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5.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notesSlides/notesSlide9.xml" ContentType="application/vnd.openxmlformats-officedocument.presentationml.notesSl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11.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3" r:id="rId1"/>
  </p:sldMasterIdLst>
  <p:notesMasterIdLst>
    <p:notesMasterId r:id="rId27"/>
  </p:notesMasterIdLst>
  <p:handoutMasterIdLst>
    <p:handoutMasterId r:id="rId28"/>
  </p:handoutMasterIdLst>
  <p:sldIdLst>
    <p:sldId id="608" r:id="rId2"/>
    <p:sldId id="609" r:id="rId3"/>
    <p:sldId id="661" r:id="rId4"/>
    <p:sldId id="611" r:id="rId5"/>
    <p:sldId id="662" r:id="rId6"/>
    <p:sldId id="613" r:id="rId7"/>
    <p:sldId id="570" r:id="rId8"/>
    <p:sldId id="614" r:id="rId9"/>
    <p:sldId id="615" r:id="rId10"/>
    <p:sldId id="638" r:id="rId11"/>
    <p:sldId id="639" r:id="rId12"/>
    <p:sldId id="654" r:id="rId13"/>
    <p:sldId id="623" r:id="rId14"/>
    <p:sldId id="658" r:id="rId15"/>
    <p:sldId id="655" r:id="rId16"/>
    <p:sldId id="663" r:id="rId17"/>
    <p:sldId id="656" r:id="rId18"/>
    <p:sldId id="644" r:id="rId19"/>
    <p:sldId id="659" r:id="rId20"/>
    <p:sldId id="630" r:id="rId21"/>
    <p:sldId id="650" r:id="rId22"/>
    <p:sldId id="660" r:id="rId23"/>
    <p:sldId id="633" r:id="rId24"/>
    <p:sldId id="651" r:id="rId25"/>
    <p:sldId id="652" r:id="rId26"/>
  </p:sldIdLst>
  <p:sldSz cx="12192000" cy="6858000"/>
  <p:notesSz cx="6858000" cy="9144000"/>
  <p:defaultTextStyle>
    <a:defPPr algn="l" rtl="0">
      <a:lnSpc>
        <a:spcPct val="100000"/>
      </a:lnSpc>
      <a:spcBef>
        <a:spcPts val="0"/>
      </a:spcBef>
      <a:spcAft>
        <a:spcPts val="0"/>
      </a:spcAft>
    </a:defPPr>
    <a:lvl1pPr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1pPr>
    <a:lvl2pPr lvl="1"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5pPr>
    <a:lvl6pPr lvl="5"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6pPr>
    <a:lvl7pPr lvl="6"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7pPr>
    <a:lvl8pPr lvl="7"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8pPr>
    <a:lvl9pPr lvl="8"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 Moyer" initials="MM" lastIdx="1" clrIdx="0"/>
  <p:cmAuthor id="2" name="Meg Moyer" initials="MM [2]" lastIdx="1" clrIdx="1"/>
  <p:cmAuthor id="3" name="Meg Moyer" initials="MM [3]" lastIdx="1" clrIdx="2"/>
  <p:cmAuthor id="4" name="Meg Moyer" initials="MM [4]" lastIdx="1" clrIdx="3"/>
  <p:cmAuthor id="5" name="Meg Moyer" initials="MM [5]" lastIdx="1" clrIdx="4"/>
  <p:cmAuthor id="6" name="Meg Moyer" initials="MM [6]" lastIdx="1" clrIdx="5"/>
  <p:cmAuthor id="7" name="Meg Moyer" initials="MM [7]" lastIdx="1" clrIdx="6"/>
  <p:cmAuthor id="8" name="Meg Moyer" initials="MM [8]" lastIdx="1" clrIdx="7"/>
  <p:cmAuthor id="9" name="Meg Moyer" initials="MM [9]" lastIdx="1" clrIdx="8"/>
  <p:cmAuthor id="10" name="Meg Moyer" initials="MM [10]" lastIdx="1" clrIdx="9"/>
  <p:cmAuthor id="11" name="Meg Moyer" initials="MM [10] [2]" lastIdx="1" clrIdx="10"/>
  <p:cmAuthor id="12" name="Meg Moyer" initials="MM [11]" lastIdx="1" clrIdx="11"/>
  <p:cmAuthor id="13" name="Jessie Minorini" initials="JM" lastIdx="1" clrIdx="1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2D2"/>
    <a:srgbClr val="812309"/>
    <a:srgbClr val="F59168"/>
    <a:srgbClr val="B0E6DF"/>
    <a:srgbClr val="8AD3F0"/>
    <a:srgbClr val="3CB5E6"/>
    <a:srgbClr val="3CBFAE"/>
    <a:srgbClr val="E24D10"/>
    <a:srgbClr val="139D92"/>
    <a:srgbClr val="538E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B9E9F1-0819-49EC-BB99-7A1B3470314A}" v="2" dt="2023-03-29T19:26:04.969"/>
    <p1510:client id="{9702667E-ABB0-A50F-850B-78F02F30AAF9}" v="17" dt="2023-03-29T19:23:58.833"/>
    <p1510:client id="{9C3963C4-D7CE-2637-58A6-78335A4B8FA1}" v="5" dt="2023-03-29T19:28:54.2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18"/>
    <p:restoredTop sz="67611"/>
  </p:normalViewPr>
  <p:slideViewPr>
    <p:cSldViewPr snapToGrid="0">
      <p:cViewPr varScale="1">
        <p:scale>
          <a:sx n="51" d="100"/>
          <a:sy n="51" d="100"/>
        </p:scale>
        <p:origin x="802" y="43"/>
      </p:cViewPr>
      <p:guideLst/>
    </p:cSldViewPr>
  </p:slideViewPr>
  <p:notesTextViewPr>
    <p:cViewPr>
      <p:scale>
        <a:sx n="1" d="1"/>
        <a:sy n="1" d="1"/>
      </p:scale>
      <p:origin x="0" y="0"/>
    </p:cViewPr>
  </p:notesTextViewPr>
  <p:sorterViewPr>
    <p:cViewPr varScale="1">
      <p:scale>
        <a:sx n="1" d="1"/>
        <a:sy n="1" d="1"/>
      </p:scale>
      <p:origin x="0" y="-21297"/>
    </p:cViewPr>
  </p:sorterViewPr>
  <p:notesViewPr>
    <p:cSldViewPr snapToGrid="0" showGuides="1">
      <p:cViewPr varScale="1">
        <p:scale>
          <a:sx n="74" d="100"/>
          <a:sy n="74" d="100"/>
        </p:scale>
        <p:origin x="1932" y="3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861297304447582E-2"/>
          <c:y val="7.1501348469766357E-2"/>
          <c:w val="0.95768895070642002"/>
          <c:h val="0.49927904370856163"/>
        </c:manualLayout>
      </c:layout>
      <c:barChart>
        <c:barDir val="col"/>
        <c:grouping val="clustered"/>
        <c:varyColors val="0"/>
        <c:ser>
          <c:idx val="0"/>
          <c:order val="0"/>
          <c:tx>
            <c:strRef>
              <c:f>Sheet1!$B$1</c:f>
              <c:strCache>
                <c:ptCount val="1"/>
                <c:pt idx="0">
                  <c:v>Your Institution</c:v>
                </c:pt>
              </c:strCache>
            </c:strRef>
          </c:tx>
          <c:spPr>
            <a:solidFill>
              <a:srgbClr val="3CB5E6"/>
            </a:solidFill>
            <a:ln>
              <a:noFill/>
              <a:round/>
            </a:ln>
            <a:effectLst/>
          </c:spPr>
          <c:invertIfNegative val="0"/>
          <c:dLbls>
            <c:spPr>
              <a:noFill/>
              <a:ln>
                <a:noFill/>
                <a:round/>
              </a:ln>
              <a:effectLst/>
            </c:spPr>
            <c:txPr>
              <a:bodyPr/>
              <a:lstStyle/>
              <a:p>
                <a:pPr>
                  <a:defRPr sz="1000" b="1" baseline="0">
                    <a:solidFill>
                      <a:srgbClr val="FFFFFF"/>
                    </a:solidFill>
                    <a:latin typeface="Arial"/>
                    <a:ea typeface="Arial"/>
                    <a:cs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'Sheet1'!$A$2:$A$5</c:f>
              <c:strCache>
                <c:ptCount val="4"/>
                <c:pt idx="0">
                  <c:v>At my school, I have trusted adults that I can talk to if I am experiencing mental health challenges. </c:v>
                </c:pt>
                <c:pt idx="1">
                  <c:v>At my school, I feel that students' mental and emotional well-being is a priority.</c:v>
                </c:pt>
                <c:pt idx="2">
                  <c:v>At my school, we look out for each other. </c:v>
                </c:pt>
                <c:pt idx="3">
                  <c:v>I am responsible to help if a classmate is struggling. </c:v>
                </c:pt>
              </c:strCache>
            </c:strRef>
          </c:cat>
          <c:val>
            <c:numRef>
              <c:f>'Sheet1'!$B$2:$B$5</c:f>
              <c:numCache>
                <c:formatCode>0%</c:formatCode>
                <c:ptCount val="4"/>
                <c:pt idx="0">
                  <c:v>0.57999999999999996</c:v>
                </c:pt>
                <c:pt idx="1">
                  <c:v>0.62</c:v>
                </c:pt>
                <c:pt idx="2">
                  <c:v>0.73</c:v>
                </c:pt>
                <c:pt idx="3">
                  <c:v>0.68</c:v>
                </c:pt>
              </c:numCache>
            </c:numRef>
          </c:val>
          <c:extLst>
            <c:ext xmlns:c16="http://schemas.microsoft.com/office/drawing/2014/chart" uri="{C3380CC4-5D6E-409C-BE32-E72D297353CC}">
              <c16:uniqueId val="{00000000-19E2-4A80-870B-5B3A0F9DECE1}"/>
            </c:ext>
          </c:extLst>
        </c:ser>
        <c:dLbls>
          <c:dLblPos val="inEnd"/>
          <c:showLegendKey val="0"/>
          <c:showVal val="1"/>
          <c:showCatName val="0"/>
          <c:showSerName val="0"/>
          <c:showPercent val="0"/>
          <c:showBubbleSize val="0"/>
        </c:dLbls>
        <c:gapWidth val="56"/>
        <c:axId val="698388928"/>
        <c:axId val="655251008"/>
      </c:barChart>
      <c:catAx>
        <c:axId val="698388928"/>
        <c:scaling>
          <c:orientation val="minMax"/>
        </c:scaling>
        <c:delete val="0"/>
        <c:axPos val="b"/>
        <c:numFmt formatCode="General" sourceLinked="1"/>
        <c:majorTickMark val="out"/>
        <c:minorTickMark val="none"/>
        <c:tickLblPos val="nextTo"/>
        <c:spPr>
          <a:ln w="9525">
            <a:noFill/>
            <a:round/>
          </a:ln>
        </c:spPr>
        <c:txPr>
          <a:bodyPr rot="0"/>
          <a:lstStyle/>
          <a:p>
            <a:pPr algn="ctr">
              <a:defRPr sz="900" baseline="0">
                <a:solidFill>
                  <a:srgbClr val="3C4543"/>
                </a:solidFill>
                <a:latin typeface="Open Sans"/>
                <a:ea typeface="Open Sans"/>
                <a:cs typeface="Open Sans"/>
              </a:defRPr>
            </a:pPr>
            <a:endParaRPr lang="en-US"/>
          </a:p>
        </c:txPr>
        <c:crossAx val="655251008"/>
        <c:crosses val="autoZero"/>
        <c:auto val="1"/>
        <c:lblAlgn val="ctr"/>
        <c:lblOffset val="100"/>
        <c:noMultiLvlLbl val="0"/>
      </c:catAx>
      <c:valAx>
        <c:axId val="655251008"/>
        <c:scaling>
          <c:orientation val="minMax"/>
          <c:max val="1"/>
          <c:min val="0"/>
        </c:scaling>
        <c:delete val="1"/>
        <c:axPos val="l"/>
        <c:numFmt formatCode="0%" sourceLinked="0"/>
        <c:majorTickMark val="out"/>
        <c:minorTickMark val="none"/>
        <c:tickLblPos val="nextTo"/>
        <c:crossAx val="698388928"/>
        <c:crosses val="autoZero"/>
        <c:crossBetween val="between"/>
        <c:majorUnit val="0.1"/>
      </c:valAx>
      <c:spPr>
        <a:noFill/>
        <a:ln>
          <a:noFill/>
          <a:round/>
        </a:ln>
        <a:effectLst/>
      </c:spPr>
    </c:plotArea>
    <c:plotVisOnly val="1"/>
    <c:dispBlanksAs val="gap"/>
    <c:showDLblsOverMax val="0"/>
  </c:chart>
  <c:spPr>
    <a:noFill/>
    <a:ln>
      <a:noFill/>
      <a:round/>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200" b="1" i="0" baseline="0">
                <a:solidFill>
                  <a:srgbClr val="3C4543"/>
                </a:solidFill>
                <a:latin typeface="Open Sans"/>
                <a:ea typeface="Open Sans"/>
                <a:cs typeface="Open Sans"/>
              </a:defRPr>
            </a:pPr>
            <a:r>
              <a:rPr lang="en-US" sz="1200" b="1" i="0" baseline="0">
                <a:solidFill>
                  <a:srgbClr val="3C4543"/>
                </a:solidFill>
                <a:latin typeface="Open Sans"/>
                <a:ea typeface="Open Sans"/>
                <a:cs typeface="Open Sans"/>
              </a:rPr>
              <a:t>Perceptions of Campus Climate</a:t>
            </a:r>
          </a:p>
        </c:rich>
      </c:tx>
      <c:layout>
        <c:manualLayout>
          <c:xMode val="edge"/>
          <c:yMode val="edge"/>
          <c:x val="1.5816829068171932E-3"/>
          <c:y val="0"/>
        </c:manualLayout>
      </c:layout>
      <c:overlay val="0"/>
      <c:spPr>
        <a:noFill/>
        <a:ln>
          <a:noFill/>
          <a:round/>
        </a:ln>
        <a:effectLst/>
      </c:spPr>
    </c:title>
    <c:autoTitleDeleted val="0"/>
    <c:plotArea>
      <c:layout/>
      <c:barChart>
        <c:barDir val="col"/>
        <c:grouping val="clustered"/>
        <c:varyColors val="0"/>
        <c:ser>
          <c:idx val="0"/>
          <c:order val="0"/>
          <c:tx>
            <c:strRef>
              <c:f>Sheet1!$B$1</c:f>
              <c:strCache>
                <c:ptCount val="1"/>
                <c:pt idx="0">
                  <c:v>Your Institution</c:v>
                </c:pt>
              </c:strCache>
            </c:strRef>
          </c:tx>
          <c:spPr>
            <a:solidFill>
              <a:srgbClr val="1C366B"/>
            </a:solidFill>
            <a:ln>
              <a:noFill/>
              <a:round/>
            </a:ln>
            <a:effectLst/>
          </c:spPr>
          <c:invertIfNegative val="0"/>
          <c:dLbls>
            <c:spPr>
              <a:noFill/>
              <a:ln>
                <a:noFill/>
                <a:round/>
              </a:ln>
              <a:effectLst/>
            </c:spPr>
            <c:txPr>
              <a:bodyPr/>
              <a:lstStyle/>
              <a:p>
                <a:pPr>
                  <a:defRPr sz="1000" b="1" baseline="0">
                    <a:solidFill>
                      <a:srgbClr val="FFFFFF"/>
                    </a:solidFill>
                    <a:latin typeface="Open Sans"/>
                    <a:ea typeface="Open Sans"/>
                    <a:cs typeface="Open San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'Sheet1'!$A$2:$A$5</c:f>
              <c:strCache>
                <c:ptCount val="4"/>
                <c:pt idx="0">
                  <c:v>At my school, I have trusted adults that I can talk to if I am experiencing mental health challenges. </c:v>
                </c:pt>
                <c:pt idx="1">
                  <c:v>At my school, I feel that students' mental and emotional well-being is a priority.</c:v>
                </c:pt>
                <c:pt idx="2">
                  <c:v>At my school, we look out for each other. </c:v>
                </c:pt>
                <c:pt idx="3">
                  <c:v>I am responsible to help if a classmate is struggling. </c:v>
                </c:pt>
              </c:strCache>
            </c:strRef>
          </c:cat>
          <c:val>
            <c:numRef>
              <c:f>'Sheet1'!$B$2:$B$5</c:f>
              <c:numCache>
                <c:formatCode>0%</c:formatCode>
                <c:ptCount val="4"/>
                <c:pt idx="0">
                  <c:v>0.57999999999999996</c:v>
                </c:pt>
                <c:pt idx="1">
                  <c:v>0.62</c:v>
                </c:pt>
                <c:pt idx="2">
                  <c:v>0.73</c:v>
                </c:pt>
                <c:pt idx="3">
                  <c:v>0.68</c:v>
                </c:pt>
              </c:numCache>
            </c:numRef>
          </c:val>
          <c:extLst>
            <c:ext xmlns:c16="http://schemas.microsoft.com/office/drawing/2014/chart" uri="{C3380CC4-5D6E-409C-BE32-E72D297353CC}">
              <c16:uniqueId val="{00000000-80DF-4BE7-AA79-56C8F7F7209A}"/>
            </c:ext>
          </c:extLst>
        </c:ser>
        <c:ser>
          <c:idx val="1"/>
          <c:order val="1"/>
          <c:tx>
            <c:strRef>
              <c:f>Sheet1!$C$1</c:f>
              <c:strCache>
                <c:ptCount val="1"/>
                <c:pt idx="0">
                  <c:v>Peer Institutions</c:v>
                </c:pt>
              </c:strCache>
            </c:strRef>
          </c:tx>
          <c:spPr>
            <a:solidFill>
              <a:srgbClr val="4E76D1"/>
            </a:solidFill>
            <a:ln>
              <a:noFill/>
              <a:round/>
            </a:ln>
            <a:effectLst/>
          </c:spPr>
          <c:invertIfNegative val="0"/>
          <c:dLbls>
            <c:spPr>
              <a:noFill/>
              <a:ln>
                <a:noFill/>
                <a:round/>
              </a:ln>
              <a:effectLst/>
            </c:spPr>
            <c:txPr>
              <a:bodyPr/>
              <a:lstStyle/>
              <a:p>
                <a:pPr>
                  <a:defRPr sz="1000" b="1" baseline="0">
                    <a:solidFill>
                      <a:srgbClr val="FFFFFF"/>
                    </a:solidFill>
                    <a:latin typeface="Open Sans"/>
                    <a:ea typeface="Open Sans"/>
                    <a:cs typeface="Open San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'Sheet1'!$A$2:$A$5</c:f>
              <c:strCache>
                <c:ptCount val="4"/>
                <c:pt idx="0">
                  <c:v>At my school, I have trusted adults that I can talk to if I am experiencing mental health challenges. </c:v>
                </c:pt>
                <c:pt idx="1">
                  <c:v>At my school, I feel that students' mental and emotional well-being is a priority.</c:v>
                </c:pt>
                <c:pt idx="2">
                  <c:v>At my school, we look out for each other. </c:v>
                </c:pt>
                <c:pt idx="3">
                  <c:v>I am responsible to help if a classmate is struggling. </c:v>
                </c:pt>
              </c:strCache>
            </c:strRef>
          </c:cat>
          <c:val>
            <c:numRef>
              <c:f>'Sheet1'!$C$2:$C$5</c:f>
              <c:numCache>
                <c:formatCode>0%</c:formatCode>
                <c:ptCount val="4"/>
                <c:pt idx="0">
                  <c:v>0.62</c:v>
                </c:pt>
                <c:pt idx="1">
                  <c:v>0.72</c:v>
                </c:pt>
                <c:pt idx="2">
                  <c:v>0.71</c:v>
                </c:pt>
                <c:pt idx="3">
                  <c:v>0.65</c:v>
                </c:pt>
              </c:numCache>
            </c:numRef>
          </c:val>
          <c:extLst>
            <c:ext xmlns:c16="http://schemas.microsoft.com/office/drawing/2014/chart" uri="{C3380CC4-5D6E-409C-BE32-E72D297353CC}">
              <c16:uniqueId val="{00000001-80DF-4BE7-AA79-56C8F7F7209A}"/>
            </c:ext>
          </c:extLst>
        </c:ser>
        <c:dLbls>
          <c:dLblPos val="inEnd"/>
          <c:showLegendKey val="0"/>
          <c:showVal val="1"/>
          <c:showCatName val="0"/>
          <c:showSerName val="0"/>
          <c:showPercent val="0"/>
          <c:showBubbleSize val="0"/>
        </c:dLbls>
        <c:gapWidth val="56"/>
        <c:axId val="634294672"/>
        <c:axId val="701098176"/>
      </c:barChart>
      <c:catAx>
        <c:axId val="634294672"/>
        <c:scaling>
          <c:orientation val="minMax"/>
        </c:scaling>
        <c:delete val="0"/>
        <c:axPos val="b"/>
        <c:numFmt formatCode="General" sourceLinked="1"/>
        <c:majorTickMark val="out"/>
        <c:minorTickMark val="none"/>
        <c:tickLblPos val="nextTo"/>
        <c:spPr>
          <a:ln w="9525">
            <a:noFill/>
            <a:round/>
          </a:ln>
        </c:spPr>
        <c:txPr>
          <a:bodyPr/>
          <a:lstStyle/>
          <a:p>
            <a:pPr algn="ctr">
              <a:defRPr sz="800" b="1" baseline="0">
                <a:solidFill>
                  <a:srgbClr val="3C4543"/>
                </a:solidFill>
                <a:latin typeface="Open Sans"/>
                <a:ea typeface="Open Sans"/>
                <a:cs typeface="Open Sans"/>
              </a:defRPr>
            </a:pPr>
            <a:endParaRPr lang="en-US"/>
          </a:p>
        </c:txPr>
        <c:crossAx val="701098176"/>
        <c:crosses val="autoZero"/>
        <c:auto val="1"/>
        <c:lblAlgn val="ctr"/>
        <c:lblOffset val="100"/>
        <c:noMultiLvlLbl val="0"/>
      </c:catAx>
      <c:valAx>
        <c:axId val="701098176"/>
        <c:scaling>
          <c:orientation val="minMax"/>
          <c:max val="1"/>
          <c:min val="0"/>
        </c:scaling>
        <c:delete val="0"/>
        <c:axPos val="l"/>
        <c:minorGridlines>
          <c:spPr>
            <a:ln w="9525">
              <a:noFill/>
              <a:round/>
            </a:ln>
          </c:spPr>
        </c:minorGridlines>
        <c:numFmt formatCode="0%" sourceLinked="0"/>
        <c:majorTickMark val="out"/>
        <c:minorTickMark val="none"/>
        <c:tickLblPos val="nextTo"/>
        <c:spPr>
          <a:ln>
            <a:noFill/>
            <a:round/>
          </a:ln>
        </c:spPr>
        <c:txPr>
          <a:bodyPr/>
          <a:lstStyle/>
          <a:p>
            <a:pPr algn="ctr">
              <a:defRPr b="1" baseline="0">
                <a:solidFill>
                  <a:srgbClr val="3C4543"/>
                </a:solidFill>
                <a:latin typeface="Open Sans"/>
                <a:ea typeface="Open Sans"/>
                <a:cs typeface="Open Sans"/>
              </a:defRPr>
            </a:pPr>
            <a:endParaRPr lang="en-US"/>
          </a:p>
        </c:txPr>
        <c:crossAx val="634294672"/>
        <c:crosses val="autoZero"/>
        <c:crossBetween val="between"/>
      </c:valAx>
      <c:spPr>
        <a:noFill/>
        <a:ln>
          <a:noFill/>
          <a:round/>
        </a:ln>
        <a:effectLst/>
      </c:spPr>
    </c:plotArea>
    <c:legend>
      <c:legendPos val="t"/>
      <c:layout>
        <c:manualLayout>
          <c:xMode val="edge"/>
          <c:yMode val="edge"/>
          <c:x val="0.51279374450024762"/>
          <c:y val="6.4814814814814811E-2"/>
          <c:w val="0.45043548865635552"/>
          <c:h val="3.5888743073782446E-2"/>
        </c:manualLayout>
      </c:layout>
      <c:overlay val="0"/>
      <c:spPr>
        <a:noFill/>
        <a:ln>
          <a:noFill/>
          <a:round/>
        </a:ln>
        <a:effectLst/>
      </c:spPr>
      <c:txPr>
        <a:bodyPr/>
        <a:lstStyle/>
        <a:p>
          <a:pPr>
            <a:defRPr sz="1000" b="1" baseline="0">
              <a:solidFill>
                <a:srgbClr val="3C4543"/>
              </a:solidFill>
              <a:latin typeface="Open Sans"/>
              <a:ea typeface="Open Sans"/>
              <a:cs typeface="Open Sans"/>
            </a:defRPr>
          </a:pPr>
          <a:endParaRPr lang="en-US"/>
        </a:p>
      </c:txPr>
    </c:legend>
    <c:plotVisOnly val="1"/>
    <c:dispBlanksAs val="gap"/>
    <c:showDLblsOverMax val="0"/>
  </c:chart>
  <c:spPr>
    <a:noFill/>
    <a:ln>
      <a:noFill/>
      <a:round/>
    </a:ln>
    <a:effectLst/>
  </c:spPr>
  <c:txPr>
    <a:bodyPr/>
    <a:lstStyle/>
    <a:p>
      <a:pPr>
        <a:defRPr sz="80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400" b="1" baseline="0">
                <a:solidFill>
                  <a:srgbClr val="3C4543"/>
                </a:solidFill>
                <a:latin typeface="Open Sans"/>
                <a:ea typeface="Open Sans"/>
                <a:cs typeface="Open Sans"/>
              </a:defRPr>
            </a:pPr>
            <a:r>
              <a:rPr sz="1400" b="1" baseline="0">
                <a:solidFill>
                  <a:srgbClr val="3C4543"/>
                </a:solidFill>
                <a:latin typeface="Open Sans"/>
                <a:ea typeface="Open Sans"/>
                <a:cs typeface="Open Sans"/>
              </a:rPr>
              <a:t>Perceptions of Community Readiness</a:t>
            </a:r>
          </a:p>
        </c:rich>
      </c:tx>
      <c:layout>
        <c:manualLayout>
          <c:xMode val="edge"/>
          <c:yMode val="edge"/>
          <c:x val="3.5902193448312299E-3"/>
          <c:y val="2.5462962962962962E-2"/>
        </c:manualLayout>
      </c:layout>
      <c:overlay val="0"/>
      <c:spPr>
        <a:noFill/>
        <a:ln>
          <a:noFill/>
          <a:round/>
        </a:ln>
        <a:effectLst/>
      </c:spPr>
    </c:title>
    <c:autoTitleDeleted val="0"/>
    <c:plotArea>
      <c:layout/>
      <c:barChart>
        <c:barDir val="col"/>
        <c:grouping val="clustered"/>
        <c:varyColors val="0"/>
        <c:ser>
          <c:idx val="0"/>
          <c:order val="0"/>
          <c:tx>
            <c:strRef>
              <c:f>Sheet1!$B$1</c:f>
              <c:strCache>
                <c:ptCount val="1"/>
                <c:pt idx="0">
                  <c:v>Your Institution</c:v>
                </c:pt>
              </c:strCache>
            </c:strRef>
          </c:tx>
          <c:spPr>
            <a:solidFill>
              <a:srgbClr val="1C366B"/>
            </a:solidFill>
            <a:ln>
              <a:noFill/>
              <a:round/>
            </a:ln>
            <a:effectLst/>
          </c:spPr>
          <c:invertIfNegative val="0"/>
          <c:dLbls>
            <c:spPr>
              <a:noFill/>
              <a:ln>
                <a:noFill/>
                <a:round/>
              </a:ln>
              <a:effectLst/>
            </c:spPr>
            <c:txPr>
              <a:bodyPr/>
              <a:lstStyle/>
              <a:p>
                <a:pPr>
                  <a:defRPr sz="1000" b="1" baseline="0">
                    <a:solidFill>
                      <a:srgbClr val="000000"/>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'Sheet1'!$A$2:$A$7</c:f>
              <c:strCache>
                <c:ptCount val="6"/>
                <c:pt idx="0">
                  <c:v>I don't think mental health is important</c:v>
                </c:pt>
                <c:pt idx="1">
                  <c:v>I would like to learn more about improving my mental health</c:v>
                </c:pt>
                <c:pt idx="2">
                  <c:v>I am actively doing things to improve my mental health.</c:v>
                </c:pt>
                <c:pt idx="3">
                  <c:v>I can play a role in supporting mental health at my school</c:v>
                </c:pt>
                <c:pt idx="4">
                  <c:v>I am planning to get more involved in supporting mental health at my school.</c:v>
                </c:pt>
                <c:pt idx="5">
                  <c:v>I am currently involved in supporting mental health at my school.</c:v>
                </c:pt>
              </c:strCache>
            </c:strRef>
          </c:cat>
          <c:val>
            <c:numRef>
              <c:f>'Sheet1'!$B$2:$B$7</c:f>
              <c:numCache>
                <c:formatCode>0%</c:formatCode>
                <c:ptCount val="6"/>
                <c:pt idx="0">
                  <c:v>0.02</c:v>
                </c:pt>
                <c:pt idx="1">
                  <c:v>0.42</c:v>
                </c:pt>
                <c:pt idx="2">
                  <c:v>0.63</c:v>
                </c:pt>
                <c:pt idx="3">
                  <c:v>0.42</c:v>
                </c:pt>
                <c:pt idx="4">
                  <c:v>0.16</c:v>
                </c:pt>
                <c:pt idx="5">
                  <c:v>0.04</c:v>
                </c:pt>
              </c:numCache>
            </c:numRef>
          </c:val>
          <c:extLst>
            <c:ext xmlns:c16="http://schemas.microsoft.com/office/drawing/2014/chart" uri="{C3380CC4-5D6E-409C-BE32-E72D297353CC}">
              <c16:uniqueId val="{00000000-7BF4-417E-AC5C-1DE9197FC822}"/>
            </c:ext>
          </c:extLst>
        </c:ser>
        <c:ser>
          <c:idx val="1"/>
          <c:order val="1"/>
          <c:tx>
            <c:strRef>
              <c:f>Sheet1!$C$1</c:f>
              <c:strCache>
                <c:ptCount val="1"/>
                <c:pt idx="0">
                  <c:v>Peer Institutions</c:v>
                </c:pt>
              </c:strCache>
            </c:strRef>
          </c:tx>
          <c:spPr>
            <a:solidFill>
              <a:srgbClr val="4E76D1"/>
            </a:solidFill>
            <a:ln>
              <a:noFill/>
              <a:round/>
            </a:ln>
            <a:effectLst/>
          </c:spPr>
          <c:invertIfNegative val="0"/>
          <c:dLbls>
            <c:spPr>
              <a:noFill/>
              <a:ln>
                <a:noFill/>
                <a:round/>
              </a:ln>
              <a:effectLst/>
            </c:spPr>
            <c:txPr>
              <a:bodyPr/>
              <a:lstStyle/>
              <a:p>
                <a:pPr>
                  <a:defRPr sz="1000" b="1" baseline="0">
                    <a:solidFill>
                      <a:srgbClr val="000000"/>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'Sheet1'!$A$2:$A$7</c:f>
              <c:strCache>
                <c:ptCount val="6"/>
                <c:pt idx="0">
                  <c:v>I don't think mental health is important</c:v>
                </c:pt>
                <c:pt idx="1">
                  <c:v>I would like to learn more about improving my mental health</c:v>
                </c:pt>
                <c:pt idx="2">
                  <c:v>I am actively doing things to improve my mental health.</c:v>
                </c:pt>
                <c:pt idx="3">
                  <c:v>I can play a role in supporting mental health at my school</c:v>
                </c:pt>
                <c:pt idx="4">
                  <c:v>I am planning to get more involved in supporting mental health at my school.</c:v>
                </c:pt>
                <c:pt idx="5">
                  <c:v>I am currently involved in supporting mental health at my school.</c:v>
                </c:pt>
              </c:strCache>
            </c:strRef>
          </c:cat>
          <c:val>
            <c:numRef>
              <c:f>'Sheet1'!$C$2:$C$7</c:f>
              <c:numCache>
                <c:formatCode>0%</c:formatCode>
                <c:ptCount val="6"/>
                <c:pt idx="0">
                  <c:v>0.03</c:v>
                </c:pt>
                <c:pt idx="1">
                  <c:v>0.35</c:v>
                </c:pt>
                <c:pt idx="2">
                  <c:v>0.66</c:v>
                </c:pt>
                <c:pt idx="3">
                  <c:v>0.42</c:v>
                </c:pt>
                <c:pt idx="4">
                  <c:v>0.18</c:v>
                </c:pt>
                <c:pt idx="5">
                  <c:v>0.05</c:v>
                </c:pt>
              </c:numCache>
            </c:numRef>
          </c:val>
          <c:extLst>
            <c:ext xmlns:c16="http://schemas.microsoft.com/office/drawing/2014/chart" uri="{C3380CC4-5D6E-409C-BE32-E72D297353CC}">
              <c16:uniqueId val="{00000001-7BF4-417E-AC5C-1DE9197FC822}"/>
            </c:ext>
          </c:extLst>
        </c:ser>
        <c:dLbls>
          <c:dLblPos val="inEnd"/>
          <c:showLegendKey val="0"/>
          <c:showVal val="1"/>
          <c:showCatName val="0"/>
          <c:showSerName val="0"/>
          <c:showPercent val="0"/>
          <c:showBubbleSize val="0"/>
        </c:dLbls>
        <c:gapWidth val="56"/>
        <c:axId val="634294672"/>
        <c:axId val="701098176"/>
      </c:barChart>
      <c:catAx>
        <c:axId val="634294672"/>
        <c:scaling>
          <c:orientation val="minMax"/>
        </c:scaling>
        <c:delete val="0"/>
        <c:axPos val="b"/>
        <c:numFmt formatCode="General" sourceLinked="1"/>
        <c:majorTickMark val="out"/>
        <c:minorTickMark val="none"/>
        <c:tickLblPos val="nextTo"/>
        <c:spPr>
          <a:ln w="9525">
            <a:noFill/>
            <a:round/>
          </a:ln>
        </c:spPr>
        <c:txPr>
          <a:bodyPr/>
          <a:lstStyle/>
          <a:p>
            <a:pPr algn="ctr">
              <a:defRPr sz="800" b="1" baseline="0">
                <a:solidFill>
                  <a:srgbClr val="3C4543"/>
                </a:solidFill>
                <a:latin typeface="Open Sans"/>
                <a:ea typeface="Open Sans"/>
                <a:cs typeface="Open Sans"/>
              </a:defRPr>
            </a:pPr>
            <a:endParaRPr lang="en-US"/>
          </a:p>
        </c:txPr>
        <c:crossAx val="701098176"/>
        <c:crosses val="autoZero"/>
        <c:auto val="1"/>
        <c:lblAlgn val="ctr"/>
        <c:lblOffset val="100"/>
        <c:noMultiLvlLbl val="0"/>
      </c:catAx>
      <c:valAx>
        <c:axId val="701098176"/>
        <c:scaling>
          <c:orientation val="minMax"/>
          <c:max val="1"/>
          <c:min val="0"/>
        </c:scaling>
        <c:delete val="0"/>
        <c:axPos val="l"/>
        <c:minorGridlines>
          <c:spPr>
            <a:ln w="9525">
              <a:noFill/>
              <a:round/>
            </a:ln>
          </c:spPr>
        </c:minorGridlines>
        <c:numFmt formatCode="0%" sourceLinked="0"/>
        <c:majorTickMark val="out"/>
        <c:minorTickMark val="none"/>
        <c:tickLblPos val="nextTo"/>
        <c:spPr>
          <a:ln>
            <a:noFill/>
            <a:round/>
          </a:ln>
        </c:spPr>
        <c:txPr>
          <a:bodyPr/>
          <a:lstStyle/>
          <a:p>
            <a:pPr algn="ctr">
              <a:defRPr b="1" baseline="0">
                <a:solidFill>
                  <a:srgbClr val="3C4543"/>
                </a:solidFill>
                <a:latin typeface="Open Sans"/>
                <a:ea typeface="Open Sans"/>
                <a:cs typeface="Open Sans"/>
              </a:defRPr>
            </a:pPr>
            <a:endParaRPr lang="en-US"/>
          </a:p>
        </c:txPr>
        <c:crossAx val="634294672"/>
        <c:crosses val="autoZero"/>
        <c:crossBetween val="between"/>
      </c:valAx>
      <c:spPr>
        <a:noFill/>
        <a:ln>
          <a:noFill/>
          <a:round/>
        </a:ln>
        <a:effectLst/>
      </c:spPr>
    </c:plotArea>
    <c:legend>
      <c:legendPos val="t"/>
      <c:layout>
        <c:manualLayout>
          <c:xMode val="edge"/>
          <c:yMode val="edge"/>
          <c:x val="0.38023033959132135"/>
          <c:y val="0.13194444444444445"/>
          <c:w val="0.47453792591252397"/>
          <c:h val="3.5888743073782446E-2"/>
        </c:manualLayout>
      </c:layout>
      <c:overlay val="0"/>
      <c:spPr>
        <a:noFill/>
        <a:ln>
          <a:noFill/>
          <a:round/>
        </a:ln>
        <a:effectLst/>
      </c:spPr>
      <c:txPr>
        <a:bodyPr/>
        <a:lstStyle/>
        <a:p>
          <a:pPr>
            <a:defRPr sz="1100" b="1" baseline="0">
              <a:solidFill>
                <a:srgbClr val="3C4543"/>
              </a:solidFill>
              <a:latin typeface="Open Sans"/>
              <a:ea typeface="Open Sans"/>
              <a:cs typeface="Open Sans"/>
            </a:defRPr>
          </a:pPr>
          <a:endParaRPr lang="en-US"/>
        </a:p>
      </c:txPr>
    </c:legend>
    <c:plotVisOnly val="1"/>
    <c:dispBlanksAs val="gap"/>
    <c:showDLblsOverMax val="0"/>
  </c:chart>
  <c:spPr>
    <a:noFill/>
    <a:ln>
      <a:noFill/>
      <a:round/>
    </a:ln>
    <a:effectLst/>
  </c:spPr>
  <c:txPr>
    <a:bodyPr/>
    <a:lstStyle/>
    <a:p>
      <a:pPr>
        <a:defRPr sz="80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435" b="1" i="0" baseline="0">
                <a:solidFill>
                  <a:srgbClr val="3C4543"/>
                </a:solidFill>
                <a:latin typeface="Open Sans"/>
                <a:ea typeface="Open Sans"/>
                <a:cs typeface="Open Sans"/>
              </a:defRPr>
            </a:pPr>
            <a:r>
              <a:rPr lang="en-US" sz="1435" b="1" i="0" baseline="0">
                <a:solidFill>
                  <a:srgbClr val="3C4543"/>
                </a:solidFill>
                <a:latin typeface="Open Sans"/>
                <a:ea typeface="Open Sans"/>
                <a:cs typeface="Open Sans"/>
              </a:rPr>
              <a:t>Gender Identity</a:t>
            </a:r>
          </a:p>
        </c:rich>
      </c:tx>
      <c:layout>
        <c:manualLayout>
          <c:xMode val="edge"/>
          <c:yMode val="edge"/>
          <c:x val="0.27872070365490687"/>
          <c:y val="0"/>
        </c:manualLayout>
      </c:layout>
      <c:overlay val="0"/>
      <c:spPr>
        <a:noFill/>
        <a:ln>
          <a:noFill/>
          <a:round/>
        </a:ln>
        <a:effectLst/>
      </c:spPr>
    </c:title>
    <c:autoTitleDeleted val="0"/>
    <c:plotArea>
      <c:layout>
        <c:manualLayout>
          <c:layoutTarget val="inner"/>
          <c:xMode val="edge"/>
          <c:yMode val="edge"/>
          <c:x val="0.11071296725476587"/>
          <c:y val="0.19249130372137568"/>
          <c:w val="0.781939781249677"/>
          <c:h val="0.80668411162623355"/>
        </c:manualLayout>
      </c:layout>
      <c:doughnutChart>
        <c:varyColors val="1"/>
        <c:ser>
          <c:idx val="0"/>
          <c:order val="0"/>
          <c:tx>
            <c:strRef>
              <c:f>Sheet1!$B$1</c:f>
              <c:strCache>
                <c:ptCount val="1"/>
                <c:pt idx="0">
                  <c:v>Column1</c:v>
                </c:pt>
              </c:strCache>
            </c:strRef>
          </c:tx>
          <c:dPt>
            <c:idx val="0"/>
            <c:bubble3D val="0"/>
            <c:spPr>
              <a:solidFill>
                <a:srgbClr val="FBA927"/>
              </a:solidFill>
              <a:ln>
                <a:noFill/>
                <a:round/>
              </a:ln>
              <a:effectLst/>
            </c:spPr>
            <c:extLst>
              <c:ext xmlns:c16="http://schemas.microsoft.com/office/drawing/2014/chart" uri="{C3380CC4-5D6E-409C-BE32-E72D297353CC}">
                <c16:uniqueId val="{00000001-4B23-4575-9CE8-AE770DCA91EE}"/>
              </c:ext>
            </c:extLst>
          </c:dPt>
          <c:dPt>
            <c:idx val="1"/>
            <c:bubble3D val="0"/>
            <c:spPr>
              <a:solidFill>
                <a:srgbClr val="1C366B"/>
              </a:solidFill>
              <a:ln>
                <a:noFill/>
                <a:round/>
              </a:ln>
              <a:effectLst/>
            </c:spPr>
            <c:extLst>
              <c:ext xmlns:c16="http://schemas.microsoft.com/office/drawing/2014/chart" uri="{C3380CC4-5D6E-409C-BE32-E72D297353CC}">
                <c16:uniqueId val="{00000003-4B23-4575-9CE8-AE770DCA91EE}"/>
              </c:ext>
            </c:extLst>
          </c:dPt>
          <c:dPt>
            <c:idx val="2"/>
            <c:bubble3D val="0"/>
            <c:spPr>
              <a:solidFill>
                <a:srgbClr val="7B2682"/>
              </a:solidFill>
              <a:ln>
                <a:noFill/>
                <a:round/>
              </a:ln>
              <a:effectLst/>
            </c:spPr>
            <c:extLst>
              <c:ext xmlns:c16="http://schemas.microsoft.com/office/drawing/2014/chart" uri="{C3380CC4-5D6E-409C-BE32-E72D297353CC}">
                <c16:uniqueId val="{00000005-4B23-4575-9CE8-AE770DCA91EE}"/>
              </c:ext>
            </c:extLst>
          </c:dPt>
          <c:dPt>
            <c:idx val="3"/>
            <c:bubble3D val="0"/>
            <c:spPr>
              <a:solidFill>
                <a:srgbClr val="A90F1C"/>
              </a:solidFill>
              <a:ln>
                <a:noFill/>
                <a:round/>
              </a:ln>
              <a:effectLst/>
            </c:spPr>
            <c:extLst>
              <c:ext xmlns:c16="http://schemas.microsoft.com/office/drawing/2014/chart" uri="{C3380CC4-5D6E-409C-BE32-E72D297353CC}">
                <c16:uniqueId val="{00000007-4B23-4575-9CE8-AE770DCA91EE}"/>
              </c:ext>
            </c:extLst>
          </c:dPt>
          <c:dPt>
            <c:idx val="4"/>
            <c:bubble3D val="0"/>
            <c:spPr>
              <a:solidFill>
                <a:srgbClr val="000000"/>
              </a:solidFill>
              <a:ln>
                <a:noFill/>
                <a:round/>
              </a:ln>
              <a:effectLst/>
            </c:spPr>
            <c:extLst>
              <c:ext xmlns:c16="http://schemas.microsoft.com/office/drawing/2014/chart" uri="{C3380CC4-5D6E-409C-BE32-E72D297353CC}">
                <c16:uniqueId val="{00000009-4B23-4575-9CE8-AE770DCA91EE}"/>
              </c:ext>
            </c:extLst>
          </c:dPt>
          <c:dLbls>
            <c:dLbl>
              <c:idx val="0"/>
              <c:spPr>
                <a:noFill/>
                <a:ln>
                  <a:noFill/>
                  <a:round/>
                </a:ln>
                <a:effectLst/>
              </c:spPr>
              <c:txPr>
                <a:bodyPr/>
                <a:lstStyle/>
                <a:p>
                  <a:pPr>
                    <a:defRPr sz="1200" b="1" baseline="0">
                      <a:solidFill>
                        <a:srgbClr val="FFFFFF"/>
                      </a:solidFill>
                      <a:latin typeface="Open Sans"/>
                      <a:ea typeface="Open Sans"/>
                      <a:cs typeface="Open San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4B23-4575-9CE8-AE770DCA91EE}"/>
                </c:ext>
              </c:extLst>
            </c:dLbl>
            <c:dLbl>
              <c:idx val="1"/>
              <c:spPr>
                <a:noFill/>
                <a:ln>
                  <a:noFill/>
                  <a:round/>
                </a:ln>
                <a:effectLst/>
              </c:spPr>
              <c:txPr>
                <a:bodyPr/>
                <a:lstStyle/>
                <a:p>
                  <a:pPr>
                    <a:defRPr sz="1200" b="1" baseline="0">
                      <a:solidFill>
                        <a:srgbClr val="FFFFFF"/>
                      </a:solidFill>
                      <a:latin typeface="Open Sans"/>
                      <a:ea typeface="Open Sans"/>
                      <a:cs typeface="Open San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4B23-4575-9CE8-AE770DCA91EE}"/>
                </c:ext>
              </c:extLst>
            </c:dLbl>
            <c:dLbl>
              <c:idx val="2"/>
              <c:layout>
                <c:manualLayout>
                  <c:x val="-0.13385444263565821"/>
                  <c:y val="-0.12135202565295497"/>
                </c:manualLayout>
              </c:layout>
              <c:spPr>
                <a:noFill/>
                <a:ln>
                  <a:noFill/>
                  <a:round/>
                </a:ln>
                <a:effectLst/>
              </c:spPr>
              <c:txPr>
                <a:bodyPr/>
                <a:lstStyle/>
                <a:p>
                  <a:pPr>
                    <a:defRPr sz="1200" b="1" baseline="0">
                      <a:solidFill>
                        <a:srgbClr val="3C4543"/>
                      </a:solidFill>
                      <a:latin typeface="Open Sans"/>
                      <a:ea typeface="Open Sans"/>
                      <a:cs typeface="Open San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B23-4575-9CE8-AE770DCA91EE}"/>
                </c:ext>
              </c:extLst>
            </c:dLbl>
            <c:dLbl>
              <c:idx val="3"/>
              <c:layout>
                <c:manualLayout>
                  <c:x val="-4.4618147545219387E-2"/>
                  <c:y val="-0.14645934130529048"/>
                </c:manualLayout>
              </c:layout>
              <c:spPr>
                <a:noFill/>
                <a:ln>
                  <a:noFill/>
                  <a:round/>
                </a:ln>
                <a:effectLst/>
              </c:spPr>
              <c:txPr>
                <a:bodyPr/>
                <a:lstStyle/>
                <a:p>
                  <a:pPr>
                    <a:defRPr sz="1200" b="1" baseline="0">
                      <a:solidFill>
                        <a:srgbClr val="3C4543"/>
                      </a:solidFill>
                      <a:latin typeface="Open Sans"/>
                      <a:ea typeface="Open Sans"/>
                      <a:cs typeface="Open San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B23-4575-9CE8-AE770DCA91EE}"/>
                </c:ext>
              </c:extLst>
            </c:dLbl>
            <c:dLbl>
              <c:idx val="4"/>
              <c:layout>
                <c:manualLayout>
                  <c:x val="2.4337171388301486E-2"/>
                  <c:y val="-0.14645934130529048"/>
                </c:manualLayout>
              </c:layout>
              <c:spPr>
                <a:noFill/>
                <a:ln>
                  <a:noFill/>
                  <a:round/>
                </a:ln>
                <a:effectLst/>
              </c:spPr>
              <c:txPr>
                <a:bodyPr/>
                <a:lstStyle/>
                <a:p>
                  <a:pPr>
                    <a:defRPr sz="1200" b="1" baseline="0">
                      <a:solidFill>
                        <a:srgbClr val="3C4543"/>
                      </a:solidFill>
                      <a:latin typeface="Open Sans"/>
                      <a:ea typeface="Open Sans"/>
                      <a:cs typeface="Open San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B23-4575-9CE8-AE770DCA91EE}"/>
                </c:ext>
              </c:extLst>
            </c:dLbl>
            <c:spPr>
              <a:noFill/>
              <a:ln>
                <a:noFill/>
                <a:round/>
              </a:ln>
              <a:effectLst/>
            </c:spPr>
            <c:txPr>
              <a:bodyPr/>
              <a:lstStyle/>
              <a:p>
                <a:pPr>
                  <a:defRPr sz="1200" b="1" baseline="0">
                    <a:solidFill>
                      <a:srgbClr val="687977"/>
                    </a:solidFill>
                    <a:latin typeface="Open Sans"/>
                    <a:ea typeface="Open Sans"/>
                    <a:cs typeface="Open Sans"/>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Female</c:v>
                </c:pt>
                <c:pt idx="1">
                  <c:v>Male</c:v>
                </c:pt>
                <c:pt idx="2">
                  <c:v>Transgender</c:v>
                </c:pt>
                <c:pt idx="3">
                  <c:v>Other</c:v>
                </c:pt>
                <c:pt idx="4">
                  <c:v>Prefer not to answer</c:v>
                </c:pt>
              </c:strCache>
            </c:strRef>
          </c:cat>
          <c:val>
            <c:numRef>
              <c:f>'Sheet1'!$B$2:$B$6</c:f>
              <c:numCache>
                <c:formatCode>0%</c:formatCode>
                <c:ptCount val="5"/>
                <c:pt idx="0">
                  <c:v>0.41</c:v>
                </c:pt>
                <c:pt idx="1">
                  <c:v>0.56000000000000005</c:v>
                </c:pt>
                <c:pt idx="2">
                  <c:v>0.01</c:v>
                </c:pt>
                <c:pt idx="3">
                  <c:v>0</c:v>
                </c:pt>
                <c:pt idx="4">
                  <c:v>0.02</c:v>
                </c:pt>
              </c:numCache>
            </c:numRef>
          </c:val>
          <c:extLst>
            <c:ext xmlns:c16="http://schemas.microsoft.com/office/drawing/2014/chart" uri="{C3380CC4-5D6E-409C-BE32-E72D297353CC}">
              <c16:uniqueId val="{0000000A-4B23-4575-9CE8-AE770DCA91EE}"/>
            </c:ext>
          </c:extLst>
        </c:ser>
        <c:dLbls>
          <c:showLegendKey val="0"/>
          <c:showVal val="1"/>
          <c:showCatName val="0"/>
          <c:showSerName val="0"/>
          <c:showPercent val="0"/>
          <c:showBubbleSize val="0"/>
          <c:showLeaderLines val="1"/>
        </c:dLbls>
        <c:firstSliceAng val="0"/>
        <c:holeSize val="50"/>
      </c:doughnutChart>
      <c:spPr>
        <a:noFill/>
        <a:ln>
          <a:noFill/>
          <a:round/>
        </a:ln>
        <a:effectLst/>
      </c:spPr>
    </c:plotArea>
    <c:plotVisOnly val="1"/>
    <c:dispBlanksAs val="gap"/>
    <c:showDLblsOverMax val="0"/>
  </c:chart>
  <c:spPr>
    <a:noFill/>
    <a:ln>
      <a:noFill/>
      <a:round/>
    </a:ln>
    <a:effectLst/>
  </c:spPr>
  <c:txPr>
    <a:bodyPr/>
    <a:lstStyle/>
    <a:p>
      <a:pPr>
        <a:defRPr sz="12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1" baseline="0">
                <a:solidFill>
                  <a:srgbClr val="3C4543"/>
                </a:solidFill>
                <a:latin typeface="Open Sans"/>
                <a:ea typeface="Open Sans"/>
                <a:cs typeface="Open Sans"/>
              </a:defRPr>
            </a:pPr>
            <a:r>
              <a:rPr lang="en-US" sz="1600" b="1" baseline="0">
                <a:solidFill>
                  <a:srgbClr val="3C4543"/>
                </a:solidFill>
                <a:latin typeface="Open Sans"/>
                <a:ea typeface="Open Sans"/>
                <a:cs typeface="Open Sans"/>
              </a:rPr>
              <a:t>Sexual Orientation</a:t>
            </a:r>
          </a:p>
        </c:rich>
      </c:tx>
      <c:layout>
        <c:manualLayout>
          <c:xMode val="edge"/>
          <c:yMode val="edge"/>
          <c:x val="0.18723958333333332"/>
          <c:y val="0"/>
        </c:manualLayout>
      </c:layout>
      <c:overlay val="0"/>
      <c:spPr>
        <a:noFill/>
        <a:ln>
          <a:noFill/>
          <a:round/>
        </a:ln>
        <a:effectLst/>
      </c:spPr>
    </c:title>
    <c:autoTitleDeleted val="0"/>
    <c:plotArea>
      <c:layout>
        <c:manualLayout>
          <c:layoutTarget val="inner"/>
          <c:xMode val="edge"/>
          <c:yMode val="edge"/>
          <c:x val="0.12392852034873035"/>
          <c:y val="0.19580615246356675"/>
          <c:w val="0.77568130027254789"/>
          <c:h val="0.80022753853655115"/>
        </c:manualLayout>
      </c:layout>
      <c:doughnutChart>
        <c:varyColors val="1"/>
        <c:ser>
          <c:idx val="0"/>
          <c:order val="0"/>
          <c:tx>
            <c:strRef>
              <c:f>Sheet1!$B$1</c:f>
              <c:strCache>
                <c:ptCount val="1"/>
                <c:pt idx="0">
                  <c:v>Column1</c:v>
                </c:pt>
              </c:strCache>
            </c:strRef>
          </c:tx>
          <c:dPt>
            <c:idx val="0"/>
            <c:bubble3D val="0"/>
            <c:spPr>
              <a:solidFill>
                <a:srgbClr val="3CBFAE"/>
              </a:solidFill>
              <a:ln>
                <a:noFill/>
                <a:round/>
              </a:ln>
              <a:effectLst/>
            </c:spPr>
            <c:extLst>
              <c:ext xmlns:c16="http://schemas.microsoft.com/office/drawing/2014/chart" uri="{C3380CC4-5D6E-409C-BE32-E72D297353CC}">
                <c16:uniqueId val="{00000001-9CCC-4CBC-A4AE-720ADC287959}"/>
              </c:ext>
            </c:extLst>
          </c:dPt>
          <c:dPt>
            <c:idx val="1"/>
            <c:bubble3D val="0"/>
            <c:spPr>
              <a:solidFill>
                <a:srgbClr val="3CB5E6"/>
              </a:solidFill>
              <a:ln>
                <a:noFill/>
                <a:round/>
              </a:ln>
              <a:effectLst/>
            </c:spPr>
            <c:extLst>
              <c:ext xmlns:c16="http://schemas.microsoft.com/office/drawing/2014/chart" uri="{C3380CC4-5D6E-409C-BE32-E72D297353CC}">
                <c16:uniqueId val="{00000003-9CCC-4CBC-A4AE-720ADC287959}"/>
              </c:ext>
            </c:extLst>
          </c:dPt>
          <c:dPt>
            <c:idx val="2"/>
            <c:bubble3D val="0"/>
            <c:spPr>
              <a:solidFill>
                <a:srgbClr val="8AD3F0"/>
              </a:solidFill>
              <a:ln>
                <a:noFill/>
                <a:round/>
              </a:ln>
              <a:effectLst/>
            </c:spPr>
            <c:extLst>
              <c:ext xmlns:c16="http://schemas.microsoft.com/office/drawing/2014/chart" uri="{C3380CC4-5D6E-409C-BE32-E72D297353CC}">
                <c16:uniqueId val="{00000005-9CCC-4CBC-A4AE-720ADC287959}"/>
              </c:ext>
            </c:extLst>
          </c:dPt>
          <c:dPt>
            <c:idx val="3"/>
            <c:bubble3D val="0"/>
            <c:spPr>
              <a:solidFill>
                <a:srgbClr val="B0E6DF"/>
              </a:solidFill>
              <a:ln>
                <a:noFill/>
                <a:round/>
              </a:ln>
              <a:effectLst/>
            </c:spPr>
            <c:extLst>
              <c:ext xmlns:c16="http://schemas.microsoft.com/office/drawing/2014/chart" uri="{C3380CC4-5D6E-409C-BE32-E72D297353CC}">
                <c16:uniqueId val="{00000007-9CCC-4CBC-A4AE-720ADC287959}"/>
              </c:ext>
            </c:extLst>
          </c:dPt>
          <c:dPt>
            <c:idx val="4"/>
            <c:bubble3D val="0"/>
            <c:spPr>
              <a:solidFill>
                <a:srgbClr val="F59168"/>
              </a:solidFill>
              <a:ln>
                <a:noFill/>
                <a:round/>
              </a:ln>
              <a:effectLst/>
            </c:spPr>
            <c:extLst>
              <c:ext xmlns:c16="http://schemas.microsoft.com/office/drawing/2014/chart" uri="{C3380CC4-5D6E-409C-BE32-E72D297353CC}">
                <c16:uniqueId val="{00000009-9CCC-4CBC-A4AE-720ADC287959}"/>
              </c:ext>
            </c:extLst>
          </c:dPt>
          <c:dPt>
            <c:idx val="5"/>
            <c:bubble3D val="0"/>
            <c:spPr>
              <a:solidFill>
                <a:srgbClr val="812309"/>
              </a:solidFill>
              <a:ln>
                <a:noFill/>
                <a:round/>
              </a:ln>
              <a:effectLst/>
            </c:spPr>
            <c:extLst>
              <c:ext xmlns:c16="http://schemas.microsoft.com/office/drawing/2014/chart" uri="{C3380CC4-5D6E-409C-BE32-E72D297353CC}">
                <c16:uniqueId val="{0000000B-9CCC-4CBC-A4AE-720ADC287959}"/>
              </c:ext>
            </c:extLst>
          </c:dPt>
          <c:dPt>
            <c:idx val="6"/>
            <c:bubble3D val="0"/>
            <c:spPr>
              <a:solidFill>
                <a:srgbClr val="D2D2D2"/>
              </a:solidFill>
              <a:ln>
                <a:noFill/>
                <a:round/>
              </a:ln>
              <a:effectLst/>
            </c:spPr>
            <c:extLst>
              <c:ext xmlns:c16="http://schemas.microsoft.com/office/drawing/2014/chart" uri="{C3380CC4-5D6E-409C-BE32-E72D297353CC}">
                <c16:uniqueId val="{0000000D-9CCC-4CBC-A4AE-720ADC287959}"/>
              </c:ext>
            </c:extLst>
          </c:dPt>
          <c:dLbls>
            <c:dLbl>
              <c:idx val="1"/>
              <c:layout>
                <c:manualLayout>
                  <c:x val="-0.16963924431321084"/>
                  <c:y val="-2.8550415573053434E-2"/>
                </c:manualLayout>
              </c:layout>
              <c:tx>
                <c:rich>
                  <a:bodyPr rot="0" vert="horz"/>
                  <a:lstStyle/>
                  <a:p>
                    <a:pPr>
                      <a:defRPr/>
                    </a:pPr>
                    <a:fld id="{C1C5B820-BA97-46F5-89C0-B4B82AE36AEC}" type="VALUE">
                      <a:rPr lang="en-US" sz="1100" b="1" baseline="0">
                        <a:solidFill>
                          <a:srgbClr val="3C4543"/>
                        </a:solidFill>
                        <a:latin typeface="Open Sans"/>
                        <a:ea typeface="Open Sans"/>
                        <a:cs typeface="Open Sans"/>
                      </a:rPr>
                      <a:pPr>
                        <a:defRPr/>
                      </a:pPr>
                      <a:t>[VALUE]</a:t>
                    </a:fld>
                    <a:endParaRPr lang="en-US"/>
                  </a:p>
                </c:rich>
              </c:tx>
              <c:spPr>
                <a:noFill/>
                <a:ln>
                  <a:noFill/>
                  <a:round/>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CCC-4CBC-A4AE-720ADC287959}"/>
                </c:ext>
              </c:extLst>
            </c:dLbl>
            <c:dLbl>
              <c:idx val="2"/>
              <c:layout>
                <c:manualLayout>
                  <c:x val="-0.17727061461067367"/>
                  <c:y val="-5.4044455380577491E-2"/>
                </c:manualLayout>
              </c:layout>
              <c:tx>
                <c:rich>
                  <a:bodyPr rot="0" vert="horz"/>
                  <a:lstStyle/>
                  <a:p>
                    <a:pPr>
                      <a:defRPr/>
                    </a:pPr>
                    <a:fld id="{C1C5B820-BA97-46F5-89C0-B4B82AE36AEC}" type="VALUE">
                      <a:rPr lang="en-US" sz="1100" b="1" baseline="0">
                        <a:solidFill>
                          <a:srgbClr val="3C4543"/>
                        </a:solidFill>
                        <a:latin typeface="Open Sans"/>
                        <a:ea typeface="Open Sans"/>
                        <a:cs typeface="Open Sans"/>
                      </a:rPr>
                      <a:pPr>
                        <a:defRPr/>
                      </a:pPr>
                      <a:t>[VALUE]</a:t>
                    </a:fld>
                    <a:endParaRPr lang="en-US"/>
                  </a:p>
                </c:rich>
              </c:tx>
              <c:spPr>
                <a:noFill/>
                <a:ln>
                  <a:noFill/>
                  <a:round/>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CCC-4CBC-A4AE-720ADC287959}"/>
                </c:ext>
              </c:extLst>
            </c:dLbl>
            <c:dLbl>
              <c:idx val="3"/>
              <c:layout>
                <c:manualLayout>
                  <c:x val="-0.15581973151793527"/>
                  <c:y val="-9.4325240594925641E-2"/>
                </c:manualLayout>
              </c:layout>
              <c:tx>
                <c:rich>
                  <a:bodyPr rot="0" vert="horz"/>
                  <a:lstStyle/>
                  <a:p>
                    <a:pPr>
                      <a:defRPr/>
                    </a:pPr>
                    <a:fld id="{C1C5B820-BA97-46F5-89C0-B4B82AE36AEC}" type="VALUE">
                      <a:rPr lang="en-US" sz="1100" b="1" baseline="0">
                        <a:solidFill>
                          <a:srgbClr val="3C4543"/>
                        </a:solidFill>
                        <a:latin typeface="Open Sans"/>
                        <a:ea typeface="Open Sans"/>
                        <a:cs typeface="Open Sans"/>
                      </a:rPr>
                      <a:pPr>
                        <a:defRPr/>
                      </a:pPr>
                      <a:t>[VALUE]</a:t>
                    </a:fld>
                    <a:endParaRPr lang="en-US"/>
                  </a:p>
                </c:rich>
              </c:tx>
              <c:spPr>
                <a:noFill/>
                <a:ln>
                  <a:noFill/>
                  <a:round/>
                </a:ln>
                <a:effectLst/>
              </c:spPr>
              <c:showLegendKey val="0"/>
              <c:showVal val="1"/>
              <c:showCatName val="0"/>
              <c:showSerName val="0"/>
              <c:showPercent val="0"/>
              <c:showBubbleSize val="0"/>
              <c:extLst>
                <c:ext xmlns:c15="http://schemas.microsoft.com/office/drawing/2012/chart" uri="{CE6537A1-D6FC-4f65-9D91-7224C49458BB}">
                  <c15:layout>
                    <c:manualLayout>
                      <c:w val="0.14839409722222222"/>
                      <c:h val="7.631944444444444E-2"/>
                    </c:manualLayout>
                  </c15:layout>
                  <c15:dlblFieldTable/>
                  <c15:showDataLabelsRange val="0"/>
                </c:ext>
                <c:ext xmlns:c16="http://schemas.microsoft.com/office/drawing/2014/chart" uri="{C3380CC4-5D6E-409C-BE32-E72D297353CC}">
                  <c16:uniqueId val="{00000007-9CCC-4CBC-A4AE-720ADC287959}"/>
                </c:ext>
              </c:extLst>
            </c:dLbl>
            <c:dLbl>
              <c:idx val="4"/>
              <c:layout>
                <c:manualLayout>
                  <c:x val="-0.13692175196850392"/>
                  <c:y val="-0.12631999125109361"/>
                </c:manualLayout>
              </c:layout>
              <c:tx>
                <c:rich>
                  <a:bodyPr rot="0" vert="horz"/>
                  <a:lstStyle/>
                  <a:p>
                    <a:pPr>
                      <a:defRPr/>
                    </a:pPr>
                    <a:fld id="{C1C5B820-BA97-46F5-89C0-B4B82AE36AEC}" type="VALUE">
                      <a:rPr lang="en-US" sz="1100" b="1" baseline="0">
                        <a:solidFill>
                          <a:srgbClr val="3C4543"/>
                        </a:solidFill>
                        <a:latin typeface="Open Sans"/>
                        <a:ea typeface="Open Sans"/>
                        <a:cs typeface="Open Sans"/>
                      </a:rPr>
                      <a:pPr>
                        <a:defRPr/>
                      </a:pPr>
                      <a:t>[VALUE]</a:t>
                    </a:fld>
                    <a:endParaRPr lang="en-US"/>
                  </a:p>
                </c:rich>
              </c:tx>
              <c:spPr>
                <a:noFill/>
                <a:ln>
                  <a:noFill/>
                  <a:round/>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CCC-4CBC-A4AE-720ADC287959}"/>
                </c:ext>
              </c:extLst>
            </c:dLbl>
            <c:dLbl>
              <c:idx val="5"/>
              <c:layout>
                <c:manualLayout>
                  <c:x val="-7.8213514326334208E-2"/>
                  <c:y val="-0.13592547025371829"/>
                </c:manualLayout>
              </c:layout>
              <c:tx>
                <c:rich>
                  <a:bodyPr rot="0" vert="horz"/>
                  <a:lstStyle/>
                  <a:p>
                    <a:pPr>
                      <a:defRPr/>
                    </a:pPr>
                    <a:fld id="{C1C5B820-BA97-46F5-89C0-B4B82AE36AEC}" type="VALUE">
                      <a:rPr lang="en-US" sz="1100" b="1" baseline="0">
                        <a:solidFill>
                          <a:srgbClr val="3C4543"/>
                        </a:solidFill>
                        <a:latin typeface="Open Sans"/>
                        <a:ea typeface="Open Sans"/>
                        <a:cs typeface="Open Sans"/>
                      </a:rPr>
                      <a:pPr>
                        <a:defRPr/>
                      </a:pPr>
                      <a:t>[VALUE]</a:t>
                    </a:fld>
                    <a:endParaRPr lang="en-US"/>
                  </a:p>
                </c:rich>
              </c:tx>
              <c:spPr>
                <a:noFill/>
                <a:ln>
                  <a:noFill/>
                  <a:round/>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9CCC-4CBC-A4AE-720ADC287959}"/>
                </c:ext>
              </c:extLst>
            </c:dLbl>
            <c:dLbl>
              <c:idx val="6"/>
              <c:layout>
                <c:manualLayout>
                  <c:x val="-2.0857256124235265E-3"/>
                  <c:y val="-0.13645669291338583"/>
                </c:manualLayout>
              </c:layout>
              <c:tx>
                <c:rich>
                  <a:bodyPr rot="0" vert="horz"/>
                  <a:lstStyle/>
                  <a:p>
                    <a:pPr>
                      <a:defRPr/>
                    </a:pPr>
                    <a:fld id="{C1C5B820-BA97-46F5-89C0-B4B82AE36AEC}" type="VALUE">
                      <a:rPr lang="en-US" sz="1100" b="1" baseline="0">
                        <a:solidFill>
                          <a:srgbClr val="3C4543"/>
                        </a:solidFill>
                        <a:latin typeface="Open Sans"/>
                        <a:ea typeface="Open Sans"/>
                        <a:cs typeface="Open Sans"/>
                      </a:rPr>
                      <a:pPr>
                        <a:defRPr/>
                      </a:pPr>
                      <a:t>[VALUE]</a:t>
                    </a:fld>
                    <a:endParaRPr lang="en-US"/>
                  </a:p>
                </c:rich>
              </c:tx>
              <c:spPr>
                <a:noFill/>
                <a:ln>
                  <a:noFill/>
                  <a:round/>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9CCC-4CBC-A4AE-720ADC287959}"/>
                </c:ext>
              </c:extLst>
            </c:dLbl>
            <c:spPr>
              <a:noFill/>
              <a:ln>
                <a:noFill/>
                <a:round/>
              </a:ln>
              <a:effectLst/>
            </c:spPr>
            <c:txPr>
              <a:bodyPr/>
              <a:lstStyle/>
              <a:p>
                <a:pPr>
                  <a:defRPr sz="1100" b="1" baseline="0">
                    <a:solidFill>
                      <a:srgbClr val="FFFFFF"/>
                    </a:solidFill>
                    <a:latin typeface="Open Sans"/>
                    <a:ea typeface="Open Sans"/>
                    <a:cs typeface="Open Sans"/>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'Sheet1'!$A$2:$A$8</c:f>
              <c:strCache>
                <c:ptCount val="7"/>
                <c:pt idx="0">
                  <c:v>Heterosexual / Straight</c:v>
                </c:pt>
                <c:pt idx="1">
                  <c:v>Bisexual</c:v>
                </c:pt>
                <c:pt idx="2">
                  <c:v>Gay</c:v>
                </c:pt>
                <c:pt idx="3">
                  <c:v>Lesbian</c:v>
                </c:pt>
                <c:pt idx="4">
                  <c:v>Questioning</c:v>
                </c:pt>
                <c:pt idx="5">
                  <c:v>Other</c:v>
                </c:pt>
                <c:pt idx="6">
                  <c:v>Prefer not to answer</c:v>
                </c:pt>
              </c:strCache>
            </c:strRef>
          </c:cat>
          <c:val>
            <c:numRef>
              <c:f>'Sheet1'!$B$2:$B$8</c:f>
              <c:numCache>
                <c:formatCode>0%</c:formatCode>
                <c:ptCount val="7"/>
                <c:pt idx="0">
                  <c:v>0.79</c:v>
                </c:pt>
                <c:pt idx="1">
                  <c:v>0.08</c:v>
                </c:pt>
                <c:pt idx="2">
                  <c:v>0.02</c:v>
                </c:pt>
                <c:pt idx="3">
                  <c:v>0.02</c:v>
                </c:pt>
                <c:pt idx="4">
                  <c:v>0.05</c:v>
                </c:pt>
                <c:pt idx="5">
                  <c:v>7.0000000000000007E-2</c:v>
                </c:pt>
                <c:pt idx="6">
                  <c:v>0.05</c:v>
                </c:pt>
              </c:numCache>
            </c:numRef>
          </c:val>
          <c:extLst>
            <c:ext xmlns:c16="http://schemas.microsoft.com/office/drawing/2014/chart" uri="{C3380CC4-5D6E-409C-BE32-E72D297353CC}">
              <c16:uniqueId val="{0000000E-9CCC-4CBC-A4AE-720ADC287959}"/>
            </c:ext>
          </c:extLst>
        </c:ser>
        <c:dLbls>
          <c:showLegendKey val="0"/>
          <c:showVal val="0"/>
          <c:showCatName val="0"/>
          <c:showSerName val="0"/>
          <c:showPercent val="0"/>
          <c:showBubbleSize val="0"/>
          <c:showLeaderLines val="1"/>
        </c:dLbls>
        <c:firstSliceAng val="0"/>
        <c:holeSize val="50"/>
      </c:doughnutChart>
      <c:spPr>
        <a:noFill/>
        <a:ln>
          <a:noFill/>
          <a:round/>
        </a:ln>
        <a:effectLst/>
      </c:spPr>
    </c:plotArea>
    <c:plotVisOnly val="1"/>
    <c:dispBlanksAs val="gap"/>
    <c:showDLblsOverMax val="0"/>
  </c:chart>
  <c:spPr>
    <a:noFill/>
    <a:ln>
      <a:noFill/>
      <a:round/>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600" b="1" i="0" baseline="0">
                <a:solidFill>
                  <a:srgbClr val="3C4543"/>
                </a:solidFill>
                <a:latin typeface="Open Sans"/>
                <a:ea typeface="Open Sans"/>
                <a:cs typeface="Open Sans"/>
              </a:defRPr>
            </a:pPr>
            <a:r>
              <a:rPr lang="en-US" sz="1600" b="1" i="0" baseline="0">
                <a:solidFill>
                  <a:srgbClr val="3C4543"/>
                </a:solidFill>
                <a:latin typeface="Open Sans"/>
                <a:ea typeface="Open Sans"/>
                <a:cs typeface="Open Sans"/>
              </a:rPr>
              <a:t>Race and/or Ethnicity</a:t>
            </a:r>
          </a:p>
        </c:rich>
      </c:tx>
      <c:layout>
        <c:manualLayout>
          <c:xMode val="edge"/>
          <c:yMode val="edge"/>
          <c:x val="5.1589179334152753E-2"/>
          <c:y val="1.3888888888888888E-2"/>
        </c:manualLayout>
      </c:layout>
      <c:overlay val="0"/>
      <c:spPr>
        <a:noFill/>
        <a:ln>
          <a:noFill/>
          <a:round/>
        </a:ln>
        <a:effectLst/>
      </c:spPr>
    </c:title>
    <c:autoTitleDeleted val="0"/>
    <c:plotArea>
      <c:layout>
        <c:manualLayout>
          <c:layoutTarget val="inner"/>
          <c:xMode val="edge"/>
          <c:yMode val="edge"/>
          <c:x val="0.103163570899791"/>
          <c:y val="0.132486493402978"/>
          <c:w val="0.86905865132243099"/>
          <c:h val="0.68978687463307997"/>
        </c:manualLayout>
      </c:layout>
      <c:barChart>
        <c:barDir val="col"/>
        <c:grouping val="clustered"/>
        <c:varyColors val="0"/>
        <c:ser>
          <c:idx val="0"/>
          <c:order val="0"/>
          <c:tx>
            <c:strRef>
              <c:f>Sheet1!$B$1</c:f>
              <c:strCache>
                <c:ptCount val="1"/>
                <c:pt idx="0">
                  <c:v>Column1</c:v>
                </c:pt>
              </c:strCache>
            </c:strRef>
          </c:tx>
          <c:spPr>
            <a:solidFill>
              <a:srgbClr val="3CBFAE"/>
            </a:solidFill>
            <a:ln>
              <a:noFill/>
              <a:round/>
            </a:ln>
            <a:effectLst/>
          </c:spPr>
          <c:invertIfNegative val="0"/>
          <c:dPt>
            <c:idx val="0"/>
            <c:invertIfNegative val="0"/>
            <c:bubble3D val="0"/>
            <c:spPr>
              <a:solidFill>
                <a:srgbClr val="1C366B"/>
              </a:solidFill>
              <a:ln>
                <a:noFill/>
                <a:round/>
              </a:ln>
              <a:effectLst/>
            </c:spPr>
            <c:extLst>
              <c:ext xmlns:c16="http://schemas.microsoft.com/office/drawing/2014/chart" uri="{C3380CC4-5D6E-409C-BE32-E72D297353CC}">
                <c16:uniqueId val="{00000001-40CF-4C86-98B0-5C8A832B5D84}"/>
              </c:ext>
            </c:extLst>
          </c:dPt>
          <c:dPt>
            <c:idx val="1"/>
            <c:invertIfNegative val="0"/>
            <c:bubble3D val="0"/>
            <c:spPr>
              <a:solidFill>
                <a:srgbClr val="FBA927"/>
              </a:solidFill>
              <a:ln>
                <a:noFill/>
                <a:round/>
              </a:ln>
              <a:effectLst/>
            </c:spPr>
            <c:extLst>
              <c:ext xmlns:c16="http://schemas.microsoft.com/office/drawing/2014/chart" uri="{C3380CC4-5D6E-409C-BE32-E72D297353CC}">
                <c16:uniqueId val="{00000003-40CF-4C86-98B0-5C8A832B5D84}"/>
              </c:ext>
            </c:extLst>
          </c:dPt>
          <c:dPt>
            <c:idx val="2"/>
            <c:invertIfNegative val="0"/>
            <c:bubble3D val="0"/>
            <c:extLst>
              <c:ext xmlns:c16="http://schemas.microsoft.com/office/drawing/2014/chart" uri="{C3380CC4-5D6E-409C-BE32-E72D297353CC}">
                <c16:uniqueId val="{00000005-40CF-4C86-98B0-5C8A832B5D84}"/>
              </c:ext>
            </c:extLst>
          </c:dPt>
          <c:dPt>
            <c:idx val="3"/>
            <c:invertIfNegative val="0"/>
            <c:bubble3D val="0"/>
            <c:spPr>
              <a:solidFill>
                <a:srgbClr val="3CB5E6"/>
              </a:solidFill>
              <a:ln>
                <a:noFill/>
                <a:round/>
              </a:ln>
              <a:effectLst/>
            </c:spPr>
            <c:extLst>
              <c:ext xmlns:c16="http://schemas.microsoft.com/office/drawing/2014/chart" uri="{C3380CC4-5D6E-409C-BE32-E72D297353CC}">
                <c16:uniqueId val="{00000007-40CF-4C86-98B0-5C8A832B5D84}"/>
              </c:ext>
            </c:extLst>
          </c:dPt>
          <c:dPt>
            <c:idx val="4"/>
            <c:invertIfNegative val="0"/>
            <c:bubble3D val="0"/>
            <c:spPr>
              <a:solidFill>
                <a:srgbClr val="A90F1C"/>
              </a:solidFill>
              <a:ln>
                <a:noFill/>
                <a:round/>
              </a:ln>
              <a:effectLst/>
            </c:spPr>
            <c:extLst>
              <c:ext xmlns:c16="http://schemas.microsoft.com/office/drawing/2014/chart" uri="{C3380CC4-5D6E-409C-BE32-E72D297353CC}">
                <c16:uniqueId val="{00000009-40CF-4C86-98B0-5C8A832B5D84}"/>
              </c:ext>
            </c:extLst>
          </c:dPt>
          <c:dPt>
            <c:idx val="5"/>
            <c:invertIfNegative val="0"/>
            <c:bubble3D val="0"/>
            <c:spPr>
              <a:solidFill>
                <a:srgbClr val="7B2682"/>
              </a:solidFill>
              <a:ln>
                <a:noFill/>
                <a:round/>
              </a:ln>
              <a:effectLst/>
            </c:spPr>
            <c:extLst>
              <c:ext xmlns:c16="http://schemas.microsoft.com/office/drawing/2014/chart" uri="{C3380CC4-5D6E-409C-BE32-E72D297353CC}">
                <c16:uniqueId val="{0000000B-40CF-4C86-98B0-5C8A832B5D84}"/>
              </c:ext>
            </c:extLst>
          </c:dPt>
          <c:dLbls>
            <c:spPr>
              <a:noFill/>
              <a:ln>
                <a:noFill/>
                <a:round/>
              </a:ln>
              <a:effectLst/>
            </c:spPr>
            <c:txPr>
              <a:bodyPr/>
              <a:lstStyle/>
              <a:p>
                <a:pPr>
                  <a:defRPr sz="1050" b="1" baseline="0">
                    <a:solidFill>
                      <a:srgbClr val="3C4543"/>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'Sheet1'!$A$2:$A$7</c:f>
              <c:strCache>
                <c:ptCount val="6"/>
                <c:pt idx="0">
                  <c:v>Black / African American</c:v>
                </c:pt>
                <c:pt idx="1">
                  <c:v>White / Caucasian</c:v>
                </c:pt>
                <c:pt idx="2">
                  <c:v>Hispanic / Latino</c:v>
                </c:pt>
                <c:pt idx="3">
                  <c:v>Asian / Pacific Islander</c:v>
                </c:pt>
                <c:pt idx="4">
                  <c:v>Native American Indian</c:v>
                </c:pt>
                <c:pt idx="5">
                  <c:v>Other</c:v>
                </c:pt>
              </c:strCache>
            </c:strRef>
          </c:cat>
          <c:val>
            <c:numRef>
              <c:f>'Sheet1'!$B$2:$B$7</c:f>
              <c:numCache>
                <c:formatCode>0%</c:formatCode>
                <c:ptCount val="6"/>
                <c:pt idx="0">
                  <c:v>0.09</c:v>
                </c:pt>
                <c:pt idx="1">
                  <c:v>0.44</c:v>
                </c:pt>
                <c:pt idx="2">
                  <c:v>0.1</c:v>
                </c:pt>
                <c:pt idx="3">
                  <c:v>0.44</c:v>
                </c:pt>
                <c:pt idx="4">
                  <c:v>0.01</c:v>
                </c:pt>
                <c:pt idx="5">
                  <c:v>0.03</c:v>
                </c:pt>
              </c:numCache>
            </c:numRef>
          </c:val>
          <c:extLst>
            <c:ext xmlns:c16="http://schemas.microsoft.com/office/drawing/2014/chart" uri="{C3380CC4-5D6E-409C-BE32-E72D297353CC}">
              <c16:uniqueId val="{0000000C-40CF-4C86-98B0-5C8A832B5D84}"/>
            </c:ext>
          </c:extLst>
        </c:ser>
        <c:dLbls>
          <c:showLegendKey val="0"/>
          <c:showVal val="0"/>
          <c:showCatName val="0"/>
          <c:showSerName val="0"/>
          <c:showPercent val="0"/>
          <c:showBubbleSize val="0"/>
        </c:dLbls>
        <c:gapWidth val="25"/>
        <c:axId val="753231296"/>
        <c:axId val="706207504"/>
      </c:barChart>
      <c:catAx>
        <c:axId val="753231296"/>
        <c:scaling>
          <c:orientation val="minMax"/>
        </c:scaling>
        <c:delete val="0"/>
        <c:axPos val="b"/>
        <c:numFmt formatCode="General" sourceLinked="1"/>
        <c:majorTickMark val="out"/>
        <c:minorTickMark val="none"/>
        <c:tickLblPos val="nextTo"/>
        <c:spPr>
          <a:ln w="9525">
            <a:noFill/>
            <a:round/>
          </a:ln>
        </c:spPr>
        <c:txPr>
          <a:bodyPr/>
          <a:lstStyle/>
          <a:p>
            <a:pPr algn="ctr">
              <a:defRPr sz="800" b="1" baseline="0">
                <a:solidFill>
                  <a:srgbClr val="3C4543"/>
                </a:solidFill>
                <a:latin typeface="Open Sans"/>
                <a:ea typeface="Open Sans"/>
                <a:cs typeface="Open Sans"/>
              </a:defRPr>
            </a:pPr>
            <a:endParaRPr lang="en-US"/>
          </a:p>
        </c:txPr>
        <c:crossAx val="706207504"/>
        <c:crosses val="autoZero"/>
        <c:auto val="1"/>
        <c:lblAlgn val="ctr"/>
        <c:lblOffset val="100"/>
        <c:noMultiLvlLbl val="0"/>
      </c:catAx>
      <c:valAx>
        <c:axId val="706207504"/>
        <c:scaling>
          <c:orientation val="minMax"/>
          <c:max val="1"/>
          <c:min val="0"/>
        </c:scaling>
        <c:delete val="0"/>
        <c:axPos val="l"/>
        <c:minorGridlines>
          <c:spPr>
            <a:ln w="9525">
              <a:noFill/>
              <a:round/>
            </a:ln>
          </c:spPr>
        </c:minorGridlines>
        <c:numFmt formatCode="0%" sourceLinked="1"/>
        <c:majorTickMark val="out"/>
        <c:minorTickMark val="none"/>
        <c:tickLblPos val="nextTo"/>
        <c:spPr>
          <a:ln>
            <a:noFill/>
            <a:round/>
          </a:ln>
        </c:spPr>
        <c:txPr>
          <a:bodyPr/>
          <a:lstStyle/>
          <a:p>
            <a:pPr algn="ctr">
              <a:defRPr sz="800" b="1" baseline="0">
                <a:solidFill>
                  <a:srgbClr val="3C4543"/>
                </a:solidFill>
                <a:latin typeface="Open Sans"/>
                <a:ea typeface="Open Sans"/>
                <a:cs typeface="Open Sans"/>
              </a:defRPr>
            </a:pPr>
            <a:endParaRPr lang="en-US"/>
          </a:p>
        </c:txPr>
        <c:crossAx val="753231296"/>
        <c:crosses val="autoZero"/>
        <c:crossBetween val="between"/>
      </c:valAx>
      <c:spPr>
        <a:noFill/>
        <a:ln>
          <a:noFill/>
          <a:round/>
        </a:ln>
        <a:effectLst/>
      </c:spPr>
    </c:plotArea>
    <c:plotVisOnly val="1"/>
    <c:dispBlanksAs val="gap"/>
    <c:showDLblsOverMax val="0"/>
  </c:chart>
  <c:spPr>
    <a:noFill/>
    <a:ln>
      <a:noFill/>
      <a:round/>
    </a:ln>
    <a:effectLst/>
  </c:spPr>
  <c:txPr>
    <a:bodyPr/>
    <a:lstStyle/>
    <a:p>
      <a:pPr>
        <a:defRPr sz="80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435" b="1" i="0" baseline="0">
                <a:solidFill>
                  <a:srgbClr val="3C4543"/>
                </a:solidFill>
                <a:latin typeface="Open Sans"/>
                <a:ea typeface="Open Sans"/>
                <a:cs typeface="Open Sans"/>
              </a:defRPr>
            </a:pPr>
            <a:r>
              <a:rPr lang="en-US" sz="1435" b="1" i="0" baseline="0">
                <a:solidFill>
                  <a:srgbClr val="3C4543"/>
                </a:solidFill>
                <a:latin typeface="Open Sans"/>
                <a:ea typeface="Open Sans"/>
                <a:cs typeface="Open Sans"/>
              </a:rPr>
              <a:t>Age</a:t>
            </a:r>
          </a:p>
        </c:rich>
      </c:tx>
      <c:layout>
        <c:manualLayout>
          <c:xMode val="edge"/>
          <c:yMode val="edge"/>
          <c:x val="0.46434353717635063"/>
          <c:y val="0.55902777777777779"/>
        </c:manualLayout>
      </c:layout>
      <c:overlay val="0"/>
      <c:spPr>
        <a:noFill/>
        <a:ln>
          <a:noFill/>
          <a:round/>
        </a:ln>
        <a:effectLst/>
      </c:spPr>
    </c:title>
    <c:autoTitleDeleted val="0"/>
    <c:plotArea>
      <c:layout>
        <c:manualLayout>
          <c:layoutTarget val="inner"/>
          <c:xMode val="edge"/>
          <c:yMode val="edge"/>
          <c:x val="0.12392852034873035"/>
          <c:y val="0.19580615246356675"/>
          <c:w val="0.77568130027254789"/>
          <c:h val="0.80022753853655115"/>
        </c:manualLayout>
      </c:layout>
      <c:doughnutChart>
        <c:varyColors val="1"/>
        <c:ser>
          <c:idx val="0"/>
          <c:order val="0"/>
          <c:tx>
            <c:strRef>
              <c:f>Sheet1!$B$1</c:f>
              <c:strCache>
                <c:ptCount val="1"/>
                <c:pt idx="0">
                  <c:v>Column1</c:v>
                </c:pt>
              </c:strCache>
            </c:strRef>
          </c:tx>
          <c:dPt>
            <c:idx val="0"/>
            <c:bubble3D val="0"/>
            <c:spPr>
              <a:solidFill>
                <a:srgbClr val="3CBFAE"/>
              </a:solidFill>
              <a:ln>
                <a:noFill/>
                <a:round/>
              </a:ln>
              <a:effectLst/>
            </c:spPr>
            <c:extLst>
              <c:ext xmlns:c16="http://schemas.microsoft.com/office/drawing/2014/chart" uri="{C3380CC4-5D6E-409C-BE32-E72D297353CC}">
                <c16:uniqueId val="{00000001-08DF-46CD-92D4-523715F1FCA4}"/>
              </c:ext>
            </c:extLst>
          </c:dPt>
          <c:dPt>
            <c:idx val="1"/>
            <c:bubble3D val="0"/>
            <c:spPr>
              <a:solidFill>
                <a:srgbClr val="3CB5E6"/>
              </a:solidFill>
              <a:ln>
                <a:noFill/>
                <a:round/>
              </a:ln>
              <a:effectLst/>
            </c:spPr>
            <c:extLst>
              <c:ext xmlns:c16="http://schemas.microsoft.com/office/drawing/2014/chart" uri="{C3380CC4-5D6E-409C-BE32-E72D297353CC}">
                <c16:uniqueId val="{00000003-08DF-46CD-92D4-523715F1FCA4}"/>
              </c:ext>
            </c:extLst>
          </c:dPt>
          <c:dPt>
            <c:idx val="2"/>
            <c:bubble3D val="0"/>
            <c:spPr>
              <a:solidFill>
                <a:srgbClr val="8CD2F0"/>
              </a:solidFill>
              <a:ln>
                <a:noFill/>
                <a:round/>
              </a:ln>
              <a:effectLst/>
            </c:spPr>
            <c:extLst>
              <c:ext xmlns:c16="http://schemas.microsoft.com/office/drawing/2014/chart" uri="{C3380CC4-5D6E-409C-BE32-E72D297353CC}">
                <c16:uniqueId val="{00000005-08DF-46CD-92D4-523715F1FCA4}"/>
              </c:ext>
            </c:extLst>
          </c:dPt>
          <c:dPt>
            <c:idx val="3"/>
            <c:bubble3D val="0"/>
            <c:spPr>
              <a:solidFill>
                <a:srgbClr val="F59168"/>
              </a:solidFill>
              <a:ln>
                <a:noFill/>
                <a:round/>
              </a:ln>
              <a:effectLst/>
            </c:spPr>
            <c:extLst>
              <c:ext xmlns:c16="http://schemas.microsoft.com/office/drawing/2014/chart" uri="{C3380CC4-5D6E-409C-BE32-E72D297353CC}">
                <c16:uniqueId val="{00000007-08DF-46CD-92D4-523715F1FCA4}"/>
              </c:ext>
            </c:extLst>
          </c:dPt>
          <c:dPt>
            <c:idx val="4"/>
            <c:bubble3D val="0"/>
            <c:spPr>
              <a:solidFill>
                <a:srgbClr val="D2D2D2"/>
              </a:solidFill>
              <a:ln>
                <a:noFill/>
                <a:round/>
              </a:ln>
              <a:effectLst/>
            </c:spPr>
            <c:extLst>
              <c:ext xmlns:c16="http://schemas.microsoft.com/office/drawing/2014/chart" uri="{C3380CC4-5D6E-409C-BE32-E72D297353CC}">
                <c16:uniqueId val="{00000009-08DF-46CD-92D4-523715F1FCA4}"/>
              </c:ext>
            </c:extLst>
          </c:dPt>
          <c:dLbls>
            <c:dLbl>
              <c:idx val="1"/>
              <c:showLegendKey val="0"/>
              <c:showVal val="1"/>
              <c:showCatName val="0"/>
              <c:showSerName val="0"/>
              <c:showPercent val="0"/>
              <c:showBubbleSize val="0"/>
              <c:extLst>
                <c:ext xmlns:c15="http://schemas.microsoft.com/office/drawing/2012/chart" uri="{CE6537A1-D6FC-4f65-9D91-7224C49458BB}">
                  <c15:layout>
                    <c:manualLayout>
                      <c:w val="0.11140283185782046"/>
                      <c:h val="8.0555555555555533E-2"/>
                    </c:manualLayout>
                  </c15:layout>
                </c:ext>
                <c:ext xmlns:c16="http://schemas.microsoft.com/office/drawing/2014/chart" uri="{C3380CC4-5D6E-409C-BE32-E72D297353CC}">
                  <c16:uniqueId val="{00000003-08DF-46CD-92D4-523715F1FCA4}"/>
                </c:ext>
              </c:extLst>
            </c:dLbl>
            <c:dLbl>
              <c:idx val="3"/>
              <c:layout>
                <c:manualLayout>
                  <c:x val="-5.9629979268984577E-2"/>
                  <c:y val="-0.19097222222222227"/>
                </c:manualLayout>
              </c:layout>
              <c:showLegendKey val="0"/>
              <c:showVal val="1"/>
              <c:showCatName val="0"/>
              <c:showSerName val="0"/>
              <c:showPercent val="0"/>
              <c:showBubbleSize val="0"/>
              <c:extLst>
                <c:ext xmlns:c15="http://schemas.microsoft.com/office/drawing/2012/chart" uri="{CE6537A1-D6FC-4f65-9D91-7224C49458BB}">
                  <c15:layout>
                    <c:manualLayout>
                      <c:w val="0.11459478957163084"/>
                      <c:h val="6.7152777777777783E-2"/>
                    </c:manualLayout>
                  </c15:layout>
                </c:ext>
                <c:ext xmlns:c16="http://schemas.microsoft.com/office/drawing/2014/chart" uri="{C3380CC4-5D6E-409C-BE32-E72D297353CC}">
                  <c16:uniqueId val="{00000007-08DF-46CD-92D4-523715F1FCA4}"/>
                </c:ext>
              </c:extLst>
            </c:dLbl>
            <c:dLbl>
              <c:idx val="4"/>
              <c:layout>
                <c:manualLayout>
                  <c:x val="7.0154297749969478E-3"/>
                  <c:y val="-0.19097222222222227"/>
                </c:manualLayout>
              </c:layout>
              <c:showLegendKey val="0"/>
              <c:showVal val="1"/>
              <c:showCatName val="0"/>
              <c:showSerName val="0"/>
              <c:showPercent val="0"/>
              <c:showBubbleSize val="0"/>
              <c:extLst>
                <c:ext xmlns:c15="http://schemas.microsoft.com/office/drawing/2012/chart" uri="{CE6537A1-D6FC-4f65-9D91-7224C49458BB}">
                  <c15:layout>
                    <c:manualLayout>
                      <c:w val="9.7056560374870662E-2"/>
                      <c:h val="6.7152777777777783E-2"/>
                    </c:manualLayout>
                  </c15:layout>
                </c:ext>
                <c:ext xmlns:c16="http://schemas.microsoft.com/office/drawing/2014/chart" uri="{C3380CC4-5D6E-409C-BE32-E72D297353CC}">
                  <c16:uniqueId val="{00000009-08DF-46CD-92D4-523715F1FCA4}"/>
                </c:ext>
              </c:extLst>
            </c:dLbl>
            <c:spPr>
              <a:noFill/>
              <a:ln>
                <a:noFill/>
                <a:round/>
              </a:ln>
              <a:effectLst/>
            </c:spPr>
            <c:txPr>
              <a:bodyPr/>
              <a:lstStyle/>
              <a:p>
                <a:pPr>
                  <a:defRPr sz="1200" b="1" baseline="0">
                    <a:solidFill>
                      <a:srgbClr val="3C4543"/>
                    </a:solidFill>
                    <a:latin typeface="Open Sans"/>
                    <a:ea typeface="Open Sans"/>
                    <a:cs typeface="Open Sans"/>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17 years</c:v>
                </c:pt>
                <c:pt idx="1">
                  <c:v>18 years</c:v>
                </c:pt>
                <c:pt idx="2">
                  <c:v>19 years</c:v>
                </c:pt>
                <c:pt idx="3">
                  <c:v>20 years</c:v>
                </c:pt>
                <c:pt idx="4">
                  <c:v>21+ years</c:v>
                </c:pt>
              </c:strCache>
            </c:strRef>
          </c:cat>
          <c:val>
            <c:numRef>
              <c:f>'Sheet1'!$B$2:$B$6</c:f>
              <c:numCache>
                <c:formatCode>0%</c:formatCode>
                <c:ptCount val="5"/>
                <c:pt idx="0">
                  <c:v>0.12</c:v>
                </c:pt>
                <c:pt idx="1">
                  <c:v>0.69</c:v>
                </c:pt>
                <c:pt idx="2">
                  <c:v>0.12</c:v>
                </c:pt>
                <c:pt idx="3">
                  <c:v>0.03</c:v>
                </c:pt>
                <c:pt idx="4">
                  <c:v>0.03</c:v>
                </c:pt>
              </c:numCache>
            </c:numRef>
          </c:val>
          <c:extLst>
            <c:ext xmlns:c16="http://schemas.microsoft.com/office/drawing/2014/chart" uri="{C3380CC4-5D6E-409C-BE32-E72D297353CC}">
              <c16:uniqueId val="{0000000A-08DF-46CD-92D4-523715F1FCA4}"/>
            </c:ext>
          </c:extLst>
        </c:ser>
        <c:dLbls>
          <c:showLegendKey val="0"/>
          <c:showVal val="0"/>
          <c:showCatName val="0"/>
          <c:showSerName val="0"/>
          <c:showPercent val="0"/>
          <c:showBubbleSize val="0"/>
          <c:showLeaderLines val="1"/>
        </c:dLbls>
        <c:firstSliceAng val="0"/>
        <c:holeSize val="50"/>
      </c:doughnutChart>
      <c:spPr>
        <a:noFill/>
        <a:ln>
          <a:noFill/>
          <a:round/>
        </a:ln>
        <a:effectLst/>
      </c:spPr>
    </c:plotArea>
    <c:plotVisOnly val="1"/>
    <c:dispBlanksAs val="gap"/>
    <c:showDLblsOverMax val="0"/>
  </c:chart>
  <c:spPr>
    <a:noFill/>
    <a:ln>
      <a:noFill/>
      <a:round/>
    </a:ln>
    <a:effectLst/>
  </c:spPr>
  <c:txPr>
    <a:bodyPr/>
    <a:lstStyle/>
    <a:p>
      <a:pPr>
        <a:defRPr sz="1200" b="1">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200" b="1" i="0" baseline="0">
                <a:solidFill>
                  <a:srgbClr val="3C4543"/>
                </a:solidFill>
                <a:latin typeface="Open Sans"/>
                <a:ea typeface="Open Sans"/>
                <a:cs typeface="Open Sans"/>
              </a:defRPr>
            </a:pPr>
            <a:r>
              <a:rPr lang="en-US" sz="1200" b="1" i="0" baseline="0">
                <a:solidFill>
                  <a:srgbClr val="3C4543"/>
                </a:solidFill>
                <a:latin typeface="Open Sans"/>
                <a:ea typeface="Open Sans"/>
                <a:cs typeface="Open Sans"/>
              </a:rPr>
              <a:t>Average Assessment Score:</a:t>
            </a:r>
          </a:p>
        </c:rich>
      </c:tx>
      <c:layout>
        <c:manualLayout>
          <c:xMode val="edge"/>
          <c:yMode val="edge"/>
          <c:x val="1.1347440112402126E-3"/>
          <c:y val="0"/>
        </c:manualLayout>
      </c:layout>
      <c:overlay val="0"/>
      <c:spPr>
        <a:noFill/>
        <a:ln>
          <a:noFill/>
          <a:round/>
        </a:ln>
        <a:effectLst/>
      </c:spPr>
    </c:title>
    <c:autoTitleDeleted val="0"/>
    <c:plotArea>
      <c:layout>
        <c:manualLayout>
          <c:layoutTarget val="inner"/>
          <c:xMode val="edge"/>
          <c:yMode val="edge"/>
          <c:x val="0.25551104541094755"/>
          <c:y val="0.21314899182511379"/>
          <c:w val="0.7444889545890524"/>
          <c:h val="0.57639770029324533"/>
        </c:manualLayout>
      </c:layout>
      <c:barChart>
        <c:barDir val="bar"/>
        <c:grouping val="clustered"/>
        <c:varyColors val="0"/>
        <c:ser>
          <c:idx val="0"/>
          <c:order val="0"/>
          <c:tx>
            <c:strRef>
              <c:f>Sheet1!$B$1</c:f>
              <c:strCache>
                <c:ptCount val="1"/>
                <c:pt idx="0">
                  <c:v>% of Students</c:v>
                </c:pt>
              </c:strCache>
            </c:strRef>
          </c:tx>
          <c:spPr>
            <a:solidFill>
              <a:srgbClr val="3CB5E6"/>
            </a:solidFill>
            <a:ln>
              <a:noFill/>
              <a:round/>
            </a:ln>
            <a:effectLst/>
          </c:spPr>
          <c:invertIfNegative val="0"/>
          <c:dPt>
            <c:idx val="1"/>
            <c:invertIfNegative val="0"/>
            <c:bubble3D val="0"/>
            <c:extLst>
              <c:ext xmlns:c16="http://schemas.microsoft.com/office/drawing/2014/chart" uri="{C3380CC4-5D6E-409C-BE32-E72D297353CC}">
                <c16:uniqueId val="{00000001-1BC6-424E-A18A-BD68D2CC257D}"/>
              </c:ext>
            </c:extLst>
          </c:dPt>
          <c:dLbls>
            <c:spPr>
              <a:noFill/>
              <a:ln>
                <a:noFill/>
                <a:round/>
              </a:ln>
              <a:effectLst/>
            </c:spPr>
            <c:txPr>
              <a:bodyPr/>
              <a:lstStyle/>
              <a:p>
                <a:pPr>
                  <a:defRPr sz="1000" b="1" baseline="0">
                    <a:solidFill>
                      <a:srgbClr val="3C4543"/>
                    </a:solidFill>
                    <a:latin typeface="Open Sans"/>
                    <a:ea typeface="Open Sans"/>
                    <a:cs typeface="Open San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'Sheet1'!$A$2:$A$3</c:f>
              <c:strCache>
                <c:ptCount val="2"/>
                <c:pt idx="0">
                  <c:v>Post-Course Assessment</c:v>
                </c:pt>
                <c:pt idx="1">
                  <c:v>Pre-Course Assessment</c:v>
                </c:pt>
              </c:strCache>
            </c:strRef>
          </c:cat>
          <c:val>
            <c:numRef>
              <c:f>'Sheet1'!$B$2:$B$3</c:f>
              <c:numCache>
                <c:formatCode>0%</c:formatCode>
                <c:ptCount val="2"/>
                <c:pt idx="0">
                  <c:v>0.92</c:v>
                </c:pt>
                <c:pt idx="1">
                  <c:v>0.89</c:v>
                </c:pt>
              </c:numCache>
            </c:numRef>
          </c:val>
          <c:extLst>
            <c:ext xmlns:c16="http://schemas.microsoft.com/office/drawing/2014/chart" uri="{C3380CC4-5D6E-409C-BE32-E72D297353CC}">
              <c16:uniqueId val="{00000002-1BC6-424E-A18A-BD68D2CC257D}"/>
            </c:ext>
          </c:extLst>
        </c:ser>
        <c:dLbls>
          <c:dLblPos val="inEnd"/>
          <c:showLegendKey val="0"/>
          <c:showVal val="1"/>
          <c:showCatName val="0"/>
          <c:showSerName val="0"/>
          <c:showPercent val="0"/>
          <c:showBubbleSize val="0"/>
        </c:dLbls>
        <c:gapWidth val="23"/>
        <c:axId val="658684640"/>
        <c:axId val="668279488"/>
      </c:barChart>
      <c:catAx>
        <c:axId val="658684640"/>
        <c:scaling>
          <c:orientation val="minMax"/>
        </c:scaling>
        <c:delete val="0"/>
        <c:axPos val="l"/>
        <c:numFmt formatCode="General" sourceLinked="1"/>
        <c:majorTickMark val="out"/>
        <c:minorTickMark val="none"/>
        <c:tickLblPos val="nextTo"/>
        <c:spPr>
          <a:ln w="9525">
            <a:solidFill>
              <a:srgbClr val="E1E4E4"/>
            </a:solidFill>
            <a:prstDash val="solid"/>
            <a:round/>
          </a:ln>
        </c:spPr>
        <c:txPr>
          <a:bodyPr/>
          <a:lstStyle/>
          <a:p>
            <a:pPr algn="ctr">
              <a:defRPr sz="900" b="1" baseline="0">
                <a:solidFill>
                  <a:srgbClr val="3C4543"/>
                </a:solidFill>
                <a:latin typeface="Open Sans"/>
                <a:ea typeface="Open Sans"/>
                <a:cs typeface="Open Sans"/>
              </a:defRPr>
            </a:pPr>
            <a:endParaRPr lang="en-US"/>
          </a:p>
        </c:txPr>
        <c:crossAx val="668279488"/>
        <c:crosses val="autoZero"/>
        <c:auto val="1"/>
        <c:lblAlgn val="ctr"/>
        <c:lblOffset val="100"/>
        <c:noMultiLvlLbl val="0"/>
      </c:catAx>
      <c:valAx>
        <c:axId val="668279488"/>
        <c:scaling>
          <c:orientation val="minMax"/>
          <c:min val="0"/>
        </c:scaling>
        <c:delete val="1"/>
        <c:axPos val="b"/>
        <c:minorGridlines>
          <c:spPr>
            <a:ln w="9525">
              <a:noFill/>
              <a:round/>
            </a:ln>
          </c:spPr>
        </c:minorGridlines>
        <c:numFmt formatCode="0%" sourceLinked="0"/>
        <c:majorTickMark val="out"/>
        <c:minorTickMark val="none"/>
        <c:tickLblPos val="nextTo"/>
        <c:crossAx val="658684640"/>
        <c:crosses val="autoZero"/>
        <c:crossBetween val="between"/>
      </c:valAx>
      <c:spPr>
        <a:noFill/>
        <a:ln>
          <a:noFill/>
          <a:round/>
        </a:ln>
        <a:effectLst/>
      </c:spPr>
    </c:plotArea>
    <c:plotVisOnly val="1"/>
    <c:dispBlanksAs val="gap"/>
    <c:showDLblsOverMax val="0"/>
  </c:chart>
  <c:spPr>
    <a:noFill/>
    <a:ln>
      <a:noFill/>
      <a:round/>
    </a:ln>
    <a:effectLst/>
  </c:spPr>
  <c:txPr>
    <a:bodyPr/>
    <a:lstStyle/>
    <a:p>
      <a:pPr>
        <a:defRPr sz="100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868961390883862E-2"/>
          <c:y val="8.8875635352244645E-2"/>
          <c:w val="0.98018977829419052"/>
          <c:h val="0.69126570499625029"/>
        </c:manualLayout>
      </c:layout>
      <c:barChart>
        <c:barDir val="col"/>
        <c:grouping val="clustered"/>
        <c:varyColors val="0"/>
        <c:ser>
          <c:idx val="0"/>
          <c:order val="0"/>
          <c:tx>
            <c:strRef>
              <c:f>Sheet1!$B$1</c:f>
              <c:strCache>
                <c:ptCount val="1"/>
                <c:pt idx="0">
                  <c:v>Your Institution</c:v>
                </c:pt>
              </c:strCache>
            </c:strRef>
          </c:tx>
          <c:spPr>
            <a:solidFill>
              <a:srgbClr val="1C366B"/>
            </a:solidFill>
            <a:ln>
              <a:noFill/>
              <a:round/>
            </a:ln>
            <a:effectLst/>
          </c:spPr>
          <c:invertIfNegative val="0"/>
          <c:dLbls>
            <c:spPr>
              <a:noFill/>
              <a:ln>
                <a:noFill/>
                <a:round/>
              </a:ln>
              <a:effectLst/>
            </c:spPr>
            <c:txPr>
              <a:bodyPr/>
              <a:lstStyle/>
              <a:p>
                <a:pPr>
                  <a:defRPr sz="1000" b="1"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'Sheet1'!$A$2:$A$5</c:f>
              <c:strCache>
                <c:ptCount val="4"/>
                <c:pt idx="0">
                  <c:v>No need for services</c:v>
                </c:pt>
                <c:pt idx="1">
                  <c:v>Prefer to deal with issues on my own</c:v>
                </c:pt>
                <c:pt idx="2">
                  <c:v>Not enough time</c:v>
                </c:pt>
                <c:pt idx="3">
                  <c:v>Not sure where to go</c:v>
                </c:pt>
              </c:strCache>
            </c:strRef>
          </c:cat>
          <c:val>
            <c:numRef>
              <c:f>'Sheet1'!$B$2:$B$5</c:f>
              <c:numCache>
                <c:formatCode>0%</c:formatCode>
                <c:ptCount val="4"/>
                <c:pt idx="0">
                  <c:v>0.71</c:v>
                </c:pt>
                <c:pt idx="1">
                  <c:v>0.15</c:v>
                </c:pt>
                <c:pt idx="2">
                  <c:v>0.14000000000000001</c:v>
                </c:pt>
                <c:pt idx="3">
                  <c:v>0.11</c:v>
                </c:pt>
              </c:numCache>
            </c:numRef>
          </c:val>
          <c:extLst>
            <c:ext xmlns:c16="http://schemas.microsoft.com/office/drawing/2014/chart" uri="{C3380CC4-5D6E-409C-BE32-E72D297353CC}">
              <c16:uniqueId val="{00000000-0BCB-4844-A8EE-915292E7B908}"/>
            </c:ext>
          </c:extLst>
        </c:ser>
        <c:dLbls>
          <c:showLegendKey val="0"/>
          <c:showVal val="0"/>
          <c:showCatName val="0"/>
          <c:showSerName val="0"/>
          <c:showPercent val="0"/>
          <c:showBubbleSize val="0"/>
        </c:dLbls>
        <c:gapWidth val="80"/>
        <c:axId val="628964880"/>
        <c:axId val="733810320"/>
      </c:barChart>
      <c:catAx>
        <c:axId val="628964880"/>
        <c:scaling>
          <c:orientation val="minMax"/>
        </c:scaling>
        <c:delete val="0"/>
        <c:axPos val="b"/>
        <c:numFmt formatCode="General" sourceLinked="1"/>
        <c:majorTickMark val="none"/>
        <c:minorTickMark val="none"/>
        <c:tickLblPos val="nextTo"/>
        <c:spPr>
          <a:ln w="9525">
            <a:solidFill>
              <a:srgbClr val="E1E4E4"/>
            </a:solidFill>
            <a:prstDash val="solid"/>
            <a:round/>
          </a:ln>
        </c:spPr>
        <c:txPr>
          <a:bodyPr rot="0"/>
          <a:lstStyle/>
          <a:p>
            <a:pPr algn="ctr">
              <a:defRPr sz="900" baseline="0">
                <a:solidFill>
                  <a:srgbClr val="7B8D8A"/>
                </a:solidFill>
                <a:latin typeface="Open Sans"/>
                <a:ea typeface="Open Sans"/>
                <a:cs typeface="Open Sans"/>
              </a:defRPr>
            </a:pPr>
            <a:endParaRPr lang="en-US"/>
          </a:p>
        </c:txPr>
        <c:crossAx val="733810320"/>
        <c:crosses val="autoZero"/>
        <c:auto val="1"/>
        <c:lblAlgn val="ctr"/>
        <c:lblOffset val="100"/>
        <c:noMultiLvlLbl val="0"/>
      </c:catAx>
      <c:valAx>
        <c:axId val="733810320"/>
        <c:scaling>
          <c:orientation val="minMax"/>
          <c:min val="0"/>
        </c:scaling>
        <c:delete val="1"/>
        <c:axPos val="l"/>
        <c:numFmt formatCode="0%" sourceLinked="1"/>
        <c:majorTickMark val="none"/>
        <c:minorTickMark val="none"/>
        <c:tickLblPos val="nextTo"/>
        <c:crossAx val="628964880"/>
        <c:crosses val="autoZero"/>
        <c:crossBetween val="between"/>
      </c:valAx>
      <c:spPr>
        <a:noFill/>
        <a:ln w="25400">
          <a:noFill/>
          <a:round/>
        </a:ln>
        <a:effectLst/>
      </c:spPr>
    </c:plotArea>
    <c:plotVisOnly val="1"/>
    <c:dispBlanksAs val="gap"/>
    <c:showDLblsOverMax val="0"/>
  </c:chart>
  <c:spPr>
    <a:noFill/>
    <a:ln>
      <a:noFill/>
      <a:round/>
    </a:ln>
    <a:effectLst/>
  </c:spPr>
  <c:txPr>
    <a:bodyPr/>
    <a:lstStyle/>
    <a:p>
      <a:pPr>
        <a:defRPr sz="900" b="0" i="0">
          <a:latin typeface="Lato Light" panose="020F0502020204030203" pitchFamily="34" charset="0"/>
          <a:ea typeface="Lato Light" panose="020F0502020204030203" pitchFamily="34" charset="0"/>
          <a:cs typeface="Lato Light" panose="020F0502020204030203"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77005919098971E-2"/>
          <c:y val="0.14440175163149527"/>
          <c:w val="0.89964986446443862"/>
          <c:h val="0.6352954293508174"/>
        </c:manualLayout>
      </c:layout>
      <c:barChart>
        <c:barDir val="col"/>
        <c:grouping val="clustered"/>
        <c:varyColors val="0"/>
        <c:ser>
          <c:idx val="0"/>
          <c:order val="0"/>
          <c:tx>
            <c:strRef>
              <c:f>Sheet1!$B$1</c:f>
              <c:strCache>
                <c:ptCount val="1"/>
                <c:pt idx="0">
                  <c:v>Pre-Course Survey (Survey 1)</c:v>
                </c:pt>
              </c:strCache>
            </c:strRef>
          </c:tx>
          <c:spPr>
            <a:solidFill>
              <a:srgbClr val="1C366B"/>
            </a:solidFill>
            <a:ln>
              <a:noFill/>
              <a:round/>
            </a:ln>
            <a:effectLst/>
          </c:spPr>
          <c:invertIfNegative val="0"/>
          <c:dLbls>
            <c:spPr>
              <a:noFill/>
              <a:ln>
                <a:noFill/>
                <a:round/>
              </a:ln>
              <a:effectLst/>
            </c:spPr>
            <c:txPr>
              <a:bodyPr/>
              <a:lstStyle/>
              <a:p>
                <a:pPr>
                  <a:defRPr sz="1195" b="1" baseline="0">
                    <a:solidFill>
                      <a:srgbClr val="000000"/>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'Sheet1'!$A$2:$A$5</c:f>
              <c:strCache>
                <c:ptCount val="4"/>
                <c:pt idx="0">
                  <c:v>Seeking help for my mental health can make a positive difference.</c:v>
                </c:pt>
                <c:pt idx="1">
                  <c:v>My mental health can improve over time.</c:v>
                </c:pt>
                <c:pt idx="2">
                  <c:v>If I needed to seek professional help, I would know where to go on campus.</c:v>
                </c:pt>
                <c:pt idx="3">
                  <c:v>I have the resources and time to seek support for any challenges I'm experiencing. </c:v>
                </c:pt>
              </c:strCache>
            </c:strRef>
          </c:cat>
          <c:val>
            <c:numRef>
              <c:f>'Sheet1'!$B$2:$B$5</c:f>
              <c:numCache>
                <c:formatCode>0%</c:formatCode>
                <c:ptCount val="4"/>
                <c:pt idx="0">
                  <c:v>0.92</c:v>
                </c:pt>
                <c:pt idx="1">
                  <c:v>0.92</c:v>
                </c:pt>
                <c:pt idx="2">
                  <c:v>0.56999999999999995</c:v>
                </c:pt>
                <c:pt idx="3">
                  <c:v>0.65</c:v>
                </c:pt>
              </c:numCache>
            </c:numRef>
          </c:val>
          <c:extLst>
            <c:ext xmlns:c16="http://schemas.microsoft.com/office/drawing/2014/chart" uri="{C3380CC4-5D6E-409C-BE32-E72D297353CC}">
              <c16:uniqueId val="{00000000-229E-45F8-9C44-5071F3992CA6}"/>
            </c:ext>
          </c:extLst>
        </c:ser>
        <c:ser>
          <c:idx val="1"/>
          <c:order val="1"/>
          <c:tx>
            <c:strRef>
              <c:f>Sheet1!$C$1</c:f>
              <c:strCache>
                <c:ptCount val="1"/>
                <c:pt idx="0">
                  <c:v>Post-Course Survey (Survey 2)</c:v>
                </c:pt>
              </c:strCache>
            </c:strRef>
          </c:tx>
          <c:spPr>
            <a:solidFill>
              <a:srgbClr val="3CBFAE"/>
            </a:solidFill>
            <a:ln>
              <a:noFill/>
              <a:round/>
            </a:ln>
            <a:effectLst/>
          </c:spPr>
          <c:invertIfNegative val="0"/>
          <c:dLbls>
            <c:spPr>
              <a:noFill/>
              <a:ln>
                <a:noFill/>
                <a:round/>
              </a:ln>
              <a:effectLst/>
            </c:spPr>
            <c:txPr>
              <a:bodyPr/>
              <a:lstStyle/>
              <a:p>
                <a:pPr>
                  <a:defRPr sz="1195" b="1" baseline="0">
                    <a:solidFill>
                      <a:srgbClr val="000000"/>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'Sheet1'!$A$2:$A$5</c:f>
              <c:strCache>
                <c:ptCount val="4"/>
                <c:pt idx="0">
                  <c:v>Seeking help for my mental health can make a positive difference.</c:v>
                </c:pt>
                <c:pt idx="1">
                  <c:v>My mental health can improve over time.</c:v>
                </c:pt>
                <c:pt idx="2">
                  <c:v>If I needed to seek professional help, I would know where to go on campus.</c:v>
                </c:pt>
                <c:pt idx="3">
                  <c:v>I have the resources and time to seek support for any challenges I'm experiencing. </c:v>
                </c:pt>
              </c:strCache>
            </c:strRef>
          </c:cat>
          <c:val>
            <c:numRef>
              <c:f>'Sheet1'!$C$2:$C$5</c:f>
              <c:numCache>
                <c:formatCode>0%</c:formatCode>
                <c:ptCount val="4"/>
                <c:pt idx="0">
                  <c:v>0.92</c:v>
                </c:pt>
                <c:pt idx="1">
                  <c:v>0.92</c:v>
                </c:pt>
                <c:pt idx="2">
                  <c:v>0.68</c:v>
                </c:pt>
                <c:pt idx="3">
                  <c:v>0.66</c:v>
                </c:pt>
              </c:numCache>
            </c:numRef>
          </c:val>
          <c:extLst>
            <c:ext xmlns:c16="http://schemas.microsoft.com/office/drawing/2014/chart" uri="{C3380CC4-5D6E-409C-BE32-E72D297353CC}">
              <c16:uniqueId val="{00000001-229E-45F8-9C44-5071F3992CA6}"/>
            </c:ext>
          </c:extLst>
        </c:ser>
        <c:dLbls>
          <c:dLblPos val="inEnd"/>
          <c:showLegendKey val="0"/>
          <c:showVal val="1"/>
          <c:showCatName val="0"/>
          <c:showSerName val="0"/>
          <c:showPercent val="0"/>
          <c:showBubbleSize val="0"/>
        </c:dLbls>
        <c:gapWidth val="50"/>
        <c:axId val="704424528"/>
        <c:axId val="626710512"/>
      </c:barChart>
      <c:catAx>
        <c:axId val="704424528"/>
        <c:scaling>
          <c:orientation val="minMax"/>
        </c:scaling>
        <c:delete val="0"/>
        <c:axPos val="b"/>
        <c:numFmt formatCode="General" sourceLinked="1"/>
        <c:majorTickMark val="out"/>
        <c:minorTickMark val="none"/>
        <c:tickLblPos val="nextTo"/>
        <c:spPr>
          <a:ln w="9525">
            <a:noFill/>
            <a:round/>
          </a:ln>
        </c:spPr>
        <c:txPr>
          <a:bodyPr rot="0"/>
          <a:lstStyle/>
          <a:p>
            <a:pPr algn="ctr">
              <a:defRPr sz="900" b="1" baseline="0">
                <a:solidFill>
                  <a:srgbClr val="3C4543"/>
                </a:solidFill>
                <a:latin typeface="Open Sans"/>
                <a:ea typeface="Open Sans"/>
                <a:cs typeface="Open Sans"/>
              </a:defRPr>
            </a:pPr>
            <a:endParaRPr lang="en-US"/>
          </a:p>
        </c:txPr>
        <c:crossAx val="626710512"/>
        <c:crosses val="autoZero"/>
        <c:auto val="1"/>
        <c:lblAlgn val="ctr"/>
        <c:lblOffset val="100"/>
        <c:noMultiLvlLbl val="0"/>
      </c:catAx>
      <c:valAx>
        <c:axId val="626710512"/>
        <c:scaling>
          <c:orientation val="minMax"/>
          <c:max val="1"/>
          <c:min val="0"/>
        </c:scaling>
        <c:delete val="0"/>
        <c:axPos val="l"/>
        <c:numFmt formatCode="0%" sourceLinked="0"/>
        <c:majorTickMark val="out"/>
        <c:minorTickMark val="none"/>
        <c:tickLblPos val="nextTo"/>
        <c:spPr>
          <a:ln>
            <a:noFill/>
            <a:round/>
          </a:ln>
        </c:spPr>
        <c:txPr>
          <a:bodyPr/>
          <a:lstStyle/>
          <a:p>
            <a:pPr algn="ctr">
              <a:defRPr sz="1050" b="1" baseline="0">
                <a:solidFill>
                  <a:srgbClr val="3C4543"/>
                </a:solidFill>
                <a:latin typeface="Open Sans"/>
                <a:ea typeface="Open Sans"/>
                <a:cs typeface="Open Sans"/>
              </a:defRPr>
            </a:pPr>
            <a:endParaRPr lang="en-US"/>
          </a:p>
        </c:txPr>
        <c:crossAx val="704424528"/>
        <c:crosses val="autoZero"/>
        <c:crossBetween val="between"/>
      </c:valAx>
      <c:spPr>
        <a:noFill/>
        <a:ln>
          <a:noFill/>
          <a:round/>
        </a:ln>
        <a:effectLst/>
      </c:spPr>
    </c:plotArea>
    <c:legend>
      <c:legendPos val="t"/>
      <c:layout>
        <c:manualLayout>
          <c:xMode val="edge"/>
          <c:yMode val="edge"/>
          <c:x val="0.28235542112612005"/>
          <c:y val="8.687019677353601E-3"/>
          <c:w val="0.71583071053374725"/>
          <c:h val="4.4894335287950761E-2"/>
        </c:manualLayout>
      </c:layout>
      <c:overlay val="0"/>
      <c:spPr>
        <a:noFill/>
        <a:ln>
          <a:noFill/>
          <a:round/>
        </a:ln>
        <a:effectLst/>
      </c:spPr>
      <c:txPr>
        <a:bodyPr/>
        <a:lstStyle/>
        <a:p>
          <a:pPr>
            <a:defRPr sz="1000" b="1" baseline="0">
              <a:solidFill>
                <a:srgbClr val="3C4543"/>
              </a:solidFill>
              <a:latin typeface="Open Sans"/>
              <a:ea typeface="Open Sans"/>
              <a:cs typeface="Open Sans"/>
            </a:defRPr>
          </a:pPr>
          <a:endParaRPr lang="en-US"/>
        </a:p>
      </c:txPr>
    </c:legend>
    <c:plotVisOnly val="1"/>
    <c:dispBlanksAs val="gap"/>
    <c:showDLblsOverMax val="0"/>
  </c:chart>
  <c:spPr>
    <a:noFill/>
    <a:ln>
      <a:noFill/>
      <a:round/>
    </a:ln>
    <a:effectLst/>
  </c:spPr>
  <c:txPr>
    <a:bodyPr/>
    <a:lstStyle/>
    <a:p>
      <a:pPr>
        <a:defRPr>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200" b="1" i="0" baseline="0">
                <a:solidFill>
                  <a:srgbClr val="3C4543"/>
                </a:solidFill>
                <a:latin typeface="Open Sans"/>
                <a:ea typeface="Open Sans"/>
                <a:cs typeface="Open Sans"/>
              </a:defRPr>
            </a:pPr>
            <a:r>
              <a:rPr lang="en-US" sz="1200" b="1" i="0" baseline="0">
                <a:solidFill>
                  <a:srgbClr val="3C4543"/>
                </a:solidFill>
                <a:latin typeface="Open Sans"/>
                <a:ea typeface="Open Sans"/>
                <a:cs typeface="Open Sans"/>
              </a:rPr>
              <a:t>Healthy Responses, Before and After the Course</a:t>
            </a:r>
          </a:p>
        </c:rich>
      </c:tx>
      <c:layout>
        <c:manualLayout>
          <c:xMode val="edge"/>
          <c:yMode val="edge"/>
          <c:x val="3.3441340930556529E-3"/>
          <c:y val="0"/>
        </c:manualLayout>
      </c:layout>
      <c:overlay val="0"/>
      <c:spPr>
        <a:noFill/>
        <a:ln>
          <a:noFill/>
          <a:round/>
        </a:ln>
        <a:effectLst/>
      </c:spPr>
    </c:title>
    <c:autoTitleDeleted val="0"/>
    <c:plotArea>
      <c:layout>
        <c:manualLayout>
          <c:layoutTarget val="inner"/>
          <c:xMode val="edge"/>
          <c:yMode val="edge"/>
          <c:x val="6.8569694316569382E-2"/>
          <c:y val="0.2124017489777226"/>
          <c:w val="0.90933640486527623"/>
          <c:h val="0.59759284227714315"/>
        </c:manualLayout>
      </c:layout>
      <c:barChart>
        <c:barDir val="col"/>
        <c:grouping val="clustered"/>
        <c:varyColors val="0"/>
        <c:ser>
          <c:idx val="0"/>
          <c:order val="0"/>
          <c:tx>
            <c:strRef>
              <c:f>Sheet1!$B$1</c:f>
              <c:strCache>
                <c:ptCount val="1"/>
                <c:pt idx="0">
                  <c:v>Pre-Course Survey (Survey 1)</c:v>
                </c:pt>
              </c:strCache>
            </c:strRef>
          </c:tx>
          <c:spPr>
            <a:solidFill>
              <a:srgbClr val="8CD2F0"/>
            </a:solidFill>
            <a:ln>
              <a:noFill/>
              <a:round/>
            </a:ln>
            <a:effectLst/>
          </c:spPr>
          <c:invertIfNegative val="0"/>
          <c:dLbls>
            <c:spPr>
              <a:noFill/>
              <a:ln>
                <a:noFill/>
                <a:round/>
              </a:ln>
              <a:effectLst/>
            </c:spPr>
            <c:txPr>
              <a:bodyPr/>
              <a:lstStyle/>
              <a:p>
                <a:pPr>
                  <a:defRPr sz="1000" b="1" baseline="0">
                    <a:solidFill>
                      <a:srgbClr val="3C4543"/>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'Sheet1'!$A$2:$A$5</c:f>
              <c:strCache>
                <c:ptCount val="4"/>
                <c:pt idx="0">
                  <c:v>I have the ability to make a difference in the mental health of others. </c:v>
                </c:pt>
                <c:pt idx="1">
                  <c:v>I have a good idea of how to recognize that someone is in emotional or mental distress.</c:v>
                </c:pt>
                <c:pt idx="2">
                  <c:v>If I saw someone who was experiencing emotional distress or thoughts of suicide, I would intervene.</c:v>
                </c:pt>
                <c:pt idx="3">
                  <c:v>Mental health is as important as physical health. </c:v>
                </c:pt>
              </c:strCache>
            </c:strRef>
          </c:cat>
          <c:val>
            <c:numRef>
              <c:f>'Sheet1'!$B$2:$B$5</c:f>
              <c:numCache>
                <c:formatCode>0%</c:formatCode>
                <c:ptCount val="4"/>
                <c:pt idx="0">
                  <c:v>0.81</c:v>
                </c:pt>
                <c:pt idx="1">
                  <c:v>0.72</c:v>
                </c:pt>
                <c:pt idx="2">
                  <c:v>0.9</c:v>
                </c:pt>
                <c:pt idx="3">
                  <c:v>0.91</c:v>
                </c:pt>
              </c:numCache>
            </c:numRef>
          </c:val>
          <c:extLst>
            <c:ext xmlns:c16="http://schemas.microsoft.com/office/drawing/2014/chart" uri="{C3380CC4-5D6E-409C-BE32-E72D297353CC}">
              <c16:uniqueId val="{00000000-D3E5-4D45-91BC-B0ECD405CACC}"/>
            </c:ext>
          </c:extLst>
        </c:ser>
        <c:ser>
          <c:idx val="1"/>
          <c:order val="1"/>
          <c:tx>
            <c:strRef>
              <c:f>Sheet1!$C$1</c:f>
              <c:strCache>
                <c:ptCount val="1"/>
                <c:pt idx="0">
                  <c:v>Post-Course Survey (Survey 2)</c:v>
                </c:pt>
              </c:strCache>
            </c:strRef>
          </c:tx>
          <c:spPr>
            <a:solidFill>
              <a:srgbClr val="3CBFAE"/>
            </a:solidFill>
            <a:ln>
              <a:noFill/>
              <a:round/>
            </a:ln>
            <a:effectLst/>
          </c:spPr>
          <c:invertIfNegative val="0"/>
          <c:dLbls>
            <c:spPr>
              <a:noFill/>
              <a:ln>
                <a:noFill/>
                <a:round/>
              </a:ln>
              <a:effectLst/>
            </c:spPr>
            <c:txPr>
              <a:bodyPr/>
              <a:lstStyle/>
              <a:p>
                <a:pPr>
                  <a:defRPr sz="1000" b="1" baseline="0">
                    <a:solidFill>
                      <a:srgbClr val="000000"/>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'Sheet1'!$A$2:$A$5</c:f>
              <c:strCache>
                <c:ptCount val="4"/>
                <c:pt idx="0">
                  <c:v>I have the ability to make a difference in the mental health of others. </c:v>
                </c:pt>
                <c:pt idx="1">
                  <c:v>I have a good idea of how to recognize that someone is in emotional or mental distress.</c:v>
                </c:pt>
                <c:pt idx="2">
                  <c:v>If I saw someone who was experiencing emotional distress or thoughts of suicide, I would intervene.</c:v>
                </c:pt>
                <c:pt idx="3">
                  <c:v>Mental health is as important as physical health. </c:v>
                </c:pt>
              </c:strCache>
            </c:strRef>
          </c:cat>
          <c:val>
            <c:numRef>
              <c:f>'Sheet1'!$C$2:$C$5</c:f>
              <c:numCache>
                <c:formatCode>0%</c:formatCode>
                <c:ptCount val="4"/>
                <c:pt idx="0">
                  <c:v>0.82</c:v>
                </c:pt>
                <c:pt idx="1">
                  <c:v>0.77</c:v>
                </c:pt>
                <c:pt idx="2">
                  <c:v>0.89</c:v>
                </c:pt>
                <c:pt idx="3">
                  <c:v>0.91</c:v>
                </c:pt>
              </c:numCache>
            </c:numRef>
          </c:val>
          <c:extLst>
            <c:ext xmlns:c16="http://schemas.microsoft.com/office/drawing/2014/chart" uri="{C3380CC4-5D6E-409C-BE32-E72D297353CC}">
              <c16:uniqueId val="{00000001-D3E5-4D45-91BC-B0ECD405CACC}"/>
            </c:ext>
          </c:extLst>
        </c:ser>
        <c:dLbls>
          <c:dLblPos val="inEnd"/>
          <c:showLegendKey val="0"/>
          <c:showVal val="1"/>
          <c:showCatName val="0"/>
          <c:showSerName val="0"/>
          <c:showPercent val="0"/>
          <c:showBubbleSize val="0"/>
        </c:dLbls>
        <c:gapWidth val="56"/>
        <c:axId val="620271824"/>
        <c:axId val="656148432"/>
      </c:barChart>
      <c:catAx>
        <c:axId val="620271824"/>
        <c:scaling>
          <c:orientation val="minMax"/>
        </c:scaling>
        <c:delete val="0"/>
        <c:axPos val="b"/>
        <c:numFmt formatCode="General" sourceLinked="1"/>
        <c:majorTickMark val="out"/>
        <c:minorTickMark val="none"/>
        <c:tickLblPos val="nextTo"/>
        <c:spPr>
          <a:ln w="9525">
            <a:noFill/>
            <a:round/>
          </a:ln>
        </c:spPr>
        <c:txPr>
          <a:bodyPr/>
          <a:lstStyle/>
          <a:p>
            <a:pPr algn="ctr">
              <a:defRPr sz="800" b="1" baseline="0">
                <a:solidFill>
                  <a:srgbClr val="3C4543"/>
                </a:solidFill>
                <a:latin typeface="Open Sans"/>
                <a:ea typeface="Open Sans"/>
                <a:cs typeface="Open Sans"/>
              </a:defRPr>
            </a:pPr>
            <a:endParaRPr lang="en-US"/>
          </a:p>
        </c:txPr>
        <c:crossAx val="656148432"/>
        <c:crosses val="autoZero"/>
        <c:auto val="1"/>
        <c:lblAlgn val="ctr"/>
        <c:lblOffset val="100"/>
        <c:noMultiLvlLbl val="0"/>
      </c:catAx>
      <c:valAx>
        <c:axId val="656148432"/>
        <c:scaling>
          <c:orientation val="minMax"/>
          <c:min val="0"/>
        </c:scaling>
        <c:delete val="0"/>
        <c:axPos val="l"/>
        <c:minorGridlines>
          <c:spPr>
            <a:ln w="9525">
              <a:noFill/>
              <a:round/>
            </a:ln>
          </c:spPr>
        </c:minorGridlines>
        <c:numFmt formatCode="0%" sourceLinked="0"/>
        <c:majorTickMark val="out"/>
        <c:minorTickMark val="none"/>
        <c:tickLblPos val="nextTo"/>
        <c:spPr>
          <a:ln>
            <a:noFill/>
            <a:round/>
          </a:ln>
        </c:spPr>
        <c:txPr>
          <a:bodyPr/>
          <a:lstStyle/>
          <a:p>
            <a:pPr algn="ctr">
              <a:defRPr sz="900" b="1" baseline="0">
                <a:solidFill>
                  <a:srgbClr val="3C4543"/>
                </a:solidFill>
                <a:latin typeface="Open Sans"/>
                <a:ea typeface="Open Sans"/>
                <a:cs typeface="Open Sans"/>
              </a:defRPr>
            </a:pPr>
            <a:endParaRPr lang="en-US"/>
          </a:p>
        </c:txPr>
        <c:crossAx val="620271824"/>
        <c:crosses val="autoZero"/>
        <c:crossBetween val="between"/>
      </c:valAx>
      <c:spPr>
        <a:noFill/>
        <a:ln>
          <a:noFill/>
          <a:round/>
        </a:ln>
        <a:effectLst/>
      </c:spPr>
    </c:plotArea>
    <c:legend>
      <c:legendPos val="t"/>
      <c:layout>
        <c:manualLayout>
          <c:xMode val="edge"/>
          <c:yMode val="edge"/>
          <c:x val="0.1687965960776642"/>
          <c:y val="0.13055555555555556"/>
          <c:w val="0.7912791118501491"/>
          <c:h val="3.5888743073782446E-2"/>
        </c:manualLayout>
      </c:layout>
      <c:overlay val="0"/>
      <c:spPr>
        <a:noFill/>
        <a:ln>
          <a:noFill/>
          <a:round/>
        </a:ln>
        <a:effectLst/>
      </c:spPr>
      <c:txPr>
        <a:bodyPr/>
        <a:lstStyle/>
        <a:p>
          <a:pPr>
            <a:defRPr sz="900" b="1" baseline="0">
              <a:solidFill>
                <a:srgbClr val="3C4543"/>
              </a:solidFill>
              <a:latin typeface="Open Sans"/>
              <a:ea typeface="Open Sans"/>
              <a:cs typeface="Open Sans"/>
            </a:defRPr>
          </a:pPr>
          <a:endParaRPr lang="en-US"/>
        </a:p>
      </c:txPr>
    </c:legend>
    <c:plotVisOnly val="1"/>
    <c:dispBlanksAs val="gap"/>
    <c:showDLblsOverMax val="0"/>
  </c:chart>
  <c:spPr>
    <a:noFill/>
    <a:ln>
      <a:noFill/>
      <a:round/>
    </a:ln>
    <a:effectLst/>
  </c:spPr>
  <c:txPr>
    <a:bodyPr/>
    <a:lstStyle/>
    <a:p>
      <a:pPr>
        <a:defRPr sz="80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200" b="1" i="0" baseline="0">
                <a:solidFill>
                  <a:srgbClr val="3C4543"/>
                </a:solidFill>
                <a:latin typeface="Open Sans"/>
                <a:ea typeface="Open Sans"/>
                <a:cs typeface="Open Sans"/>
              </a:defRPr>
            </a:pPr>
            <a:r>
              <a:rPr lang="en-US" sz="1200" b="1" i="0" baseline="0">
                <a:solidFill>
                  <a:srgbClr val="3C4543"/>
                </a:solidFill>
                <a:latin typeface="Open Sans"/>
                <a:ea typeface="Open Sans"/>
                <a:cs typeface="Open Sans"/>
              </a:rPr>
              <a:t>Average Assessment Score:</a:t>
            </a:r>
          </a:p>
        </c:rich>
      </c:tx>
      <c:layout>
        <c:manualLayout>
          <c:xMode val="edge"/>
          <c:yMode val="edge"/>
          <c:x val="1.1347440112402126E-3"/>
          <c:y val="0"/>
        </c:manualLayout>
      </c:layout>
      <c:overlay val="0"/>
      <c:spPr>
        <a:noFill/>
        <a:ln>
          <a:noFill/>
          <a:round/>
        </a:ln>
        <a:effectLst/>
      </c:spPr>
    </c:title>
    <c:autoTitleDeleted val="0"/>
    <c:plotArea>
      <c:layout>
        <c:manualLayout>
          <c:layoutTarget val="inner"/>
          <c:xMode val="edge"/>
          <c:yMode val="edge"/>
          <c:x val="0.30972899667312559"/>
          <c:y val="0.21314899182511379"/>
          <c:w val="0.69027100332687441"/>
          <c:h val="0.65833134950204231"/>
        </c:manualLayout>
      </c:layout>
      <c:barChart>
        <c:barDir val="col"/>
        <c:grouping val="clustered"/>
        <c:varyColors val="0"/>
        <c:dLbls>
          <c:showLegendKey val="0"/>
          <c:showVal val="0"/>
          <c:showCatName val="0"/>
          <c:showSerName val="0"/>
          <c:showPercent val="0"/>
          <c:showBubbleSize val="0"/>
        </c:dLbls>
        <c:gapWidth val="150"/>
        <c:axId val="658684640"/>
        <c:axId val="668279488"/>
      </c:barChart>
      <c:catAx>
        <c:axId val="658684640"/>
        <c:scaling>
          <c:orientation val="minMax"/>
        </c:scaling>
        <c:delete val="0"/>
        <c:axPos val="b"/>
        <c:numFmt formatCode="General" sourceLinked="1"/>
        <c:majorTickMark val="out"/>
        <c:minorTickMark val="none"/>
        <c:tickLblPos val="nextTo"/>
        <c:spPr>
          <a:ln w="9525">
            <a:solidFill>
              <a:srgbClr val="E1E4E4"/>
            </a:solidFill>
            <a:prstDash val="solid"/>
            <a:round/>
          </a:ln>
        </c:spPr>
        <c:txPr>
          <a:bodyPr/>
          <a:lstStyle/>
          <a:p>
            <a:pPr algn="ctr">
              <a:defRPr sz="900" b="1" baseline="0">
                <a:solidFill>
                  <a:srgbClr val="3C4543"/>
                </a:solidFill>
                <a:latin typeface="Open Sans"/>
                <a:ea typeface="Open Sans"/>
                <a:cs typeface="Open Sans"/>
              </a:defRPr>
            </a:pPr>
            <a:endParaRPr lang="en-US"/>
          </a:p>
        </c:txPr>
        <c:crossAx val="668279488"/>
        <c:crosses val="autoZero"/>
        <c:auto val="1"/>
        <c:lblAlgn val="ctr"/>
        <c:lblOffset val="100"/>
        <c:noMultiLvlLbl val="0"/>
      </c:catAx>
      <c:valAx>
        <c:axId val="668279488"/>
        <c:scaling>
          <c:orientation val="minMax"/>
          <c:min val="0"/>
        </c:scaling>
        <c:delete val="1"/>
        <c:axPos val="l"/>
        <c:minorGridlines>
          <c:spPr>
            <a:ln w="9525">
              <a:noFill/>
              <a:round/>
            </a:ln>
          </c:spPr>
        </c:minorGridlines>
        <c:numFmt formatCode="0%" sourceLinked="0"/>
        <c:majorTickMark val="out"/>
        <c:minorTickMark val="none"/>
        <c:tickLblPos val="nextTo"/>
        <c:crossAx val="658684640"/>
        <c:crosses val="autoZero"/>
        <c:crossBetween val="between"/>
      </c:valAx>
      <c:spPr>
        <a:noFill/>
        <a:ln>
          <a:noFill/>
          <a:round/>
        </a:ln>
        <a:effectLst/>
      </c:spPr>
    </c:plotArea>
    <c:plotVisOnly val="1"/>
    <c:dispBlanksAs val="gap"/>
    <c:showDLblsOverMax val="0"/>
  </c:chart>
  <c:spPr>
    <a:noFill/>
    <a:ln>
      <a:noFill/>
      <a:round/>
    </a:ln>
    <a:effectLst/>
  </c:spPr>
  <c:txPr>
    <a:bodyPr/>
    <a:lstStyle/>
    <a:p>
      <a:pPr>
        <a:defRPr sz="105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200" b="1" i="0" baseline="0">
                <a:solidFill>
                  <a:srgbClr val="3C4543"/>
                </a:solidFill>
                <a:latin typeface="Open Sans"/>
                <a:ea typeface="Open Sans"/>
                <a:cs typeface="Open Sans"/>
              </a:defRPr>
            </a:pPr>
            <a:r>
              <a:rPr lang="en-US" sz="1200" b="1" i="0" baseline="0">
                <a:solidFill>
                  <a:srgbClr val="3C4543"/>
                </a:solidFill>
                <a:latin typeface="Open Sans"/>
                <a:ea typeface="Open Sans"/>
                <a:cs typeface="Open Sans"/>
              </a:rPr>
              <a:t>After Course</a:t>
            </a:r>
          </a:p>
        </c:rich>
      </c:tx>
      <c:overlay val="0"/>
      <c:spPr>
        <a:noFill/>
        <a:ln>
          <a:noFill/>
          <a:round/>
        </a:ln>
        <a:effectLst/>
      </c:spPr>
    </c:title>
    <c:autoTitleDeleted val="0"/>
    <c:plotArea>
      <c:layout>
        <c:manualLayout>
          <c:layoutTarget val="inner"/>
          <c:xMode val="edge"/>
          <c:yMode val="edge"/>
          <c:x val="0.4804575074667391"/>
          <c:y val="0.26800389175490996"/>
          <c:w val="0.47883368027272455"/>
          <c:h val="0.66808836395450555"/>
        </c:manualLayout>
      </c:layout>
      <c:barChart>
        <c:barDir val="bar"/>
        <c:grouping val="clustered"/>
        <c:varyColors val="0"/>
        <c:ser>
          <c:idx val="0"/>
          <c:order val="0"/>
          <c:tx>
            <c:strRef>
              <c:f>Sheet1!$B$1</c:f>
              <c:strCache>
                <c:ptCount val="1"/>
                <c:pt idx="0">
                  <c:v>I… (Actual norm)</c:v>
                </c:pt>
              </c:strCache>
            </c:strRef>
          </c:tx>
          <c:spPr>
            <a:solidFill>
              <a:srgbClr val="FDA926"/>
            </a:solidFill>
            <a:ln>
              <a:noFill/>
              <a:round/>
            </a:ln>
            <a:effectLst/>
          </c:spPr>
          <c:invertIfNegative val="0"/>
          <c:dLbls>
            <c:spPr>
              <a:noFill/>
              <a:ln>
                <a:noFill/>
                <a:round/>
              </a:ln>
              <a:effectLst/>
            </c:spPr>
            <c:txPr>
              <a:bodyPr/>
              <a:lstStyle/>
              <a:p>
                <a:pPr>
                  <a:defRPr sz="1000" b="1" baseline="0">
                    <a:solidFill>
                      <a:srgbClr val="000000"/>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'Sheet1'!$A$2:$A$5</c:f>
              <c:strCache>
                <c:ptCount val="4"/>
                <c:pt idx="0">
                  <c:v>...believe it is healthy to discuss mental health concerns</c:v>
                </c:pt>
                <c:pt idx="1">
                  <c:v>…view mental health as an important priority in their lives</c:v>
                </c:pt>
                <c:pt idx="2">
                  <c:v>…would support someone if they  were seeking help for their mental health</c:v>
                </c:pt>
                <c:pt idx="3">
                  <c:v>…would think less a of a person who had received mental health treatment</c:v>
                </c:pt>
              </c:strCache>
            </c:strRef>
          </c:cat>
          <c:val>
            <c:numRef>
              <c:f>'Sheet1'!$B$2:$B$5</c:f>
              <c:numCache>
                <c:formatCode>0%</c:formatCode>
                <c:ptCount val="4"/>
                <c:pt idx="0">
                  <c:v>0.91</c:v>
                </c:pt>
                <c:pt idx="1">
                  <c:v>0.86</c:v>
                </c:pt>
                <c:pt idx="2">
                  <c:v>0.92</c:v>
                </c:pt>
                <c:pt idx="3">
                  <c:v>0.11</c:v>
                </c:pt>
              </c:numCache>
            </c:numRef>
          </c:val>
          <c:extLst>
            <c:ext xmlns:c16="http://schemas.microsoft.com/office/drawing/2014/chart" uri="{C3380CC4-5D6E-409C-BE32-E72D297353CC}">
              <c16:uniqueId val="{00000000-9CE2-4C7B-A6AF-77C04D752BE8}"/>
            </c:ext>
          </c:extLst>
        </c:ser>
        <c:ser>
          <c:idx val="1"/>
          <c:order val="1"/>
          <c:tx>
            <c:strRef>
              <c:f>Sheet1!$C$1</c:f>
              <c:strCache>
                <c:ptCount val="1"/>
                <c:pt idx="0">
                  <c:v>My peers… (Perceived norm)</c:v>
                </c:pt>
              </c:strCache>
            </c:strRef>
          </c:tx>
          <c:spPr>
            <a:solidFill>
              <a:srgbClr val="14A197"/>
            </a:solidFill>
            <a:ln>
              <a:noFill/>
              <a:round/>
            </a:ln>
            <a:effectLst/>
          </c:spPr>
          <c:invertIfNegative val="0"/>
          <c:dLbls>
            <c:spPr>
              <a:noFill/>
              <a:ln>
                <a:noFill/>
                <a:round/>
              </a:ln>
              <a:effectLst/>
            </c:spPr>
            <c:txPr>
              <a:bodyPr/>
              <a:lstStyle/>
              <a:p>
                <a:pPr>
                  <a:defRPr sz="1000" b="1" baseline="0">
                    <a:solidFill>
                      <a:srgbClr val="000000"/>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'Sheet1'!$A$2:$A$5</c:f>
              <c:strCache>
                <c:ptCount val="4"/>
                <c:pt idx="0">
                  <c:v>...believe it is healthy to discuss mental health concerns</c:v>
                </c:pt>
                <c:pt idx="1">
                  <c:v>…view mental health as an important priority in their lives</c:v>
                </c:pt>
                <c:pt idx="2">
                  <c:v>…would support someone if they  were seeking help for their mental health</c:v>
                </c:pt>
                <c:pt idx="3">
                  <c:v>…would think less a of a person who had received mental health treatment</c:v>
                </c:pt>
              </c:strCache>
            </c:strRef>
          </c:cat>
          <c:val>
            <c:numRef>
              <c:f>'Sheet1'!$C$2:$C$5</c:f>
              <c:numCache>
                <c:formatCode>0%</c:formatCode>
                <c:ptCount val="4"/>
                <c:pt idx="0">
                  <c:v>0.84</c:v>
                </c:pt>
                <c:pt idx="1">
                  <c:v>0.79</c:v>
                </c:pt>
                <c:pt idx="2">
                  <c:v>0.87</c:v>
                </c:pt>
                <c:pt idx="3">
                  <c:v>0.18</c:v>
                </c:pt>
              </c:numCache>
            </c:numRef>
          </c:val>
          <c:extLst>
            <c:ext xmlns:c16="http://schemas.microsoft.com/office/drawing/2014/chart" uri="{C3380CC4-5D6E-409C-BE32-E72D297353CC}">
              <c16:uniqueId val="{00000001-9CE2-4C7B-A6AF-77C04D752BE8}"/>
            </c:ext>
          </c:extLst>
        </c:ser>
        <c:dLbls>
          <c:dLblPos val="inEnd"/>
          <c:showLegendKey val="0"/>
          <c:showVal val="1"/>
          <c:showCatName val="0"/>
          <c:showSerName val="0"/>
          <c:showPercent val="0"/>
          <c:showBubbleSize val="0"/>
        </c:dLbls>
        <c:gapWidth val="26"/>
        <c:overlap val="-1"/>
        <c:axId val="1007112432"/>
        <c:axId val="1007108176"/>
      </c:barChart>
      <c:catAx>
        <c:axId val="1007112432"/>
        <c:scaling>
          <c:orientation val="maxMin"/>
        </c:scaling>
        <c:delete val="0"/>
        <c:axPos val="l"/>
        <c:numFmt formatCode="General" sourceLinked="1"/>
        <c:majorTickMark val="out"/>
        <c:minorTickMark val="none"/>
        <c:tickLblPos val="nextTo"/>
        <c:spPr>
          <a:ln w="9525">
            <a:solidFill>
              <a:srgbClr val="E1E4E4"/>
            </a:solidFill>
            <a:prstDash val="solid"/>
            <a:round/>
          </a:ln>
        </c:spPr>
        <c:txPr>
          <a:bodyPr rot="0"/>
          <a:lstStyle/>
          <a:p>
            <a:pPr algn="ctr">
              <a:defRPr baseline="0">
                <a:solidFill>
                  <a:srgbClr val="3C4543"/>
                </a:solidFill>
                <a:latin typeface="Open Sans"/>
                <a:ea typeface="Open Sans"/>
                <a:cs typeface="Open Sans"/>
              </a:defRPr>
            </a:pPr>
            <a:endParaRPr lang="en-US"/>
          </a:p>
        </c:txPr>
        <c:crossAx val="1007108176"/>
        <c:crosses val="autoZero"/>
        <c:auto val="1"/>
        <c:lblAlgn val="ctr"/>
        <c:lblOffset val="100"/>
        <c:noMultiLvlLbl val="0"/>
      </c:catAx>
      <c:valAx>
        <c:axId val="1007108176"/>
        <c:scaling>
          <c:orientation val="minMax"/>
          <c:max val="1"/>
          <c:min val="0"/>
        </c:scaling>
        <c:delete val="1"/>
        <c:axPos val="t"/>
        <c:minorGridlines>
          <c:spPr>
            <a:ln w="9525">
              <a:noFill/>
              <a:round/>
            </a:ln>
          </c:spPr>
        </c:minorGridlines>
        <c:numFmt formatCode="0%" sourceLinked="1"/>
        <c:majorTickMark val="out"/>
        <c:minorTickMark val="none"/>
        <c:tickLblPos val="nextTo"/>
        <c:crossAx val="1007112432"/>
        <c:crosses val="autoZero"/>
        <c:crossBetween val="between"/>
      </c:valAx>
      <c:spPr>
        <a:noFill/>
        <a:ln>
          <a:noFill/>
          <a:round/>
        </a:ln>
        <a:effectLst/>
      </c:spPr>
    </c:plotArea>
    <c:legend>
      <c:legendPos val="t"/>
      <c:overlay val="0"/>
      <c:spPr>
        <a:noFill/>
        <a:ln>
          <a:noFill/>
          <a:round/>
        </a:ln>
        <a:effectLst/>
      </c:spPr>
      <c:txPr>
        <a:bodyPr/>
        <a:lstStyle/>
        <a:p>
          <a:pPr>
            <a:defRPr sz="1000" b="1" baseline="0">
              <a:solidFill>
                <a:srgbClr val="3C4543"/>
              </a:solidFill>
              <a:latin typeface="Open Sans"/>
              <a:ea typeface="Open Sans"/>
              <a:cs typeface="Open Sans"/>
            </a:defRPr>
          </a:pPr>
          <a:endParaRPr lang="en-US"/>
        </a:p>
      </c:txPr>
    </c:legend>
    <c:plotVisOnly val="1"/>
    <c:dispBlanksAs val="gap"/>
    <c:showDLblsOverMax val="0"/>
  </c:chart>
  <c:spPr>
    <a:noFill/>
    <a:ln>
      <a:noFill/>
      <a:round/>
    </a:ln>
    <a:effectLst/>
  </c:spPr>
  <c:txPr>
    <a:bodyPr/>
    <a:lstStyle/>
    <a:p>
      <a:pPr>
        <a:defRPr>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200" b="1" i="0" baseline="0">
                <a:solidFill>
                  <a:srgbClr val="3C4543"/>
                </a:solidFill>
                <a:latin typeface="Open Sans"/>
                <a:ea typeface="Open Sans"/>
                <a:cs typeface="Open Sans"/>
              </a:defRPr>
            </a:pPr>
            <a:r>
              <a:rPr lang="en-US" sz="1200" b="1" i="0" baseline="0">
                <a:solidFill>
                  <a:srgbClr val="3C4543"/>
                </a:solidFill>
                <a:latin typeface="Open Sans"/>
                <a:ea typeface="Open Sans"/>
                <a:cs typeface="Open Sans"/>
              </a:rPr>
              <a:t>Before Course</a:t>
            </a:r>
          </a:p>
        </c:rich>
      </c:tx>
      <c:overlay val="0"/>
      <c:spPr>
        <a:noFill/>
        <a:ln>
          <a:noFill/>
          <a:round/>
        </a:ln>
        <a:effectLst/>
      </c:spPr>
    </c:title>
    <c:autoTitleDeleted val="0"/>
    <c:plotArea>
      <c:layout>
        <c:manualLayout>
          <c:layoutTarget val="inner"/>
          <c:xMode val="edge"/>
          <c:yMode val="edge"/>
          <c:x val="0.4804575074667391"/>
          <c:y val="0.26800389175490996"/>
          <c:w val="0.46446586418077052"/>
          <c:h val="0.66808836395450555"/>
        </c:manualLayout>
      </c:layout>
      <c:barChart>
        <c:barDir val="bar"/>
        <c:grouping val="clustered"/>
        <c:varyColors val="0"/>
        <c:ser>
          <c:idx val="0"/>
          <c:order val="0"/>
          <c:tx>
            <c:strRef>
              <c:f>Sheet1!$B$1</c:f>
              <c:strCache>
                <c:ptCount val="1"/>
                <c:pt idx="0">
                  <c:v>I… (Actual norm)</c:v>
                </c:pt>
              </c:strCache>
            </c:strRef>
          </c:tx>
          <c:spPr>
            <a:solidFill>
              <a:srgbClr val="FDA926"/>
            </a:solidFill>
            <a:ln>
              <a:noFill/>
              <a:round/>
            </a:ln>
            <a:effectLst/>
          </c:spPr>
          <c:invertIfNegative val="0"/>
          <c:dLbls>
            <c:spPr>
              <a:noFill/>
              <a:ln>
                <a:noFill/>
                <a:round/>
              </a:ln>
              <a:effectLst/>
            </c:spPr>
            <c:txPr>
              <a:bodyPr/>
              <a:lstStyle/>
              <a:p>
                <a:pPr>
                  <a:defRPr sz="1000" b="1" baseline="0">
                    <a:solidFill>
                      <a:srgbClr val="000000"/>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'Sheet1'!$A$2:$A$5</c:f>
              <c:strCache>
                <c:ptCount val="4"/>
                <c:pt idx="0">
                  <c:v>…believe it is healthy to discuss mental health concerns</c:v>
                </c:pt>
                <c:pt idx="1">
                  <c:v>…view mental health as an important priority in their lives</c:v>
                </c:pt>
                <c:pt idx="2">
                  <c:v>…would support someone if they  were seeking help for their mental health</c:v>
                </c:pt>
                <c:pt idx="3">
                  <c:v>…would think less a of a person who had received mental health treatment</c:v>
                </c:pt>
              </c:strCache>
            </c:strRef>
          </c:cat>
          <c:val>
            <c:numRef>
              <c:f>'Sheet1'!$B$2:$B$5</c:f>
              <c:numCache>
                <c:formatCode>0%</c:formatCode>
                <c:ptCount val="4"/>
                <c:pt idx="0">
                  <c:v>0.92</c:v>
                </c:pt>
                <c:pt idx="1">
                  <c:v>0.86</c:v>
                </c:pt>
                <c:pt idx="2">
                  <c:v>0.94</c:v>
                </c:pt>
                <c:pt idx="3">
                  <c:v>0.09</c:v>
                </c:pt>
              </c:numCache>
            </c:numRef>
          </c:val>
          <c:extLst>
            <c:ext xmlns:c16="http://schemas.microsoft.com/office/drawing/2014/chart" uri="{C3380CC4-5D6E-409C-BE32-E72D297353CC}">
              <c16:uniqueId val="{00000000-E90D-41A2-8087-2F7561A613B2}"/>
            </c:ext>
          </c:extLst>
        </c:ser>
        <c:ser>
          <c:idx val="1"/>
          <c:order val="1"/>
          <c:tx>
            <c:strRef>
              <c:f>Sheet1!$C$1</c:f>
              <c:strCache>
                <c:ptCount val="1"/>
                <c:pt idx="0">
                  <c:v>My peers… (Perceived norm)</c:v>
                </c:pt>
              </c:strCache>
            </c:strRef>
          </c:tx>
          <c:spPr>
            <a:solidFill>
              <a:srgbClr val="14A197"/>
            </a:solidFill>
            <a:ln>
              <a:noFill/>
              <a:round/>
            </a:ln>
            <a:effectLst/>
          </c:spPr>
          <c:invertIfNegative val="0"/>
          <c:dLbls>
            <c:spPr>
              <a:noFill/>
              <a:ln>
                <a:noFill/>
                <a:round/>
              </a:ln>
              <a:effectLst/>
            </c:spPr>
            <c:txPr>
              <a:bodyPr/>
              <a:lstStyle/>
              <a:p>
                <a:pPr>
                  <a:defRPr sz="1000" b="1" baseline="0">
                    <a:solidFill>
                      <a:srgbClr val="000000"/>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'Sheet1'!$A$2:$A$5</c:f>
              <c:strCache>
                <c:ptCount val="4"/>
                <c:pt idx="0">
                  <c:v>…believe it is healthy to discuss mental health concerns</c:v>
                </c:pt>
                <c:pt idx="1">
                  <c:v>…view mental health as an important priority in their lives</c:v>
                </c:pt>
                <c:pt idx="2">
                  <c:v>…would support someone if they  were seeking help for their mental health</c:v>
                </c:pt>
                <c:pt idx="3">
                  <c:v>…would think less a of a person who had received mental health treatment</c:v>
                </c:pt>
              </c:strCache>
            </c:strRef>
          </c:cat>
          <c:val>
            <c:numRef>
              <c:f>'Sheet1'!$C$2:$C$5</c:f>
              <c:numCache>
                <c:formatCode>0%</c:formatCode>
                <c:ptCount val="4"/>
                <c:pt idx="0">
                  <c:v>0.8</c:v>
                </c:pt>
                <c:pt idx="1">
                  <c:v>0.78</c:v>
                </c:pt>
                <c:pt idx="2">
                  <c:v>0.86</c:v>
                </c:pt>
                <c:pt idx="3">
                  <c:v>0.19</c:v>
                </c:pt>
              </c:numCache>
            </c:numRef>
          </c:val>
          <c:extLst>
            <c:ext xmlns:c16="http://schemas.microsoft.com/office/drawing/2014/chart" uri="{C3380CC4-5D6E-409C-BE32-E72D297353CC}">
              <c16:uniqueId val="{00000001-E90D-41A2-8087-2F7561A613B2}"/>
            </c:ext>
          </c:extLst>
        </c:ser>
        <c:dLbls>
          <c:dLblPos val="inEnd"/>
          <c:showLegendKey val="0"/>
          <c:showVal val="1"/>
          <c:showCatName val="0"/>
          <c:showSerName val="0"/>
          <c:showPercent val="0"/>
          <c:showBubbleSize val="0"/>
        </c:dLbls>
        <c:gapWidth val="26"/>
        <c:overlap val="-1"/>
        <c:axId val="1007112432"/>
        <c:axId val="1007108176"/>
      </c:barChart>
      <c:catAx>
        <c:axId val="1007112432"/>
        <c:scaling>
          <c:orientation val="maxMin"/>
        </c:scaling>
        <c:delete val="0"/>
        <c:axPos val="l"/>
        <c:numFmt formatCode="General" sourceLinked="1"/>
        <c:majorTickMark val="out"/>
        <c:minorTickMark val="none"/>
        <c:tickLblPos val="nextTo"/>
        <c:spPr>
          <a:ln w="9525">
            <a:solidFill>
              <a:srgbClr val="E1E4E4"/>
            </a:solidFill>
            <a:prstDash val="solid"/>
            <a:round/>
          </a:ln>
        </c:spPr>
        <c:txPr>
          <a:bodyPr rot="0"/>
          <a:lstStyle/>
          <a:p>
            <a:pPr algn="ctr">
              <a:defRPr baseline="0">
                <a:solidFill>
                  <a:srgbClr val="3C4543"/>
                </a:solidFill>
                <a:latin typeface="Open Sans"/>
                <a:ea typeface="Open Sans"/>
                <a:cs typeface="Open Sans"/>
              </a:defRPr>
            </a:pPr>
            <a:endParaRPr lang="en-US"/>
          </a:p>
        </c:txPr>
        <c:crossAx val="1007108176"/>
        <c:crosses val="autoZero"/>
        <c:auto val="1"/>
        <c:lblAlgn val="ctr"/>
        <c:lblOffset val="100"/>
        <c:noMultiLvlLbl val="0"/>
      </c:catAx>
      <c:valAx>
        <c:axId val="1007108176"/>
        <c:scaling>
          <c:orientation val="minMax"/>
          <c:max val="1"/>
          <c:min val="0"/>
        </c:scaling>
        <c:delete val="1"/>
        <c:axPos val="t"/>
        <c:minorGridlines>
          <c:spPr>
            <a:ln w="9525">
              <a:noFill/>
              <a:round/>
            </a:ln>
          </c:spPr>
        </c:minorGridlines>
        <c:numFmt formatCode="0%" sourceLinked="1"/>
        <c:majorTickMark val="out"/>
        <c:minorTickMark val="none"/>
        <c:tickLblPos val="nextTo"/>
        <c:crossAx val="1007112432"/>
        <c:crosses val="autoZero"/>
        <c:crossBetween val="between"/>
      </c:valAx>
      <c:spPr>
        <a:noFill/>
        <a:ln>
          <a:noFill/>
          <a:round/>
        </a:ln>
        <a:effectLst/>
      </c:spPr>
    </c:plotArea>
    <c:legend>
      <c:legendPos val="t"/>
      <c:overlay val="0"/>
      <c:spPr>
        <a:noFill/>
        <a:ln>
          <a:noFill/>
          <a:round/>
        </a:ln>
        <a:effectLst/>
      </c:spPr>
      <c:txPr>
        <a:bodyPr/>
        <a:lstStyle/>
        <a:p>
          <a:pPr>
            <a:defRPr sz="1000" b="1" baseline="0">
              <a:solidFill>
                <a:srgbClr val="3C4543"/>
              </a:solidFill>
              <a:latin typeface="Open Sans"/>
              <a:ea typeface="Open Sans"/>
              <a:cs typeface="Open Sans"/>
            </a:defRPr>
          </a:pPr>
          <a:endParaRPr lang="en-US"/>
        </a:p>
      </c:txPr>
    </c:legend>
    <c:plotVisOnly val="1"/>
    <c:dispBlanksAs val="gap"/>
    <c:showDLblsOverMax val="0"/>
  </c:chart>
  <c:spPr>
    <a:noFill/>
    <a:ln>
      <a:noFill/>
      <a:round/>
    </a:ln>
    <a:effectLst/>
  </c:spPr>
  <c:txPr>
    <a:bodyPr/>
    <a:lstStyle/>
    <a:p>
      <a:pPr>
        <a:defRPr sz="100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600" b="1" i="0" baseline="0">
                <a:solidFill>
                  <a:srgbClr val="3C4543"/>
                </a:solidFill>
                <a:latin typeface="Open Sans"/>
                <a:ea typeface="Open Sans"/>
                <a:cs typeface="Open Sans"/>
              </a:defRPr>
            </a:pPr>
            <a:r>
              <a:rPr lang="en-US" sz="1600" b="1" i="0" baseline="0">
                <a:solidFill>
                  <a:srgbClr val="3C4543"/>
                </a:solidFill>
                <a:latin typeface="Open Sans"/>
                <a:ea typeface="Open Sans"/>
                <a:cs typeface="Open Sans"/>
              </a:rPr>
              <a:t>Barriers to Accessing Care</a:t>
            </a:r>
          </a:p>
        </c:rich>
      </c:tx>
      <c:layout>
        <c:manualLayout>
          <c:xMode val="edge"/>
          <c:yMode val="edge"/>
          <c:x val="3.3440768657524047E-3"/>
          <c:y val="0"/>
        </c:manualLayout>
      </c:layout>
      <c:overlay val="0"/>
      <c:spPr>
        <a:noFill/>
        <a:ln>
          <a:noFill/>
          <a:round/>
        </a:ln>
        <a:effectLst/>
      </c:spPr>
    </c:title>
    <c:autoTitleDeleted val="0"/>
    <c:plotArea>
      <c:layout>
        <c:manualLayout>
          <c:layoutTarget val="inner"/>
          <c:xMode val="edge"/>
          <c:yMode val="edge"/>
          <c:x val="0.29478736235938269"/>
          <c:y val="0.2124017489777226"/>
          <c:w val="0.67885990946965036"/>
          <c:h val="0.74979321857858006"/>
        </c:manualLayout>
      </c:layout>
      <c:barChart>
        <c:barDir val="bar"/>
        <c:grouping val="clustered"/>
        <c:varyColors val="0"/>
        <c:ser>
          <c:idx val="0"/>
          <c:order val="0"/>
          <c:tx>
            <c:strRef>
              <c:f>Sheet1!$B$1</c:f>
              <c:strCache>
                <c:ptCount val="1"/>
                <c:pt idx="0">
                  <c:v>Your Institution</c:v>
                </c:pt>
              </c:strCache>
            </c:strRef>
          </c:tx>
          <c:spPr>
            <a:solidFill>
              <a:srgbClr val="139D92"/>
            </a:solidFill>
            <a:ln>
              <a:noFill/>
              <a:round/>
            </a:ln>
            <a:effectLst/>
          </c:spPr>
          <c:invertIfNegative val="0"/>
          <c:dLbls>
            <c:spPr>
              <a:noFill/>
              <a:ln>
                <a:noFill/>
                <a:round/>
              </a:ln>
              <a:effectLst/>
            </c:spPr>
            <c:txPr>
              <a:bodyPr/>
              <a:lstStyle/>
              <a:p>
                <a:pPr>
                  <a:defRPr sz="900" b="1" baseline="0">
                    <a:solidFill>
                      <a:srgbClr val="000000"/>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'Sheet1'!$A$2:$A$8</c:f>
              <c:strCache>
                <c:ptCount val="7"/>
                <c:pt idx="0">
                  <c:v>Not enough time</c:v>
                </c:pt>
                <c:pt idx="1">
                  <c:v>Prefer to deal on my own or with friends / family</c:v>
                </c:pt>
                <c:pt idx="2">
                  <c:v>Financial Reasons</c:v>
                </c:pt>
                <c:pt idx="3">
                  <c:v>Unsure where to go</c:v>
                </c:pt>
                <c:pt idx="4">
                  <c:v>Difficulty finding an available appointment</c:v>
                </c:pt>
                <c:pt idx="5">
                  <c:v>Other barriers</c:v>
                </c:pt>
                <c:pt idx="6">
                  <c:v>No barriers</c:v>
                </c:pt>
              </c:strCache>
            </c:strRef>
          </c:cat>
          <c:val>
            <c:numRef>
              <c:f>'Sheet1'!$B$2:$B$8</c:f>
              <c:numCache>
                <c:formatCode>0%</c:formatCode>
                <c:ptCount val="7"/>
                <c:pt idx="0">
                  <c:v>0.14000000000000001</c:v>
                </c:pt>
                <c:pt idx="1">
                  <c:v>0.15</c:v>
                </c:pt>
                <c:pt idx="2">
                  <c:v>0.08</c:v>
                </c:pt>
                <c:pt idx="3">
                  <c:v>0.11</c:v>
                </c:pt>
                <c:pt idx="4">
                  <c:v>0.04</c:v>
                </c:pt>
                <c:pt idx="5">
                  <c:v>0.01</c:v>
                </c:pt>
                <c:pt idx="6">
                  <c:v>7.0000000000000007E-2</c:v>
                </c:pt>
              </c:numCache>
            </c:numRef>
          </c:val>
          <c:extLst>
            <c:ext xmlns:c16="http://schemas.microsoft.com/office/drawing/2014/chart" uri="{C3380CC4-5D6E-409C-BE32-E72D297353CC}">
              <c16:uniqueId val="{00000000-C60E-40F3-BCFA-0829509105A3}"/>
            </c:ext>
          </c:extLst>
        </c:ser>
        <c:ser>
          <c:idx val="1"/>
          <c:order val="1"/>
          <c:tx>
            <c:strRef>
              <c:f>Sheet1!$C$1</c:f>
              <c:strCache>
                <c:ptCount val="1"/>
                <c:pt idx="0">
                  <c:v>Peer Institutions</c:v>
                </c:pt>
              </c:strCache>
            </c:strRef>
          </c:tx>
          <c:spPr>
            <a:solidFill>
              <a:srgbClr val="8CD2F0"/>
            </a:solidFill>
            <a:ln>
              <a:noFill/>
              <a:round/>
            </a:ln>
            <a:effectLst/>
          </c:spPr>
          <c:invertIfNegative val="0"/>
          <c:dLbls>
            <c:spPr>
              <a:noFill/>
              <a:ln>
                <a:noFill/>
                <a:round/>
              </a:ln>
              <a:effectLst/>
            </c:spPr>
            <c:txPr>
              <a:bodyPr/>
              <a:lstStyle/>
              <a:p>
                <a:pPr>
                  <a:defRPr sz="900" b="1" baseline="0">
                    <a:solidFill>
                      <a:srgbClr val="000000"/>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'Sheet1'!$A$2:$A$8</c:f>
              <c:strCache>
                <c:ptCount val="7"/>
                <c:pt idx="0">
                  <c:v>Not enough time</c:v>
                </c:pt>
                <c:pt idx="1">
                  <c:v>Prefer to deal on my own or with friends / family</c:v>
                </c:pt>
                <c:pt idx="2">
                  <c:v>Financial Reasons</c:v>
                </c:pt>
                <c:pt idx="3">
                  <c:v>Unsure where to go</c:v>
                </c:pt>
                <c:pt idx="4">
                  <c:v>Difficulty finding an available appointment</c:v>
                </c:pt>
                <c:pt idx="5">
                  <c:v>Other barriers</c:v>
                </c:pt>
                <c:pt idx="6">
                  <c:v>No barriers</c:v>
                </c:pt>
              </c:strCache>
            </c:strRef>
          </c:cat>
          <c:val>
            <c:numRef>
              <c:f>'Sheet1'!$C$2:$C$8</c:f>
              <c:numCache>
                <c:formatCode>0%</c:formatCode>
                <c:ptCount val="7"/>
                <c:pt idx="0">
                  <c:v>0.13</c:v>
                </c:pt>
                <c:pt idx="1">
                  <c:v>0.13</c:v>
                </c:pt>
                <c:pt idx="2">
                  <c:v>0.08</c:v>
                </c:pt>
                <c:pt idx="3">
                  <c:v>0.09</c:v>
                </c:pt>
                <c:pt idx="4">
                  <c:v>0.04</c:v>
                </c:pt>
                <c:pt idx="5">
                  <c:v>0.01</c:v>
                </c:pt>
                <c:pt idx="6">
                  <c:v>0.08</c:v>
                </c:pt>
              </c:numCache>
            </c:numRef>
          </c:val>
          <c:extLst>
            <c:ext xmlns:c16="http://schemas.microsoft.com/office/drawing/2014/chart" uri="{C3380CC4-5D6E-409C-BE32-E72D297353CC}">
              <c16:uniqueId val="{00000001-C60E-40F3-BCFA-0829509105A3}"/>
            </c:ext>
          </c:extLst>
        </c:ser>
        <c:dLbls>
          <c:dLblPos val="inEnd"/>
          <c:showLegendKey val="0"/>
          <c:showVal val="1"/>
          <c:showCatName val="0"/>
          <c:showSerName val="0"/>
          <c:showPercent val="0"/>
          <c:showBubbleSize val="0"/>
        </c:dLbls>
        <c:gapWidth val="56"/>
        <c:axId val="620271824"/>
        <c:axId val="656148432"/>
      </c:barChart>
      <c:catAx>
        <c:axId val="620271824"/>
        <c:scaling>
          <c:orientation val="maxMin"/>
        </c:scaling>
        <c:delete val="0"/>
        <c:axPos val="l"/>
        <c:numFmt formatCode="General" sourceLinked="1"/>
        <c:majorTickMark val="out"/>
        <c:minorTickMark val="none"/>
        <c:tickLblPos val="nextTo"/>
        <c:spPr>
          <a:ln w="9525">
            <a:noFill/>
            <a:round/>
          </a:ln>
        </c:spPr>
        <c:txPr>
          <a:bodyPr/>
          <a:lstStyle/>
          <a:p>
            <a:pPr algn="ctr">
              <a:defRPr b="1" baseline="0">
                <a:solidFill>
                  <a:srgbClr val="3C4543"/>
                </a:solidFill>
                <a:latin typeface="Open Sans"/>
                <a:ea typeface="Open Sans"/>
                <a:cs typeface="Open Sans"/>
              </a:defRPr>
            </a:pPr>
            <a:endParaRPr lang="en-US"/>
          </a:p>
        </c:txPr>
        <c:crossAx val="656148432"/>
        <c:crosses val="autoZero"/>
        <c:auto val="1"/>
        <c:lblAlgn val="ctr"/>
        <c:lblOffset val="100"/>
        <c:noMultiLvlLbl val="0"/>
      </c:catAx>
      <c:valAx>
        <c:axId val="656148432"/>
        <c:scaling>
          <c:orientation val="minMax"/>
          <c:min val="0"/>
        </c:scaling>
        <c:delete val="1"/>
        <c:axPos val="t"/>
        <c:minorGridlines>
          <c:spPr>
            <a:ln w="9525">
              <a:noFill/>
              <a:round/>
            </a:ln>
          </c:spPr>
        </c:minorGridlines>
        <c:numFmt formatCode="0%" sourceLinked="0"/>
        <c:majorTickMark val="out"/>
        <c:minorTickMark val="none"/>
        <c:tickLblPos val="nextTo"/>
        <c:crossAx val="620271824"/>
        <c:crosses val="autoZero"/>
        <c:crossBetween val="between"/>
      </c:valAx>
      <c:spPr>
        <a:noFill/>
        <a:ln>
          <a:noFill/>
          <a:round/>
        </a:ln>
        <a:effectLst/>
      </c:spPr>
    </c:plotArea>
    <c:legend>
      <c:legendPos val="t"/>
      <c:layout>
        <c:manualLayout>
          <c:xMode val="edge"/>
          <c:yMode val="edge"/>
          <c:x val="0.56503218769939045"/>
          <c:y val="9.0502772153575425E-2"/>
          <c:w val="0.4248678482294545"/>
          <c:h val="4.1385298860652238E-2"/>
        </c:manualLayout>
      </c:layout>
      <c:overlay val="0"/>
      <c:spPr>
        <a:noFill/>
        <a:ln>
          <a:noFill/>
          <a:round/>
        </a:ln>
        <a:effectLst/>
      </c:spPr>
      <c:txPr>
        <a:bodyPr/>
        <a:lstStyle/>
        <a:p>
          <a:pPr>
            <a:defRPr sz="1100" b="1" baseline="0">
              <a:solidFill>
                <a:srgbClr val="3C4543"/>
              </a:solidFill>
              <a:latin typeface="Open Sans"/>
              <a:ea typeface="Open Sans"/>
              <a:cs typeface="Open Sans"/>
            </a:defRPr>
          </a:pPr>
          <a:endParaRPr lang="en-US"/>
        </a:p>
      </c:txPr>
    </c:legend>
    <c:plotVisOnly val="1"/>
    <c:dispBlanksAs val="gap"/>
    <c:showDLblsOverMax val="0"/>
  </c:chart>
  <c:spPr>
    <a:noFill/>
    <a:ln>
      <a:noFill/>
      <a:round/>
    </a:ln>
    <a:effectLst/>
  </c:spPr>
  <c:txPr>
    <a:bodyPr/>
    <a:lstStyle/>
    <a:p>
      <a:pPr>
        <a:defRPr sz="80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8F9811-C89F-4BBD-92A9-CACABFDDA257}" type="doc">
      <dgm:prSet loTypeId="urn:microsoft.com/office/officeart/2005/8/layout/pyramid1" loCatId="pyramid" qsTypeId="urn:microsoft.com/office/officeart/2005/8/quickstyle/simple1" csTypeId="urn:microsoft.com/office/officeart/2005/8/colors/accent1_2" phldr="1"/>
      <dgm:spPr/>
      <dgm:t>
        <a:bodyPr wrap="square"/>
        <a:lstStyle/>
        <a:p>
          <a:endParaRPr/>
        </a:p>
      </dgm:t>
    </dgm:pt>
    <dgm:pt modelId="{03C38BEA-50DC-48E4-9D2C-6A6C77EF4F49}">
      <dgm:prSet phldrT="[Text]" custT="1"/>
      <dgm:spPr bwMode="white">
        <a:solidFill>
          <a:schemeClr val="accent2">
            <a:lumMod val="40000"/>
            <a:lumOff val="60000"/>
          </a:schemeClr>
        </a:solidFill>
        <a:ln w="19050">
          <a:solidFill>
            <a:schemeClr val="bg1"/>
          </a:solidFill>
          <a:headEnd type="none"/>
          <a:tailEnd type="none"/>
        </a:ln>
      </dgm:spPr>
      <dgm:t>
        <a:bodyPr wrap="square" tIns="720000"/>
        <a:lstStyle/>
        <a:p>
          <a:endParaRPr lang="th-TH" sz="1000" b="1" dirty="0">
            <a:solidFill>
              <a:schemeClr val="tx1"/>
            </a:solidFill>
            <a:latin typeface="Open Sans"/>
            <a:ea typeface="Open Sans"/>
          </a:endParaRPr>
        </a:p>
      </dgm:t>
    </dgm:pt>
    <dgm:pt modelId="{619B81BC-D2F4-463A-B1C2-A16115588C75}" type="parTrans" cxnId="{5A5B0645-B4C5-4751-A6E3-FB0E4EDDC8BA}">
      <dgm:prSet/>
      <dgm:spPr/>
      <dgm:t>
        <a:bodyPr wrap="square"/>
        <a:lstStyle/>
        <a:p>
          <a:endParaRPr lang="th-TH" sz="1000" b="1" dirty="0">
            <a:solidFill>
              <a:schemeClr val="bg1"/>
            </a:solidFill>
            <a:latin typeface="Open Sans"/>
            <a:ea typeface="Open Sans"/>
          </a:endParaRPr>
        </a:p>
      </dgm:t>
    </dgm:pt>
    <dgm:pt modelId="{D3C8BB69-A5BA-4FAA-8067-A98DE6F526D0}" type="sibTrans" cxnId="{5A5B0645-B4C5-4751-A6E3-FB0E4EDDC8BA}">
      <dgm:prSet/>
      <dgm:spPr/>
      <dgm:t>
        <a:bodyPr wrap="square"/>
        <a:lstStyle/>
        <a:p>
          <a:endParaRPr lang="th-TH" sz="1000" b="1" dirty="0">
            <a:solidFill>
              <a:schemeClr val="bg1"/>
            </a:solidFill>
            <a:latin typeface="Open Sans"/>
            <a:ea typeface="Open Sans"/>
          </a:endParaRPr>
        </a:p>
      </dgm:t>
    </dgm:pt>
    <dgm:pt modelId="{4F5C7F75-0DE7-4735-891A-0C26C31479C2}">
      <dgm:prSet phldrT="[Text]" custT="1"/>
      <dgm:spPr bwMode="white">
        <a:solidFill>
          <a:schemeClr val="accent2"/>
        </a:solidFill>
        <a:ln w="19050">
          <a:solidFill>
            <a:schemeClr val="bg1"/>
          </a:solidFill>
          <a:headEnd type="none"/>
          <a:tailEnd type="none"/>
        </a:ln>
      </dgm:spPr>
      <dgm:t>
        <a:bodyPr wrap="square" tIns="288000" bIns="36000" anchor="t"/>
        <a:lstStyle/>
        <a:p>
          <a:r>
            <a:rPr lang="en-US" sz="1200" b="1" dirty="0">
              <a:solidFill>
                <a:schemeClr val="bg1"/>
              </a:solidFill>
              <a:latin typeface="Open Sans"/>
              <a:ea typeface="Open Sans"/>
              <a:cs typeface="Open Sans"/>
            </a:rPr>
            <a:t>Policy</a:t>
          </a:r>
          <a:endParaRPr lang="th-TH" sz="1200" b="1" dirty="0">
            <a:solidFill>
              <a:schemeClr val="bg1"/>
            </a:solidFill>
            <a:latin typeface="Open Sans"/>
            <a:ea typeface="Open Sans"/>
          </a:endParaRPr>
        </a:p>
      </dgm:t>
    </dgm:pt>
    <dgm:pt modelId="{26EECB4D-C913-4BBD-BCAE-6203B3CAF63A}" type="parTrans" cxnId="{ADA7C5F3-E360-46A8-840F-24BECA86AE6D}">
      <dgm:prSet/>
      <dgm:spPr/>
      <dgm:t>
        <a:bodyPr wrap="square"/>
        <a:lstStyle/>
        <a:p>
          <a:endParaRPr lang="th-TH" sz="1000" b="1" dirty="0">
            <a:solidFill>
              <a:schemeClr val="bg1"/>
            </a:solidFill>
            <a:latin typeface="Open Sans"/>
            <a:ea typeface="Open Sans"/>
          </a:endParaRPr>
        </a:p>
      </dgm:t>
    </dgm:pt>
    <dgm:pt modelId="{3704374D-BD8E-4390-BFE3-3BD6C3F7B118}" type="sibTrans" cxnId="{ADA7C5F3-E360-46A8-840F-24BECA86AE6D}">
      <dgm:prSet/>
      <dgm:spPr/>
      <dgm:t>
        <a:bodyPr wrap="square"/>
        <a:lstStyle/>
        <a:p>
          <a:endParaRPr lang="th-TH" sz="1000" b="1" dirty="0">
            <a:solidFill>
              <a:schemeClr val="bg1"/>
            </a:solidFill>
            <a:latin typeface="Open Sans"/>
            <a:ea typeface="Open Sans"/>
          </a:endParaRPr>
        </a:p>
      </dgm:t>
    </dgm:pt>
    <dgm:pt modelId="{028C942A-2A76-43F8-9FA6-52BD27CA088F}">
      <dgm:prSet phldrT="[Text]" custT="1"/>
      <dgm:spPr bwMode="white">
        <a:solidFill>
          <a:schemeClr val="accent1"/>
        </a:solidFill>
        <a:ln w="19050">
          <a:solidFill>
            <a:schemeClr val="bg1"/>
          </a:solidFill>
          <a:headEnd type="none"/>
          <a:tailEnd type="none"/>
        </a:ln>
      </dgm:spPr>
      <dgm:t>
        <a:bodyPr wrap="square" tIns="288000" bIns="36000" anchor="t"/>
        <a:lstStyle/>
        <a:p>
          <a:r>
            <a:rPr lang="en-US" sz="1200" b="0" dirty="0">
              <a:solidFill>
                <a:schemeClr val="bg1"/>
              </a:solidFill>
              <a:latin typeface="Open Sans"/>
              <a:ea typeface="Open Sans"/>
              <a:cs typeface="Open Sans"/>
            </a:rPr>
            <a:t>Institutionalization</a:t>
          </a:r>
          <a:endParaRPr lang="th-TH" sz="1200" b="0" dirty="0">
            <a:solidFill>
              <a:schemeClr val="bg1"/>
            </a:solidFill>
            <a:latin typeface="Open Sans"/>
            <a:ea typeface="Open Sans"/>
          </a:endParaRPr>
        </a:p>
      </dgm:t>
    </dgm:pt>
    <dgm:pt modelId="{83FE4639-5066-4BF6-8F8C-F36F08E351B6}" type="parTrans" cxnId="{C906EF4E-E795-4BF6-B1F0-27C7E4A50C12}">
      <dgm:prSet/>
      <dgm:spPr/>
      <dgm:t>
        <a:bodyPr wrap="square"/>
        <a:lstStyle/>
        <a:p>
          <a:endParaRPr lang="th-TH" sz="1000" b="1" dirty="0">
            <a:solidFill>
              <a:schemeClr val="bg1"/>
            </a:solidFill>
            <a:latin typeface="Open Sans"/>
            <a:ea typeface="Open Sans"/>
          </a:endParaRPr>
        </a:p>
      </dgm:t>
    </dgm:pt>
    <dgm:pt modelId="{11ECB7FE-88E6-4F03-A5F0-E992BC534331}" type="sibTrans" cxnId="{C906EF4E-E795-4BF6-B1F0-27C7E4A50C12}">
      <dgm:prSet/>
      <dgm:spPr/>
      <dgm:t>
        <a:bodyPr wrap="square"/>
        <a:lstStyle/>
        <a:p>
          <a:endParaRPr lang="th-TH" sz="1000" b="1" dirty="0">
            <a:solidFill>
              <a:schemeClr val="bg1"/>
            </a:solidFill>
            <a:latin typeface="Open Sans"/>
            <a:ea typeface="Open Sans"/>
          </a:endParaRPr>
        </a:p>
      </dgm:t>
    </dgm:pt>
    <dgm:pt modelId="{40F7097D-8455-4031-BC55-AC2DE569E6CF}">
      <dgm:prSet phldrT="[Text]" custT="1"/>
      <dgm:spPr bwMode="white">
        <a:solidFill>
          <a:schemeClr val="accent1">
            <a:lumMod val="60000"/>
            <a:lumOff val="40000"/>
          </a:schemeClr>
        </a:solidFill>
        <a:ln w="19050">
          <a:solidFill>
            <a:schemeClr val="bg1">
              <a:alpha val="75000"/>
            </a:schemeClr>
          </a:solidFill>
          <a:headEnd type="none"/>
          <a:tailEnd type="none"/>
        </a:ln>
      </dgm:spPr>
      <dgm:t>
        <a:bodyPr wrap="square" tIns="288000" bIns="36000" anchor="t"/>
        <a:lstStyle/>
        <a:p>
          <a:r>
            <a:rPr lang="en-US" sz="1200" b="1" kern="1200" dirty="0">
              <a:solidFill>
                <a:schemeClr val="bg1"/>
              </a:solidFill>
              <a:latin typeface="Open Sans"/>
              <a:ea typeface="Open Sans"/>
              <a:cs typeface="Open Sans"/>
            </a:rPr>
            <a:t>Critical Processes</a:t>
          </a:r>
          <a:endParaRPr lang="th-TH" sz="1200" b="1" kern="1200" dirty="0">
            <a:solidFill>
              <a:schemeClr val="bg1"/>
            </a:solidFill>
            <a:latin typeface="Open Sans"/>
            <a:ea typeface="Open Sans"/>
            <a:cs typeface="+mn-cs"/>
          </a:endParaRPr>
        </a:p>
      </dgm:t>
    </dgm:pt>
    <dgm:pt modelId="{835D1089-6813-420F-931F-BF9394802A5E}" type="parTrans" cxnId="{20E18A2F-A79A-47A4-8FEE-145BEAA9B754}">
      <dgm:prSet/>
      <dgm:spPr/>
      <dgm:t>
        <a:bodyPr wrap="square"/>
        <a:lstStyle/>
        <a:p>
          <a:endParaRPr lang="th-TH" sz="1000" b="1" dirty="0">
            <a:solidFill>
              <a:schemeClr val="bg1"/>
            </a:solidFill>
            <a:latin typeface="Open Sans"/>
            <a:ea typeface="Open Sans"/>
          </a:endParaRPr>
        </a:p>
      </dgm:t>
    </dgm:pt>
    <dgm:pt modelId="{665EAA3E-1086-409C-959C-2DA52436FCBA}" type="sibTrans" cxnId="{20E18A2F-A79A-47A4-8FEE-145BEAA9B754}">
      <dgm:prSet/>
      <dgm:spPr/>
      <dgm:t>
        <a:bodyPr wrap="square"/>
        <a:lstStyle/>
        <a:p>
          <a:endParaRPr lang="th-TH" sz="1000" b="1" dirty="0">
            <a:solidFill>
              <a:schemeClr val="bg1"/>
            </a:solidFill>
            <a:latin typeface="Open Sans"/>
            <a:ea typeface="Open Sans"/>
          </a:endParaRPr>
        </a:p>
      </dgm:t>
    </dgm:pt>
    <dgm:pt modelId="{91346B78-149D-4FB2-823B-FC942E9975A9}" type="pres">
      <dgm:prSet presAssocID="{D18F9811-C89F-4BBD-92A9-CACABFDDA257}" presName="Name0" presStyleCnt="0">
        <dgm:presLayoutVars>
          <dgm:dir/>
          <dgm:animLvl val="lvl"/>
          <dgm:resizeHandles val="exact"/>
        </dgm:presLayoutVars>
      </dgm:prSet>
      <dgm:spPr/>
    </dgm:pt>
    <dgm:pt modelId="{4A463CD0-F9D3-45AA-B65B-10AC9903E6D9}" type="pres">
      <dgm:prSet presAssocID="{03C38BEA-50DC-48E4-9D2C-6A6C77EF4F49}" presName="Name8" presStyleCnt="0"/>
      <dgm:spPr/>
    </dgm:pt>
    <dgm:pt modelId="{BF8CBAC0-34AC-45C1-BBB4-5466591E4B60}" type="pres">
      <dgm:prSet presAssocID="{03C38BEA-50DC-48E4-9D2C-6A6C77EF4F49}" presName="level" presStyleLbl="node1" presStyleIdx="0" presStyleCnt="4">
        <dgm:presLayoutVars>
          <dgm:chMax val="1"/>
          <dgm:bulletEnabled val="1"/>
        </dgm:presLayoutVars>
      </dgm:prSet>
      <dgm:spPr/>
    </dgm:pt>
    <dgm:pt modelId="{6EDFD512-C8D0-427D-8BEA-03B15EA6DDBF}" type="pres">
      <dgm:prSet presAssocID="{03C38BEA-50DC-48E4-9D2C-6A6C77EF4F49}" presName="levelTx" presStyleLbl="revTx" presStyleIdx="0" presStyleCnt="0">
        <dgm:presLayoutVars>
          <dgm:chMax val="1"/>
          <dgm:bulletEnabled val="1"/>
        </dgm:presLayoutVars>
      </dgm:prSet>
      <dgm:spPr/>
    </dgm:pt>
    <dgm:pt modelId="{39972EB0-45AC-455C-B20E-49A74AE48F8D}" type="pres">
      <dgm:prSet presAssocID="{4F5C7F75-0DE7-4735-891A-0C26C31479C2}" presName="Name8" presStyleCnt="0"/>
      <dgm:spPr/>
    </dgm:pt>
    <dgm:pt modelId="{4F154A30-990D-446A-B734-58DCCDF17FCA}" type="pres">
      <dgm:prSet presAssocID="{4F5C7F75-0DE7-4735-891A-0C26C31479C2}" presName="level" presStyleLbl="node1" presStyleIdx="1" presStyleCnt="4">
        <dgm:presLayoutVars>
          <dgm:chMax val="1"/>
          <dgm:bulletEnabled val="1"/>
        </dgm:presLayoutVars>
      </dgm:prSet>
      <dgm:spPr/>
    </dgm:pt>
    <dgm:pt modelId="{E9C9186F-A33C-43D4-8CCD-8215E4EA469E}" type="pres">
      <dgm:prSet presAssocID="{4F5C7F75-0DE7-4735-891A-0C26C31479C2}" presName="levelTx" presStyleLbl="revTx" presStyleIdx="0" presStyleCnt="0">
        <dgm:presLayoutVars>
          <dgm:chMax val="1"/>
          <dgm:bulletEnabled val="1"/>
        </dgm:presLayoutVars>
      </dgm:prSet>
      <dgm:spPr/>
    </dgm:pt>
    <dgm:pt modelId="{28AF2D49-5A42-49D2-AD84-F21B0DE0C666}" type="pres">
      <dgm:prSet presAssocID="{40F7097D-8455-4031-BC55-AC2DE569E6CF}" presName="Name8" presStyleCnt="0"/>
      <dgm:spPr/>
    </dgm:pt>
    <dgm:pt modelId="{82EB7E9D-24F5-403A-BF9B-B12B1215A2E5}" type="pres">
      <dgm:prSet presAssocID="{40F7097D-8455-4031-BC55-AC2DE569E6CF}" presName="level" presStyleLbl="node1" presStyleIdx="2" presStyleCnt="4">
        <dgm:presLayoutVars>
          <dgm:chMax val="1"/>
          <dgm:bulletEnabled val="1"/>
        </dgm:presLayoutVars>
      </dgm:prSet>
      <dgm:spPr/>
    </dgm:pt>
    <dgm:pt modelId="{3F50111A-2C03-4B73-9399-98AB4BE93651}" type="pres">
      <dgm:prSet presAssocID="{40F7097D-8455-4031-BC55-AC2DE569E6CF}" presName="levelTx" presStyleLbl="revTx" presStyleIdx="0" presStyleCnt="0">
        <dgm:presLayoutVars>
          <dgm:chMax val="1"/>
          <dgm:bulletEnabled val="1"/>
        </dgm:presLayoutVars>
      </dgm:prSet>
      <dgm:spPr/>
    </dgm:pt>
    <dgm:pt modelId="{F375242D-C385-435A-B4B4-B250C47AFE5A}" type="pres">
      <dgm:prSet presAssocID="{028C942A-2A76-43F8-9FA6-52BD27CA088F}" presName="Name8" presStyleCnt="0"/>
      <dgm:spPr/>
    </dgm:pt>
    <dgm:pt modelId="{49FE8BC1-6D88-4414-8294-3D4B2E2B8EEE}" type="pres">
      <dgm:prSet presAssocID="{028C942A-2A76-43F8-9FA6-52BD27CA088F}" presName="level" presStyleLbl="node1" presStyleIdx="3" presStyleCnt="4" custLinFactNeighborX="-360">
        <dgm:presLayoutVars>
          <dgm:chMax val="1"/>
          <dgm:bulletEnabled val="1"/>
        </dgm:presLayoutVars>
      </dgm:prSet>
      <dgm:spPr/>
    </dgm:pt>
    <dgm:pt modelId="{9C788B79-7BF0-42E6-AE65-87497E5CE2E5}" type="pres">
      <dgm:prSet presAssocID="{028C942A-2A76-43F8-9FA6-52BD27CA088F}" presName="levelTx" presStyleLbl="revTx" presStyleIdx="0" presStyleCnt="0">
        <dgm:presLayoutVars>
          <dgm:chMax val="1"/>
          <dgm:bulletEnabled val="1"/>
        </dgm:presLayoutVars>
      </dgm:prSet>
      <dgm:spPr/>
    </dgm:pt>
  </dgm:ptLst>
  <dgm:cxnLst>
    <dgm:cxn modelId="{5B18B219-9EF5-41C6-AD62-B61D6DBB7153}" type="presOf" srcId="{03C38BEA-50DC-48E4-9D2C-6A6C77EF4F49}" destId="{6EDFD512-C8D0-427D-8BEA-03B15EA6DDBF}" srcOrd="1" destOrd="0" presId="urn:microsoft.com/office/officeart/2005/8/layout/pyramid1"/>
    <dgm:cxn modelId="{20E18A2F-A79A-47A4-8FEE-145BEAA9B754}" srcId="{D18F9811-C89F-4BBD-92A9-CACABFDDA257}" destId="{40F7097D-8455-4031-BC55-AC2DE569E6CF}" srcOrd="2" destOrd="0" parTransId="{835D1089-6813-420F-931F-BF9394802A5E}" sibTransId="{665EAA3E-1086-409C-959C-2DA52436FCBA}"/>
    <dgm:cxn modelId="{968BDC44-8669-4903-B328-7E0C1C8654CE}" type="presOf" srcId="{40F7097D-8455-4031-BC55-AC2DE569E6CF}" destId="{3F50111A-2C03-4B73-9399-98AB4BE93651}" srcOrd="1" destOrd="0" presId="urn:microsoft.com/office/officeart/2005/8/layout/pyramid1"/>
    <dgm:cxn modelId="{5A5B0645-B4C5-4751-A6E3-FB0E4EDDC8BA}" srcId="{D18F9811-C89F-4BBD-92A9-CACABFDDA257}" destId="{03C38BEA-50DC-48E4-9D2C-6A6C77EF4F49}" srcOrd="0" destOrd="0" parTransId="{619B81BC-D2F4-463A-B1C2-A16115588C75}" sibTransId="{D3C8BB69-A5BA-4FAA-8067-A98DE6F526D0}"/>
    <dgm:cxn modelId="{625DE966-6ACD-4CF1-83A0-A0F01066E7CA}" type="presOf" srcId="{40F7097D-8455-4031-BC55-AC2DE569E6CF}" destId="{82EB7E9D-24F5-403A-BF9B-B12B1215A2E5}" srcOrd="0" destOrd="0" presId="urn:microsoft.com/office/officeart/2005/8/layout/pyramid1"/>
    <dgm:cxn modelId="{79E0FA66-7EB1-45FF-A5E6-810C524D47E5}" type="presOf" srcId="{03C38BEA-50DC-48E4-9D2C-6A6C77EF4F49}" destId="{BF8CBAC0-34AC-45C1-BBB4-5466591E4B60}" srcOrd="0" destOrd="0" presId="urn:microsoft.com/office/officeart/2005/8/layout/pyramid1"/>
    <dgm:cxn modelId="{C906EF4E-E795-4BF6-B1F0-27C7E4A50C12}" srcId="{D18F9811-C89F-4BBD-92A9-CACABFDDA257}" destId="{028C942A-2A76-43F8-9FA6-52BD27CA088F}" srcOrd="3" destOrd="0" parTransId="{83FE4639-5066-4BF6-8F8C-F36F08E351B6}" sibTransId="{11ECB7FE-88E6-4F03-A5F0-E992BC534331}"/>
    <dgm:cxn modelId="{C256459B-C546-42C0-8CFB-EA2654035632}" type="presOf" srcId="{D18F9811-C89F-4BBD-92A9-CACABFDDA257}" destId="{91346B78-149D-4FB2-823B-FC942E9975A9}" srcOrd="0" destOrd="0" presId="urn:microsoft.com/office/officeart/2005/8/layout/pyramid1"/>
    <dgm:cxn modelId="{41887DB7-5A01-4886-B06B-6DCECAFC5D8D}" type="presOf" srcId="{4F5C7F75-0DE7-4735-891A-0C26C31479C2}" destId="{E9C9186F-A33C-43D4-8CCD-8215E4EA469E}" srcOrd="1" destOrd="0" presId="urn:microsoft.com/office/officeart/2005/8/layout/pyramid1"/>
    <dgm:cxn modelId="{E9A692BD-AC6C-435E-AD68-CC17CE1B0CE6}" type="presOf" srcId="{028C942A-2A76-43F8-9FA6-52BD27CA088F}" destId="{49FE8BC1-6D88-4414-8294-3D4B2E2B8EEE}" srcOrd="0" destOrd="0" presId="urn:microsoft.com/office/officeart/2005/8/layout/pyramid1"/>
    <dgm:cxn modelId="{77696CCD-14EC-4D32-B997-5371705940DF}" type="presOf" srcId="{4F5C7F75-0DE7-4735-891A-0C26C31479C2}" destId="{4F154A30-990D-446A-B734-58DCCDF17FCA}" srcOrd="0" destOrd="0" presId="urn:microsoft.com/office/officeart/2005/8/layout/pyramid1"/>
    <dgm:cxn modelId="{824675DE-E2A4-4F72-B5D0-C497215304AB}" type="presOf" srcId="{028C942A-2A76-43F8-9FA6-52BD27CA088F}" destId="{9C788B79-7BF0-42E6-AE65-87497E5CE2E5}" srcOrd="1" destOrd="0" presId="urn:microsoft.com/office/officeart/2005/8/layout/pyramid1"/>
    <dgm:cxn modelId="{ADA7C5F3-E360-46A8-840F-24BECA86AE6D}" srcId="{D18F9811-C89F-4BBD-92A9-CACABFDDA257}" destId="{4F5C7F75-0DE7-4735-891A-0C26C31479C2}" srcOrd="1" destOrd="0" parTransId="{26EECB4D-C913-4BBD-BCAE-6203B3CAF63A}" sibTransId="{3704374D-BD8E-4390-BFE3-3BD6C3F7B118}"/>
    <dgm:cxn modelId="{991DDC90-2E54-41C2-B00C-8E3E540100E7}" type="presParOf" srcId="{91346B78-149D-4FB2-823B-FC942E9975A9}" destId="{4A463CD0-F9D3-45AA-B65B-10AC9903E6D9}" srcOrd="0" destOrd="0" presId="urn:microsoft.com/office/officeart/2005/8/layout/pyramid1"/>
    <dgm:cxn modelId="{C9D24A98-7D45-43D0-9555-64C667321FA9}" type="presParOf" srcId="{4A463CD0-F9D3-45AA-B65B-10AC9903E6D9}" destId="{BF8CBAC0-34AC-45C1-BBB4-5466591E4B60}" srcOrd="0" destOrd="0" presId="urn:microsoft.com/office/officeart/2005/8/layout/pyramid1"/>
    <dgm:cxn modelId="{CFB9BFDE-93F1-4BFD-8F0A-BDFEE7C1B630}" type="presParOf" srcId="{4A463CD0-F9D3-45AA-B65B-10AC9903E6D9}" destId="{6EDFD512-C8D0-427D-8BEA-03B15EA6DDBF}" srcOrd="1" destOrd="0" presId="urn:microsoft.com/office/officeart/2005/8/layout/pyramid1"/>
    <dgm:cxn modelId="{FC9AC05C-3E58-430B-8A47-CD4C8514F12E}" type="presParOf" srcId="{91346B78-149D-4FB2-823B-FC942E9975A9}" destId="{39972EB0-45AC-455C-B20E-49A74AE48F8D}" srcOrd="1" destOrd="0" presId="urn:microsoft.com/office/officeart/2005/8/layout/pyramid1"/>
    <dgm:cxn modelId="{D2DF95A7-0E6F-481A-BE84-E249F9FA4BE2}" type="presParOf" srcId="{39972EB0-45AC-455C-B20E-49A74AE48F8D}" destId="{4F154A30-990D-446A-B734-58DCCDF17FCA}" srcOrd="0" destOrd="0" presId="urn:microsoft.com/office/officeart/2005/8/layout/pyramid1"/>
    <dgm:cxn modelId="{5404187A-3C82-436D-B8B0-4CEA99E7B885}" type="presParOf" srcId="{39972EB0-45AC-455C-B20E-49A74AE48F8D}" destId="{E9C9186F-A33C-43D4-8CCD-8215E4EA469E}" srcOrd="1" destOrd="0" presId="urn:microsoft.com/office/officeart/2005/8/layout/pyramid1"/>
    <dgm:cxn modelId="{D15770DB-0E6B-41CF-981B-27E948519DEC}" type="presParOf" srcId="{91346B78-149D-4FB2-823B-FC942E9975A9}" destId="{28AF2D49-5A42-49D2-AD84-F21B0DE0C666}" srcOrd="2" destOrd="0" presId="urn:microsoft.com/office/officeart/2005/8/layout/pyramid1"/>
    <dgm:cxn modelId="{C20D2E01-F2BD-4E47-8247-3DC7C1D084A4}" type="presParOf" srcId="{28AF2D49-5A42-49D2-AD84-F21B0DE0C666}" destId="{82EB7E9D-24F5-403A-BF9B-B12B1215A2E5}" srcOrd="0" destOrd="0" presId="urn:microsoft.com/office/officeart/2005/8/layout/pyramid1"/>
    <dgm:cxn modelId="{74DA747D-84B2-4AD0-9D42-633A310DD517}" type="presParOf" srcId="{28AF2D49-5A42-49D2-AD84-F21B0DE0C666}" destId="{3F50111A-2C03-4B73-9399-98AB4BE93651}" srcOrd="1" destOrd="0" presId="urn:microsoft.com/office/officeart/2005/8/layout/pyramid1"/>
    <dgm:cxn modelId="{C83CFC3C-165F-41FD-AB65-7B6E3AC436A0}" type="presParOf" srcId="{91346B78-149D-4FB2-823B-FC942E9975A9}" destId="{F375242D-C385-435A-B4B4-B250C47AFE5A}" srcOrd="3" destOrd="0" presId="urn:microsoft.com/office/officeart/2005/8/layout/pyramid1"/>
    <dgm:cxn modelId="{B49C3483-E6DC-4330-8366-B0109A58F3CA}" type="presParOf" srcId="{F375242D-C385-435A-B4B4-B250C47AFE5A}" destId="{49FE8BC1-6D88-4414-8294-3D4B2E2B8EEE}" srcOrd="0" destOrd="0" presId="urn:microsoft.com/office/officeart/2005/8/layout/pyramid1"/>
    <dgm:cxn modelId="{CCF62584-6D08-4DB1-91F9-A80310DBB412}" type="presParOf" srcId="{F375242D-C385-435A-B4B4-B250C47AFE5A}" destId="{9C788B79-7BF0-42E6-AE65-87497E5CE2E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CBAC0-34AC-45C1-BBB4-5466591E4B60}">
      <dsp:nvSpPr>
        <dsp:cNvPr id="0" name=""/>
        <dsp:cNvSpPr/>
      </dsp:nvSpPr>
      <dsp:spPr bwMode="white">
        <a:xfrm>
          <a:off x="2342549" y="0"/>
          <a:ext cx="1561699" cy="1371600"/>
        </a:xfrm>
        <a:prstGeom prst="trapezoid">
          <a:avLst>
            <a:gd name="adj" fmla="val 56930"/>
          </a:avLst>
        </a:prstGeom>
        <a:solidFill>
          <a:schemeClr val="accent2">
            <a:lumMod val="40000"/>
            <a:lumOff val="60000"/>
          </a:schemeClr>
        </a:solidFill>
        <a:ln w="19050" cap="flat">
          <a:solidFill>
            <a:schemeClr val="bg1"/>
          </a:solidFill>
          <a:prstDash val="solid"/>
          <a:headEnd type="none"/>
          <a:tailEnd type="none"/>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720000" rIns="12700" bIns="12700" numCol="1" spcCol="1270" anchor="ctr" anchorCtr="0">
          <a:noAutofit/>
        </a:bodyPr>
        <a:lstStyle/>
        <a:p>
          <a:pPr marL="0" lvl="0" indent="0" algn="ctr" defTabSz="444500">
            <a:lnSpc>
              <a:spcPct val="90000"/>
            </a:lnSpc>
            <a:spcBef>
              <a:spcPct val="0"/>
            </a:spcBef>
            <a:spcAft>
              <a:spcPct val="35000"/>
            </a:spcAft>
            <a:buNone/>
          </a:pPr>
          <a:endParaRPr lang="th-TH" sz="1000" b="1" kern="1200" dirty="0">
            <a:solidFill>
              <a:schemeClr val="tx1"/>
            </a:solidFill>
            <a:latin typeface="Open Sans"/>
            <a:ea typeface="Open Sans"/>
          </a:endParaRPr>
        </a:p>
      </dsp:txBody>
      <dsp:txXfrm>
        <a:off x="2342549" y="0"/>
        <a:ext cx="1561699" cy="1371600"/>
      </dsp:txXfrm>
    </dsp:sp>
    <dsp:sp modelId="{4F154A30-990D-446A-B734-58DCCDF17FCA}">
      <dsp:nvSpPr>
        <dsp:cNvPr id="0" name=""/>
        <dsp:cNvSpPr/>
      </dsp:nvSpPr>
      <dsp:spPr bwMode="white">
        <a:xfrm>
          <a:off x="1561699" y="1371600"/>
          <a:ext cx="3123399" cy="1371600"/>
        </a:xfrm>
        <a:prstGeom prst="trapezoid">
          <a:avLst>
            <a:gd name="adj" fmla="val 56930"/>
          </a:avLst>
        </a:prstGeom>
        <a:solidFill>
          <a:schemeClr val="accent2"/>
        </a:solidFill>
        <a:ln w="19050" cap="flat">
          <a:solidFill>
            <a:schemeClr val="bg1"/>
          </a:solidFill>
          <a:prstDash val="solid"/>
          <a:headEnd type="none"/>
          <a:tailEnd type="none"/>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288000" rIns="15240" bIns="36000"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Open Sans"/>
              <a:ea typeface="Open Sans"/>
              <a:cs typeface="Open Sans"/>
            </a:rPr>
            <a:t>Policy</a:t>
          </a:r>
          <a:endParaRPr lang="th-TH" sz="1200" b="1" kern="1200" dirty="0">
            <a:solidFill>
              <a:schemeClr val="bg1"/>
            </a:solidFill>
            <a:latin typeface="Open Sans"/>
            <a:ea typeface="Open Sans"/>
          </a:endParaRPr>
        </a:p>
      </dsp:txBody>
      <dsp:txXfrm>
        <a:off x="2108294" y="1371600"/>
        <a:ext cx="2030210" cy="1371600"/>
      </dsp:txXfrm>
    </dsp:sp>
    <dsp:sp modelId="{82EB7E9D-24F5-403A-BF9B-B12B1215A2E5}">
      <dsp:nvSpPr>
        <dsp:cNvPr id="0" name=""/>
        <dsp:cNvSpPr/>
      </dsp:nvSpPr>
      <dsp:spPr bwMode="white">
        <a:xfrm>
          <a:off x="780850" y="2743200"/>
          <a:ext cx="4685099" cy="1371600"/>
        </a:xfrm>
        <a:prstGeom prst="trapezoid">
          <a:avLst>
            <a:gd name="adj" fmla="val 56930"/>
          </a:avLst>
        </a:prstGeom>
        <a:solidFill>
          <a:schemeClr val="accent1">
            <a:lumMod val="60000"/>
            <a:lumOff val="40000"/>
          </a:schemeClr>
        </a:solidFill>
        <a:ln w="19050" cap="flat">
          <a:solidFill>
            <a:schemeClr val="bg1">
              <a:alpha val="75000"/>
            </a:schemeClr>
          </a:solidFill>
          <a:prstDash val="solid"/>
          <a:headEnd type="none"/>
          <a:tailEnd type="none"/>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288000" rIns="15240" bIns="36000"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Open Sans"/>
              <a:ea typeface="Open Sans"/>
              <a:cs typeface="Open Sans"/>
            </a:rPr>
            <a:t>Critical Processes</a:t>
          </a:r>
          <a:endParaRPr lang="th-TH" sz="1200" b="1" kern="1200" dirty="0">
            <a:solidFill>
              <a:schemeClr val="bg1"/>
            </a:solidFill>
            <a:latin typeface="Open Sans"/>
            <a:ea typeface="Open Sans"/>
            <a:cs typeface="+mn-cs"/>
          </a:endParaRPr>
        </a:p>
      </dsp:txBody>
      <dsp:txXfrm>
        <a:off x="1600742" y="2743200"/>
        <a:ext cx="3045315" cy="1371600"/>
      </dsp:txXfrm>
    </dsp:sp>
    <dsp:sp modelId="{49FE8BC1-6D88-4414-8294-3D4B2E2B8EEE}">
      <dsp:nvSpPr>
        <dsp:cNvPr id="0" name=""/>
        <dsp:cNvSpPr/>
      </dsp:nvSpPr>
      <dsp:spPr bwMode="white">
        <a:xfrm>
          <a:off x="0" y="4114800"/>
          <a:ext cx="6246799" cy="1371600"/>
        </a:xfrm>
        <a:prstGeom prst="trapezoid">
          <a:avLst>
            <a:gd name="adj" fmla="val 56930"/>
          </a:avLst>
        </a:prstGeom>
        <a:solidFill>
          <a:schemeClr val="accent1"/>
        </a:solidFill>
        <a:ln w="19050" cap="flat">
          <a:solidFill>
            <a:schemeClr val="bg1"/>
          </a:solidFill>
          <a:prstDash val="solid"/>
          <a:headEnd type="none"/>
          <a:tailEnd type="none"/>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288000" rIns="15240" bIns="36000" numCol="1" spcCol="1270" anchor="t" anchorCtr="0">
          <a:noAutofit/>
        </a:bodyPr>
        <a:lstStyle/>
        <a:p>
          <a:pPr marL="0" lvl="0" indent="0" algn="ctr" defTabSz="533400">
            <a:lnSpc>
              <a:spcPct val="90000"/>
            </a:lnSpc>
            <a:spcBef>
              <a:spcPct val="0"/>
            </a:spcBef>
            <a:spcAft>
              <a:spcPct val="35000"/>
            </a:spcAft>
            <a:buNone/>
          </a:pPr>
          <a:r>
            <a:rPr lang="en-US" sz="1200" b="0" kern="1200" dirty="0">
              <a:solidFill>
                <a:schemeClr val="bg1"/>
              </a:solidFill>
              <a:latin typeface="Open Sans"/>
              <a:ea typeface="Open Sans"/>
              <a:cs typeface="Open Sans"/>
            </a:rPr>
            <a:t>Institutionalization</a:t>
          </a:r>
          <a:endParaRPr lang="th-TH" sz="1200" b="0" kern="1200" dirty="0">
            <a:solidFill>
              <a:schemeClr val="bg1"/>
            </a:solidFill>
            <a:latin typeface="Open Sans"/>
            <a:ea typeface="Open Sans"/>
          </a:endParaRPr>
        </a:p>
      </dsp:txBody>
      <dsp:txXfrm>
        <a:off x="1093189" y="4114800"/>
        <a:ext cx="4060420" cy="13716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white">
          <a:xfrm>
            <a:off x="457198" y="457200"/>
            <a:ext cx="2971802" cy="228600"/>
          </a:xfrm>
          <a:prstGeom prst="rect">
            <a:avLst/>
          </a:prstGeom>
          <a:ln>
            <a:headEnd type="none"/>
            <a:tailEnd type="none"/>
          </a:ln>
        </p:spPr>
        <p:txBody>
          <a:bodyPr wrap="square" lIns="0" tIns="0" rIns="0" bIns="0"/>
          <a:lstStyle>
            <a:lvl1pPr algn="l">
              <a:defRPr sz="1200" dirty="0"/>
            </a:lvl1pPr>
          </a:lstStyle>
          <a:p>
            <a:endParaRPr lang="en-US" sz="900" dirty="0"/>
          </a:p>
        </p:txBody>
      </p:sp>
      <p:sp>
        <p:nvSpPr>
          <p:cNvPr id="3" name="Date Placeholder 2"/>
          <p:cNvSpPr>
            <a:spLocks noGrp="1"/>
          </p:cNvSpPr>
          <p:nvPr>
            <p:ph type="dt" sz="quarter" idx="1"/>
          </p:nvPr>
        </p:nvSpPr>
        <p:spPr bwMode="white">
          <a:xfrm>
            <a:off x="5683682" y="457200"/>
            <a:ext cx="717118" cy="228600"/>
          </a:xfrm>
          <a:prstGeom prst="rect">
            <a:avLst/>
          </a:prstGeom>
          <a:ln>
            <a:headEnd type="none"/>
            <a:tailEnd type="none"/>
          </a:ln>
        </p:spPr>
        <p:txBody>
          <a:bodyPr wrap="square" lIns="0" tIns="0" rIns="0" bIns="0"/>
          <a:lstStyle>
            <a:lvl1pPr algn="r">
              <a:defRPr sz="1200" dirty="0"/>
            </a:lvl1pPr>
          </a:lstStyle>
          <a:p>
            <a:fld id="{0B33F104-80B4-4E04-97E3-C87FB857B623}" type="datetimeFigureOut">
              <a:rPr lang="en-US" sz="900" dirty="0"/>
              <a:t>7/3/2025</a:t>
            </a:fld>
            <a:endParaRPr lang="en-US" sz="900" dirty="0"/>
          </a:p>
        </p:txBody>
      </p:sp>
      <p:sp>
        <p:nvSpPr>
          <p:cNvPr id="4" name="Footer Placeholder 3"/>
          <p:cNvSpPr>
            <a:spLocks noGrp="1"/>
          </p:cNvSpPr>
          <p:nvPr>
            <p:ph type="ftr" sz="quarter" idx="2"/>
          </p:nvPr>
        </p:nvSpPr>
        <p:spPr bwMode="white">
          <a:xfrm>
            <a:off x="457198" y="8459980"/>
            <a:ext cx="2743200" cy="228601"/>
          </a:xfrm>
          <a:prstGeom prst="rect">
            <a:avLst/>
          </a:prstGeom>
          <a:ln>
            <a:headEnd type="none"/>
            <a:tailEnd type="none"/>
          </a:ln>
        </p:spPr>
        <p:txBody>
          <a:bodyPr wrap="square" lIns="0" tIns="0" rIns="0" bIns="0" anchor="b"/>
          <a:lstStyle>
            <a:lvl1pPr algn="l">
              <a:defRPr sz="1200" dirty="0"/>
            </a:lvl1pPr>
          </a:lstStyle>
          <a:p>
            <a:endParaRPr lang="en-US" sz="900" dirty="0"/>
          </a:p>
        </p:txBody>
      </p:sp>
      <p:sp>
        <p:nvSpPr>
          <p:cNvPr id="5" name="Slide Number Placeholder 4"/>
          <p:cNvSpPr>
            <a:spLocks noGrp="1"/>
          </p:cNvSpPr>
          <p:nvPr>
            <p:ph type="sldNum" sz="quarter" idx="3"/>
          </p:nvPr>
        </p:nvSpPr>
        <p:spPr bwMode="white">
          <a:xfrm>
            <a:off x="5683682" y="8459980"/>
            <a:ext cx="717119" cy="228601"/>
          </a:xfrm>
          <a:prstGeom prst="rect">
            <a:avLst/>
          </a:prstGeom>
          <a:ln>
            <a:headEnd type="none"/>
            <a:tailEnd type="none"/>
          </a:ln>
        </p:spPr>
        <p:txBody>
          <a:bodyPr wrap="square" lIns="0" tIns="0" rIns="0" bIns="0" anchor="b"/>
          <a:lstStyle>
            <a:lvl1pPr algn="r">
              <a:defRPr sz="1200" dirty="0"/>
            </a:lvl1pPr>
          </a:lstStyle>
          <a:p>
            <a:fld id="{16BF8E5E-2FD0-4AE6-B0F5-D0C30D1FE04F}" type="slidenum">
              <a:rPr lang="en-US" sz="900" dirty="0"/>
              <a:t>‹#›</a:t>
            </a:fld>
            <a:endParaRPr lang="en-US" sz="900"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white">
          <a:xfrm>
            <a:off x="685798" y="685800"/>
            <a:ext cx="2743200" cy="228600"/>
          </a:xfrm>
          <a:prstGeom prst="rect">
            <a:avLst/>
          </a:prstGeom>
          <a:ln>
            <a:headEnd type="none"/>
            <a:tailEnd type="none"/>
          </a:ln>
        </p:spPr>
        <p:txBody>
          <a:bodyPr wrap="square" lIns="0" tIns="0" rIns="0" bIns="0"/>
          <a:lstStyle>
            <a:lvl1pPr algn="l">
              <a:defRPr sz="900" dirty="0"/>
            </a:lvl1pPr>
          </a:lstStyle>
          <a:p>
            <a:endParaRPr lang="en-US" dirty="0"/>
          </a:p>
        </p:txBody>
      </p:sp>
      <p:sp>
        <p:nvSpPr>
          <p:cNvPr id="3" name="Date Placeholder 2"/>
          <p:cNvSpPr>
            <a:spLocks noGrp="1"/>
          </p:cNvSpPr>
          <p:nvPr>
            <p:ph type="dt" idx="1"/>
          </p:nvPr>
        </p:nvSpPr>
        <p:spPr bwMode="white">
          <a:xfrm>
            <a:off x="5455085" y="685800"/>
            <a:ext cx="715528" cy="228600"/>
          </a:xfrm>
          <a:prstGeom prst="rect">
            <a:avLst/>
          </a:prstGeom>
          <a:ln>
            <a:headEnd type="none"/>
            <a:tailEnd type="none"/>
          </a:ln>
        </p:spPr>
        <p:txBody>
          <a:bodyPr wrap="square" lIns="0" tIns="0" rIns="0" bIns="0"/>
          <a:lstStyle>
            <a:lvl1pPr algn="r">
              <a:defRPr sz="900" dirty="0"/>
            </a:lvl1pPr>
          </a:lstStyle>
          <a:p>
            <a:fld id="{A6248C5F-AC1F-4F90-B826-F3F4984AE898}" type="datetimeFigureOut">
              <a:rPr lang="en-US" dirty="0"/>
              <a:t>7/3/2025</a:t>
            </a:fld>
            <a:endParaRPr lang="en-US" dirty="0"/>
          </a:p>
        </p:txBody>
      </p:sp>
      <p:sp>
        <p:nvSpPr>
          <p:cNvPr id="4" name="Slide Image Placeholder 3"/>
          <p:cNvSpPr>
            <a:spLocks noGrp="1" noRot="1" noChangeAspect="1"/>
          </p:cNvSpPr>
          <p:nvPr>
            <p:ph type="sldImg" idx="2"/>
          </p:nvPr>
        </p:nvSpPr>
        <p:spPr bwMode="white">
          <a:xfrm>
            <a:off x="685800" y="1143000"/>
            <a:ext cx="5486400" cy="3086100"/>
          </a:xfrm>
          <a:prstGeom prst="rect">
            <a:avLst/>
          </a:prstGeom>
          <a:noFill/>
          <a:ln w="12700">
            <a:solidFill>
              <a:srgbClr val="000000"/>
            </a:solidFill>
            <a:headEnd type="none"/>
            <a:tailEnd type="none"/>
          </a:ln>
        </p:spPr>
        <p:txBody>
          <a:bodyPr wrap="square" lIns="91440" tIns="45720" rIns="91440" bIns="45720" anchor="ctr"/>
          <a:lstStyle/>
          <a:p>
            <a:endParaRPr lang="en-US" dirty="0"/>
          </a:p>
        </p:txBody>
      </p:sp>
      <p:sp>
        <p:nvSpPr>
          <p:cNvPr id="5" name="Notes Placeholder 4"/>
          <p:cNvSpPr>
            <a:spLocks noGrp="1"/>
          </p:cNvSpPr>
          <p:nvPr>
            <p:ph type="body" sz="quarter" idx="3"/>
          </p:nvPr>
        </p:nvSpPr>
        <p:spPr bwMode="white">
          <a:xfrm>
            <a:off x="685800" y="4572000"/>
            <a:ext cx="5486400" cy="3429000"/>
          </a:xfrm>
          <a:prstGeom prst="rect">
            <a:avLst/>
          </a:prstGeom>
          <a:ln>
            <a:headEnd type="none"/>
            <a:tailEnd type="none"/>
          </a:ln>
        </p:spPr>
        <p:txBody>
          <a:bodyPr wrap="square" lIns="0" tIns="0" rIns="0" bIns="0" numCol="1"/>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bwMode="white">
          <a:xfrm>
            <a:off x="685800" y="8258358"/>
            <a:ext cx="2743200" cy="228600"/>
          </a:xfrm>
          <a:prstGeom prst="rect">
            <a:avLst/>
          </a:prstGeom>
          <a:ln>
            <a:headEnd type="none"/>
            <a:tailEnd type="none"/>
          </a:ln>
        </p:spPr>
        <p:txBody>
          <a:bodyPr wrap="square" lIns="0" tIns="0" rIns="0" bIns="0" anchor="b"/>
          <a:lstStyle>
            <a:lvl1pPr algn="l">
              <a:defRPr sz="900" dirty="0"/>
            </a:lvl1pPr>
          </a:lstStyle>
          <a:p>
            <a:endParaRPr lang="en-US" dirty="0"/>
          </a:p>
        </p:txBody>
      </p:sp>
      <p:sp>
        <p:nvSpPr>
          <p:cNvPr id="7" name="Slide Number Placeholder 6"/>
          <p:cNvSpPr>
            <a:spLocks noGrp="1"/>
          </p:cNvSpPr>
          <p:nvPr>
            <p:ph type="sldNum" sz="quarter" idx="5"/>
          </p:nvPr>
        </p:nvSpPr>
        <p:spPr bwMode="white">
          <a:xfrm>
            <a:off x="5455085" y="8258358"/>
            <a:ext cx="715528" cy="228600"/>
          </a:xfrm>
          <a:prstGeom prst="rect">
            <a:avLst/>
          </a:prstGeom>
          <a:ln>
            <a:headEnd type="none"/>
            <a:tailEnd type="none"/>
          </a:ln>
        </p:spPr>
        <p:txBody>
          <a:bodyPr wrap="square" lIns="0" tIns="0" rIns="0" bIns="0" anchor="b"/>
          <a:lstStyle>
            <a:lvl1pPr algn="r">
              <a:defRPr sz="900" dirty="0"/>
            </a:lvl1pPr>
          </a:lstStyle>
          <a:p>
            <a:fld id="{641B1B2C-1F52-44AB-960F-E6CE3AB6126E}" type="slidenum">
              <a:rPr lang="en-US" dirty="0"/>
              <a:t>‹#›</a:t>
            </a:fld>
            <a:endParaRPr lang="en-US" dirty="0"/>
          </a:p>
        </p:txBody>
      </p:sp>
    </p:spTree>
  </p:cSld>
  <p:clrMap bg1="lt1" tx1="dk1" bg2="lt2" tx2="dk2" accent1="accent1" accent2="accent2" accent3="accent3" accent4="accent4" accent5="accent5" accent6="accent6" hlink="hlink" folHlink="folHlink"/>
  <p:notesStyle>
    <a:lvl1pPr marL="0" algn="l" defTabSz="914400" rtl="0">
      <a:lnSpc>
        <a:spcPct val="120000"/>
      </a:lnSpc>
      <a:defRPr sz="1100" kern="1200" dirty="0">
        <a:solidFill>
          <a:schemeClr val="dk1"/>
        </a:solidFill>
        <a:latin typeface="+mn-lt"/>
        <a:ea typeface="+mn-ea"/>
        <a:cs typeface="+mn-cs"/>
      </a:defRPr>
    </a:lvl1pPr>
    <a:lvl2pPr marL="457200" algn="l" defTabSz="914400" rtl="0">
      <a:lnSpc>
        <a:spcPct val="120000"/>
      </a:lnSpc>
      <a:defRPr sz="1100" kern="1200" dirty="0">
        <a:solidFill>
          <a:schemeClr val="dk1"/>
        </a:solidFill>
        <a:latin typeface="+mn-lt"/>
        <a:ea typeface="+mn-ea"/>
        <a:cs typeface="+mn-cs"/>
      </a:defRPr>
    </a:lvl2pPr>
    <a:lvl3pPr marL="914400" algn="l" defTabSz="914400" rtl="0">
      <a:lnSpc>
        <a:spcPct val="120000"/>
      </a:lnSpc>
      <a:defRPr sz="1100" kern="1200" dirty="0">
        <a:solidFill>
          <a:schemeClr val="dk1"/>
        </a:solidFill>
        <a:latin typeface="+mn-lt"/>
        <a:ea typeface="+mn-ea"/>
        <a:cs typeface="+mn-cs"/>
      </a:defRPr>
    </a:lvl3pPr>
    <a:lvl4pPr marL="1371600" algn="l" defTabSz="914400" rtl="0">
      <a:lnSpc>
        <a:spcPct val="120000"/>
      </a:lnSpc>
      <a:defRPr sz="1100" kern="1200" dirty="0">
        <a:solidFill>
          <a:schemeClr val="dk1"/>
        </a:solidFill>
        <a:latin typeface="+mn-lt"/>
        <a:ea typeface="+mn-ea"/>
        <a:cs typeface="+mn-cs"/>
      </a:defRPr>
    </a:lvl4pPr>
    <a:lvl5pPr marL="1828800" algn="l" defTabSz="914400" rtl="0">
      <a:lnSpc>
        <a:spcPct val="120000"/>
      </a:lnSpc>
      <a:defRPr sz="1100" kern="1200" dirty="0">
        <a:solidFill>
          <a:schemeClr val="dk1"/>
        </a:solidFill>
        <a:latin typeface="+mn-lt"/>
        <a:ea typeface="+mn-ea"/>
        <a:cs typeface="+mn-cs"/>
      </a:defRPr>
    </a:lvl5pPr>
    <a:lvl6pPr marL="2286000" algn="l" defTabSz="914400" rtl="0">
      <a:defRPr sz="1200" kern="1200" dirty="0">
        <a:solidFill>
          <a:schemeClr val="dk1"/>
        </a:solidFill>
        <a:latin typeface="+mn-lt"/>
        <a:ea typeface="+mn-ea"/>
        <a:cs typeface="+mn-cs"/>
      </a:defRPr>
    </a:lvl6pPr>
    <a:lvl7pPr marL="2743200" algn="l" defTabSz="914400" rtl="0">
      <a:defRPr sz="1200" kern="1200" dirty="0">
        <a:solidFill>
          <a:schemeClr val="dk1"/>
        </a:solidFill>
        <a:latin typeface="+mn-lt"/>
        <a:ea typeface="+mn-ea"/>
        <a:cs typeface="+mn-cs"/>
      </a:defRPr>
    </a:lvl7pPr>
    <a:lvl8pPr marL="3200400" algn="l" defTabSz="914400" rtl="0">
      <a:defRPr sz="1200" kern="1200" dirty="0">
        <a:solidFill>
          <a:schemeClr val="dk1"/>
        </a:solidFill>
        <a:latin typeface="+mn-lt"/>
        <a:ea typeface="+mn-ea"/>
        <a:cs typeface="+mn-cs"/>
      </a:defRPr>
    </a:lvl8pPr>
    <a:lvl9pPr marL="3657600" algn="l" defTabSz="914400" rtl="0">
      <a:defRPr sz="1200" kern="1200" dirty="0">
        <a:solidFill>
          <a:schemeClr val="dk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r>
              <a:rPr lang="en-US" dirty="0"/>
              <a:t>Assessment</a:t>
            </a:r>
          </a:p>
          <a:p>
            <a:r>
              <a:rPr lang="en-US" dirty="0"/>
              <a:t>|post|</a:t>
            </a:r>
          </a:p>
          <a:p>
            <a:r>
              <a:rPr lang="en-US" dirty="0"/>
              <a:t>|pre|</a:t>
            </a:r>
          </a:p>
          <a:p>
            <a:r>
              <a:rPr lang="en-US" dirty="0"/>
              <a:t>&gt;&gt;&gt;&gt;&gt;&gt;&gt;&gt;&gt;&gt;&gt;&gt;&gt;&gt;</a:t>
            </a:r>
          </a:p>
          <a:p>
            <a:r>
              <a:rPr lang="en-US" dirty="0"/>
              <a:t>Campus</a:t>
            </a:r>
          </a:p>
          <a:p>
            <a:r>
              <a:rPr lang="en-US" sz="1800" dirty="0">
                <a:effectLst/>
                <a:latin typeface="Calibri"/>
                <a:ea typeface="Calibri"/>
                <a:cs typeface="Times New Roman"/>
              </a:rPr>
              <a:t>|MWBS1_10a|</a:t>
            </a:r>
          </a:p>
          <a:p>
            <a:pPr marL="0" indent="0" algn="l" defTabSz="914400" rtl="0">
              <a:lnSpc>
                <a:spcPct val="120000"/>
              </a:lnSpc>
              <a:spcBef>
                <a:spcPts val="0"/>
              </a:spcBef>
              <a:spcAft>
                <a:spcPts val="0"/>
              </a:spcAft>
              <a:buClrTx/>
              <a:buSzTx/>
              <a:buFontTx/>
              <a:buNone/>
              <a:tabLst/>
            </a:pPr>
            <a:r>
              <a:rPr lang="en-US" sz="1100" dirty="0">
                <a:effectLst/>
                <a:latin typeface="Calibri"/>
                <a:ea typeface="Calibri"/>
                <a:cs typeface="Times New Roman"/>
              </a:rPr>
              <a:t>|MWBS1_10b|</a:t>
            </a:r>
            <a:endParaRPr lang="en-US" dirty="0"/>
          </a:p>
          <a:p>
            <a:pPr marL="0" indent="0" algn="l" defTabSz="914400" rtl="0">
              <a:lnSpc>
                <a:spcPct val="120000"/>
              </a:lnSpc>
              <a:spcBef>
                <a:spcPts val="0"/>
              </a:spcBef>
              <a:spcAft>
                <a:spcPts val="0"/>
              </a:spcAft>
              <a:buClrTx/>
              <a:buSzTx/>
              <a:buFontTx/>
              <a:buNone/>
              <a:tabLst/>
            </a:pPr>
            <a:r>
              <a:rPr lang="en-US" sz="1100" dirty="0">
                <a:effectLst/>
                <a:latin typeface="Calibri"/>
                <a:ea typeface="Calibri"/>
                <a:cs typeface="Times New Roman"/>
              </a:rPr>
              <a:t>|MWBS1_10c|</a:t>
            </a:r>
            <a:endParaRPr lang="en-US" dirty="0"/>
          </a:p>
          <a:p>
            <a:pPr marL="0" indent="0" algn="l" defTabSz="914400" rtl="0">
              <a:lnSpc>
                <a:spcPct val="120000"/>
              </a:lnSpc>
              <a:spcBef>
                <a:spcPts val="0"/>
              </a:spcBef>
              <a:spcAft>
                <a:spcPts val="0"/>
              </a:spcAft>
              <a:buClrTx/>
              <a:buSzTx/>
              <a:buFontTx/>
              <a:buNone/>
              <a:tabLst/>
            </a:pPr>
            <a:r>
              <a:rPr lang="en-US" sz="1100" dirty="0">
                <a:effectLst/>
                <a:latin typeface="Calibri"/>
                <a:ea typeface="Calibri"/>
                <a:cs typeface="Times New Roman"/>
              </a:rPr>
              <a:t>|MWBS1_10d|</a:t>
            </a:r>
            <a:endParaRPr lang="en-US" dirty="0"/>
          </a:p>
          <a:p>
            <a:endParaRPr lang="en-US" dirty="0"/>
          </a:p>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8</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endParaRPr lang="en-US" dirty="0"/>
          </a:p>
          <a:p>
            <a:r>
              <a:rPr lang="en-US" dirty="0"/>
              <a:t>GenderIdentity</a:t>
            </a:r>
          </a:p>
          <a:p>
            <a:r>
              <a:rPr lang="en-US" dirty="0"/>
              <a:t>|fem|</a:t>
            </a:r>
          </a:p>
          <a:p>
            <a:r>
              <a:rPr lang="en-US" dirty="0"/>
              <a:t>|mal|</a:t>
            </a:r>
          </a:p>
          <a:p>
            <a:r>
              <a:rPr lang="en-US" dirty="0"/>
              <a:t>|trns|</a:t>
            </a:r>
          </a:p>
          <a:p>
            <a:r>
              <a:rPr lang="en-US" dirty="0"/>
              <a:t>|oth|</a:t>
            </a:r>
          </a:p>
          <a:p>
            <a:r>
              <a:rPr lang="en-US" dirty="0"/>
              <a:t>|pna|</a:t>
            </a:r>
          </a:p>
          <a:p>
            <a:r>
              <a:rPr lang="en-US" dirty="0"/>
              <a:t>&gt;&gt;&gt;&gt;&gt;&gt;&gt;&gt;&gt;&gt;&gt;&gt;</a:t>
            </a:r>
          </a:p>
          <a:p>
            <a:r>
              <a:rPr lang="en-US" dirty="0"/>
              <a:t>SexualOrientation</a:t>
            </a:r>
          </a:p>
          <a:p>
            <a:r>
              <a:rPr lang="en-US" dirty="0"/>
              <a:t>|het|</a:t>
            </a:r>
          </a:p>
          <a:p>
            <a:r>
              <a:rPr lang="en-US" dirty="0"/>
              <a:t>|bis|</a:t>
            </a:r>
          </a:p>
          <a:p>
            <a:r>
              <a:rPr lang="en-US" dirty="0"/>
              <a:t>|gay|</a:t>
            </a:r>
          </a:p>
          <a:p>
            <a:r>
              <a:rPr lang="en-US" dirty="0"/>
              <a:t>|les|</a:t>
            </a:r>
          </a:p>
          <a:p>
            <a:r>
              <a:rPr lang="en-US" dirty="0"/>
              <a:t>|ques|</a:t>
            </a:r>
          </a:p>
          <a:p>
            <a:r>
              <a:rPr lang="en-US" dirty="0"/>
              <a:t>|otr|</a:t>
            </a:r>
          </a:p>
          <a:p>
            <a:r>
              <a:rPr lang="en-US" dirty="0"/>
              <a:t>|pna_so|</a:t>
            </a:r>
          </a:p>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21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r>
              <a:rPr lang="en-US" dirty="0"/>
              <a:t>Ethnicity</a:t>
            </a:r>
          </a:p>
          <a:p>
            <a:r>
              <a:rPr lang="en-US" dirty="0"/>
              <a:t>|black|</a:t>
            </a:r>
          </a:p>
          <a:p>
            <a:r>
              <a:rPr lang="en-US" dirty="0"/>
              <a:t>|white|</a:t>
            </a:r>
          </a:p>
          <a:p>
            <a:r>
              <a:rPr lang="en-US" dirty="0"/>
              <a:t>|hispanic|</a:t>
            </a:r>
          </a:p>
          <a:p>
            <a:r>
              <a:rPr lang="en-US" dirty="0"/>
              <a:t>|asian|</a:t>
            </a:r>
          </a:p>
          <a:p>
            <a:r>
              <a:rPr lang="en-US" dirty="0"/>
              <a:t>|native|</a:t>
            </a:r>
          </a:p>
          <a:p>
            <a:r>
              <a:rPr lang="en-US" dirty="0"/>
              <a:t>|other|</a:t>
            </a:r>
          </a:p>
          <a:p>
            <a:r>
              <a:rPr lang="en-US" dirty="0"/>
              <a:t>&gt;&gt;&gt;&gt;&gt;&gt;&gt;&gt;&gt;&gt;&gt;&gt;&gt;&gt;&gt;&gt;&gt;</a:t>
            </a:r>
          </a:p>
          <a:p>
            <a:r>
              <a:rPr lang="en-US" dirty="0"/>
              <a:t>Age</a:t>
            </a:r>
          </a:p>
          <a:p>
            <a:r>
              <a:rPr lang="en-US" dirty="0"/>
              <a:t>|sev|</a:t>
            </a:r>
          </a:p>
          <a:p>
            <a:r>
              <a:rPr lang="en-US" dirty="0"/>
              <a:t>|eig|</a:t>
            </a:r>
          </a:p>
          <a:p>
            <a:r>
              <a:rPr lang="en-US" dirty="0"/>
              <a:t>|nin|</a:t>
            </a:r>
          </a:p>
          <a:p>
            <a:r>
              <a:rPr lang="en-US" dirty="0"/>
              <a:t>|twe|</a:t>
            </a:r>
          </a:p>
          <a:p>
            <a:r>
              <a:rPr lang="en-US" dirty="0"/>
              <a:t>|two|</a:t>
            </a:r>
          </a:p>
          <a:p>
            <a:endParaRPr lang="en-US" dirty="0"/>
          </a:p>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22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r>
              <a:rPr lang="en-US" dirty="0"/>
              <a:t>HighRisk</a:t>
            </a:r>
          </a:p>
          <a:p>
            <a:r>
              <a:rPr lang="en-US" dirty="0"/>
              <a:t>|MWBS2_8_1t|</a:t>
            </a:r>
          </a:p>
          <a:p>
            <a:pPr marL="0" indent="0" algn="l" defTabSz="914400" rtl="0">
              <a:lnSpc>
                <a:spcPct val="120000"/>
              </a:lnSpc>
              <a:spcBef>
                <a:spcPts val="0"/>
              </a:spcBef>
              <a:spcAft>
                <a:spcPts val="0"/>
              </a:spcAft>
              <a:buClrTx/>
              <a:buSzTx/>
              <a:buFontTx/>
              <a:buNone/>
              <a:tabLst/>
            </a:pPr>
            <a:r>
              <a:rPr lang="en-US" dirty="0"/>
              <a:t>|MWBS2_8_2t|</a:t>
            </a:r>
          </a:p>
          <a:p>
            <a:pPr marL="0" indent="0" algn="l" defTabSz="914400" rtl="0">
              <a:lnSpc>
                <a:spcPct val="120000"/>
              </a:lnSpc>
              <a:spcBef>
                <a:spcPts val="0"/>
              </a:spcBef>
              <a:spcAft>
                <a:spcPts val="0"/>
              </a:spcAft>
              <a:buClrTx/>
              <a:buSzTx/>
              <a:buFontTx/>
              <a:buNone/>
              <a:tabLst/>
            </a:pPr>
            <a:r>
              <a:rPr lang="en-US" dirty="0"/>
              <a:t>|MWBS2_8_3t|</a:t>
            </a:r>
          </a:p>
          <a:p>
            <a:pPr marL="0" indent="0" algn="l" defTabSz="914400" rtl="0">
              <a:lnSpc>
                <a:spcPct val="120000"/>
              </a:lnSpc>
              <a:spcBef>
                <a:spcPts val="0"/>
              </a:spcBef>
              <a:spcAft>
                <a:spcPts val="0"/>
              </a:spcAft>
              <a:buClrTx/>
              <a:buSzTx/>
              <a:buFontTx/>
              <a:buNone/>
              <a:tabLst/>
            </a:pPr>
            <a:r>
              <a:rPr lang="en-US" dirty="0"/>
              <a:t>|MWBS2_8_4t|</a:t>
            </a:r>
          </a:p>
          <a:p>
            <a:pPr marL="0" indent="0" algn="l" defTabSz="914400" rtl="0">
              <a:lnSpc>
                <a:spcPct val="120000"/>
              </a:lnSpc>
              <a:spcBef>
                <a:spcPts val="0"/>
              </a:spcBef>
              <a:spcAft>
                <a:spcPts val="0"/>
              </a:spcAft>
              <a:buClrTx/>
              <a:buSzTx/>
              <a:buFontTx/>
              <a:buNone/>
              <a:tabLst/>
            </a:pPr>
            <a:endParaRPr lang="en-US" dirty="0"/>
          </a:p>
          <a:p>
            <a:pPr marL="0" indent="0" algn="l" defTabSz="914400" rtl="0">
              <a:lnSpc>
                <a:spcPct val="120000"/>
              </a:lnSpc>
              <a:spcBef>
                <a:spcPts val="0"/>
              </a:spcBef>
              <a:spcAft>
                <a:spcPts val="0"/>
              </a:spcAft>
              <a:buClrTx/>
              <a:buSzTx/>
              <a:buFontTx/>
              <a:buNone/>
              <a:tabLst/>
            </a:pPr>
            <a:r>
              <a:rPr lang="en-US" dirty="0"/>
              <a:t>|MWBS2_8_1|</a:t>
            </a:r>
          </a:p>
          <a:p>
            <a:pPr marL="0" indent="0" algn="l" defTabSz="914400" rtl="0">
              <a:lnSpc>
                <a:spcPct val="120000"/>
              </a:lnSpc>
              <a:spcBef>
                <a:spcPts val="0"/>
              </a:spcBef>
              <a:spcAft>
                <a:spcPts val="0"/>
              </a:spcAft>
              <a:buClrTx/>
              <a:buSzTx/>
              <a:buFontTx/>
              <a:buNone/>
              <a:tabLst/>
            </a:pPr>
            <a:r>
              <a:rPr lang="en-US" dirty="0"/>
              <a:t>|MWBS2_8_2|</a:t>
            </a:r>
          </a:p>
          <a:p>
            <a:pPr marL="0" indent="0" algn="l" defTabSz="914400" rtl="0">
              <a:lnSpc>
                <a:spcPct val="120000"/>
              </a:lnSpc>
              <a:spcBef>
                <a:spcPts val="0"/>
              </a:spcBef>
              <a:spcAft>
                <a:spcPts val="0"/>
              </a:spcAft>
              <a:buClrTx/>
              <a:buSzTx/>
              <a:buFontTx/>
              <a:buNone/>
              <a:tabLst/>
            </a:pPr>
            <a:r>
              <a:rPr lang="en-US" dirty="0"/>
              <a:t>|MWBS2_8_3|</a:t>
            </a:r>
          </a:p>
          <a:p>
            <a:pPr marL="0" indent="0" algn="l" defTabSz="914400" rtl="0">
              <a:lnSpc>
                <a:spcPct val="120000"/>
              </a:lnSpc>
              <a:spcBef>
                <a:spcPts val="0"/>
              </a:spcBef>
              <a:spcAft>
                <a:spcPts val="0"/>
              </a:spcAft>
              <a:buClrTx/>
              <a:buSzTx/>
              <a:buFontTx/>
              <a:buNone/>
              <a:tabLst/>
            </a:pPr>
            <a:r>
              <a:rPr lang="en-US" dirty="0"/>
              <a:t>|MWBS2_8_4|</a:t>
            </a:r>
          </a:p>
          <a:p>
            <a:pPr marL="0" indent="0" algn="l" defTabSz="914400" rtl="0">
              <a:lnSpc>
                <a:spcPct val="120000"/>
              </a:lnSpc>
              <a:spcBef>
                <a:spcPts val="0"/>
              </a:spcBef>
              <a:spcAft>
                <a:spcPts val="0"/>
              </a:spcAft>
              <a:buClrTx/>
              <a:buSzTx/>
              <a:buFontTx/>
              <a:buNone/>
              <a:tabLst/>
            </a:pPr>
            <a:endParaRPr lang="en-US" dirty="0"/>
          </a:p>
          <a:p>
            <a:pPr marL="0" indent="0" algn="l" defTabSz="914400" rtl="0">
              <a:lnSpc>
                <a:spcPct val="120000"/>
              </a:lnSpc>
              <a:spcBef>
                <a:spcPts val="0"/>
              </a:spcBef>
              <a:spcAft>
                <a:spcPts val="0"/>
              </a:spcAft>
              <a:buClrTx/>
              <a:buSzTx/>
              <a:buFontTx/>
              <a:buNone/>
              <a:tabLst/>
            </a:pPr>
            <a:endParaRPr lang="en-US" dirty="0"/>
          </a:p>
          <a:p>
            <a:endParaRPr lang="en-US" dirty="0"/>
          </a:p>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r>
              <a:rPr lang="en-US" sz="1800" dirty="0">
                <a:effectLst/>
                <a:latin typeface="Calibri"/>
                <a:ea typeface="Calibri"/>
                <a:cs typeface="Times New Roman"/>
              </a:rPr>
              <a:t>|MWBS1_16b_s1|</a:t>
            </a:r>
          </a:p>
          <a:p>
            <a:pPr marL="0" indent="0" algn="l" defTabSz="914400" rtl="0">
              <a:lnSpc>
                <a:spcPct val="120000"/>
              </a:lnSpc>
              <a:spcBef>
                <a:spcPts val="0"/>
              </a:spcBef>
              <a:spcAft>
                <a:spcPts val="0"/>
              </a:spcAft>
              <a:buClrTx/>
              <a:buSzTx/>
              <a:buFontTx/>
              <a:buNone/>
              <a:tabLst/>
            </a:pPr>
            <a:r>
              <a:rPr lang="en-US" sz="1100" dirty="0">
                <a:effectLst/>
                <a:latin typeface="Calibri"/>
                <a:ea typeface="Calibri"/>
                <a:cs typeface="Times New Roman"/>
              </a:rPr>
              <a:t>|MWBS1_16b_s2|</a:t>
            </a:r>
            <a:endParaRPr lang="en-US" dirty="0"/>
          </a:p>
          <a:p>
            <a:pPr marL="0" indent="0" algn="l" defTabSz="914400" rtl="0">
              <a:lnSpc>
                <a:spcPct val="120000"/>
              </a:lnSpc>
              <a:spcBef>
                <a:spcPts val="0"/>
              </a:spcBef>
              <a:spcAft>
                <a:spcPts val="0"/>
              </a:spcAft>
              <a:buClrTx/>
              <a:buSzTx/>
              <a:buFontTx/>
              <a:buNone/>
              <a:tabLst/>
            </a:pPr>
            <a:r>
              <a:rPr lang="en-US" sz="1100" dirty="0">
                <a:effectLst/>
                <a:latin typeface="Calibri"/>
                <a:ea typeface="Calibri"/>
                <a:cs typeface="Times New Roman"/>
              </a:rPr>
              <a:t>|MWBS1_16c_s1|</a:t>
            </a:r>
            <a:endParaRPr lang="en-US" dirty="0"/>
          </a:p>
          <a:p>
            <a:pPr marL="0" indent="0" algn="l" defTabSz="914400" rtl="0">
              <a:lnSpc>
                <a:spcPct val="120000"/>
              </a:lnSpc>
              <a:spcBef>
                <a:spcPts val="0"/>
              </a:spcBef>
              <a:spcAft>
                <a:spcPts val="0"/>
              </a:spcAft>
              <a:buClrTx/>
              <a:buSzTx/>
              <a:buFontTx/>
              <a:buNone/>
              <a:tabLst/>
            </a:pPr>
            <a:r>
              <a:rPr lang="en-US" sz="1100" dirty="0">
                <a:effectLst/>
                <a:latin typeface="Calibri"/>
                <a:ea typeface="Calibri"/>
                <a:cs typeface="Times New Roman"/>
              </a:rPr>
              <a:t>|MWBS1_16c_s2|</a:t>
            </a:r>
            <a:endParaRPr lang="en-US" dirty="0"/>
          </a:p>
          <a:p>
            <a:pPr marL="0" indent="0" algn="l" defTabSz="914400" rtl="0">
              <a:lnSpc>
                <a:spcPct val="120000"/>
              </a:lnSpc>
              <a:spcBef>
                <a:spcPts val="0"/>
              </a:spcBef>
              <a:spcAft>
                <a:spcPts val="0"/>
              </a:spcAft>
              <a:buClrTx/>
              <a:buSzTx/>
              <a:buFontTx/>
              <a:buNone/>
              <a:tabLst/>
            </a:pPr>
            <a:r>
              <a:rPr lang="en-US" sz="1100" dirty="0">
                <a:effectLst/>
                <a:latin typeface="Calibri"/>
                <a:ea typeface="Calibri"/>
                <a:cs typeface="Times New Roman"/>
              </a:rPr>
              <a:t>|MWBS1_16d_s1|</a:t>
            </a:r>
            <a:endParaRPr lang="en-US" dirty="0"/>
          </a:p>
          <a:p>
            <a:pPr marL="0" indent="0" algn="l" defTabSz="914400" rtl="0">
              <a:lnSpc>
                <a:spcPct val="120000"/>
              </a:lnSpc>
              <a:spcBef>
                <a:spcPts val="0"/>
              </a:spcBef>
              <a:spcAft>
                <a:spcPts val="0"/>
              </a:spcAft>
              <a:buClrTx/>
              <a:buSzTx/>
              <a:buFontTx/>
              <a:buNone/>
              <a:tabLst/>
            </a:pPr>
            <a:r>
              <a:rPr lang="en-US" sz="1100" dirty="0">
                <a:effectLst/>
                <a:latin typeface="Calibri"/>
                <a:ea typeface="Calibri"/>
                <a:cs typeface="Times New Roman"/>
              </a:rPr>
              <a:t>|MWBS1_16d_s2|</a:t>
            </a:r>
            <a:endParaRPr lang="en-US" dirty="0"/>
          </a:p>
          <a:p>
            <a:pPr marL="0" indent="0" algn="l" defTabSz="914400" rtl="0">
              <a:lnSpc>
                <a:spcPct val="120000"/>
              </a:lnSpc>
              <a:spcBef>
                <a:spcPts val="0"/>
              </a:spcBef>
              <a:spcAft>
                <a:spcPts val="0"/>
              </a:spcAft>
              <a:buClrTx/>
              <a:buSzTx/>
              <a:buFontTx/>
              <a:buNone/>
              <a:tabLst/>
            </a:pPr>
            <a:r>
              <a:rPr lang="en-US" sz="1100" dirty="0">
                <a:effectLst/>
                <a:latin typeface="Calibri"/>
                <a:ea typeface="Calibri"/>
                <a:cs typeface="Times New Roman"/>
              </a:rPr>
              <a:t>|MWBS1_16e_s1|</a:t>
            </a:r>
            <a:endParaRPr lang="en-US" dirty="0"/>
          </a:p>
          <a:p>
            <a:pPr marL="0" indent="0" algn="l" defTabSz="914400" rtl="0">
              <a:lnSpc>
                <a:spcPct val="120000"/>
              </a:lnSpc>
              <a:spcBef>
                <a:spcPts val="0"/>
              </a:spcBef>
              <a:spcAft>
                <a:spcPts val="0"/>
              </a:spcAft>
              <a:buClrTx/>
              <a:buSzTx/>
              <a:buFontTx/>
              <a:buNone/>
              <a:tabLst/>
            </a:pPr>
            <a:r>
              <a:rPr lang="en-US" sz="1100" dirty="0">
                <a:effectLst/>
                <a:latin typeface="Calibri"/>
                <a:ea typeface="Calibri"/>
                <a:cs typeface="Times New Roman"/>
              </a:rPr>
              <a:t>|MWBS1_16e_s2|</a:t>
            </a:r>
            <a:endParaRPr lang="en-US" dirty="0"/>
          </a:p>
          <a:p>
            <a:endParaRPr lang="en-US" dirty="0"/>
          </a:p>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11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endParaRPr lang="en-US" dirty="0"/>
          </a:p>
          <a:p>
            <a:r>
              <a:rPr lang="en-US" dirty="0"/>
              <a:t>|</a:t>
            </a:r>
            <a:r>
              <a:rPr lang="en-US" sz="1800" dirty="0">
                <a:effectLst/>
                <a:latin typeface="Calibri"/>
                <a:ea typeface="Calibri"/>
                <a:cs typeface="Times New Roman"/>
              </a:rPr>
              <a:t>MWBS1_16f_s1|</a:t>
            </a:r>
          </a:p>
          <a:p>
            <a:pPr marL="0" indent="0" algn="l" defTabSz="914400" rtl="0">
              <a:lnSpc>
                <a:spcPct val="120000"/>
              </a:lnSpc>
              <a:spcBef>
                <a:spcPts val="0"/>
              </a:spcBef>
              <a:spcAft>
                <a:spcPts val="0"/>
              </a:spcAft>
              <a:buClrTx/>
              <a:buSzTx/>
              <a:buFontTx/>
              <a:buNone/>
              <a:tabLst/>
            </a:pPr>
            <a:r>
              <a:rPr lang="en-US" dirty="0"/>
              <a:t>|</a:t>
            </a:r>
            <a:r>
              <a:rPr lang="en-US" sz="1100" dirty="0">
                <a:effectLst/>
                <a:latin typeface="Calibri"/>
                <a:ea typeface="Calibri"/>
                <a:cs typeface="Times New Roman"/>
              </a:rPr>
              <a:t>MWBS1_16f_s2|</a:t>
            </a:r>
            <a:endParaRPr lang="en-US" dirty="0"/>
          </a:p>
          <a:p>
            <a:pPr marL="0" indent="0" algn="l" defTabSz="914400" rtl="0">
              <a:lnSpc>
                <a:spcPct val="120000"/>
              </a:lnSpc>
              <a:spcBef>
                <a:spcPts val="0"/>
              </a:spcBef>
              <a:spcAft>
                <a:spcPts val="0"/>
              </a:spcAft>
              <a:buClrTx/>
              <a:buSzTx/>
              <a:buFontTx/>
              <a:buNone/>
              <a:tabLst/>
            </a:pPr>
            <a:r>
              <a:rPr lang="en-US" dirty="0"/>
              <a:t>|</a:t>
            </a:r>
            <a:r>
              <a:rPr lang="en-US" sz="1100" dirty="0">
                <a:effectLst/>
                <a:latin typeface="Calibri"/>
                <a:ea typeface="Calibri"/>
                <a:cs typeface="Times New Roman"/>
              </a:rPr>
              <a:t>MWBS1_16g_s1|</a:t>
            </a:r>
            <a:endParaRPr lang="en-US" dirty="0"/>
          </a:p>
          <a:p>
            <a:pPr marL="0" indent="0" algn="l" defTabSz="914400" rtl="0">
              <a:lnSpc>
                <a:spcPct val="120000"/>
              </a:lnSpc>
              <a:spcBef>
                <a:spcPts val="0"/>
              </a:spcBef>
              <a:spcAft>
                <a:spcPts val="0"/>
              </a:spcAft>
              <a:buClrTx/>
              <a:buSzTx/>
              <a:buFontTx/>
              <a:buNone/>
              <a:tabLst/>
            </a:pPr>
            <a:r>
              <a:rPr lang="en-US" dirty="0"/>
              <a:t>|</a:t>
            </a:r>
            <a:r>
              <a:rPr lang="en-US" sz="1100" dirty="0">
                <a:effectLst/>
                <a:latin typeface="Calibri"/>
                <a:ea typeface="Calibri"/>
                <a:cs typeface="Times New Roman"/>
              </a:rPr>
              <a:t>MWBS1_16g_s2|</a:t>
            </a:r>
            <a:endParaRPr lang="en-US" dirty="0"/>
          </a:p>
          <a:p>
            <a:pPr marL="0" indent="0" algn="l" defTabSz="914400" rtl="0">
              <a:lnSpc>
                <a:spcPct val="120000"/>
              </a:lnSpc>
              <a:spcBef>
                <a:spcPts val="0"/>
              </a:spcBef>
              <a:spcAft>
                <a:spcPts val="0"/>
              </a:spcAft>
              <a:buClrTx/>
              <a:buSzTx/>
              <a:buFontTx/>
              <a:buNone/>
              <a:tabLst/>
            </a:pPr>
            <a:r>
              <a:rPr lang="en-US" dirty="0"/>
              <a:t>|</a:t>
            </a:r>
            <a:r>
              <a:rPr lang="en-US" sz="1100" dirty="0">
                <a:effectLst/>
                <a:latin typeface="Calibri"/>
                <a:ea typeface="Calibri"/>
                <a:cs typeface="Times New Roman"/>
              </a:rPr>
              <a:t>MWBS1_16h_s1|</a:t>
            </a:r>
            <a:endParaRPr lang="en-US" dirty="0"/>
          </a:p>
          <a:p>
            <a:pPr marL="0" indent="0" algn="l" defTabSz="914400" rtl="0">
              <a:lnSpc>
                <a:spcPct val="120000"/>
              </a:lnSpc>
              <a:spcBef>
                <a:spcPts val="0"/>
              </a:spcBef>
              <a:spcAft>
                <a:spcPts val="0"/>
              </a:spcAft>
              <a:buClrTx/>
              <a:buSzTx/>
              <a:buFontTx/>
              <a:buNone/>
              <a:tabLst/>
            </a:pPr>
            <a:r>
              <a:rPr lang="en-US" dirty="0"/>
              <a:t>|</a:t>
            </a:r>
            <a:r>
              <a:rPr lang="en-US" sz="1100" dirty="0">
                <a:effectLst/>
                <a:latin typeface="Calibri"/>
                <a:ea typeface="Calibri"/>
                <a:cs typeface="Times New Roman"/>
              </a:rPr>
              <a:t>MWBS1_16h_s2|</a:t>
            </a:r>
            <a:endParaRPr lang="en-US" dirty="0"/>
          </a:p>
          <a:p>
            <a:pPr marL="0" indent="0" algn="l" defTabSz="914400" rtl="0">
              <a:lnSpc>
                <a:spcPct val="120000"/>
              </a:lnSpc>
              <a:spcBef>
                <a:spcPts val="0"/>
              </a:spcBef>
              <a:spcAft>
                <a:spcPts val="0"/>
              </a:spcAft>
              <a:buClrTx/>
              <a:buSzTx/>
              <a:buFontTx/>
              <a:buNone/>
              <a:tabLst/>
            </a:pPr>
            <a:r>
              <a:rPr lang="en-US" dirty="0"/>
              <a:t>|</a:t>
            </a:r>
            <a:r>
              <a:rPr lang="en-US" sz="1100" dirty="0">
                <a:effectLst/>
                <a:latin typeface="Calibri"/>
                <a:ea typeface="Calibri"/>
                <a:cs typeface="Times New Roman"/>
              </a:rPr>
              <a:t>MWBS1_16a_s1|</a:t>
            </a:r>
            <a:endParaRPr lang="en-US" dirty="0"/>
          </a:p>
          <a:p>
            <a:pPr marL="0" indent="0" algn="l" defTabSz="914400" rtl="0">
              <a:lnSpc>
                <a:spcPct val="120000"/>
              </a:lnSpc>
              <a:spcBef>
                <a:spcPts val="0"/>
              </a:spcBef>
              <a:spcAft>
                <a:spcPts val="0"/>
              </a:spcAft>
              <a:buClrTx/>
              <a:buSzTx/>
              <a:buFontTx/>
              <a:buNone/>
              <a:tabLst/>
            </a:pPr>
            <a:r>
              <a:rPr lang="en-US" dirty="0"/>
              <a:t>|</a:t>
            </a:r>
            <a:r>
              <a:rPr lang="en-US" sz="1100" dirty="0">
                <a:effectLst/>
                <a:latin typeface="Calibri"/>
                <a:ea typeface="Calibri"/>
                <a:cs typeface="Times New Roman"/>
              </a:rPr>
              <a:t>MWBS1_16a_s2|</a:t>
            </a:r>
            <a:endParaRPr lang="en-US" dirty="0"/>
          </a:p>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12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r>
              <a:rPr lang="en-US" dirty="0"/>
              <a:t>BeforeCourse</a:t>
            </a:r>
          </a:p>
          <a:p>
            <a:r>
              <a:rPr lang="en-US" dirty="0"/>
              <a:t>|MWBS1_1b|</a:t>
            </a:r>
          </a:p>
          <a:p>
            <a:pPr marL="0" indent="0" algn="l" defTabSz="914400" rtl="0">
              <a:lnSpc>
                <a:spcPct val="120000"/>
              </a:lnSpc>
              <a:spcBef>
                <a:spcPts val="0"/>
              </a:spcBef>
              <a:spcAft>
                <a:spcPts val="0"/>
              </a:spcAft>
              <a:buClrTx/>
              <a:buSzTx/>
              <a:buFontTx/>
              <a:buNone/>
              <a:tabLst/>
            </a:pPr>
            <a:r>
              <a:rPr lang="en-US" dirty="0"/>
              <a:t>|MWBS1_1a|</a:t>
            </a:r>
          </a:p>
          <a:p>
            <a:pPr marL="0" indent="0" algn="l" defTabSz="914400" rtl="0">
              <a:lnSpc>
                <a:spcPct val="120000"/>
              </a:lnSpc>
              <a:spcBef>
                <a:spcPts val="0"/>
              </a:spcBef>
              <a:spcAft>
                <a:spcPts val="0"/>
              </a:spcAft>
              <a:buClrTx/>
              <a:buSzTx/>
              <a:buFontTx/>
              <a:buNone/>
              <a:tabLst/>
            </a:pPr>
            <a:r>
              <a:rPr lang="en-US" dirty="0"/>
              <a:t>|MWBS1_1d|</a:t>
            </a:r>
          </a:p>
          <a:p>
            <a:pPr marL="0" indent="0" algn="l" defTabSz="914400" rtl="0">
              <a:lnSpc>
                <a:spcPct val="120000"/>
              </a:lnSpc>
              <a:spcBef>
                <a:spcPts val="0"/>
              </a:spcBef>
              <a:spcAft>
                <a:spcPts val="0"/>
              </a:spcAft>
              <a:buClrTx/>
              <a:buSzTx/>
              <a:buFontTx/>
              <a:buNone/>
              <a:tabLst/>
            </a:pPr>
            <a:r>
              <a:rPr lang="en-US" dirty="0"/>
              <a:t>|MWBS1_1c|</a:t>
            </a:r>
          </a:p>
          <a:p>
            <a:pPr marL="0" indent="0" algn="l" defTabSz="914400" rtl="0">
              <a:lnSpc>
                <a:spcPct val="120000"/>
              </a:lnSpc>
              <a:spcBef>
                <a:spcPts val="0"/>
              </a:spcBef>
              <a:spcAft>
                <a:spcPts val="0"/>
              </a:spcAft>
              <a:buClrTx/>
              <a:buSzTx/>
              <a:buFontTx/>
              <a:buNone/>
              <a:tabLst/>
            </a:pPr>
            <a:r>
              <a:rPr lang="en-US" dirty="0"/>
              <a:t>|MWBS1_1f|</a:t>
            </a:r>
          </a:p>
          <a:p>
            <a:pPr marL="0" indent="0" algn="l" defTabSz="914400" rtl="0">
              <a:lnSpc>
                <a:spcPct val="120000"/>
              </a:lnSpc>
              <a:spcBef>
                <a:spcPts val="0"/>
              </a:spcBef>
              <a:spcAft>
                <a:spcPts val="0"/>
              </a:spcAft>
              <a:buClrTx/>
              <a:buSzTx/>
              <a:buFontTx/>
              <a:buNone/>
              <a:tabLst/>
            </a:pPr>
            <a:r>
              <a:rPr lang="en-US" dirty="0"/>
              <a:t>|MWBS1_1e|</a:t>
            </a:r>
          </a:p>
          <a:p>
            <a:pPr marL="0" indent="0" algn="l" defTabSz="914400" rtl="0">
              <a:lnSpc>
                <a:spcPct val="120000"/>
              </a:lnSpc>
              <a:spcBef>
                <a:spcPts val="0"/>
              </a:spcBef>
              <a:spcAft>
                <a:spcPts val="0"/>
              </a:spcAft>
              <a:buClrTx/>
              <a:buSzTx/>
              <a:buFontTx/>
              <a:buNone/>
              <a:tabLst/>
            </a:pPr>
            <a:r>
              <a:rPr lang="en-US" dirty="0"/>
              <a:t>|MWBS1_1h|</a:t>
            </a:r>
          </a:p>
          <a:p>
            <a:pPr marL="0" indent="0" algn="l" defTabSz="914400" rtl="0">
              <a:lnSpc>
                <a:spcPct val="120000"/>
              </a:lnSpc>
              <a:spcBef>
                <a:spcPts val="0"/>
              </a:spcBef>
              <a:spcAft>
                <a:spcPts val="0"/>
              </a:spcAft>
              <a:buClrTx/>
              <a:buSzTx/>
              <a:buFontTx/>
              <a:buNone/>
              <a:tabLst/>
            </a:pPr>
            <a:r>
              <a:rPr lang="en-US" dirty="0"/>
              <a:t>|MWBS1_1g|</a:t>
            </a:r>
          </a:p>
          <a:p>
            <a:pPr marL="0" indent="0" algn="l" defTabSz="914400" rtl="0">
              <a:lnSpc>
                <a:spcPct val="120000"/>
              </a:lnSpc>
              <a:spcBef>
                <a:spcPts val="0"/>
              </a:spcBef>
              <a:spcAft>
                <a:spcPts val="0"/>
              </a:spcAft>
              <a:buClrTx/>
              <a:buSzTx/>
              <a:buFontTx/>
              <a:buNone/>
              <a:tabLst/>
            </a:pPr>
            <a:r>
              <a:rPr lang="en-US" dirty="0"/>
              <a:t>&gt;&gt;&gt;&gt;&gt;&gt;&gt;&gt;&gt;&gt;&gt;&gt;&gt;</a:t>
            </a:r>
          </a:p>
          <a:p>
            <a:pPr marL="0" indent="0" algn="l" defTabSz="914400" rtl="0">
              <a:lnSpc>
                <a:spcPct val="120000"/>
              </a:lnSpc>
              <a:spcBef>
                <a:spcPts val="0"/>
              </a:spcBef>
              <a:spcAft>
                <a:spcPts val="0"/>
              </a:spcAft>
              <a:buClrTx/>
              <a:buSzTx/>
              <a:buFontTx/>
              <a:buNone/>
              <a:tabLst/>
            </a:pPr>
            <a:r>
              <a:rPr lang="en-US" dirty="0"/>
              <a:t>AfterCourse</a:t>
            </a:r>
          </a:p>
          <a:p>
            <a:r>
              <a:rPr lang="en-US" dirty="0"/>
              <a:t>|MWBS2_1b|</a:t>
            </a:r>
          </a:p>
          <a:p>
            <a:pPr marL="0" indent="0" algn="l" defTabSz="914400" rtl="0">
              <a:lnSpc>
                <a:spcPct val="120000"/>
              </a:lnSpc>
              <a:spcBef>
                <a:spcPts val="0"/>
              </a:spcBef>
              <a:spcAft>
                <a:spcPts val="0"/>
              </a:spcAft>
              <a:buClrTx/>
              <a:buSzTx/>
              <a:buFontTx/>
              <a:buNone/>
              <a:tabLst/>
            </a:pPr>
            <a:r>
              <a:rPr lang="en-US" dirty="0"/>
              <a:t>|MWBS2_1a|</a:t>
            </a:r>
          </a:p>
          <a:p>
            <a:pPr marL="0" indent="0" algn="l" defTabSz="914400" rtl="0">
              <a:lnSpc>
                <a:spcPct val="120000"/>
              </a:lnSpc>
              <a:spcBef>
                <a:spcPts val="0"/>
              </a:spcBef>
              <a:spcAft>
                <a:spcPts val="0"/>
              </a:spcAft>
              <a:buClrTx/>
              <a:buSzTx/>
              <a:buFontTx/>
              <a:buNone/>
              <a:tabLst/>
            </a:pPr>
            <a:r>
              <a:rPr lang="en-US" dirty="0"/>
              <a:t>|MWBS2_1d|</a:t>
            </a:r>
          </a:p>
          <a:p>
            <a:pPr marL="0" indent="0" algn="l" defTabSz="914400" rtl="0">
              <a:lnSpc>
                <a:spcPct val="120000"/>
              </a:lnSpc>
              <a:spcBef>
                <a:spcPts val="0"/>
              </a:spcBef>
              <a:spcAft>
                <a:spcPts val="0"/>
              </a:spcAft>
              <a:buClrTx/>
              <a:buSzTx/>
              <a:buFontTx/>
              <a:buNone/>
              <a:tabLst/>
            </a:pPr>
            <a:r>
              <a:rPr lang="en-US" dirty="0"/>
              <a:t>|MWBS2_1c|</a:t>
            </a:r>
          </a:p>
          <a:p>
            <a:pPr marL="0" indent="0" algn="l" defTabSz="914400" rtl="0">
              <a:lnSpc>
                <a:spcPct val="120000"/>
              </a:lnSpc>
              <a:spcBef>
                <a:spcPts val="0"/>
              </a:spcBef>
              <a:spcAft>
                <a:spcPts val="0"/>
              </a:spcAft>
              <a:buClrTx/>
              <a:buSzTx/>
              <a:buFontTx/>
              <a:buNone/>
              <a:tabLst/>
            </a:pPr>
            <a:r>
              <a:rPr lang="en-US" dirty="0"/>
              <a:t>|MWBS2_1f|</a:t>
            </a:r>
          </a:p>
          <a:p>
            <a:pPr marL="0" indent="0" algn="l" defTabSz="914400" rtl="0">
              <a:lnSpc>
                <a:spcPct val="120000"/>
              </a:lnSpc>
              <a:spcBef>
                <a:spcPts val="0"/>
              </a:spcBef>
              <a:spcAft>
                <a:spcPts val="0"/>
              </a:spcAft>
              <a:buClrTx/>
              <a:buSzTx/>
              <a:buFontTx/>
              <a:buNone/>
              <a:tabLst/>
            </a:pPr>
            <a:r>
              <a:rPr lang="en-US" dirty="0"/>
              <a:t>|MWBS2_1e|</a:t>
            </a:r>
          </a:p>
          <a:p>
            <a:pPr marL="0" indent="0" algn="l" defTabSz="914400" rtl="0">
              <a:lnSpc>
                <a:spcPct val="120000"/>
              </a:lnSpc>
              <a:spcBef>
                <a:spcPts val="0"/>
              </a:spcBef>
              <a:spcAft>
                <a:spcPts val="0"/>
              </a:spcAft>
              <a:buClrTx/>
              <a:buSzTx/>
              <a:buFontTx/>
              <a:buNone/>
              <a:tabLst/>
            </a:pPr>
            <a:r>
              <a:rPr lang="en-US" dirty="0"/>
              <a:t>|MWBS2_1h|</a:t>
            </a:r>
          </a:p>
          <a:p>
            <a:pPr marL="0" indent="0" algn="l" defTabSz="914400" rtl="0">
              <a:lnSpc>
                <a:spcPct val="120000"/>
              </a:lnSpc>
              <a:spcBef>
                <a:spcPts val="0"/>
              </a:spcBef>
              <a:spcAft>
                <a:spcPts val="0"/>
              </a:spcAft>
              <a:buClrTx/>
              <a:buSzTx/>
              <a:buFontTx/>
              <a:buNone/>
              <a:tabLst/>
            </a:pPr>
            <a:r>
              <a:rPr lang="en-US" dirty="0"/>
              <a:t>|MWBS2_1g|</a:t>
            </a:r>
          </a:p>
          <a:p>
            <a:pPr marL="0" indent="0" algn="l" defTabSz="914400" rtl="0">
              <a:lnSpc>
                <a:spcPct val="120000"/>
              </a:lnSpc>
              <a:spcBef>
                <a:spcPts val="0"/>
              </a:spcBef>
              <a:spcAft>
                <a:spcPts val="0"/>
              </a:spcAft>
              <a:buClrTx/>
              <a:buSzTx/>
              <a:buFontTx/>
              <a:buNone/>
              <a:tabLst/>
            </a:pPr>
            <a:endParaRPr lang="en-US" dirty="0"/>
          </a:p>
          <a:p>
            <a:pPr marL="0" indent="0" algn="l" defTabSz="914400" rtl="0">
              <a:lnSpc>
                <a:spcPct val="120000"/>
              </a:lnSpc>
              <a:spcBef>
                <a:spcPts val="0"/>
              </a:spcBef>
              <a:spcAft>
                <a:spcPts val="0"/>
              </a:spcAft>
              <a:buClrTx/>
              <a:buSzTx/>
              <a:buFontTx/>
              <a:buNone/>
              <a:tabLst/>
            </a:pPr>
            <a:endParaRPr lang="en-US" dirty="0"/>
          </a:p>
          <a:p>
            <a:endParaRPr lang="en-US" dirty="0"/>
          </a:p>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15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16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r>
              <a:rPr lang="en-US" dirty="0"/>
              <a:t>|MWBS2_8_1y|</a:t>
            </a:r>
          </a:p>
          <a:p>
            <a:pPr marL="0" indent="0" algn="l" defTabSz="914400" rtl="0">
              <a:lnSpc>
                <a:spcPct val="120000"/>
              </a:lnSpc>
              <a:spcBef>
                <a:spcPts val="0"/>
              </a:spcBef>
              <a:spcAft>
                <a:spcPts val="0"/>
              </a:spcAft>
              <a:buClrTx/>
              <a:buSzTx/>
              <a:buFontTx/>
              <a:buNone/>
              <a:tabLst/>
            </a:pPr>
            <a:r>
              <a:rPr lang="en-US" dirty="0"/>
              <a:t>|MWBS2_8_1p|</a:t>
            </a:r>
          </a:p>
          <a:p>
            <a:pPr marL="0" indent="0" algn="l" defTabSz="914400" rtl="0">
              <a:lnSpc>
                <a:spcPct val="120000"/>
              </a:lnSpc>
              <a:spcBef>
                <a:spcPts val="0"/>
              </a:spcBef>
              <a:spcAft>
                <a:spcPts val="0"/>
              </a:spcAft>
              <a:buClrTx/>
              <a:buSzTx/>
              <a:buFontTx/>
              <a:buNone/>
              <a:tabLst/>
            </a:pPr>
            <a:r>
              <a:rPr lang="en-US" dirty="0"/>
              <a:t>|MWBS2_8_2y|</a:t>
            </a:r>
          </a:p>
          <a:p>
            <a:pPr marL="0" indent="0" algn="l" defTabSz="914400" rtl="0">
              <a:lnSpc>
                <a:spcPct val="120000"/>
              </a:lnSpc>
              <a:spcBef>
                <a:spcPts val="0"/>
              </a:spcBef>
              <a:spcAft>
                <a:spcPts val="0"/>
              </a:spcAft>
              <a:buClrTx/>
              <a:buSzTx/>
              <a:buFontTx/>
              <a:buNone/>
              <a:tabLst/>
            </a:pPr>
            <a:r>
              <a:rPr lang="en-US" dirty="0"/>
              <a:t>|MWBS2_8_2p|</a:t>
            </a:r>
          </a:p>
          <a:p>
            <a:pPr marL="0" indent="0" algn="l" defTabSz="914400" rtl="0">
              <a:lnSpc>
                <a:spcPct val="120000"/>
              </a:lnSpc>
              <a:spcBef>
                <a:spcPts val="0"/>
              </a:spcBef>
              <a:spcAft>
                <a:spcPts val="0"/>
              </a:spcAft>
              <a:buClrTx/>
              <a:buSzTx/>
              <a:buFontTx/>
              <a:buNone/>
              <a:tabLst/>
            </a:pPr>
            <a:r>
              <a:rPr lang="en-US" dirty="0"/>
              <a:t>|MWBS2_8_3y|</a:t>
            </a:r>
          </a:p>
          <a:p>
            <a:pPr marL="0" indent="0" algn="l" defTabSz="914400" rtl="0">
              <a:lnSpc>
                <a:spcPct val="120000"/>
              </a:lnSpc>
              <a:spcBef>
                <a:spcPts val="0"/>
              </a:spcBef>
              <a:spcAft>
                <a:spcPts val="0"/>
              </a:spcAft>
              <a:buClrTx/>
              <a:buSzTx/>
              <a:buFontTx/>
              <a:buNone/>
              <a:tabLst/>
            </a:pPr>
            <a:r>
              <a:rPr lang="en-US" dirty="0"/>
              <a:t>|MWBS2_8_3p|</a:t>
            </a:r>
          </a:p>
          <a:p>
            <a:pPr marL="0" indent="0" algn="l" defTabSz="914400" rtl="0">
              <a:lnSpc>
                <a:spcPct val="120000"/>
              </a:lnSpc>
              <a:spcBef>
                <a:spcPts val="0"/>
              </a:spcBef>
              <a:spcAft>
                <a:spcPts val="0"/>
              </a:spcAft>
              <a:buClrTx/>
              <a:buSzTx/>
              <a:buFontTx/>
              <a:buNone/>
              <a:tabLst/>
            </a:pPr>
            <a:r>
              <a:rPr lang="en-US" dirty="0"/>
              <a:t>|MWBS2_8_4y|</a:t>
            </a:r>
          </a:p>
          <a:p>
            <a:pPr marL="0" indent="0" algn="l" defTabSz="914400" rtl="0">
              <a:lnSpc>
                <a:spcPct val="120000"/>
              </a:lnSpc>
              <a:spcBef>
                <a:spcPts val="0"/>
              </a:spcBef>
              <a:spcAft>
                <a:spcPts val="0"/>
              </a:spcAft>
              <a:buClrTx/>
              <a:buSzTx/>
              <a:buFontTx/>
              <a:buNone/>
              <a:tabLst/>
            </a:pPr>
            <a:r>
              <a:rPr lang="en-US" dirty="0"/>
              <a:t>|MWBS2_8_4p|</a:t>
            </a:r>
          </a:p>
          <a:p>
            <a:pPr marL="0" indent="0" algn="l" defTabSz="914400" rtl="0">
              <a:lnSpc>
                <a:spcPct val="120000"/>
              </a:lnSpc>
              <a:spcBef>
                <a:spcPts val="0"/>
              </a:spcBef>
              <a:spcAft>
                <a:spcPts val="0"/>
              </a:spcAft>
              <a:buClrTx/>
              <a:buSzTx/>
              <a:buFontTx/>
              <a:buNone/>
              <a:tabLst/>
            </a:pPr>
            <a:r>
              <a:rPr lang="en-US" dirty="0"/>
              <a:t>|MWBS2_8_5y|</a:t>
            </a:r>
          </a:p>
          <a:p>
            <a:pPr marL="0" indent="0" algn="l" defTabSz="914400" rtl="0">
              <a:lnSpc>
                <a:spcPct val="120000"/>
              </a:lnSpc>
              <a:spcBef>
                <a:spcPts val="0"/>
              </a:spcBef>
              <a:spcAft>
                <a:spcPts val="0"/>
              </a:spcAft>
              <a:buClrTx/>
              <a:buSzTx/>
              <a:buFontTx/>
              <a:buNone/>
              <a:tabLst/>
            </a:pPr>
            <a:r>
              <a:rPr lang="en-US" dirty="0"/>
              <a:t>|MWBS2_8_5p|</a:t>
            </a:r>
          </a:p>
          <a:p>
            <a:pPr marL="0" indent="0" algn="l" defTabSz="914400" rtl="0">
              <a:lnSpc>
                <a:spcPct val="120000"/>
              </a:lnSpc>
              <a:spcBef>
                <a:spcPts val="0"/>
              </a:spcBef>
              <a:spcAft>
                <a:spcPts val="0"/>
              </a:spcAft>
              <a:buClrTx/>
              <a:buSzTx/>
              <a:buFontTx/>
              <a:buNone/>
              <a:tabLst/>
            </a:pPr>
            <a:r>
              <a:rPr lang="en-US" dirty="0"/>
              <a:t>|MWBS2_8_6y|</a:t>
            </a:r>
          </a:p>
          <a:p>
            <a:pPr marL="0" indent="0" algn="l" defTabSz="914400" rtl="0">
              <a:lnSpc>
                <a:spcPct val="120000"/>
              </a:lnSpc>
              <a:spcBef>
                <a:spcPts val="0"/>
              </a:spcBef>
              <a:spcAft>
                <a:spcPts val="0"/>
              </a:spcAft>
              <a:buClrTx/>
              <a:buSzTx/>
              <a:buFontTx/>
              <a:buNone/>
              <a:tabLst/>
            </a:pPr>
            <a:r>
              <a:rPr lang="en-US" dirty="0"/>
              <a:t>|MWBS2_8_6p|</a:t>
            </a:r>
          </a:p>
          <a:p>
            <a:pPr marL="0" indent="0" algn="l" defTabSz="914400" rtl="0">
              <a:lnSpc>
                <a:spcPct val="120000"/>
              </a:lnSpc>
              <a:spcBef>
                <a:spcPts val="0"/>
              </a:spcBef>
              <a:spcAft>
                <a:spcPts val="0"/>
              </a:spcAft>
              <a:buClrTx/>
              <a:buSzTx/>
              <a:buFontTx/>
              <a:buNone/>
              <a:tabLst/>
            </a:pPr>
            <a:r>
              <a:rPr lang="en-US" dirty="0"/>
              <a:t>|MWBS2_8_7y|</a:t>
            </a:r>
          </a:p>
          <a:p>
            <a:pPr marL="0" indent="0" algn="l" defTabSz="914400" rtl="0">
              <a:lnSpc>
                <a:spcPct val="120000"/>
              </a:lnSpc>
              <a:spcBef>
                <a:spcPts val="0"/>
              </a:spcBef>
              <a:spcAft>
                <a:spcPts val="0"/>
              </a:spcAft>
              <a:buClrTx/>
              <a:buSzTx/>
              <a:buFontTx/>
              <a:buNone/>
              <a:tabLst/>
            </a:pPr>
            <a:r>
              <a:rPr lang="en-US" dirty="0"/>
              <a:t>|MWBS2_8_7p|</a:t>
            </a:r>
          </a:p>
          <a:p>
            <a:endParaRPr lang="en-US" dirty="0"/>
          </a:p>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17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r>
              <a:rPr lang="en-US" sz="1800" dirty="0">
                <a:effectLst/>
                <a:latin typeface="Calibri"/>
                <a:ea typeface="Calibri"/>
                <a:cs typeface="Times New Roman"/>
              </a:rPr>
              <a:t>|MWBS1_10a|</a:t>
            </a:r>
          </a:p>
          <a:p>
            <a:pPr marL="0" indent="0" algn="l" defTabSz="914400" rtl="0">
              <a:lnSpc>
                <a:spcPct val="120000"/>
              </a:lnSpc>
              <a:spcBef>
                <a:spcPts val="0"/>
              </a:spcBef>
              <a:spcAft>
                <a:spcPts val="0"/>
              </a:spcAft>
              <a:buClrTx/>
              <a:buSzTx/>
              <a:buFontTx/>
              <a:buNone/>
              <a:tabLst/>
            </a:pPr>
            <a:r>
              <a:rPr lang="en-US" sz="1800" dirty="0">
                <a:effectLst/>
                <a:latin typeface="Calibri"/>
                <a:ea typeface="Calibri"/>
                <a:cs typeface="Times New Roman"/>
              </a:rPr>
              <a:t>|MWBS1_10a_p|</a:t>
            </a:r>
          </a:p>
          <a:p>
            <a:pPr marL="0" indent="0" algn="l" defTabSz="914400" rtl="0">
              <a:lnSpc>
                <a:spcPct val="120000"/>
              </a:lnSpc>
              <a:spcBef>
                <a:spcPts val="0"/>
              </a:spcBef>
              <a:spcAft>
                <a:spcPts val="0"/>
              </a:spcAft>
              <a:buClrTx/>
              <a:buSzTx/>
              <a:buFontTx/>
              <a:buNone/>
              <a:tabLst/>
            </a:pPr>
            <a:r>
              <a:rPr lang="en-US" sz="1100" dirty="0">
                <a:effectLst/>
                <a:latin typeface="Calibri"/>
                <a:ea typeface="Calibri"/>
                <a:cs typeface="Times New Roman"/>
              </a:rPr>
              <a:t>|MWBS1_10b|</a:t>
            </a:r>
          </a:p>
          <a:p>
            <a:pPr marL="0" indent="0" algn="l" defTabSz="914400" rtl="0">
              <a:lnSpc>
                <a:spcPct val="120000"/>
              </a:lnSpc>
              <a:spcBef>
                <a:spcPts val="0"/>
              </a:spcBef>
              <a:spcAft>
                <a:spcPts val="0"/>
              </a:spcAft>
              <a:buClrTx/>
              <a:buSzTx/>
              <a:buFontTx/>
              <a:buNone/>
              <a:tabLst/>
            </a:pPr>
            <a:r>
              <a:rPr lang="en-US" sz="1100" dirty="0">
                <a:effectLst/>
                <a:latin typeface="Calibri"/>
                <a:ea typeface="Calibri"/>
                <a:cs typeface="Times New Roman"/>
              </a:rPr>
              <a:t>|MWBS1_10b_p|</a:t>
            </a:r>
            <a:endParaRPr lang="en-US" dirty="0"/>
          </a:p>
          <a:p>
            <a:pPr marL="0" indent="0" algn="l" defTabSz="914400" rtl="0">
              <a:lnSpc>
                <a:spcPct val="120000"/>
              </a:lnSpc>
              <a:spcBef>
                <a:spcPts val="0"/>
              </a:spcBef>
              <a:spcAft>
                <a:spcPts val="0"/>
              </a:spcAft>
              <a:buClrTx/>
              <a:buSzTx/>
              <a:buFontTx/>
              <a:buNone/>
              <a:tabLst/>
            </a:pPr>
            <a:r>
              <a:rPr lang="en-US" sz="1100" dirty="0">
                <a:effectLst/>
                <a:latin typeface="Calibri"/>
                <a:ea typeface="Calibri"/>
                <a:cs typeface="Times New Roman"/>
              </a:rPr>
              <a:t>|MWBS1_10c|</a:t>
            </a:r>
          </a:p>
          <a:p>
            <a:pPr marL="0" indent="0" algn="l" defTabSz="914400" rtl="0">
              <a:lnSpc>
                <a:spcPct val="120000"/>
              </a:lnSpc>
              <a:spcBef>
                <a:spcPts val="0"/>
              </a:spcBef>
              <a:spcAft>
                <a:spcPts val="0"/>
              </a:spcAft>
              <a:buClrTx/>
              <a:buSzTx/>
              <a:buFontTx/>
              <a:buNone/>
              <a:tabLst/>
            </a:pPr>
            <a:r>
              <a:rPr lang="en-US" sz="1100" dirty="0">
                <a:effectLst/>
                <a:latin typeface="Calibri"/>
                <a:ea typeface="Calibri"/>
                <a:cs typeface="Times New Roman"/>
              </a:rPr>
              <a:t>|MWBS1_10c_p|</a:t>
            </a:r>
            <a:endParaRPr lang="en-US" dirty="0"/>
          </a:p>
          <a:p>
            <a:pPr marL="0" indent="0" algn="l" defTabSz="914400" rtl="0">
              <a:lnSpc>
                <a:spcPct val="120000"/>
              </a:lnSpc>
              <a:spcBef>
                <a:spcPts val="0"/>
              </a:spcBef>
              <a:spcAft>
                <a:spcPts val="0"/>
              </a:spcAft>
              <a:buClrTx/>
              <a:buSzTx/>
              <a:buFontTx/>
              <a:buNone/>
              <a:tabLst/>
            </a:pPr>
            <a:r>
              <a:rPr lang="en-US" sz="1100" dirty="0">
                <a:effectLst/>
                <a:latin typeface="Calibri"/>
                <a:ea typeface="Calibri"/>
                <a:cs typeface="Times New Roman"/>
              </a:rPr>
              <a:t>|MWBS1_10d|</a:t>
            </a:r>
          </a:p>
          <a:p>
            <a:pPr marL="0" indent="0" algn="l" defTabSz="914400" rtl="0">
              <a:lnSpc>
                <a:spcPct val="120000"/>
              </a:lnSpc>
              <a:spcBef>
                <a:spcPts val="0"/>
              </a:spcBef>
              <a:spcAft>
                <a:spcPts val="0"/>
              </a:spcAft>
              <a:buClrTx/>
              <a:buSzTx/>
              <a:buFontTx/>
              <a:buNone/>
              <a:tabLst/>
            </a:pPr>
            <a:r>
              <a:rPr lang="en-US" sz="1100" dirty="0">
                <a:effectLst/>
                <a:latin typeface="Calibri"/>
                <a:ea typeface="Calibri"/>
                <a:cs typeface="Times New Roman"/>
              </a:rPr>
              <a:t>|MWBS1_10d_p|</a:t>
            </a:r>
          </a:p>
          <a:p>
            <a:pPr marL="0" indent="0" algn="l" defTabSz="914400" rtl="0">
              <a:lnSpc>
                <a:spcPct val="120000"/>
              </a:lnSpc>
              <a:spcBef>
                <a:spcPts val="0"/>
              </a:spcBef>
              <a:spcAft>
                <a:spcPts val="0"/>
              </a:spcAft>
              <a:buClrTx/>
              <a:buSzTx/>
              <a:buFontTx/>
              <a:buNone/>
              <a:tabLst/>
            </a:pPr>
            <a:endParaRPr lang="en-US" dirty="0"/>
          </a:p>
          <a:p>
            <a:endParaRPr lang="en-US" dirty="0"/>
          </a:p>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18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r>
              <a:rPr lang="en-US" dirty="0"/>
              <a:t>|MWBS1_11_1y|</a:t>
            </a:r>
          </a:p>
          <a:p>
            <a:pPr marL="0" indent="0" algn="l" defTabSz="914400" rtl="0">
              <a:lnSpc>
                <a:spcPct val="120000"/>
              </a:lnSpc>
              <a:spcBef>
                <a:spcPts val="0"/>
              </a:spcBef>
              <a:spcAft>
                <a:spcPts val="0"/>
              </a:spcAft>
              <a:buClrTx/>
              <a:buSzTx/>
              <a:buFontTx/>
              <a:buNone/>
              <a:tabLst/>
            </a:pPr>
            <a:r>
              <a:rPr lang="en-US" dirty="0"/>
              <a:t>|MWBS1_11_1p|</a:t>
            </a:r>
          </a:p>
          <a:p>
            <a:pPr marL="0" indent="0" algn="l" defTabSz="914400" rtl="0">
              <a:lnSpc>
                <a:spcPct val="120000"/>
              </a:lnSpc>
              <a:spcBef>
                <a:spcPts val="0"/>
              </a:spcBef>
              <a:spcAft>
                <a:spcPts val="0"/>
              </a:spcAft>
              <a:buClrTx/>
              <a:buSzTx/>
              <a:buFontTx/>
              <a:buNone/>
              <a:tabLst/>
            </a:pPr>
            <a:r>
              <a:rPr lang="en-US" dirty="0"/>
              <a:t>|MWBS1_11_2y|</a:t>
            </a:r>
          </a:p>
          <a:p>
            <a:pPr marL="0" indent="0" algn="l" defTabSz="914400" rtl="0">
              <a:lnSpc>
                <a:spcPct val="120000"/>
              </a:lnSpc>
              <a:spcBef>
                <a:spcPts val="0"/>
              </a:spcBef>
              <a:spcAft>
                <a:spcPts val="0"/>
              </a:spcAft>
              <a:buClrTx/>
              <a:buSzTx/>
              <a:buFontTx/>
              <a:buNone/>
              <a:tabLst/>
            </a:pPr>
            <a:r>
              <a:rPr lang="en-US" dirty="0"/>
              <a:t>|MWBS1_11_2p|</a:t>
            </a:r>
          </a:p>
          <a:p>
            <a:pPr marL="0" indent="0" algn="l" defTabSz="914400" rtl="0">
              <a:lnSpc>
                <a:spcPct val="120000"/>
              </a:lnSpc>
              <a:spcBef>
                <a:spcPts val="0"/>
              </a:spcBef>
              <a:spcAft>
                <a:spcPts val="0"/>
              </a:spcAft>
              <a:buClrTx/>
              <a:buSzTx/>
              <a:buFontTx/>
              <a:buNone/>
              <a:tabLst/>
            </a:pPr>
            <a:r>
              <a:rPr lang="en-US" dirty="0"/>
              <a:t>|MWBS1_11_3y|</a:t>
            </a:r>
          </a:p>
          <a:p>
            <a:pPr marL="0" indent="0" algn="l" defTabSz="914400" rtl="0">
              <a:lnSpc>
                <a:spcPct val="120000"/>
              </a:lnSpc>
              <a:spcBef>
                <a:spcPts val="0"/>
              </a:spcBef>
              <a:spcAft>
                <a:spcPts val="0"/>
              </a:spcAft>
              <a:buClrTx/>
              <a:buSzTx/>
              <a:buFontTx/>
              <a:buNone/>
              <a:tabLst/>
            </a:pPr>
            <a:r>
              <a:rPr lang="en-US" dirty="0"/>
              <a:t>|MWBS1_11_3p|</a:t>
            </a:r>
          </a:p>
          <a:p>
            <a:pPr marL="0" indent="0" algn="l" defTabSz="914400" rtl="0">
              <a:lnSpc>
                <a:spcPct val="120000"/>
              </a:lnSpc>
              <a:spcBef>
                <a:spcPts val="0"/>
              </a:spcBef>
              <a:spcAft>
                <a:spcPts val="0"/>
              </a:spcAft>
              <a:buClrTx/>
              <a:buSzTx/>
              <a:buFontTx/>
              <a:buNone/>
              <a:tabLst/>
            </a:pPr>
            <a:r>
              <a:rPr lang="en-US" dirty="0"/>
              <a:t>|MWBS1_11_4y|</a:t>
            </a:r>
          </a:p>
          <a:p>
            <a:pPr marL="0" indent="0" algn="l" defTabSz="914400" rtl="0">
              <a:lnSpc>
                <a:spcPct val="120000"/>
              </a:lnSpc>
              <a:spcBef>
                <a:spcPts val="0"/>
              </a:spcBef>
              <a:spcAft>
                <a:spcPts val="0"/>
              </a:spcAft>
              <a:buClrTx/>
              <a:buSzTx/>
              <a:buFontTx/>
              <a:buNone/>
              <a:tabLst/>
            </a:pPr>
            <a:r>
              <a:rPr lang="en-US" dirty="0"/>
              <a:t>|MWBS1_11_4p|</a:t>
            </a:r>
          </a:p>
          <a:p>
            <a:pPr marL="0" indent="0" algn="l" defTabSz="914400" rtl="0">
              <a:lnSpc>
                <a:spcPct val="120000"/>
              </a:lnSpc>
              <a:spcBef>
                <a:spcPts val="0"/>
              </a:spcBef>
              <a:spcAft>
                <a:spcPts val="0"/>
              </a:spcAft>
              <a:buClrTx/>
              <a:buSzTx/>
              <a:buFontTx/>
              <a:buNone/>
              <a:tabLst/>
            </a:pPr>
            <a:r>
              <a:rPr lang="en-US" dirty="0"/>
              <a:t>|MWBS1_11_5y|</a:t>
            </a:r>
          </a:p>
          <a:p>
            <a:pPr marL="0" indent="0" algn="l" defTabSz="914400" rtl="0">
              <a:lnSpc>
                <a:spcPct val="120000"/>
              </a:lnSpc>
              <a:spcBef>
                <a:spcPts val="0"/>
              </a:spcBef>
              <a:spcAft>
                <a:spcPts val="0"/>
              </a:spcAft>
              <a:buClrTx/>
              <a:buSzTx/>
              <a:buFontTx/>
              <a:buNone/>
              <a:tabLst/>
            </a:pPr>
            <a:r>
              <a:rPr lang="en-US" dirty="0"/>
              <a:t>|MWBS1_11_5p|</a:t>
            </a:r>
          </a:p>
          <a:p>
            <a:pPr marL="0" indent="0" algn="l" defTabSz="914400" rtl="0">
              <a:lnSpc>
                <a:spcPct val="120000"/>
              </a:lnSpc>
              <a:spcBef>
                <a:spcPts val="0"/>
              </a:spcBef>
              <a:spcAft>
                <a:spcPts val="0"/>
              </a:spcAft>
              <a:buClrTx/>
              <a:buSzTx/>
              <a:buFontTx/>
              <a:buNone/>
              <a:tabLst/>
            </a:pPr>
            <a:r>
              <a:rPr lang="en-US" dirty="0"/>
              <a:t>|MWBS1_11_6y|</a:t>
            </a:r>
          </a:p>
          <a:p>
            <a:pPr marL="0" indent="0" algn="l" defTabSz="914400" rtl="0">
              <a:lnSpc>
                <a:spcPct val="120000"/>
              </a:lnSpc>
              <a:spcBef>
                <a:spcPts val="0"/>
              </a:spcBef>
              <a:spcAft>
                <a:spcPts val="0"/>
              </a:spcAft>
              <a:buClrTx/>
              <a:buSzTx/>
              <a:buFontTx/>
              <a:buNone/>
              <a:tabLst/>
            </a:pPr>
            <a:r>
              <a:rPr lang="en-US" dirty="0"/>
              <a:t>|MWBS1_11_6p|</a:t>
            </a:r>
          </a:p>
          <a:p>
            <a:endParaRPr lang="en-US" dirty="0"/>
          </a:p>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19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8.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8.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Title Slide 2">
    <p:spTree>
      <p:nvGrpSpPr>
        <p:cNvPr id="1" name=""/>
        <p:cNvGrpSpPr/>
        <p:nvPr/>
      </p:nvGrpSpPr>
      <p:grpSpPr>
        <a:xfrm>
          <a:off x="0" y="0"/>
          <a:ext cx="0" cy="0"/>
          <a:chOff x="0" y="0"/>
          <a:chExt cx="0" cy="0"/>
        </a:xfrm>
      </p:grpSpPr>
      <p:pic>
        <p:nvPicPr>
          <p:cNvPr id="18" name="Google Shape;18;p35"/>
          <p:cNvPicPr>
            <a:picLocks noChangeAspect="1"/>
          </p:cNvPicPr>
          <p:nvPr/>
        </p:nvPicPr>
        <p:blipFill>
          <a:blip r:embed="rId2">
            <a:lum/>
          </a:blip>
          <a:srcRect/>
          <a:stretch>
            <a:fillRect/>
          </a:stretch>
        </p:blipFill>
        <p:spPr bwMode="white">
          <a:xfrm>
            <a:off x="646225" y="640010"/>
            <a:ext cx="2057400" cy="411480"/>
          </a:xfrm>
          <a:prstGeom prst="rect">
            <a:avLst/>
          </a:prstGeom>
          <a:noFill/>
          <a:ln>
            <a:noFill/>
            <a:headEnd type="none"/>
            <a:tailEnd type="none"/>
          </a:ln>
        </p:spPr>
      </p:pic>
      <p:sp>
        <p:nvSpPr>
          <p:cNvPr id="19" name="Google Shape;19;p35"/>
          <p:cNvSpPr>
            <a:spLocks noGrp="1"/>
          </p:cNvSpPr>
          <p:nvPr>
            <p:ph type="ctrTitle"/>
          </p:nvPr>
        </p:nvSpPr>
        <p:spPr bwMode="white">
          <a:xfrm>
            <a:off x="685800" y="3670668"/>
            <a:ext cx="7213600" cy="1345464"/>
          </a:xfrm>
          <a:prstGeom prst="rect">
            <a:avLst/>
          </a:prstGeom>
          <a:noFill/>
          <a:ln>
            <a:noFill/>
            <a:headEnd type="none"/>
            <a:tailEnd type="none"/>
          </a:ln>
        </p:spPr>
        <p:txBody>
          <a:bodyPr wrap="square" lIns="0" tIns="0" rIns="0" bIns="0" anchor="ctr">
            <a:noAutofit/>
          </a:bodyPr>
          <a:lstStyle>
            <a:lvl1pPr algn="l">
              <a:lnSpc>
                <a:spcPct val="100000"/>
              </a:lnSpc>
              <a:spcBef>
                <a:spcPts val="0"/>
              </a:spcBef>
              <a:spcAft>
                <a:spcPts val="0"/>
              </a:spcAft>
              <a:buClr>
                <a:schemeClr val="dk1"/>
              </a:buClr>
              <a:buSzPts val="4000"/>
              <a:buFont typeface="Lato Black"/>
              <a:buNone/>
              <a:defRPr sz="4000" b="0" i="0" dirty="0">
                <a:solidFill>
                  <a:schemeClr val="dk1"/>
                </a:solidFill>
                <a:latin typeface="Open Sans"/>
                <a:ea typeface="Open Sans"/>
                <a:cs typeface="Open Sans"/>
                <a:sym typeface="Lato Black"/>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20" name="Google Shape;20;p35"/>
          <p:cNvSpPr>
            <a:spLocks noGrp="1"/>
          </p:cNvSpPr>
          <p:nvPr>
            <p:ph type="subTitle" idx="1"/>
          </p:nvPr>
        </p:nvSpPr>
        <p:spPr bwMode="white">
          <a:xfrm>
            <a:off x="685800" y="5257800"/>
            <a:ext cx="7213600" cy="914399"/>
          </a:xfrm>
          <a:prstGeom prst="rect">
            <a:avLst/>
          </a:prstGeom>
          <a:noFill/>
          <a:ln>
            <a:noFill/>
            <a:headEnd type="none"/>
            <a:tailEnd type="none"/>
          </a:ln>
        </p:spPr>
        <p:txBody>
          <a:bodyPr wrap="square" lIns="0" tIns="0" rIns="0" bIns="0" anchor="t">
            <a:noAutofit/>
          </a:bodyPr>
          <a:lstStyle>
            <a:lvl1pPr algn="l">
              <a:lnSpc>
                <a:spcPct val="100000"/>
              </a:lnSpc>
              <a:spcBef>
                <a:spcPts val="0"/>
              </a:spcBef>
              <a:spcAft>
                <a:spcPts val="0"/>
              </a:spcAft>
              <a:buClr>
                <a:schemeClr val="dk1"/>
              </a:buClr>
              <a:buSzPts val="2400"/>
              <a:buNone/>
              <a:defRPr sz="2400" b="0" i="0" dirty="0">
                <a:solidFill>
                  <a:schemeClr val="dk1"/>
                </a:solidFill>
                <a:latin typeface="Open Sans"/>
                <a:ea typeface="Open Sans"/>
                <a:cs typeface="Open Sans"/>
                <a:sym typeface="Lato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r>
              <a:rPr lang="en-US" dirty="0"/>
              <a:t>Click to edit Master subtitle style</a:t>
            </a:r>
            <a:endParaRPr dirty="0"/>
          </a:p>
        </p:txBody>
      </p:sp>
      <p:sp>
        <p:nvSpPr>
          <p:cNvPr id="21" name="Google Shape;21;p35"/>
          <p:cNvSpPr>
            <a:spLocks/>
          </p:cNvSpPr>
          <p:nvPr/>
        </p:nvSpPr>
        <p:spPr bwMode="white">
          <a:xfrm>
            <a:off x="9715500" y="0"/>
            <a:ext cx="2476499" cy="6858000"/>
          </a:xfrm>
          <a:prstGeom prst="rect">
            <a:avLst/>
          </a:prstGeom>
          <a:solidFill>
            <a:srgbClr val="1C366B"/>
          </a:solidFill>
          <a:ln>
            <a:noFill/>
            <a:headEnd type="none"/>
            <a:tailEnd type="none"/>
          </a:ln>
        </p:spPr>
        <p:txBody>
          <a:bodyPr wrap="square" lIns="685800" tIns="45700" rIns="91425" bIns="45700" anchor="ctr">
            <a:noAutofit/>
          </a:bodyPr>
          <a:lstStyle/>
          <a:p>
            <a:pPr marL="0" indent="0" algn="l" rtl="0">
              <a:spcBef>
                <a:spcPts val="0"/>
              </a:spcBef>
              <a:spcAft>
                <a:spcPts val="0"/>
              </a:spcAft>
              <a:buNone/>
            </a:pPr>
            <a:endParaRPr sz="4000" b="0" i="0" u="none" dirty="0">
              <a:solidFill>
                <a:schemeClr val="lt1"/>
              </a:solidFill>
              <a:latin typeface="Open Sans"/>
              <a:ea typeface="Open Sans"/>
              <a:cs typeface="Open Sans"/>
              <a:sym typeface="Lato Black"/>
            </a:endParaRPr>
          </a:p>
        </p:txBody>
      </p:sp>
      <p:pic>
        <p:nvPicPr>
          <p:cNvPr id="22" name="Google Shape;22;p35"/>
          <p:cNvPicPr>
            <a:picLocks noChangeAspect="1"/>
          </p:cNvPicPr>
          <p:nvPr/>
        </p:nvPicPr>
        <p:blipFill>
          <a:blip r:embed="rId3">
            <a:lum/>
          </a:blip>
          <a:srcRect/>
          <a:stretch>
            <a:fillRect/>
          </a:stretch>
        </p:blipFill>
        <p:spPr bwMode="white">
          <a:xfrm>
            <a:off x="1018133" y="685801"/>
            <a:ext cx="2332905" cy="527147"/>
          </a:xfrm>
          <a:prstGeom prst="rect">
            <a:avLst/>
          </a:prstGeom>
          <a:noFill/>
          <a:ln>
            <a:noFill/>
            <a:headEnd type="none"/>
            <a:tailEnd type="none"/>
          </a:ln>
        </p:spPr>
      </p:pic>
      <p:sp>
        <p:nvSpPr>
          <p:cNvPr id="23" name="Google Shape;23;p35"/>
          <p:cNvSpPr>
            <a:spLocks noGrp="1"/>
          </p:cNvSpPr>
          <p:nvPr>
            <p:ph type="body" idx="2"/>
          </p:nvPr>
        </p:nvSpPr>
        <p:spPr bwMode="white">
          <a:xfrm>
            <a:off x="-1" y="1600200"/>
            <a:ext cx="3769896" cy="914399"/>
          </a:xfrm>
          <a:prstGeom prst="rect">
            <a:avLst/>
          </a:prstGeom>
          <a:solidFill>
            <a:srgbClr val="F2F2F2"/>
          </a:solidFill>
          <a:ln>
            <a:noFill/>
            <a:headEnd type="none"/>
            <a:tailEnd type="none"/>
          </a:ln>
        </p:spPr>
        <p:txBody>
          <a:bodyPr wrap="square" lIns="687600" tIns="0" rIns="0" bIns="0" anchor="ctr">
            <a:noAutofit/>
          </a:bodyPr>
          <a:lstStyle>
            <a:lvl1pPr marL="457200" indent="-228600" algn="l">
              <a:lnSpc>
                <a:spcPct val="100000"/>
              </a:lnSpc>
              <a:spcBef>
                <a:spcPts val="0"/>
              </a:spcBef>
              <a:spcAft>
                <a:spcPts val="0"/>
              </a:spcAft>
              <a:buClr>
                <a:schemeClr val="dk1"/>
              </a:buClr>
              <a:buSzPts val="2400"/>
              <a:buNone/>
              <a:defRPr sz="2400" b="0" i="0" dirty="0">
                <a:solidFill>
                  <a:schemeClr val="dk1"/>
                </a:solidFill>
                <a:latin typeface="Open Sans"/>
                <a:ea typeface="Open Sans"/>
                <a:cs typeface="Open Sans"/>
                <a:sym typeface="Lato"/>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cxnSp>
        <p:nvCxnSpPr>
          <p:cNvPr id="24" name="Google Shape;24;p35"/>
          <p:cNvCxnSpPr/>
          <p:nvPr/>
        </p:nvCxnSpPr>
        <p:spPr bwMode="white">
          <a:xfrm>
            <a:off x="710393" y="5177590"/>
            <a:ext cx="833426" cy="0"/>
          </a:xfrm>
          <a:prstGeom prst="straightConnector1">
            <a:avLst/>
          </a:prstGeom>
          <a:noFill/>
          <a:ln w="38100" cap="flat">
            <a:solidFill>
              <a:srgbClr val="1C366B"/>
            </a:solidFill>
            <a:prstDash val="solid"/>
            <a:miter/>
            <a:headEnd type="none" w="sm" len="sm"/>
            <a:tailEnd type="none" w="sm" len="sm"/>
          </a:ln>
        </p:spPr>
      </p:cxnSp>
      <p:sp>
        <p:nvSpPr>
          <p:cNvPr id="25" name="Google Shape;25;p35"/>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26" name="Google Shape;26;p35"/>
          <p:cNvSpPr>
            <a:spLocks noGrp="1"/>
          </p:cNvSpPr>
          <p:nvPr>
            <p:ph type="ftr" idx="11"/>
          </p:nvPr>
        </p:nvSpPr>
        <p:spPr bwMode="white">
          <a:xfrm>
            <a:off x="68580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27" name="Google Shape;27;p35"/>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u="none" dirty="0">
                <a:solidFill>
                  <a:schemeClr val="lt1"/>
                </a:solidFill>
                <a:latin typeface="Open Sans"/>
                <a:ea typeface="Open Sans"/>
                <a:cs typeface="Open Sans"/>
                <a:sym typeface="Lato Black"/>
              </a:defRPr>
            </a:lvl1pPr>
            <a:lvl2pPr marL="0" lvl="1" indent="0" algn="ctr">
              <a:spcBef>
                <a:spcPts val="0"/>
              </a:spcBef>
              <a:buNone/>
              <a:defRPr sz="700" b="1" i="0" u="none" dirty="0">
                <a:solidFill>
                  <a:schemeClr val="lt1"/>
                </a:solidFill>
                <a:latin typeface="Lato Black"/>
                <a:ea typeface="Lato Black"/>
                <a:cs typeface="Lato Black"/>
                <a:sym typeface="Lato Black"/>
              </a:defRPr>
            </a:lvl2pPr>
            <a:lvl3pPr marL="0" lvl="2" indent="0" algn="ctr">
              <a:spcBef>
                <a:spcPts val="0"/>
              </a:spcBef>
              <a:buNone/>
              <a:defRPr sz="700" b="1" i="0" u="none" dirty="0">
                <a:solidFill>
                  <a:schemeClr val="lt1"/>
                </a:solidFill>
                <a:latin typeface="Lato Black"/>
                <a:ea typeface="Lato Black"/>
                <a:cs typeface="Lato Black"/>
                <a:sym typeface="Lato Black"/>
              </a:defRPr>
            </a:lvl3pPr>
            <a:lvl4pPr marL="0" lvl="3" indent="0" algn="ctr">
              <a:spcBef>
                <a:spcPts val="0"/>
              </a:spcBef>
              <a:buNone/>
              <a:defRPr sz="700" b="1" i="0" u="none" dirty="0">
                <a:solidFill>
                  <a:schemeClr val="lt1"/>
                </a:solidFill>
                <a:latin typeface="Lato Black"/>
                <a:ea typeface="Lato Black"/>
                <a:cs typeface="Lato Black"/>
                <a:sym typeface="Lato Black"/>
              </a:defRPr>
            </a:lvl4pPr>
            <a:lvl5pPr marL="0" lvl="4" indent="0" algn="ctr">
              <a:spcBef>
                <a:spcPts val="0"/>
              </a:spcBef>
              <a:buNone/>
              <a:defRPr sz="700" b="1" i="0" u="none" dirty="0">
                <a:solidFill>
                  <a:schemeClr val="lt1"/>
                </a:solidFill>
                <a:latin typeface="Lato Black"/>
                <a:ea typeface="Lato Black"/>
                <a:cs typeface="Lato Black"/>
                <a:sym typeface="Lato Black"/>
              </a:defRPr>
            </a:lvl5pPr>
            <a:lvl6pPr marL="0" lvl="5" indent="0" algn="ctr">
              <a:spcBef>
                <a:spcPts val="0"/>
              </a:spcBef>
              <a:buNone/>
              <a:defRPr sz="700" b="1" i="0" u="none" dirty="0">
                <a:solidFill>
                  <a:schemeClr val="lt1"/>
                </a:solidFill>
                <a:latin typeface="Lato Black"/>
                <a:ea typeface="Lato Black"/>
                <a:cs typeface="Lato Black"/>
                <a:sym typeface="Lato Black"/>
              </a:defRPr>
            </a:lvl6pPr>
            <a:lvl7pPr marL="0" lvl="6" indent="0" algn="ctr">
              <a:spcBef>
                <a:spcPts val="0"/>
              </a:spcBef>
              <a:buNone/>
              <a:defRPr sz="700" b="1" i="0" u="none" dirty="0">
                <a:solidFill>
                  <a:schemeClr val="lt1"/>
                </a:solidFill>
                <a:latin typeface="Lato Black"/>
                <a:ea typeface="Lato Black"/>
                <a:cs typeface="Lato Black"/>
                <a:sym typeface="Lato Black"/>
              </a:defRPr>
            </a:lvl7pPr>
            <a:lvl8pPr marL="0" lvl="7" indent="0" algn="ctr">
              <a:spcBef>
                <a:spcPts val="0"/>
              </a:spcBef>
              <a:buNone/>
              <a:defRPr sz="700" b="1" i="0" u="none" dirty="0">
                <a:solidFill>
                  <a:schemeClr val="lt1"/>
                </a:solidFill>
                <a:latin typeface="Lato Black"/>
                <a:ea typeface="Lato Black"/>
                <a:cs typeface="Lato Black"/>
                <a:sym typeface="Lato Black"/>
              </a:defRPr>
            </a:lvl8pPr>
            <a:lvl9pPr marL="0" lvl="8" indent="0" algn="ctr">
              <a:spcBef>
                <a:spcPts val="0"/>
              </a:spcBef>
              <a:buNone/>
              <a:defRPr sz="700" b="1" i="0" u="none"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91" name="Google Shape;91;p44"/>
          <p:cNvSpPr>
            <a:spLocks noGrp="1"/>
          </p:cNvSpPr>
          <p:nvPr>
            <p:ph type="title"/>
          </p:nvPr>
        </p:nvSpPr>
        <p:spPr bwMode="white">
          <a:xfrm>
            <a:off x="685800" y="648686"/>
            <a:ext cx="10820400" cy="638832"/>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defRPr b="0" i="0" dirty="0">
                <a:latin typeface="Open Sans"/>
                <a:ea typeface="Open Sans"/>
                <a:cs typeface="Open San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92" name="Google Shape;92;p44"/>
          <p:cNvSpPr>
            <a:spLocks noGrp="1"/>
          </p:cNvSpPr>
          <p:nvPr>
            <p:ph type="body" idx="1"/>
          </p:nvPr>
        </p:nvSpPr>
        <p:spPr bwMode="white">
          <a:xfrm>
            <a:off x="685800" y="1600201"/>
            <a:ext cx="5067300" cy="4576762"/>
          </a:xfrm>
          <a:prstGeom prst="rect">
            <a:avLst/>
          </a:prstGeom>
          <a:noFill/>
          <a:ln>
            <a:noFill/>
            <a:headEnd type="none"/>
            <a:tailEnd type="none"/>
          </a:ln>
        </p:spPr>
        <p:txBody>
          <a:bodyPr wrap="square" lIns="0" tIns="0" rIns="0" bIns="0" anchor="t">
            <a:noAutofit/>
          </a:bodyPr>
          <a:lstStyle>
            <a:lvl1pPr marL="457200" indent="-342900" algn="l">
              <a:lnSpc>
                <a:spcPct val="130000"/>
              </a:lnSpc>
              <a:spcBef>
                <a:spcPts val="1200"/>
              </a:spcBef>
              <a:spcAft>
                <a:spcPts val="0"/>
              </a:spcAft>
              <a:buClr>
                <a:schemeClr val="dk1"/>
              </a:buClr>
              <a:buSzPts val="1800"/>
              <a:buChar char="•"/>
              <a:defRPr b="0" i="0" dirty="0">
                <a:latin typeface="Open Sans"/>
                <a:ea typeface="Open Sans"/>
                <a:cs typeface="Open Sans"/>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sp>
        <p:nvSpPr>
          <p:cNvPr id="93" name="Google Shape;93;p44"/>
          <p:cNvSpPr>
            <a:spLocks noGrp="1"/>
          </p:cNvSpPr>
          <p:nvPr>
            <p:ph type="body" idx="2"/>
          </p:nvPr>
        </p:nvSpPr>
        <p:spPr bwMode="white">
          <a:xfrm>
            <a:off x="6438898" y="1600201"/>
            <a:ext cx="5067301" cy="4576762"/>
          </a:xfrm>
          <a:prstGeom prst="rect">
            <a:avLst/>
          </a:prstGeom>
          <a:noFill/>
          <a:ln>
            <a:noFill/>
            <a:headEnd type="none"/>
            <a:tailEnd type="none"/>
          </a:ln>
        </p:spPr>
        <p:txBody>
          <a:bodyPr wrap="square" lIns="0" tIns="0" rIns="0" bIns="0" anchor="t">
            <a:noAutofit/>
          </a:bodyPr>
          <a:lstStyle>
            <a:lvl1pPr marL="457200" indent="-342900" algn="l">
              <a:lnSpc>
                <a:spcPct val="130000"/>
              </a:lnSpc>
              <a:spcBef>
                <a:spcPts val="1200"/>
              </a:spcBef>
              <a:spcAft>
                <a:spcPts val="0"/>
              </a:spcAft>
              <a:buClr>
                <a:schemeClr val="dk1"/>
              </a:buClr>
              <a:buSzPts val="1800"/>
              <a:buChar char="•"/>
              <a:defRPr b="0" i="0" dirty="0">
                <a:latin typeface="Open Sans"/>
                <a:ea typeface="Open Sans"/>
                <a:cs typeface="Open Sans"/>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sp>
        <p:nvSpPr>
          <p:cNvPr id="94" name="Google Shape;94;p44"/>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2CBD5880-992F-4005-BFFD-E3195D7F0079}" type="datetime1">
              <a:rPr lang="en-US" dirty="0"/>
              <a:t>7/3/2025</a:t>
            </a:fld>
            <a:endParaRPr lang="en-US" dirty="0"/>
          </a:p>
        </p:txBody>
      </p:sp>
      <p:sp>
        <p:nvSpPr>
          <p:cNvPr id="95" name="Google Shape;95;p44"/>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96" name="Google Shape;96;p44"/>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lvl1pPr>
            <a:lvl2pPr marL="0" lvl="1" indent="0" algn="ctr">
              <a:spcBef>
                <a:spcPts val="0"/>
              </a:spcBef>
              <a:buNone/>
            </a:lvl2pPr>
            <a:lvl3pPr marL="0" lvl="2" indent="0" algn="ctr">
              <a:spcBef>
                <a:spcPts val="0"/>
              </a:spcBef>
              <a:buNone/>
            </a:lvl3pPr>
            <a:lvl4pPr marL="0" lvl="3" indent="0" algn="ctr">
              <a:spcBef>
                <a:spcPts val="0"/>
              </a:spcBef>
              <a:buNone/>
            </a:lvl4pPr>
            <a:lvl5pPr marL="0" lvl="4" indent="0" algn="ctr">
              <a:spcBef>
                <a:spcPts val="0"/>
              </a:spcBef>
              <a:buNone/>
            </a:lvl5pPr>
            <a:lvl6pPr marL="0" lvl="5" indent="0" algn="ctr">
              <a:spcBef>
                <a:spcPts val="0"/>
              </a:spcBef>
              <a:buNone/>
            </a:lvl6pPr>
            <a:lvl7pPr marL="0" lvl="6" indent="0" algn="ctr">
              <a:spcBef>
                <a:spcPts val="0"/>
              </a:spcBef>
              <a:buNone/>
            </a:lvl7pPr>
            <a:lvl8pPr marL="0" lvl="7" indent="0" algn="ctr">
              <a:spcBef>
                <a:spcPts val="0"/>
              </a:spcBef>
              <a:buNone/>
            </a:lvl8pPr>
            <a:lvl9pPr marL="0" lvl="8" indent="0" algn="ctr">
              <a:spcBef>
                <a:spcPts val="0"/>
              </a:spcBef>
              <a:buNone/>
            </a:lvl9pPr>
          </a:lstStyle>
          <a:p>
            <a:fld id="{4737D6AF-2FA5-476A-AF60-7A8CDF2E2DFB}" type="slidenum">
              <a:rPr lang="en-US" dirty="0"/>
              <a:t>‹#›</a:t>
            </a:fld>
            <a:endParaRPr lang="en-US" dirty="0"/>
          </a:p>
        </p:txBody>
      </p:sp>
      <p:cxnSp>
        <p:nvCxnSpPr>
          <p:cNvPr id="97" name="Google Shape;97;p44"/>
          <p:cNvCxnSpPr/>
          <p:nvPr/>
        </p:nvCxnSpPr>
        <p:spPr bwMode="white">
          <a:xfrm>
            <a:off x="6096000" y="1600200"/>
            <a:ext cx="0" cy="4571998"/>
          </a:xfrm>
          <a:prstGeom prst="straightConnector1">
            <a:avLst/>
          </a:prstGeom>
          <a:noFill/>
          <a:ln w="12700" cap="flat">
            <a:solidFill>
              <a:schemeClr val="lt2"/>
            </a:solidFill>
            <a:prstDash val="solid"/>
            <a:miter/>
            <a:headEnd type="none" w="sm" len="sm"/>
            <a:tailEnd type="none" w="sm" len="sm"/>
          </a:ln>
        </p:spPr>
      </p:cxnSp>
      <p:cxnSp>
        <p:nvCxnSpPr>
          <p:cNvPr id="9" name="Straight Connector 8"/>
          <p:cNvCxnSpPr/>
          <p:nvPr/>
        </p:nvCxnSpPr>
        <p:spPr bwMode="white">
          <a:xfrm>
            <a:off x="6096000" y="1600200"/>
            <a:ext cx="0" cy="4571998"/>
          </a:xfrm>
          <a:prstGeom prst="line">
            <a:avLst/>
          </a:prstGeom>
          <a:ln w="12700" cap="flat">
            <a:solidFill>
              <a:schemeClr val="dk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 name="Straight Connector 1"/>
          <p:cNvCxnSpPr/>
          <p:nvPr/>
        </p:nvCxnSpPr>
        <p:spPr bwMode="white">
          <a:xfrm>
            <a:off x="6096000" y="1600200"/>
            <a:ext cx="0" cy="4571998"/>
          </a:xfrm>
          <a:prstGeom prst="line">
            <a:avLst/>
          </a:prstGeom>
          <a:ln w="12700" cap="flat">
            <a:solidFill>
              <a:schemeClr val="dk2"/>
            </a:solidFill>
            <a:headEnd type="none"/>
            <a:tailEnd type="none"/>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Picture">
    <p:spTree>
      <p:nvGrpSpPr>
        <p:cNvPr id="1" name=""/>
        <p:cNvGrpSpPr/>
        <p:nvPr/>
      </p:nvGrpSpPr>
      <p:grpSpPr>
        <a:xfrm>
          <a:off x="0" y="0"/>
          <a:ext cx="0" cy="0"/>
          <a:chOff x="0" y="0"/>
          <a:chExt cx="0" cy="0"/>
        </a:xfrm>
      </p:grpSpPr>
      <p:sp>
        <p:nvSpPr>
          <p:cNvPr id="99" name="Google Shape;99;p45"/>
          <p:cNvSpPr>
            <a:spLocks noGrp="1"/>
          </p:cNvSpPr>
          <p:nvPr>
            <p:ph type="pic" idx="2"/>
          </p:nvPr>
        </p:nvSpPr>
        <p:spPr bwMode="white">
          <a:xfrm>
            <a:off x="0" y="0"/>
            <a:ext cx="12192000" cy="6720840"/>
          </a:xfrm>
          <a:prstGeom prst="rect">
            <a:avLst/>
          </a:prstGeom>
          <a:solidFill>
            <a:schemeClr val="lt2"/>
          </a:solidFill>
          <a:ln>
            <a:noFill/>
            <a:headEnd type="none"/>
            <a:tailEnd type="none"/>
          </a:ln>
        </p:spPr>
        <p:txBody>
          <a:bodyPr wrap="square"/>
          <a:lstStyle/>
          <a:p>
            <a:endParaRPr/>
          </a:p>
        </p:txBody>
      </p:sp>
      <p:sp>
        <p:nvSpPr>
          <p:cNvPr id="101" name="Google Shape;101;p45"/>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102" name="Google Shape;102;p45"/>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103" name="Google Shape;103;p45"/>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dirty="0">
                <a:solidFill>
                  <a:schemeClr val="lt1"/>
                </a:solidFill>
                <a:latin typeface="Open Sans"/>
                <a:ea typeface="Open Sans"/>
                <a:cs typeface="Open Sans"/>
                <a:sym typeface="Lato Black"/>
              </a:defRPr>
            </a:lvl1pPr>
            <a:lvl2pPr marL="0" lvl="1" indent="0" algn="ctr">
              <a:spcBef>
                <a:spcPts val="0"/>
              </a:spcBef>
              <a:buNone/>
              <a:defRPr sz="700" b="1" dirty="0">
                <a:solidFill>
                  <a:schemeClr val="lt1"/>
                </a:solidFill>
                <a:latin typeface="Lato Black"/>
                <a:ea typeface="Lato Black"/>
                <a:cs typeface="Lato Black"/>
                <a:sym typeface="Lato Black"/>
              </a:defRPr>
            </a:lvl2pPr>
            <a:lvl3pPr marL="0" lvl="2" indent="0" algn="ctr">
              <a:spcBef>
                <a:spcPts val="0"/>
              </a:spcBef>
              <a:buNone/>
              <a:defRPr sz="700" b="1" dirty="0">
                <a:solidFill>
                  <a:schemeClr val="lt1"/>
                </a:solidFill>
                <a:latin typeface="Lato Black"/>
                <a:ea typeface="Lato Black"/>
                <a:cs typeface="Lato Black"/>
                <a:sym typeface="Lato Black"/>
              </a:defRPr>
            </a:lvl3pPr>
            <a:lvl4pPr marL="0" lvl="3" indent="0" algn="ctr">
              <a:spcBef>
                <a:spcPts val="0"/>
              </a:spcBef>
              <a:buNone/>
              <a:defRPr sz="700" b="1" dirty="0">
                <a:solidFill>
                  <a:schemeClr val="lt1"/>
                </a:solidFill>
                <a:latin typeface="Lato Black"/>
                <a:ea typeface="Lato Black"/>
                <a:cs typeface="Lato Black"/>
                <a:sym typeface="Lato Black"/>
              </a:defRPr>
            </a:lvl4pPr>
            <a:lvl5pPr marL="0" lvl="4" indent="0" algn="ctr">
              <a:spcBef>
                <a:spcPts val="0"/>
              </a:spcBef>
              <a:buNone/>
              <a:defRPr sz="700" b="1" dirty="0">
                <a:solidFill>
                  <a:schemeClr val="lt1"/>
                </a:solidFill>
                <a:latin typeface="Lato Black"/>
                <a:ea typeface="Lato Black"/>
                <a:cs typeface="Lato Black"/>
                <a:sym typeface="Lato Black"/>
              </a:defRPr>
            </a:lvl5pPr>
            <a:lvl6pPr marL="0" lvl="5" indent="0" algn="ctr">
              <a:spcBef>
                <a:spcPts val="0"/>
              </a:spcBef>
              <a:buNone/>
              <a:defRPr sz="700" b="1" dirty="0">
                <a:solidFill>
                  <a:schemeClr val="lt1"/>
                </a:solidFill>
                <a:latin typeface="Lato Black"/>
                <a:ea typeface="Lato Black"/>
                <a:cs typeface="Lato Black"/>
                <a:sym typeface="Lato Black"/>
              </a:defRPr>
            </a:lvl6pPr>
            <a:lvl7pPr marL="0" lvl="6" indent="0" algn="ctr">
              <a:spcBef>
                <a:spcPts val="0"/>
              </a:spcBef>
              <a:buNone/>
              <a:defRPr sz="700" b="1" dirty="0">
                <a:solidFill>
                  <a:schemeClr val="lt1"/>
                </a:solidFill>
                <a:latin typeface="Lato Black"/>
                <a:ea typeface="Lato Black"/>
                <a:cs typeface="Lato Black"/>
                <a:sym typeface="Lato Black"/>
              </a:defRPr>
            </a:lvl7pPr>
            <a:lvl8pPr marL="0" lvl="7" indent="0" algn="ctr">
              <a:spcBef>
                <a:spcPts val="0"/>
              </a:spcBef>
              <a:buNone/>
              <a:defRPr sz="700" b="1" dirty="0">
                <a:solidFill>
                  <a:schemeClr val="lt1"/>
                </a:solidFill>
                <a:latin typeface="Lato Black"/>
                <a:ea typeface="Lato Black"/>
                <a:cs typeface="Lato Black"/>
                <a:sym typeface="Lato Black"/>
              </a:defRPr>
            </a:lvl8pPr>
            <a:lvl9pPr marL="0" lvl="8" indent="0" algn="ctr">
              <a:spcBef>
                <a:spcPts val="0"/>
              </a:spcBef>
              <a:buNone/>
              <a:defRPr sz="700" b="1"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pic>
        <p:nvPicPr>
          <p:cNvPr id="9" name="Google Shape;60;p40"/>
          <p:cNvPicPr>
            <a:picLocks noChangeAspect="1"/>
          </p:cNvPicPr>
          <p:nvPr/>
        </p:nvPicPr>
        <p:blipFill>
          <a:blip r:embed="rId2">
            <a:lum/>
          </a:blip>
          <a:srcRect/>
          <a:stretch>
            <a:fillRect/>
          </a:stretch>
        </p:blipFill>
        <p:spPr bwMode="white">
          <a:xfrm>
            <a:off x="638476" y="6255643"/>
            <a:ext cx="1345963" cy="304136"/>
          </a:xfrm>
          <a:prstGeom prst="rect">
            <a:avLst/>
          </a:prstGeom>
          <a:noFill/>
          <a:ln>
            <a:noFill/>
            <a:headEnd type="none"/>
            <a:tailEnd type="none"/>
          </a:ln>
        </p:spPr>
      </p:pic>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105" name="Google Shape;105;p46"/>
          <p:cNvSpPr>
            <a:spLocks noGrp="1"/>
          </p:cNvSpPr>
          <p:nvPr>
            <p:ph type="ctrTitle"/>
          </p:nvPr>
        </p:nvSpPr>
        <p:spPr bwMode="white">
          <a:xfrm>
            <a:off x="685800" y="3670663"/>
            <a:ext cx="7213600" cy="1345474"/>
          </a:xfrm>
          <a:prstGeom prst="rect">
            <a:avLst/>
          </a:prstGeom>
          <a:noFill/>
          <a:ln>
            <a:noFill/>
            <a:headEnd type="none"/>
            <a:tailEnd type="none"/>
          </a:ln>
        </p:spPr>
        <p:txBody>
          <a:bodyPr wrap="square" lIns="0" tIns="0" rIns="0" bIns="0" anchor="ctr">
            <a:noAutofit/>
          </a:bodyPr>
          <a:lstStyle>
            <a:lvl1pPr algn="l">
              <a:lnSpc>
                <a:spcPct val="100000"/>
              </a:lnSpc>
              <a:spcBef>
                <a:spcPts val="0"/>
              </a:spcBef>
              <a:spcAft>
                <a:spcPts val="0"/>
              </a:spcAft>
              <a:buClr>
                <a:schemeClr val="dk1"/>
              </a:buClr>
              <a:buSzPts val="4000"/>
              <a:buFont typeface="Lato Black"/>
              <a:buNone/>
              <a:defRPr sz="4000" b="0" i="0" dirty="0">
                <a:latin typeface="Open Sans"/>
                <a:ea typeface="Open Sans"/>
                <a:cs typeface="Open San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106" name="Google Shape;106;p46"/>
          <p:cNvSpPr>
            <a:spLocks noGrp="1"/>
          </p:cNvSpPr>
          <p:nvPr>
            <p:ph type="subTitle" idx="1"/>
          </p:nvPr>
        </p:nvSpPr>
        <p:spPr bwMode="white">
          <a:xfrm>
            <a:off x="685800" y="5257800"/>
            <a:ext cx="7213600" cy="914399"/>
          </a:xfrm>
          <a:prstGeom prst="rect">
            <a:avLst/>
          </a:prstGeom>
          <a:noFill/>
          <a:ln>
            <a:noFill/>
            <a:headEnd type="none"/>
            <a:tailEnd type="none"/>
          </a:ln>
        </p:spPr>
        <p:txBody>
          <a:bodyPr wrap="square" lIns="0" tIns="0" rIns="0" bIns="0" anchor="t">
            <a:noAutofit/>
          </a:bodyPr>
          <a:lstStyle>
            <a:lvl1pPr algn="l">
              <a:lnSpc>
                <a:spcPct val="100000"/>
              </a:lnSpc>
              <a:spcBef>
                <a:spcPts val="1200"/>
              </a:spcBef>
              <a:spcAft>
                <a:spcPts val="0"/>
              </a:spcAft>
              <a:buClr>
                <a:schemeClr val="dk1"/>
              </a:buClr>
              <a:buSzPts val="2400"/>
              <a:buNone/>
              <a:defRPr sz="2400" b="0" i="0" dirty="0">
                <a:latin typeface="Open Sans"/>
                <a:ea typeface="Open Sans"/>
                <a:cs typeface="Open Sans"/>
              </a:defRPr>
            </a:lvl1pPr>
            <a:lvl2pPr lvl="1" algn="ctr">
              <a:lnSpc>
                <a:spcPct val="130000"/>
              </a:lnSpc>
              <a:spcBef>
                <a:spcPts val="600"/>
              </a:spcBef>
              <a:spcAft>
                <a:spcPts val="0"/>
              </a:spcAft>
              <a:buClr>
                <a:schemeClr val="dk1"/>
              </a:buClr>
              <a:buSzPts val="2000"/>
              <a:buNone/>
              <a:defRPr sz="2000" dirty="0"/>
            </a:lvl2pPr>
            <a:lvl3pPr lvl="2" algn="ctr">
              <a:lnSpc>
                <a:spcPct val="130000"/>
              </a:lnSpc>
              <a:spcBef>
                <a:spcPts val="600"/>
              </a:spcBef>
              <a:spcAft>
                <a:spcPts val="0"/>
              </a:spcAft>
              <a:buClr>
                <a:schemeClr val="dk1"/>
              </a:buClr>
              <a:buSzPts val="1800"/>
              <a:buNone/>
              <a:defRPr sz="1800" dirty="0"/>
            </a:lvl3pPr>
            <a:lvl4pPr lvl="3" algn="ctr">
              <a:lnSpc>
                <a:spcPct val="130000"/>
              </a:lnSpc>
              <a:spcBef>
                <a:spcPts val="600"/>
              </a:spcBef>
              <a:spcAft>
                <a:spcPts val="0"/>
              </a:spcAft>
              <a:buClr>
                <a:schemeClr val="dk1"/>
              </a:buClr>
              <a:buSzPts val="1600"/>
              <a:buNone/>
              <a:defRPr sz="1600" dirty="0"/>
            </a:lvl4pPr>
            <a:lvl5pPr lvl="4" algn="ctr">
              <a:lnSpc>
                <a:spcPct val="130000"/>
              </a:lnSpc>
              <a:spcBef>
                <a:spcPts val="600"/>
              </a:spcBef>
              <a:spcAft>
                <a:spcPts val="0"/>
              </a:spcAft>
              <a:buClr>
                <a:schemeClr val="dk1"/>
              </a:buClr>
              <a:buSzPts val="1600"/>
              <a:buNone/>
              <a:defRPr sz="1600" dirty="0"/>
            </a:lvl5pPr>
            <a:lvl6pPr lvl="5" algn="ctr">
              <a:lnSpc>
                <a:spcPct val="90000"/>
              </a:lnSpc>
              <a:spcBef>
                <a:spcPts val="500"/>
              </a:spcBef>
              <a:spcAft>
                <a:spcPts val="0"/>
              </a:spcAft>
              <a:buClr>
                <a:schemeClr val="dk1"/>
              </a:buClr>
              <a:buSzPts val="1600"/>
              <a:buNone/>
              <a:defRPr sz="1600" dirty="0"/>
            </a:lvl6pPr>
            <a:lvl7pPr lvl="6" algn="ctr">
              <a:lnSpc>
                <a:spcPct val="90000"/>
              </a:lnSpc>
              <a:spcBef>
                <a:spcPts val="500"/>
              </a:spcBef>
              <a:spcAft>
                <a:spcPts val="0"/>
              </a:spcAft>
              <a:buClr>
                <a:schemeClr val="dk1"/>
              </a:buClr>
              <a:buSzPts val="1600"/>
              <a:buNone/>
              <a:defRPr sz="1600" dirty="0"/>
            </a:lvl7pPr>
            <a:lvl8pPr lvl="7" algn="ctr">
              <a:lnSpc>
                <a:spcPct val="90000"/>
              </a:lnSpc>
              <a:spcBef>
                <a:spcPts val="500"/>
              </a:spcBef>
              <a:spcAft>
                <a:spcPts val="0"/>
              </a:spcAft>
              <a:buClr>
                <a:schemeClr val="dk1"/>
              </a:buClr>
              <a:buSzPts val="1600"/>
              <a:buNone/>
              <a:defRPr sz="1600" dirty="0"/>
            </a:lvl8pPr>
            <a:lvl9pPr lvl="8" algn="ctr">
              <a:lnSpc>
                <a:spcPct val="90000"/>
              </a:lnSpc>
              <a:spcBef>
                <a:spcPts val="500"/>
              </a:spcBef>
              <a:spcAft>
                <a:spcPts val="0"/>
              </a:spcAft>
              <a:buClr>
                <a:schemeClr val="dk1"/>
              </a:buClr>
              <a:buSzPts val="1600"/>
              <a:buNone/>
              <a:defRPr sz="1600" dirty="0"/>
            </a:lvl9pPr>
          </a:lstStyle>
          <a:p>
            <a:r>
              <a:rPr lang="en-US" dirty="0"/>
              <a:t>Click to edit Master subtitle style</a:t>
            </a:r>
            <a:endParaRPr dirty="0"/>
          </a:p>
        </p:txBody>
      </p:sp>
      <p:sp>
        <p:nvSpPr>
          <p:cNvPr id="107" name="Google Shape;107;p46"/>
          <p:cNvSpPr>
            <a:spLocks/>
          </p:cNvSpPr>
          <p:nvPr/>
        </p:nvSpPr>
        <p:spPr bwMode="white">
          <a:xfrm>
            <a:off x="9715500" y="0"/>
            <a:ext cx="2476499" cy="6858000"/>
          </a:xfrm>
          <a:prstGeom prst="rect">
            <a:avLst/>
          </a:prstGeom>
          <a:solidFill>
            <a:srgbClr val="1C366B"/>
          </a:solidFill>
          <a:ln>
            <a:noFill/>
            <a:headEnd type="none"/>
            <a:tailEnd type="none"/>
          </a:ln>
        </p:spPr>
        <p:txBody>
          <a:bodyPr wrap="square" lIns="685800" tIns="45700" rIns="91425" bIns="45700" anchor="ctr">
            <a:noAutofit/>
          </a:bodyPr>
          <a:lstStyle/>
          <a:p>
            <a:pPr marL="0" indent="0" algn="l" rtl="0">
              <a:spcBef>
                <a:spcPts val="0"/>
              </a:spcBef>
              <a:spcAft>
                <a:spcPts val="0"/>
              </a:spcAft>
              <a:buNone/>
            </a:pPr>
            <a:endParaRPr sz="4000" b="0" i="0" dirty="0">
              <a:solidFill>
                <a:schemeClr val="lt1"/>
              </a:solidFill>
              <a:latin typeface="Open Sans"/>
              <a:ea typeface="Open Sans"/>
              <a:cs typeface="Open Sans"/>
              <a:sym typeface="Lato Black"/>
            </a:endParaRPr>
          </a:p>
        </p:txBody>
      </p:sp>
      <p:cxnSp>
        <p:nvCxnSpPr>
          <p:cNvPr id="109" name="Google Shape;109;p46"/>
          <p:cNvCxnSpPr/>
          <p:nvPr/>
        </p:nvCxnSpPr>
        <p:spPr bwMode="white">
          <a:xfrm>
            <a:off x="710393" y="5177590"/>
            <a:ext cx="833426" cy="0"/>
          </a:xfrm>
          <a:prstGeom prst="straightConnector1">
            <a:avLst/>
          </a:prstGeom>
          <a:noFill/>
          <a:ln w="38100" cap="flat">
            <a:solidFill>
              <a:srgbClr val="1C366B"/>
            </a:solidFill>
            <a:prstDash val="solid"/>
            <a:miter/>
            <a:headEnd type="none" w="sm" len="sm"/>
            <a:tailEnd type="none" w="sm" len="sm"/>
          </a:ln>
        </p:spPr>
      </p:cxnSp>
      <p:sp>
        <p:nvSpPr>
          <p:cNvPr id="110" name="Google Shape;110;p46"/>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111" name="Google Shape;111;p46"/>
          <p:cNvSpPr>
            <a:spLocks noGrp="1"/>
          </p:cNvSpPr>
          <p:nvPr>
            <p:ph type="ftr" idx="11"/>
          </p:nvPr>
        </p:nvSpPr>
        <p:spPr bwMode="white">
          <a:xfrm>
            <a:off x="68580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112" name="Google Shape;112;p46"/>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dirty="0">
                <a:solidFill>
                  <a:schemeClr val="lt1"/>
                </a:solidFill>
                <a:latin typeface="Open Sans"/>
                <a:ea typeface="Open Sans"/>
                <a:cs typeface="Open Sans"/>
                <a:sym typeface="Lato Black"/>
              </a:defRPr>
            </a:lvl1pPr>
            <a:lvl2pPr marL="0" lvl="1" indent="0" algn="ctr">
              <a:spcBef>
                <a:spcPts val="0"/>
              </a:spcBef>
              <a:buNone/>
              <a:defRPr sz="700" b="1" dirty="0">
                <a:solidFill>
                  <a:schemeClr val="lt1"/>
                </a:solidFill>
                <a:latin typeface="Lato Black"/>
                <a:ea typeface="Lato Black"/>
                <a:cs typeface="Lato Black"/>
                <a:sym typeface="Lato Black"/>
              </a:defRPr>
            </a:lvl2pPr>
            <a:lvl3pPr marL="0" lvl="2" indent="0" algn="ctr">
              <a:spcBef>
                <a:spcPts val="0"/>
              </a:spcBef>
              <a:buNone/>
              <a:defRPr sz="700" b="1" dirty="0">
                <a:solidFill>
                  <a:schemeClr val="lt1"/>
                </a:solidFill>
                <a:latin typeface="Lato Black"/>
                <a:ea typeface="Lato Black"/>
                <a:cs typeface="Lato Black"/>
                <a:sym typeface="Lato Black"/>
              </a:defRPr>
            </a:lvl3pPr>
            <a:lvl4pPr marL="0" lvl="3" indent="0" algn="ctr">
              <a:spcBef>
                <a:spcPts val="0"/>
              </a:spcBef>
              <a:buNone/>
              <a:defRPr sz="700" b="1" dirty="0">
                <a:solidFill>
                  <a:schemeClr val="lt1"/>
                </a:solidFill>
                <a:latin typeface="Lato Black"/>
                <a:ea typeface="Lato Black"/>
                <a:cs typeface="Lato Black"/>
                <a:sym typeface="Lato Black"/>
              </a:defRPr>
            </a:lvl4pPr>
            <a:lvl5pPr marL="0" lvl="4" indent="0" algn="ctr">
              <a:spcBef>
                <a:spcPts val="0"/>
              </a:spcBef>
              <a:buNone/>
              <a:defRPr sz="700" b="1" dirty="0">
                <a:solidFill>
                  <a:schemeClr val="lt1"/>
                </a:solidFill>
                <a:latin typeface="Lato Black"/>
                <a:ea typeface="Lato Black"/>
                <a:cs typeface="Lato Black"/>
                <a:sym typeface="Lato Black"/>
              </a:defRPr>
            </a:lvl5pPr>
            <a:lvl6pPr marL="0" lvl="5" indent="0" algn="ctr">
              <a:spcBef>
                <a:spcPts val="0"/>
              </a:spcBef>
              <a:buNone/>
              <a:defRPr sz="700" b="1" dirty="0">
                <a:solidFill>
                  <a:schemeClr val="lt1"/>
                </a:solidFill>
                <a:latin typeface="Lato Black"/>
                <a:ea typeface="Lato Black"/>
                <a:cs typeface="Lato Black"/>
                <a:sym typeface="Lato Black"/>
              </a:defRPr>
            </a:lvl6pPr>
            <a:lvl7pPr marL="0" lvl="6" indent="0" algn="ctr">
              <a:spcBef>
                <a:spcPts val="0"/>
              </a:spcBef>
              <a:buNone/>
              <a:defRPr sz="700" b="1" dirty="0">
                <a:solidFill>
                  <a:schemeClr val="lt1"/>
                </a:solidFill>
                <a:latin typeface="Lato Black"/>
                <a:ea typeface="Lato Black"/>
                <a:cs typeface="Lato Black"/>
                <a:sym typeface="Lato Black"/>
              </a:defRPr>
            </a:lvl7pPr>
            <a:lvl8pPr marL="0" lvl="7" indent="0" algn="ctr">
              <a:spcBef>
                <a:spcPts val="0"/>
              </a:spcBef>
              <a:buNone/>
              <a:defRPr sz="700" b="1" dirty="0">
                <a:solidFill>
                  <a:schemeClr val="lt1"/>
                </a:solidFill>
                <a:latin typeface="Lato Black"/>
                <a:ea typeface="Lato Black"/>
                <a:cs typeface="Lato Black"/>
                <a:sym typeface="Lato Black"/>
              </a:defRPr>
            </a:lvl8pPr>
            <a:lvl9pPr marL="0" lvl="8" indent="0" algn="ctr">
              <a:spcBef>
                <a:spcPts val="0"/>
              </a:spcBef>
              <a:buNone/>
              <a:defRPr sz="700" b="1"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pic>
        <p:nvPicPr>
          <p:cNvPr id="10" name="Google Shape;15;p34"/>
          <p:cNvPicPr>
            <a:picLocks noChangeAspect="1"/>
          </p:cNvPicPr>
          <p:nvPr/>
        </p:nvPicPr>
        <p:blipFill>
          <a:blip r:embed="rId2">
            <a:lum/>
          </a:blip>
          <a:srcRect/>
          <a:stretch>
            <a:fillRect/>
          </a:stretch>
        </p:blipFill>
        <p:spPr bwMode="white">
          <a:xfrm>
            <a:off x="710393" y="688976"/>
            <a:ext cx="2355106" cy="532164"/>
          </a:xfrm>
          <a:prstGeom prst="rect">
            <a:avLst/>
          </a:prstGeom>
          <a:noFill/>
          <a:ln>
            <a:noFill/>
            <a:headEnd type="none"/>
            <a:tailEnd type="none"/>
          </a:ln>
        </p:spPr>
      </p:pic>
      <p:sp>
        <p:nvSpPr>
          <p:cNvPr id="11" name="Rectangle 10"/>
          <p:cNvSpPr>
            <a:spLocks/>
          </p:cNvSpPr>
          <p:nvPr/>
        </p:nvSpPr>
        <p:spPr bwMode="white">
          <a:xfrm>
            <a:off x="9715500" y="0"/>
            <a:ext cx="2476499" cy="6858000"/>
          </a:xfrm>
          <a:prstGeom prst="rect">
            <a:avLst/>
          </a:prstGeom>
          <a:solidFill>
            <a:schemeClr val="accen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b="0" i="0" dirty="0">
              <a:latin typeface="Open Sans"/>
            </a:endParaRPr>
          </a:p>
        </p:txBody>
      </p:sp>
      <p:cxnSp>
        <p:nvCxnSpPr>
          <p:cNvPr id="13" name="Straight Connector 12"/>
          <p:cNvCxnSpPr/>
          <p:nvPr/>
        </p:nvCxnSpPr>
        <p:spPr bwMode="white">
          <a:xfrm>
            <a:off x="710393" y="5177590"/>
            <a:ext cx="833426" cy="0"/>
          </a:xfrm>
          <a:prstGeom prst="line">
            <a:avLst/>
          </a:prstGeom>
          <a:ln w="38100" cap="flat">
            <a:solidFill>
              <a:schemeClr val="accent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 name="Rectangle 1"/>
          <p:cNvSpPr>
            <a:spLocks/>
          </p:cNvSpPr>
          <p:nvPr userDrawn="1"/>
        </p:nvSpPr>
        <p:spPr bwMode="white">
          <a:xfrm>
            <a:off x="9715500" y="0"/>
            <a:ext cx="2476499" cy="6858000"/>
          </a:xfrm>
          <a:prstGeom prst="rect">
            <a:avLst/>
          </a:prstGeom>
          <a:solidFill>
            <a:schemeClr val="accen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dirty="0">
              <a:latin typeface="Lato Black"/>
            </a:endParaRPr>
          </a:p>
        </p:txBody>
      </p:sp>
      <p:pic>
        <p:nvPicPr>
          <p:cNvPr id="3" name="Picture 2"/>
          <p:cNvPicPr>
            <a:picLocks noChangeAspect="1"/>
          </p:cNvPicPr>
          <p:nvPr/>
        </p:nvPicPr>
        <p:blipFill>
          <a:blip r:embed="rId3">
            <a:lum/>
          </a:blip>
          <a:srcRect/>
          <a:stretch>
            <a:fillRect/>
          </a:stretch>
        </p:blipFill>
        <p:spPr bwMode="auto">
          <a:xfrm>
            <a:off x="710394" y="685802"/>
            <a:ext cx="2016000" cy="316464"/>
          </a:xfrm>
          <a:prstGeom prst="rect">
            <a:avLst/>
          </a:prstGeom>
          <a:noFill/>
          <a:ln>
            <a:headEnd type="none"/>
            <a:tailEnd type="none"/>
          </a:ln>
        </p:spPr>
      </p:pic>
      <p:cxnSp>
        <p:nvCxnSpPr>
          <p:cNvPr id="4" name="Straight Connector 3"/>
          <p:cNvCxnSpPr/>
          <p:nvPr/>
        </p:nvCxnSpPr>
        <p:spPr bwMode="white">
          <a:xfrm>
            <a:off x="710393" y="5177590"/>
            <a:ext cx="833426" cy="0"/>
          </a:xfrm>
          <a:prstGeom prst="line">
            <a:avLst/>
          </a:prstGeom>
          <a:ln w="38100" cap="flat">
            <a:solidFill>
              <a:schemeClr val="accent1"/>
            </a:solidFill>
            <a:headEnd type="none"/>
            <a:tailEnd type="none"/>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 3">
    <p:spTree>
      <p:nvGrpSpPr>
        <p:cNvPr id="1" name=""/>
        <p:cNvGrpSpPr/>
        <p:nvPr/>
      </p:nvGrpSpPr>
      <p:grpSpPr>
        <a:xfrm>
          <a:off x="0" y="0"/>
          <a:ext cx="0" cy="0"/>
          <a:chOff x="0" y="0"/>
          <a:chExt cx="0" cy="0"/>
        </a:xfrm>
      </p:grpSpPr>
      <p:pic>
        <p:nvPicPr>
          <p:cNvPr id="114" name="Google Shape;114;p47"/>
          <p:cNvPicPr>
            <a:picLocks noChangeAspect="1"/>
          </p:cNvPicPr>
          <p:nvPr/>
        </p:nvPicPr>
        <p:blipFill>
          <a:blip r:embed="rId2">
            <a:lum/>
          </a:blip>
          <a:srcRect/>
          <a:stretch>
            <a:fillRect/>
          </a:stretch>
        </p:blipFill>
        <p:spPr bwMode="white">
          <a:xfrm>
            <a:off x="0" y="0"/>
            <a:ext cx="12192000" cy="6720840"/>
          </a:xfrm>
          <a:prstGeom prst="rect">
            <a:avLst/>
          </a:prstGeom>
          <a:noFill/>
          <a:ln>
            <a:noFill/>
            <a:headEnd type="none"/>
            <a:tailEnd type="none"/>
          </a:ln>
        </p:spPr>
      </p:pic>
      <p:sp>
        <p:nvSpPr>
          <p:cNvPr id="116" name="Google Shape;116;p47"/>
          <p:cNvSpPr>
            <a:spLocks noGrp="1"/>
          </p:cNvSpPr>
          <p:nvPr>
            <p:ph type="ctrTitle"/>
          </p:nvPr>
        </p:nvSpPr>
        <p:spPr bwMode="white">
          <a:xfrm>
            <a:off x="0" y="3429000"/>
            <a:ext cx="6998400" cy="1828800"/>
          </a:xfrm>
          <a:prstGeom prst="rect">
            <a:avLst/>
          </a:prstGeom>
          <a:solidFill>
            <a:srgbClr val="1C366B">
              <a:alpha val="94901"/>
            </a:srgb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4000"/>
              <a:buFont typeface="Lato Black"/>
              <a:buNone/>
              <a:defRPr sz="4000" b="0" i="0" dirty="0">
                <a:solidFill>
                  <a:schemeClr val="lt1"/>
                </a:solidFill>
                <a:latin typeface="Open Sans"/>
                <a:ea typeface="Open Sans"/>
                <a:cs typeface="Open Sans"/>
                <a:sym typeface="Lato Black"/>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117" name="Google Shape;117;p47"/>
          <p:cNvSpPr>
            <a:spLocks noGrp="1"/>
          </p:cNvSpPr>
          <p:nvPr>
            <p:ph type="subTitle" idx="1"/>
          </p:nvPr>
        </p:nvSpPr>
        <p:spPr bwMode="white">
          <a:xfrm>
            <a:off x="0" y="5257800"/>
            <a:ext cx="6998400" cy="914399"/>
          </a:xfrm>
          <a:prstGeom prst="rect">
            <a:avLst/>
          </a:prstGeom>
          <a:solidFill>
            <a:schemeClr val="dk2">
              <a:alpha val="49803"/>
            </a:scheme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2400"/>
              <a:buNone/>
              <a:defRPr sz="2400" b="0" i="0" dirty="0">
                <a:solidFill>
                  <a:schemeClr val="lt1"/>
                </a:solidFill>
                <a:latin typeface="Open Sans"/>
                <a:ea typeface="Open Sans"/>
                <a:cs typeface="Open Sans"/>
                <a:sym typeface="Lato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r>
              <a:rPr lang="en-US" dirty="0"/>
              <a:t>Click to edit Master subtitle style</a:t>
            </a:r>
            <a:endParaRPr dirty="0"/>
          </a:p>
        </p:txBody>
      </p:sp>
      <p:sp>
        <p:nvSpPr>
          <p:cNvPr id="118" name="Google Shape;118;p47"/>
          <p:cNvSpPr>
            <a:spLocks noGrp="1"/>
          </p:cNvSpPr>
          <p:nvPr>
            <p:ph type="body" idx="2"/>
          </p:nvPr>
        </p:nvSpPr>
        <p:spPr bwMode="white">
          <a:xfrm>
            <a:off x="7899400" y="3428999"/>
            <a:ext cx="4292600" cy="1828800"/>
          </a:xfrm>
          <a:prstGeom prst="rect">
            <a:avLst/>
          </a:prstGeom>
          <a:solidFill>
            <a:schemeClr val="lt1"/>
          </a:solidFill>
          <a:ln>
            <a:noFill/>
            <a:headEnd type="none"/>
            <a:tailEnd type="none"/>
          </a:ln>
        </p:spPr>
        <p:txBody>
          <a:bodyPr wrap="square" lIns="0" tIns="0" rIns="0" bIns="0" anchor="ctr">
            <a:noAutofit/>
          </a:bodyPr>
          <a:lstStyle>
            <a:lvl1pPr marL="457200" indent="-228600" algn="ctr">
              <a:lnSpc>
                <a:spcPct val="100000"/>
              </a:lnSpc>
              <a:spcBef>
                <a:spcPts val="0"/>
              </a:spcBef>
              <a:spcAft>
                <a:spcPts val="0"/>
              </a:spcAft>
              <a:buClr>
                <a:schemeClr val="dk1"/>
              </a:buClr>
              <a:buSzPts val="2400"/>
              <a:buNone/>
              <a:defRPr sz="2400" b="0" i="0" dirty="0">
                <a:solidFill>
                  <a:schemeClr val="dk1"/>
                </a:solidFill>
                <a:latin typeface="Open Sans"/>
                <a:ea typeface="Open Sans"/>
                <a:cs typeface="Open Sans"/>
                <a:sym typeface="Lato Black"/>
              </a:defRPr>
            </a:lvl1pPr>
            <a:lvl2pPr marL="914400" lvl="1"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2pPr>
            <a:lvl3pPr marL="1371600" lvl="2"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3pPr>
            <a:lvl4pPr marL="1828800" lvl="3"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4pPr>
            <a:lvl5pPr marL="2286000" lvl="4"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pic>
        <p:nvPicPr>
          <p:cNvPr id="7" name="Google Shape;60;p40"/>
          <p:cNvPicPr>
            <a:picLocks noChangeAspect="1"/>
          </p:cNvPicPr>
          <p:nvPr/>
        </p:nvPicPr>
        <p:blipFill>
          <a:blip r:embed="rId3">
            <a:lum/>
          </a:blip>
          <a:srcRect/>
          <a:stretch>
            <a:fillRect/>
          </a:stretch>
        </p:blipFill>
        <p:spPr bwMode="white">
          <a:xfrm>
            <a:off x="685800" y="685800"/>
            <a:ext cx="2079552" cy="469899"/>
          </a:xfrm>
          <a:prstGeom prst="rect">
            <a:avLst/>
          </a:prstGeom>
          <a:noFill/>
          <a:ln>
            <a:noFill/>
            <a:headEnd type="none"/>
            <a:tailEnd type="none"/>
          </a:ln>
        </p:spPr>
      </p:pic>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Slide 4">
    <p:spTree>
      <p:nvGrpSpPr>
        <p:cNvPr id="1" name=""/>
        <p:cNvGrpSpPr/>
        <p:nvPr/>
      </p:nvGrpSpPr>
      <p:grpSpPr>
        <a:xfrm>
          <a:off x="0" y="0"/>
          <a:ext cx="0" cy="0"/>
          <a:chOff x="0" y="0"/>
          <a:chExt cx="0" cy="0"/>
        </a:xfrm>
      </p:grpSpPr>
      <p:pic>
        <p:nvPicPr>
          <p:cNvPr id="120" name="Google Shape;120;p48"/>
          <p:cNvPicPr>
            <a:picLocks noChangeAspect="1"/>
          </p:cNvPicPr>
          <p:nvPr/>
        </p:nvPicPr>
        <p:blipFill>
          <a:blip r:embed="rId2">
            <a:lum/>
          </a:blip>
          <a:srcRect/>
          <a:stretch>
            <a:fillRect/>
          </a:stretch>
        </p:blipFill>
        <p:spPr bwMode="white">
          <a:xfrm>
            <a:off x="0" y="0"/>
            <a:ext cx="12192000" cy="6720840"/>
          </a:xfrm>
          <a:prstGeom prst="rect">
            <a:avLst/>
          </a:prstGeom>
          <a:noFill/>
          <a:ln>
            <a:noFill/>
            <a:headEnd type="none"/>
            <a:tailEnd type="none"/>
          </a:ln>
        </p:spPr>
      </p:pic>
      <p:sp>
        <p:nvSpPr>
          <p:cNvPr id="121" name="Google Shape;121;p48"/>
          <p:cNvSpPr>
            <a:spLocks/>
          </p:cNvSpPr>
          <p:nvPr/>
        </p:nvSpPr>
        <p:spPr bwMode="white">
          <a:xfrm>
            <a:off x="0" y="0"/>
            <a:ext cx="12192000" cy="6720840"/>
          </a:xfrm>
          <a:prstGeom prst="rect">
            <a:avLst/>
          </a:prstGeom>
          <a:gradFill>
            <a:gsLst>
              <a:gs pos="0">
                <a:srgbClr val="000000">
                  <a:alpha val="49803"/>
                </a:srgbClr>
              </a:gs>
              <a:gs pos="25000">
                <a:srgbClr val="000000">
                  <a:alpha val="0"/>
                </a:srgbClr>
              </a:gs>
              <a:gs pos="100000">
                <a:srgbClr val="000000">
                  <a:alpha val="0"/>
                </a:srgbClr>
              </a:gs>
            </a:gsLst>
            <a:lin ang="4200000"/>
          </a:gradFill>
          <a:ln>
            <a:noFill/>
            <a:headEnd type="none"/>
            <a:tailEnd type="none"/>
          </a:ln>
        </p:spPr>
        <p:txBody>
          <a:bodyPr wrap="square" lIns="91425" tIns="45700" rIns="91425" bIns="45700" anchor="ctr">
            <a:noAutofit/>
          </a:bodyPr>
          <a:lstStyle/>
          <a:p>
            <a:pPr marL="0" indent="0" algn="ctr" rtl="0">
              <a:spcBef>
                <a:spcPts val="0"/>
              </a:spcBef>
              <a:spcAft>
                <a:spcPts val="0"/>
              </a:spcAft>
              <a:buNone/>
            </a:pPr>
            <a:endParaRPr sz="1800" b="0" i="0" dirty="0">
              <a:solidFill>
                <a:schemeClr val="lt1"/>
              </a:solidFill>
              <a:latin typeface="Open Sans"/>
              <a:ea typeface="Open Sans"/>
              <a:cs typeface="Open Sans"/>
              <a:sym typeface="Lato Light"/>
            </a:endParaRPr>
          </a:p>
        </p:txBody>
      </p:sp>
      <p:sp>
        <p:nvSpPr>
          <p:cNvPr id="123" name="Google Shape;123;p48"/>
          <p:cNvSpPr>
            <a:spLocks noGrp="1"/>
          </p:cNvSpPr>
          <p:nvPr>
            <p:ph type="ctrTitle"/>
          </p:nvPr>
        </p:nvSpPr>
        <p:spPr bwMode="white">
          <a:xfrm>
            <a:off x="0" y="3429000"/>
            <a:ext cx="6998400" cy="1828800"/>
          </a:xfrm>
          <a:prstGeom prst="rect">
            <a:avLst/>
          </a:prstGeom>
          <a:solidFill>
            <a:srgbClr val="1C366B">
              <a:alpha val="94901"/>
            </a:srgb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4000"/>
              <a:buFont typeface="Lato Black"/>
              <a:buNone/>
              <a:defRPr sz="4000" b="0" i="0" dirty="0">
                <a:solidFill>
                  <a:schemeClr val="lt1"/>
                </a:solidFill>
                <a:latin typeface="Open Sans"/>
                <a:ea typeface="Open Sans"/>
                <a:cs typeface="Open Sans"/>
                <a:sym typeface="Lato Black"/>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124" name="Google Shape;124;p48"/>
          <p:cNvSpPr>
            <a:spLocks noGrp="1"/>
          </p:cNvSpPr>
          <p:nvPr>
            <p:ph type="subTitle" idx="1"/>
          </p:nvPr>
        </p:nvSpPr>
        <p:spPr bwMode="white">
          <a:xfrm>
            <a:off x="0" y="5257800"/>
            <a:ext cx="6998400" cy="914399"/>
          </a:xfrm>
          <a:prstGeom prst="rect">
            <a:avLst/>
          </a:prstGeom>
          <a:solidFill>
            <a:schemeClr val="dk2">
              <a:alpha val="49803"/>
            </a:scheme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2400"/>
              <a:buNone/>
              <a:defRPr sz="2400" b="0" i="0" dirty="0">
                <a:solidFill>
                  <a:schemeClr val="lt1"/>
                </a:solidFill>
                <a:latin typeface="Open Sans"/>
                <a:ea typeface="Open Sans"/>
                <a:cs typeface="Open Sans"/>
                <a:sym typeface="Lato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r>
              <a:rPr lang="en-US" dirty="0"/>
              <a:t>Click to edit Master subtitle style</a:t>
            </a:r>
            <a:endParaRPr dirty="0"/>
          </a:p>
        </p:txBody>
      </p:sp>
      <p:sp>
        <p:nvSpPr>
          <p:cNvPr id="125" name="Google Shape;125;p48"/>
          <p:cNvSpPr>
            <a:spLocks noGrp="1"/>
          </p:cNvSpPr>
          <p:nvPr>
            <p:ph type="body" idx="2"/>
          </p:nvPr>
        </p:nvSpPr>
        <p:spPr bwMode="white">
          <a:xfrm>
            <a:off x="7899400" y="3428999"/>
            <a:ext cx="4292600" cy="1828800"/>
          </a:xfrm>
          <a:prstGeom prst="rect">
            <a:avLst/>
          </a:prstGeom>
          <a:solidFill>
            <a:schemeClr val="lt1"/>
          </a:solidFill>
          <a:ln>
            <a:noFill/>
            <a:headEnd type="none"/>
            <a:tailEnd type="none"/>
          </a:ln>
        </p:spPr>
        <p:txBody>
          <a:bodyPr wrap="square" lIns="0" tIns="0" rIns="0" bIns="0" anchor="ctr">
            <a:noAutofit/>
          </a:bodyPr>
          <a:lstStyle>
            <a:lvl1pPr marL="457200" indent="-228600" algn="ctr">
              <a:lnSpc>
                <a:spcPct val="100000"/>
              </a:lnSpc>
              <a:spcBef>
                <a:spcPts val="0"/>
              </a:spcBef>
              <a:spcAft>
                <a:spcPts val="0"/>
              </a:spcAft>
              <a:buClr>
                <a:schemeClr val="dk1"/>
              </a:buClr>
              <a:buSzPts val="2400"/>
              <a:buNone/>
              <a:defRPr sz="2400" b="0" i="0" dirty="0">
                <a:solidFill>
                  <a:schemeClr val="dk1"/>
                </a:solidFill>
                <a:latin typeface="Open Sans"/>
                <a:ea typeface="Open Sans"/>
                <a:cs typeface="Open Sans"/>
                <a:sym typeface="Lato Black"/>
              </a:defRPr>
            </a:lvl1pPr>
            <a:lvl2pPr marL="914400" lvl="1"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2pPr>
            <a:lvl3pPr marL="1371600" lvl="2"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3pPr>
            <a:lvl4pPr marL="1828800" lvl="3"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4pPr>
            <a:lvl5pPr marL="2286000" lvl="4"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pic>
        <p:nvPicPr>
          <p:cNvPr id="8" name="Google Shape;60;p40"/>
          <p:cNvPicPr>
            <a:picLocks noChangeAspect="1"/>
          </p:cNvPicPr>
          <p:nvPr/>
        </p:nvPicPr>
        <p:blipFill>
          <a:blip r:embed="rId3">
            <a:lum/>
          </a:blip>
          <a:srcRect/>
          <a:stretch>
            <a:fillRect/>
          </a:stretch>
        </p:blipFill>
        <p:spPr bwMode="white">
          <a:xfrm>
            <a:off x="685800" y="685800"/>
            <a:ext cx="2079552" cy="469899"/>
          </a:xfrm>
          <a:prstGeom prst="rect">
            <a:avLst/>
          </a:prstGeom>
          <a:noFill/>
          <a:ln>
            <a:noFill/>
            <a:headEnd type="none"/>
            <a:tailEnd type="none"/>
          </a:ln>
        </p:spPr>
      </p:pic>
    </p:spTree>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Slide 5">
    <p:spTree>
      <p:nvGrpSpPr>
        <p:cNvPr id="1" name=""/>
        <p:cNvGrpSpPr/>
        <p:nvPr/>
      </p:nvGrpSpPr>
      <p:grpSpPr>
        <a:xfrm>
          <a:off x="0" y="0"/>
          <a:ext cx="0" cy="0"/>
          <a:chOff x="0" y="0"/>
          <a:chExt cx="0" cy="0"/>
        </a:xfrm>
      </p:grpSpPr>
      <p:pic>
        <p:nvPicPr>
          <p:cNvPr id="127" name="Google Shape;127;p49"/>
          <p:cNvPicPr>
            <a:picLocks noChangeAspect="1"/>
          </p:cNvPicPr>
          <p:nvPr/>
        </p:nvPicPr>
        <p:blipFill>
          <a:blip r:embed="rId2">
            <a:lum/>
          </a:blip>
          <a:srcRect/>
          <a:stretch>
            <a:fillRect/>
          </a:stretch>
        </p:blipFill>
        <p:spPr bwMode="white">
          <a:xfrm>
            <a:off x="0" y="0"/>
            <a:ext cx="12192000" cy="6720840"/>
          </a:xfrm>
          <a:prstGeom prst="rect">
            <a:avLst/>
          </a:prstGeom>
          <a:noFill/>
          <a:ln>
            <a:noFill/>
            <a:headEnd type="none"/>
            <a:tailEnd type="none"/>
          </a:ln>
        </p:spPr>
      </p:pic>
      <p:sp>
        <p:nvSpPr>
          <p:cNvPr id="128" name="Google Shape;128;p49"/>
          <p:cNvSpPr>
            <a:spLocks/>
          </p:cNvSpPr>
          <p:nvPr/>
        </p:nvSpPr>
        <p:spPr bwMode="white">
          <a:xfrm>
            <a:off x="0" y="0"/>
            <a:ext cx="12192000" cy="6720840"/>
          </a:xfrm>
          <a:prstGeom prst="rect">
            <a:avLst/>
          </a:prstGeom>
          <a:gradFill>
            <a:gsLst>
              <a:gs pos="0">
                <a:srgbClr val="000000">
                  <a:alpha val="49803"/>
                </a:srgbClr>
              </a:gs>
              <a:gs pos="25000">
                <a:srgbClr val="000000">
                  <a:alpha val="0"/>
                </a:srgbClr>
              </a:gs>
              <a:gs pos="100000">
                <a:srgbClr val="000000">
                  <a:alpha val="0"/>
                </a:srgbClr>
              </a:gs>
            </a:gsLst>
            <a:lin ang="4200000"/>
          </a:gradFill>
          <a:ln>
            <a:noFill/>
            <a:headEnd type="none"/>
            <a:tailEnd type="none"/>
          </a:ln>
        </p:spPr>
        <p:txBody>
          <a:bodyPr wrap="square" lIns="91425" tIns="45700" rIns="91425" bIns="45700" anchor="ctr">
            <a:noAutofit/>
          </a:bodyPr>
          <a:lstStyle/>
          <a:p>
            <a:pPr marL="0" indent="0" algn="ctr" rtl="0">
              <a:spcBef>
                <a:spcPts val="0"/>
              </a:spcBef>
              <a:spcAft>
                <a:spcPts val="0"/>
              </a:spcAft>
              <a:buNone/>
            </a:pPr>
            <a:endParaRPr sz="1800" b="0" i="0" dirty="0">
              <a:solidFill>
                <a:schemeClr val="lt1"/>
              </a:solidFill>
              <a:latin typeface="Open Sans"/>
              <a:ea typeface="Open Sans"/>
              <a:cs typeface="Open Sans"/>
              <a:sym typeface="Lato Light"/>
            </a:endParaRPr>
          </a:p>
        </p:txBody>
      </p:sp>
      <p:sp>
        <p:nvSpPr>
          <p:cNvPr id="130" name="Google Shape;130;p49"/>
          <p:cNvSpPr>
            <a:spLocks noGrp="1"/>
          </p:cNvSpPr>
          <p:nvPr>
            <p:ph type="ctrTitle"/>
          </p:nvPr>
        </p:nvSpPr>
        <p:spPr bwMode="white">
          <a:xfrm>
            <a:off x="0" y="3429000"/>
            <a:ext cx="6998400" cy="1828800"/>
          </a:xfrm>
          <a:prstGeom prst="rect">
            <a:avLst/>
          </a:prstGeom>
          <a:solidFill>
            <a:srgbClr val="1C366B">
              <a:alpha val="94901"/>
            </a:srgb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4000"/>
              <a:buFont typeface="Lato Black"/>
              <a:buNone/>
              <a:defRPr sz="4000" b="0" i="0" dirty="0">
                <a:solidFill>
                  <a:schemeClr val="lt1"/>
                </a:solidFill>
                <a:latin typeface="Open Sans"/>
                <a:ea typeface="Open Sans"/>
                <a:cs typeface="Open Sans"/>
                <a:sym typeface="Lato Black"/>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131" name="Google Shape;131;p49"/>
          <p:cNvSpPr>
            <a:spLocks noGrp="1"/>
          </p:cNvSpPr>
          <p:nvPr>
            <p:ph type="subTitle" idx="1"/>
          </p:nvPr>
        </p:nvSpPr>
        <p:spPr bwMode="white">
          <a:xfrm>
            <a:off x="0" y="5257800"/>
            <a:ext cx="6998400" cy="914399"/>
          </a:xfrm>
          <a:prstGeom prst="rect">
            <a:avLst/>
          </a:prstGeom>
          <a:solidFill>
            <a:schemeClr val="dk2">
              <a:alpha val="49803"/>
            </a:scheme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2400"/>
              <a:buNone/>
              <a:defRPr sz="2400" b="0" i="0" dirty="0">
                <a:solidFill>
                  <a:schemeClr val="lt1"/>
                </a:solidFill>
                <a:latin typeface="Open Sans"/>
                <a:ea typeface="Open Sans"/>
                <a:cs typeface="Open Sans"/>
                <a:sym typeface="Lato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r>
              <a:rPr lang="en-US" dirty="0"/>
              <a:t>Click to edit Master subtitle style</a:t>
            </a:r>
            <a:endParaRPr dirty="0"/>
          </a:p>
        </p:txBody>
      </p:sp>
      <p:sp>
        <p:nvSpPr>
          <p:cNvPr id="132" name="Google Shape;132;p49"/>
          <p:cNvSpPr>
            <a:spLocks noGrp="1"/>
          </p:cNvSpPr>
          <p:nvPr>
            <p:ph type="body" idx="2"/>
          </p:nvPr>
        </p:nvSpPr>
        <p:spPr bwMode="white">
          <a:xfrm>
            <a:off x="7899400" y="3428999"/>
            <a:ext cx="4292600" cy="1828800"/>
          </a:xfrm>
          <a:prstGeom prst="rect">
            <a:avLst/>
          </a:prstGeom>
          <a:solidFill>
            <a:schemeClr val="lt1"/>
          </a:solidFill>
          <a:ln>
            <a:noFill/>
            <a:headEnd type="none"/>
            <a:tailEnd type="none"/>
          </a:ln>
        </p:spPr>
        <p:txBody>
          <a:bodyPr wrap="square" lIns="0" tIns="0" rIns="0" bIns="0" anchor="ctr">
            <a:noAutofit/>
          </a:bodyPr>
          <a:lstStyle>
            <a:lvl1pPr marL="457200" indent="-228600" algn="ctr">
              <a:lnSpc>
                <a:spcPct val="100000"/>
              </a:lnSpc>
              <a:spcBef>
                <a:spcPts val="0"/>
              </a:spcBef>
              <a:spcAft>
                <a:spcPts val="0"/>
              </a:spcAft>
              <a:buClr>
                <a:schemeClr val="dk1"/>
              </a:buClr>
              <a:buSzPts val="2400"/>
              <a:buNone/>
              <a:defRPr sz="2400" b="0" i="0" dirty="0">
                <a:solidFill>
                  <a:schemeClr val="dk1"/>
                </a:solidFill>
                <a:latin typeface="Open Sans"/>
                <a:ea typeface="Open Sans"/>
                <a:cs typeface="Open Sans"/>
                <a:sym typeface="Lato Black"/>
              </a:defRPr>
            </a:lvl1pPr>
            <a:lvl2pPr marL="914400" lvl="1"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2pPr>
            <a:lvl3pPr marL="1371600" lvl="2"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3pPr>
            <a:lvl4pPr marL="1828800" lvl="3"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4pPr>
            <a:lvl5pPr marL="2286000" lvl="4"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pic>
        <p:nvPicPr>
          <p:cNvPr id="8" name="Google Shape;60;p40"/>
          <p:cNvPicPr>
            <a:picLocks noChangeAspect="1"/>
          </p:cNvPicPr>
          <p:nvPr/>
        </p:nvPicPr>
        <p:blipFill>
          <a:blip r:embed="rId3">
            <a:lum/>
          </a:blip>
          <a:srcRect/>
          <a:stretch>
            <a:fillRect/>
          </a:stretch>
        </p:blipFill>
        <p:spPr bwMode="white">
          <a:xfrm>
            <a:off x="685800" y="685800"/>
            <a:ext cx="2079552" cy="469899"/>
          </a:xfrm>
          <a:prstGeom prst="rect">
            <a:avLst/>
          </a:prstGeom>
          <a:noFill/>
          <a:ln>
            <a:noFill/>
            <a:headEnd type="none"/>
            <a:tailEnd type="none"/>
          </a:ln>
        </p:spPr>
      </p:pic>
    </p:spTree>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Slide 6">
    <p:spTree>
      <p:nvGrpSpPr>
        <p:cNvPr id="1" name=""/>
        <p:cNvGrpSpPr/>
        <p:nvPr/>
      </p:nvGrpSpPr>
      <p:grpSpPr>
        <a:xfrm>
          <a:off x="0" y="0"/>
          <a:ext cx="0" cy="0"/>
          <a:chOff x="0" y="0"/>
          <a:chExt cx="0" cy="0"/>
        </a:xfrm>
      </p:grpSpPr>
      <p:pic>
        <p:nvPicPr>
          <p:cNvPr id="134" name="Google Shape;134;p50" descr="A picture containing computer, indoor, computer, person&#10;&#10;Description automatically generated"/>
          <p:cNvPicPr>
            <a:picLocks noChangeAspect="1"/>
          </p:cNvPicPr>
          <p:nvPr/>
        </p:nvPicPr>
        <p:blipFill>
          <a:blip r:embed="rId2">
            <a:lum/>
          </a:blip>
          <a:srcRect/>
          <a:stretch>
            <a:fillRect/>
          </a:stretch>
        </p:blipFill>
        <p:spPr bwMode="white">
          <a:xfrm>
            <a:off x="0" y="0"/>
            <a:ext cx="12192000" cy="6720840"/>
          </a:xfrm>
          <a:prstGeom prst="rect">
            <a:avLst/>
          </a:prstGeom>
          <a:noFill/>
          <a:ln>
            <a:noFill/>
            <a:headEnd type="none"/>
            <a:tailEnd type="none"/>
          </a:ln>
        </p:spPr>
      </p:pic>
      <p:sp>
        <p:nvSpPr>
          <p:cNvPr id="135" name="Google Shape;135;p50"/>
          <p:cNvSpPr>
            <a:spLocks/>
          </p:cNvSpPr>
          <p:nvPr/>
        </p:nvSpPr>
        <p:spPr bwMode="white">
          <a:xfrm>
            <a:off x="0" y="0"/>
            <a:ext cx="12192000" cy="6720840"/>
          </a:xfrm>
          <a:prstGeom prst="rect">
            <a:avLst/>
          </a:prstGeom>
          <a:gradFill>
            <a:gsLst>
              <a:gs pos="0">
                <a:srgbClr val="000000">
                  <a:alpha val="49803"/>
                </a:srgbClr>
              </a:gs>
              <a:gs pos="25000">
                <a:srgbClr val="000000">
                  <a:alpha val="0"/>
                </a:srgbClr>
              </a:gs>
              <a:gs pos="100000">
                <a:srgbClr val="000000">
                  <a:alpha val="0"/>
                </a:srgbClr>
              </a:gs>
            </a:gsLst>
            <a:lin ang="4200000"/>
          </a:gradFill>
          <a:ln>
            <a:noFill/>
            <a:headEnd type="none"/>
            <a:tailEnd type="none"/>
          </a:ln>
        </p:spPr>
        <p:txBody>
          <a:bodyPr wrap="square" lIns="91425" tIns="45700" rIns="91425" bIns="45700" anchor="ctr">
            <a:noAutofit/>
          </a:bodyPr>
          <a:lstStyle/>
          <a:p>
            <a:pPr marL="0" indent="0" algn="ctr" rtl="0">
              <a:spcBef>
                <a:spcPts val="0"/>
              </a:spcBef>
              <a:spcAft>
                <a:spcPts val="0"/>
              </a:spcAft>
              <a:buNone/>
            </a:pPr>
            <a:endParaRPr sz="1800" b="0" i="0" dirty="0">
              <a:solidFill>
                <a:schemeClr val="lt1"/>
              </a:solidFill>
              <a:latin typeface="Open Sans"/>
              <a:ea typeface="Open Sans"/>
              <a:cs typeface="Open Sans"/>
              <a:sym typeface="Lato Light"/>
            </a:endParaRPr>
          </a:p>
        </p:txBody>
      </p:sp>
      <p:sp>
        <p:nvSpPr>
          <p:cNvPr id="137" name="Google Shape;137;p50"/>
          <p:cNvSpPr>
            <a:spLocks noGrp="1"/>
          </p:cNvSpPr>
          <p:nvPr>
            <p:ph type="ctrTitle"/>
          </p:nvPr>
        </p:nvSpPr>
        <p:spPr bwMode="white">
          <a:xfrm>
            <a:off x="0" y="3429000"/>
            <a:ext cx="6998400" cy="1828800"/>
          </a:xfrm>
          <a:prstGeom prst="rect">
            <a:avLst/>
          </a:prstGeom>
          <a:solidFill>
            <a:srgbClr val="1C366B">
              <a:alpha val="94901"/>
            </a:srgb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4000"/>
              <a:buFont typeface="Lato Black"/>
              <a:buNone/>
              <a:defRPr sz="4000" b="0" i="0" dirty="0">
                <a:solidFill>
                  <a:schemeClr val="lt1"/>
                </a:solidFill>
                <a:latin typeface="Open Sans"/>
                <a:ea typeface="Open Sans"/>
                <a:cs typeface="Open Sans"/>
                <a:sym typeface="Lato Black"/>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138" name="Google Shape;138;p50"/>
          <p:cNvSpPr>
            <a:spLocks noGrp="1"/>
          </p:cNvSpPr>
          <p:nvPr>
            <p:ph type="subTitle" idx="1"/>
          </p:nvPr>
        </p:nvSpPr>
        <p:spPr bwMode="white">
          <a:xfrm>
            <a:off x="0" y="5257800"/>
            <a:ext cx="6998400" cy="914399"/>
          </a:xfrm>
          <a:prstGeom prst="rect">
            <a:avLst/>
          </a:prstGeom>
          <a:solidFill>
            <a:schemeClr val="dk2">
              <a:alpha val="49803"/>
            </a:scheme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2400"/>
              <a:buNone/>
              <a:defRPr sz="2400" b="0" i="0" dirty="0">
                <a:solidFill>
                  <a:schemeClr val="lt1"/>
                </a:solidFill>
                <a:latin typeface="Open Sans"/>
                <a:ea typeface="Open Sans"/>
                <a:cs typeface="Open Sans"/>
                <a:sym typeface="Lato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r>
              <a:rPr lang="en-US" dirty="0"/>
              <a:t>Click to edit Master subtitle style</a:t>
            </a:r>
            <a:endParaRPr dirty="0"/>
          </a:p>
        </p:txBody>
      </p:sp>
      <p:sp>
        <p:nvSpPr>
          <p:cNvPr id="139" name="Google Shape;139;p50"/>
          <p:cNvSpPr>
            <a:spLocks noGrp="1"/>
          </p:cNvSpPr>
          <p:nvPr>
            <p:ph type="body" idx="2"/>
          </p:nvPr>
        </p:nvSpPr>
        <p:spPr bwMode="white">
          <a:xfrm>
            <a:off x="7899400" y="3428999"/>
            <a:ext cx="4292600" cy="1828800"/>
          </a:xfrm>
          <a:prstGeom prst="rect">
            <a:avLst/>
          </a:prstGeom>
          <a:solidFill>
            <a:schemeClr val="lt1"/>
          </a:solidFill>
          <a:ln>
            <a:noFill/>
            <a:headEnd type="none"/>
            <a:tailEnd type="none"/>
          </a:ln>
        </p:spPr>
        <p:txBody>
          <a:bodyPr wrap="square" lIns="0" tIns="0" rIns="0" bIns="0" anchor="ctr">
            <a:noAutofit/>
          </a:bodyPr>
          <a:lstStyle>
            <a:lvl1pPr marL="457200" indent="-228600" algn="ctr">
              <a:lnSpc>
                <a:spcPct val="100000"/>
              </a:lnSpc>
              <a:spcBef>
                <a:spcPts val="0"/>
              </a:spcBef>
              <a:spcAft>
                <a:spcPts val="0"/>
              </a:spcAft>
              <a:buClr>
                <a:schemeClr val="dk1"/>
              </a:buClr>
              <a:buSzPts val="2400"/>
              <a:buNone/>
              <a:defRPr sz="2400" b="0" i="0" dirty="0">
                <a:solidFill>
                  <a:schemeClr val="dk1"/>
                </a:solidFill>
                <a:latin typeface="Open Sans"/>
                <a:ea typeface="Open Sans"/>
                <a:cs typeface="Open Sans"/>
                <a:sym typeface="Lato Black"/>
              </a:defRPr>
            </a:lvl1pPr>
            <a:lvl2pPr marL="914400" lvl="1"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2pPr>
            <a:lvl3pPr marL="1371600" lvl="2"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3pPr>
            <a:lvl4pPr marL="1828800" lvl="3"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4pPr>
            <a:lvl5pPr marL="2286000" lvl="4"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pic>
        <p:nvPicPr>
          <p:cNvPr id="8" name="Google Shape;60;p40"/>
          <p:cNvPicPr>
            <a:picLocks noChangeAspect="1"/>
          </p:cNvPicPr>
          <p:nvPr/>
        </p:nvPicPr>
        <p:blipFill>
          <a:blip r:embed="rId3">
            <a:lum/>
          </a:blip>
          <a:srcRect/>
          <a:stretch>
            <a:fillRect/>
          </a:stretch>
        </p:blipFill>
        <p:spPr bwMode="white">
          <a:xfrm>
            <a:off x="685800" y="685800"/>
            <a:ext cx="2079552" cy="469899"/>
          </a:xfrm>
          <a:prstGeom prst="rect">
            <a:avLst/>
          </a:prstGeom>
          <a:noFill/>
          <a:ln>
            <a:noFill/>
            <a:headEnd type="none"/>
            <a:tailEnd type="none"/>
          </a:ln>
        </p:spPr>
      </p:pic>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Slide 7">
    <p:spTree>
      <p:nvGrpSpPr>
        <p:cNvPr id="1" name=""/>
        <p:cNvGrpSpPr/>
        <p:nvPr/>
      </p:nvGrpSpPr>
      <p:grpSpPr>
        <a:xfrm>
          <a:off x="0" y="0"/>
          <a:ext cx="0" cy="0"/>
          <a:chOff x="0" y="0"/>
          <a:chExt cx="0" cy="0"/>
        </a:xfrm>
      </p:grpSpPr>
      <p:pic>
        <p:nvPicPr>
          <p:cNvPr id="141" name="Google Shape;141;p51"/>
          <p:cNvPicPr>
            <a:picLocks noChangeAspect="1"/>
          </p:cNvPicPr>
          <p:nvPr/>
        </p:nvPicPr>
        <p:blipFill>
          <a:blip r:embed="rId2">
            <a:lum/>
          </a:blip>
          <a:srcRect/>
          <a:stretch>
            <a:fillRect/>
          </a:stretch>
        </p:blipFill>
        <p:spPr bwMode="white">
          <a:xfrm>
            <a:off x="0" y="0"/>
            <a:ext cx="12192000" cy="6721475"/>
          </a:xfrm>
          <a:prstGeom prst="rect">
            <a:avLst/>
          </a:prstGeom>
          <a:noFill/>
          <a:ln>
            <a:noFill/>
            <a:headEnd type="none"/>
            <a:tailEnd type="none"/>
          </a:ln>
        </p:spPr>
      </p:pic>
      <p:sp>
        <p:nvSpPr>
          <p:cNvPr id="143" name="Google Shape;143;p51"/>
          <p:cNvSpPr>
            <a:spLocks noGrp="1"/>
          </p:cNvSpPr>
          <p:nvPr>
            <p:ph type="ctrTitle"/>
          </p:nvPr>
        </p:nvSpPr>
        <p:spPr bwMode="white">
          <a:xfrm>
            <a:off x="0" y="3429000"/>
            <a:ext cx="6998400" cy="1828800"/>
          </a:xfrm>
          <a:prstGeom prst="rect">
            <a:avLst/>
          </a:prstGeom>
          <a:solidFill>
            <a:srgbClr val="1C366B">
              <a:alpha val="94901"/>
            </a:srgb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4000"/>
              <a:buFont typeface="Lato Black"/>
              <a:buNone/>
              <a:defRPr sz="4000" b="0" i="0" dirty="0">
                <a:solidFill>
                  <a:schemeClr val="lt1"/>
                </a:solidFill>
                <a:latin typeface="Open Sans"/>
                <a:ea typeface="Open Sans"/>
                <a:cs typeface="Open Sans"/>
                <a:sym typeface="Lato Black"/>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144" name="Google Shape;144;p51"/>
          <p:cNvSpPr>
            <a:spLocks noGrp="1"/>
          </p:cNvSpPr>
          <p:nvPr>
            <p:ph type="subTitle" idx="1"/>
          </p:nvPr>
        </p:nvSpPr>
        <p:spPr bwMode="white">
          <a:xfrm>
            <a:off x="0" y="5257800"/>
            <a:ext cx="6998400" cy="914399"/>
          </a:xfrm>
          <a:prstGeom prst="rect">
            <a:avLst/>
          </a:prstGeom>
          <a:solidFill>
            <a:schemeClr val="dk2">
              <a:alpha val="49803"/>
            </a:scheme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2400"/>
              <a:buNone/>
              <a:defRPr sz="2400" b="0" i="0" dirty="0">
                <a:solidFill>
                  <a:schemeClr val="lt1"/>
                </a:solidFill>
                <a:latin typeface="Open Sans"/>
                <a:ea typeface="Open Sans"/>
                <a:cs typeface="Open Sans"/>
                <a:sym typeface="Lato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r>
              <a:rPr lang="en-US" dirty="0"/>
              <a:t>Click to edit Master subtitle style</a:t>
            </a:r>
            <a:endParaRPr dirty="0"/>
          </a:p>
        </p:txBody>
      </p:sp>
      <p:sp>
        <p:nvSpPr>
          <p:cNvPr id="145" name="Google Shape;145;p51"/>
          <p:cNvSpPr>
            <a:spLocks noGrp="1"/>
          </p:cNvSpPr>
          <p:nvPr>
            <p:ph type="body" idx="2"/>
          </p:nvPr>
        </p:nvSpPr>
        <p:spPr bwMode="white">
          <a:xfrm>
            <a:off x="7899400" y="3428999"/>
            <a:ext cx="4292600" cy="1828800"/>
          </a:xfrm>
          <a:prstGeom prst="rect">
            <a:avLst/>
          </a:prstGeom>
          <a:solidFill>
            <a:schemeClr val="lt1"/>
          </a:solidFill>
          <a:ln>
            <a:noFill/>
            <a:headEnd type="none"/>
            <a:tailEnd type="none"/>
          </a:ln>
        </p:spPr>
        <p:txBody>
          <a:bodyPr wrap="square" lIns="0" tIns="0" rIns="0" bIns="0" anchor="ctr">
            <a:noAutofit/>
          </a:bodyPr>
          <a:lstStyle>
            <a:lvl1pPr marL="457200" indent="-228600" algn="ctr">
              <a:lnSpc>
                <a:spcPct val="100000"/>
              </a:lnSpc>
              <a:spcBef>
                <a:spcPts val="0"/>
              </a:spcBef>
              <a:spcAft>
                <a:spcPts val="0"/>
              </a:spcAft>
              <a:buClr>
                <a:schemeClr val="dk1"/>
              </a:buClr>
              <a:buSzPts val="2400"/>
              <a:buNone/>
              <a:defRPr sz="2400" b="0" i="0" dirty="0">
                <a:solidFill>
                  <a:schemeClr val="dk1"/>
                </a:solidFill>
                <a:latin typeface="Open Sans"/>
                <a:ea typeface="Open Sans"/>
                <a:cs typeface="Open Sans"/>
                <a:sym typeface="Lato Black"/>
              </a:defRPr>
            </a:lvl1pPr>
            <a:lvl2pPr marL="914400" lvl="1"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2pPr>
            <a:lvl3pPr marL="1371600" lvl="2"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3pPr>
            <a:lvl4pPr marL="1828800" lvl="3"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4pPr>
            <a:lvl5pPr marL="2286000" lvl="4"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pic>
        <p:nvPicPr>
          <p:cNvPr id="7" name="Google Shape;60;p40"/>
          <p:cNvPicPr>
            <a:picLocks noChangeAspect="1"/>
          </p:cNvPicPr>
          <p:nvPr/>
        </p:nvPicPr>
        <p:blipFill>
          <a:blip r:embed="rId3">
            <a:lum/>
          </a:blip>
          <a:srcRect/>
          <a:stretch>
            <a:fillRect/>
          </a:stretch>
        </p:blipFill>
        <p:spPr bwMode="white">
          <a:xfrm>
            <a:off x="685800" y="685800"/>
            <a:ext cx="2079552" cy="469899"/>
          </a:xfrm>
          <a:prstGeom prst="rect">
            <a:avLst/>
          </a:prstGeom>
          <a:noFill/>
          <a:ln>
            <a:noFill/>
            <a:headEnd type="none"/>
            <a:tailEnd type="none"/>
          </a:ln>
        </p:spPr>
      </p:pic>
    </p:spTree>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Only 2">
    <p:spTree>
      <p:nvGrpSpPr>
        <p:cNvPr id="1" name=""/>
        <p:cNvGrpSpPr/>
        <p:nvPr/>
      </p:nvGrpSpPr>
      <p:grpSpPr>
        <a:xfrm>
          <a:off x="0" y="0"/>
          <a:ext cx="0" cy="0"/>
          <a:chOff x="0" y="0"/>
          <a:chExt cx="0" cy="0"/>
        </a:xfrm>
      </p:grpSpPr>
      <p:pic>
        <p:nvPicPr>
          <p:cNvPr id="147" name="Google Shape;147;p52"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noFill/>
          <a:ln>
            <a:noFill/>
            <a:headEnd type="none"/>
            <a:tailEnd type="none"/>
          </a:ln>
        </p:spPr>
      </p:pic>
      <p:sp>
        <p:nvSpPr>
          <p:cNvPr id="148" name="Google Shape;148;p52"/>
          <p:cNvSpPr>
            <a:spLocks/>
          </p:cNvSpPr>
          <p:nvPr/>
        </p:nvSpPr>
        <p:spPr bwMode="white">
          <a:xfrm>
            <a:off x="685800" y="685799"/>
            <a:ext cx="10820400" cy="5486401"/>
          </a:xfrm>
          <a:prstGeom prst="rect">
            <a:avLst/>
          </a:prstGeom>
          <a:solidFill>
            <a:schemeClr val="lt1">
              <a:alpha val="94901"/>
            </a:schemeClr>
          </a:solidFill>
          <a:ln>
            <a:noFill/>
            <a:headEnd type="none"/>
            <a:tailEnd type="none"/>
          </a:ln>
        </p:spPr>
        <p:txBody>
          <a:bodyPr wrap="square" lIns="685800" tIns="45700" rIns="91425" bIns="45700" anchor="ctr">
            <a:noAutofit/>
          </a:bodyPr>
          <a:lstStyle/>
          <a:p>
            <a:pPr marL="0" indent="0" algn="l" rtl="0">
              <a:spcBef>
                <a:spcPts val="0"/>
              </a:spcBef>
              <a:spcAft>
                <a:spcPts val="0"/>
              </a:spcAft>
              <a:buNone/>
            </a:pPr>
            <a:endParaRPr sz="4000" b="0" i="0" dirty="0">
              <a:solidFill>
                <a:schemeClr val="lt1"/>
              </a:solidFill>
              <a:latin typeface="Open Sans"/>
              <a:ea typeface="Open Sans"/>
              <a:cs typeface="Open Sans"/>
              <a:sym typeface="Lato Black"/>
            </a:endParaRPr>
          </a:p>
        </p:txBody>
      </p:sp>
      <p:sp>
        <p:nvSpPr>
          <p:cNvPr id="149" name="Google Shape;149;p52"/>
          <p:cNvSpPr>
            <a:spLocks noGrp="1"/>
          </p:cNvSpPr>
          <p:nvPr>
            <p:ph type="title"/>
          </p:nvPr>
        </p:nvSpPr>
        <p:spPr bwMode="white">
          <a:xfrm>
            <a:off x="1142999" y="1093854"/>
            <a:ext cx="9936000" cy="638832"/>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defRPr b="0" i="0" dirty="0">
                <a:latin typeface="Open Sans"/>
                <a:ea typeface="Open Sans"/>
                <a:cs typeface="Open San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150" name="Google Shape;150;p52"/>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151" name="Google Shape;151;p52"/>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solidFill>
                <a:schemeClr val="bg1"/>
              </a:solidFill>
            </a:endParaRPr>
          </a:p>
        </p:txBody>
      </p:sp>
      <p:sp>
        <p:nvSpPr>
          <p:cNvPr id="152" name="Google Shape;152;p52"/>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dirty="0">
                <a:solidFill>
                  <a:schemeClr val="lt1"/>
                </a:solidFill>
                <a:latin typeface="Open Sans"/>
                <a:ea typeface="Open Sans"/>
                <a:cs typeface="Open Sans"/>
                <a:sym typeface="Lato Black"/>
              </a:defRPr>
            </a:lvl1pPr>
            <a:lvl2pPr marL="0" lvl="1" indent="0" algn="ctr">
              <a:spcBef>
                <a:spcPts val="0"/>
              </a:spcBef>
              <a:buNone/>
              <a:defRPr sz="700" b="1" dirty="0">
                <a:solidFill>
                  <a:schemeClr val="lt1"/>
                </a:solidFill>
                <a:latin typeface="Lato Black"/>
                <a:ea typeface="Lato Black"/>
                <a:cs typeface="Lato Black"/>
                <a:sym typeface="Lato Black"/>
              </a:defRPr>
            </a:lvl2pPr>
            <a:lvl3pPr marL="0" lvl="2" indent="0" algn="ctr">
              <a:spcBef>
                <a:spcPts val="0"/>
              </a:spcBef>
              <a:buNone/>
              <a:defRPr sz="700" b="1" dirty="0">
                <a:solidFill>
                  <a:schemeClr val="lt1"/>
                </a:solidFill>
                <a:latin typeface="Lato Black"/>
                <a:ea typeface="Lato Black"/>
                <a:cs typeface="Lato Black"/>
                <a:sym typeface="Lato Black"/>
              </a:defRPr>
            </a:lvl3pPr>
            <a:lvl4pPr marL="0" lvl="3" indent="0" algn="ctr">
              <a:spcBef>
                <a:spcPts val="0"/>
              </a:spcBef>
              <a:buNone/>
              <a:defRPr sz="700" b="1" dirty="0">
                <a:solidFill>
                  <a:schemeClr val="lt1"/>
                </a:solidFill>
                <a:latin typeface="Lato Black"/>
                <a:ea typeface="Lato Black"/>
                <a:cs typeface="Lato Black"/>
                <a:sym typeface="Lato Black"/>
              </a:defRPr>
            </a:lvl4pPr>
            <a:lvl5pPr marL="0" lvl="4" indent="0" algn="ctr">
              <a:spcBef>
                <a:spcPts val="0"/>
              </a:spcBef>
              <a:buNone/>
              <a:defRPr sz="700" b="1" dirty="0">
                <a:solidFill>
                  <a:schemeClr val="lt1"/>
                </a:solidFill>
                <a:latin typeface="Lato Black"/>
                <a:ea typeface="Lato Black"/>
                <a:cs typeface="Lato Black"/>
                <a:sym typeface="Lato Black"/>
              </a:defRPr>
            </a:lvl5pPr>
            <a:lvl6pPr marL="0" lvl="5" indent="0" algn="ctr">
              <a:spcBef>
                <a:spcPts val="0"/>
              </a:spcBef>
              <a:buNone/>
              <a:defRPr sz="700" b="1" dirty="0">
                <a:solidFill>
                  <a:schemeClr val="lt1"/>
                </a:solidFill>
                <a:latin typeface="Lato Black"/>
                <a:ea typeface="Lato Black"/>
                <a:cs typeface="Lato Black"/>
                <a:sym typeface="Lato Black"/>
              </a:defRPr>
            </a:lvl6pPr>
            <a:lvl7pPr marL="0" lvl="6" indent="0" algn="ctr">
              <a:spcBef>
                <a:spcPts val="0"/>
              </a:spcBef>
              <a:buNone/>
              <a:defRPr sz="700" b="1" dirty="0">
                <a:solidFill>
                  <a:schemeClr val="lt1"/>
                </a:solidFill>
                <a:latin typeface="Lato Black"/>
                <a:ea typeface="Lato Black"/>
                <a:cs typeface="Lato Black"/>
                <a:sym typeface="Lato Black"/>
              </a:defRPr>
            </a:lvl7pPr>
            <a:lvl8pPr marL="0" lvl="7" indent="0" algn="ctr">
              <a:spcBef>
                <a:spcPts val="0"/>
              </a:spcBef>
              <a:buNone/>
              <a:defRPr sz="700" b="1" dirty="0">
                <a:solidFill>
                  <a:schemeClr val="lt1"/>
                </a:solidFill>
                <a:latin typeface="Lato Black"/>
                <a:ea typeface="Lato Black"/>
                <a:cs typeface="Lato Black"/>
                <a:sym typeface="Lato Black"/>
              </a:defRPr>
            </a:lvl8pPr>
            <a:lvl9pPr marL="0" lvl="8" indent="0" algn="ctr">
              <a:spcBef>
                <a:spcPts val="0"/>
              </a:spcBef>
              <a:buNone/>
              <a:defRPr sz="700" b="1"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pic>
        <p:nvPicPr>
          <p:cNvPr id="9" name="Google Shape;60;p40"/>
          <p:cNvPicPr>
            <a:picLocks noChangeAspect="1"/>
          </p:cNvPicPr>
          <p:nvPr/>
        </p:nvPicPr>
        <p:blipFill>
          <a:blip r:embed="rId3">
            <a:lum/>
          </a:blip>
          <a:srcRect/>
          <a:stretch>
            <a:fillRect/>
          </a:stretch>
        </p:blipFill>
        <p:spPr bwMode="white">
          <a:xfrm>
            <a:off x="584565" y="6240100"/>
            <a:ext cx="1345963" cy="304136"/>
          </a:xfrm>
          <a:prstGeom prst="rect">
            <a:avLst/>
          </a:prstGeom>
          <a:noFill/>
          <a:ln>
            <a:noFill/>
            <a:headEnd type="none"/>
            <a:tailEnd type="none"/>
          </a:ln>
        </p:spPr>
      </p:pic>
      <p:pic>
        <p:nvPicPr>
          <p:cNvPr id="10" name="Picture Placeholder 7" descr="A picture containing blur&#10;&#10;Description automatically generated"/>
          <p:cNvPicPr>
            <a:picLocks noChangeAspect="1"/>
          </p:cNvPicPr>
          <p:nvPr/>
        </p:nvPicPr>
        <p:blipFill>
          <a:blip r:embed="rId4">
            <a:lum/>
          </a:blip>
          <a:srcRect/>
          <a:stretch>
            <a:fillRect/>
          </a:stretch>
        </p:blipFill>
        <p:spPr bwMode="white">
          <a:xfrm>
            <a:off x="0" y="0"/>
            <a:ext cx="12192000" cy="6736882"/>
          </a:xfrm>
          <a:prstGeom prst="rect">
            <a:avLst/>
          </a:prstGeom>
          <a:ln>
            <a:headEnd type="none"/>
            <a:tailEnd type="none"/>
          </a:ln>
        </p:spPr>
      </p:pic>
      <p:sp>
        <p:nvSpPr>
          <p:cNvPr id="11" name="Rectangle 10"/>
          <p:cNvSpPr>
            <a:spLocks/>
          </p:cNvSpPr>
          <p:nvPr/>
        </p:nvSpPr>
        <p:spPr bwMode="white">
          <a:xfrm>
            <a:off x="685800" y="685799"/>
            <a:ext cx="10820400" cy="5486401"/>
          </a:xfrm>
          <a:prstGeom prst="rect">
            <a:avLst/>
          </a:prstGeom>
          <a:solidFill>
            <a:schemeClr val="l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b="0" i="0" dirty="0">
              <a:latin typeface="Open Sans"/>
            </a:endParaRPr>
          </a:p>
        </p:txBody>
      </p:sp>
      <p:pic>
        <p:nvPicPr>
          <p:cNvPr id="13" name="Google Shape;60;p40"/>
          <p:cNvPicPr>
            <a:picLocks noChangeAspect="1"/>
          </p:cNvPicPr>
          <p:nvPr/>
        </p:nvPicPr>
        <p:blipFill>
          <a:blip r:embed="rId3">
            <a:lum/>
          </a:blip>
          <a:srcRect/>
          <a:stretch>
            <a:fillRect/>
          </a:stretch>
        </p:blipFill>
        <p:spPr bwMode="white">
          <a:xfrm>
            <a:off x="692387" y="6240100"/>
            <a:ext cx="1345963" cy="304136"/>
          </a:xfrm>
          <a:prstGeom prst="rect">
            <a:avLst/>
          </a:prstGeom>
          <a:noFill/>
          <a:ln>
            <a:noFill/>
            <a:headEnd type="none"/>
            <a:tailEnd type="none"/>
          </a:ln>
        </p:spPr>
      </p:pic>
      <p:pic>
        <p:nvPicPr>
          <p:cNvPr id="2" name="Picture Placeholder 7" descr="A picture containing blur&#10;&#10;Description automatically generated"/>
          <p:cNvPicPr>
            <a:picLocks noChangeAspect="1"/>
          </p:cNvPicPr>
          <p:nvPr/>
        </p:nvPicPr>
        <p:blipFill>
          <a:blip r:embed="rId4">
            <a:lum/>
          </a:blip>
          <a:srcRect/>
          <a:stretch>
            <a:fillRect/>
          </a:stretch>
        </p:blipFill>
        <p:spPr bwMode="white">
          <a:xfrm>
            <a:off x="0" y="0"/>
            <a:ext cx="12192000" cy="6736882"/>
          </a:xfrm>
          <a:prstGeom prst="rect">
            <a:avLst/>
          </a:prstGeom>
          <a:ln>
            <a:headEnd type="none"/>
            <a:tailEnd type="none"/>
          </a:ln>
        </p:spPr>
      </p:pic>
      <p:sp>
        <p:nvSpPr>
          <p:cNvPr id="3" name="Rectangle 2"/>
          <p:cNvSpPr>
            <a:spLocks/>
          </p:cNvSpPr>
          <p:nvPr userDrawn="1"/>
        </p:nvSpPr>
        <p:spPr bwMode="white">
          <a:xfrm>
            <a:off x="685800" y="685799"/>
            <a:ext cx="10820400" cy="5486401"/>
          </a:xfrm>
          <a:prstGeom prst="rect">
            <a:avLst/>
          </a:prstGeom>
          <a:solidFill>
            <a:schemeClr val="l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dirty="0">
              <a:latin typeface="Lato Black"/>
            </a:endParaRPr>
          </a:p>
        </p:txBody>
      </p:sp>
      <p:pic>
        <p:nvPicPr>
          <p:cNvPr id="4" name="Picture 2"/>
          <p:cNvPicPr>
            <a:picLocks noChangeAspect="1"/>
          </p:cNvPicPr>
          <p:nvPr/>
        </p:nvPicPr>
        <p:blipFill>
          <a:blip r:embed="rId5">
            <a:lum/>
            <a:duotone>
              <a:schemeClr val="dk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Lst>
          </a:blip>
          <a:srcRect/>
          <a:stretch>
            <a:fillRect/>
          </a:stretch>
        </p:blipFill>
        <p:spPr bwMode="auto">
          <a:xfrm>
            <a:off x="685800" y="6376119"/>
            <a:ext cx="914400" cy="143539"/>
          </a:xfrm>
          <a:prstGeom prst="rect">
            <a:avLst/>
          </a:prstGeom>
          <a:noFill/>
          <a:ln>
            <a:headEnd type="none"/>
            <a:tailEnd type="none"/>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Quote">
    <p:spTree>
      <p:nvGrpSpPr>
        <p:cNvPr id="1" name=""/>
        <p:cNvGrpSpPr/>
        <p:nvPr/>
      </p:nvGrpSpPr>
      <p:grpSpPr>
        <a:xfrm>
          <a:off x="0" y="0"/>
          <a:ext cx="0" cy="0"/>
          <a:chOff x="0" y="0"/>
          <a:chExt cx="0" cy="0"/>
        </a:xfrm>
      </p:grpSpPr>
      <p:pic>
        <p:nvPicPr>
          <p:cNvPr id="155" name="Google Shape;155;p53"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noFill/>
          <a:ln>
            <a:noFill/>
            <a:headEnd type="none"/>
            <a:tailEnd type="none"/>
          </a:ln>
        </p:spPr>
      </p:pic>
      <p:sp>
        <p:nvSpPr>
          <p:cNvPr id="156" name="Google Shape;156;p53"/>
          <p:cNvSpPr>
            <a:spLocks/>
          </p:cNvSpPr>
          <p:nvPr/>
        </p:nvSpPr>
        <p:spPr bwMode="white">
          <a:xfrm>
            <a:off x="685800" y="239911"/>
            <a:ext cx="10820400" cy="6275190"/>
          </a:xfrm>
          <a:prstGeom prst="rect">
            <a:avLst/>
          </a:prstGeom>
          <a:solidFill>
            <a:srgbClr val="1C366B">
              <a:alpha val="94901"/>
            </a:srgbClr>
          </a:solidFill>
          <a:ln>
            <a:noFill/>
            <a:headEnd type="none"/>
            <a:tailEnd type="none"/>
          </a:ln>
        </p:spPr>
        <p:txBody>
          <a:bodyPr wrap="square" lIns="685800" tIns="45700" rIns="91425" bIns="45700" anchor="ctr">
            <a:noAutofit/>
          </a:bodyPr>
          <a:lstStyle/>
          <a:p>
            <a:pPr marL="0" indent="0" algn="l" rtl="0">
              <a:spcBef>
                <a:spcPts val="0"/>
              </a:spcBef>
              <a:spcAft>
                <a:spcPts val="0"/>
              </a:spcAft>
              <a:buNone/>
            </a:pPr>
            <a:endParaRPr sz="4000" b="0" i="0" dirty="0">
              <a:solidFill>
                <a:schemeClr val="lt1"/>
              </a:solidFill>
              <a:latin typeface="Open Sans"/>
              <a:ea typeface="Open Sans"/>
              <a:cs typeface="Open Sans"/>
              <a:sym typeface="Lato Black"/>
            </a:endParaRPr>
          </a:p>
        </p:txBody>
      </p:sp>
      <p:sp>
        <p:nvSpPr>
          <p:cNvPr id="157" name="Google Shape;157;p53"/>
          <p:cNvSpPr>
            <a:spLocks noGrp="1"/>
          </p:cNvSpPr>
          <p:nvPr>
            <p:ph type="body" idx="1"/>
          </p:nvPr>
        </p:nvSpPr>
        <p:spPr bwMode="white">
          <a:xfrm>
            <a:off x="1350064" y="2566222"/>
            <a:ext cx="8364536" cy="2266672"/>
          </a:xfrm>
          <a:prstGeom prst="rect">
            <a:avLst/>
          </a:prstGeom>
          <a:noFill/>
          <a:ln>
            <a:noFill/>
            <a:headEnd type="none"/>
            <a:tailEnd type="none"/>
          </a:ln>
        </p:spPr>
        <p:txBody>
          <a:bodyPr wrap="square" lIns="0" tIns="0" rIns="0" bIns="0" anchor="t">
            <a:noAutofit/>
          </a:bodyPr>
          <a:lstStyle>
            <a:lvl1pPr marL="457200" indent="-228600" algn="l">
              <a:lnSpc>
                <a:spcPct val="130000"/>
              </a:lnSpc>
              <a:spcBef>
                <a:spcPts val="1200"/>
              </a:spcBef>
              <a:spcAft>
                <a:spcPts val="0"/>
              </a:spcAft>
              <a:buClr>
                <a:schemeClr val="lt1"/>
              </a:buClr>
              <a:buSzPts val="3200"/>
              <a:buNone/>
              <a:defRPr sz="3200" b="0" i="0" dirty="0">
                <a:solidFill>
                  <a:schemeClr val="lt1"/>
                </a:solidFill>
                <a:latin typeface="Open Sans"/>
                <a:ea typeface="Open Sans"/>
                <a:cs typeface="Open Sans"/>
              </a:defRPr>
            </a:lvl1pPr>
            <a:lvl2pPr marL="914400" lvl="1" indent="-228600" algn="l">
              <a:lnSpc>
                <a:spcPct val="130000"/>
              </a:lnSpc>
              <a:spcBef>
                <a:spcPts val="600"/>
              </a:spcBef>
              <a:spcAft>
                <a:spcPts val="0"/>
              </a:spcAft>
              <a:buClr>
                <a:schemeClr val="lt1"/>
              </a:buClr>
              <a:buSzPts val="1000"/>
              <a:buNone/>
              <a:defRPr sz="1000" dirty="0">
                <a:solidFill>
                  <a:schemeClr val="lt1"/>
                </a:solidFill>
              </a:defRPr>
            </a:lvl2pPr>
            <a:lvl3pPr marL="1371600" lvl="2" indent="-292100" algn="l">
              <a:lnSpc>
                <a:spcPct val="130000"/>
              </a:lnSpc>
              <a:spcBef>
                <a:spcPts val="600"/>
              </a:spcBef>
              <a:spcAft>
                <a:spcPts val="0"/>
              </a:spcAft>
              <a:buClr>
                <a:schemeClr val="lt1"/>
              </a:buClr>
              <a:buSzPts val="1000"/>
              <a:buChar char="−"/>
              <a:defRPr sz="1000" dirty="0">
                <a:solidFill>
                  <a:schemeClr val="lt1"/>
                </a:solidFill>
              </a:defRPr>
            </a:lvl3pPr>
            <a:lvl4pPr marL="1828800" lvl="3" indent="-292100" algn="l">
              <a:lnSpc>
                <a:spcPct val="130000"/>
              </a:lnSpc>
              <a:spcBef>
                <a:spcPts val="600"/>
              </a:spcBef>
              <a:spcAft>
                <a:spcPts val="0"/>
              </a:spcAft>
              <a:buClr>
                <a:schemeClr val="lt1"/>
              </a:buClr>
              <a:buSzPts val="1000"/>
              <a:buChar char="−"/>
              <a:defRPr sz="1000" dirty="0">
                <a:solidFill>
                  <a:schemeClr val="lt1"/>
                </a:solidFill>
              </a:defRPr>
            </a:lvl4pPr>
            <a:lvl5pPr marL="2286000" lvl="4" indent="-292100" algn="l">
              <a:lnSpc>
                <a:spcPct val="130000"/>
              </a:lnSpc>
              <a:spcBef>
                <a:spcPts val="600"/>
              </a:spcBef>
              <a:spcAft>
                <a:spcPts val="0"/>
              </a:spcAft>
              <a:buClr>
                <a:schemeClr val="lt1"/>
              </a:buClr>
              <a:buSzPts val="1000"/>
              <a:buChar char="−"/>
              <a:defRPr sz="1000" dirty="0">
                <a:solidFill>
                  <a:schemeClr val="lt1"/>
                </a:solidFill>
              </a:defRPr>
            </a:lvl5pPr>
            <a:lvl6pPr marL="2743200" lvl="5" indent="-355600" algn="l">
              <a:lnSpc>
                <a:spcPct val="90000"/>
              </a:lnSpc>
              <a:spcBef>
                <a:spcPts val="500"/>
              </a:spcBef>
              <a:spcAft>
                <a:spcPts val="0"/>
              </a:spcAft>
              <a:buClr>
                <a:schemeClr val="dk1"/>
              </a:buClr>
              <a:buSzPts val="2000"/>
              <a:buChar char="•"/>
              <a:defRPr sz="2000" dirty="0"/>
            </a:lvl6pPr>
            <a:lvl7pPr marL="3200400" lvl="6" indent="-355600" algn="l">
              <a:lnSpc>
                <a:spcPct val="90000"/>
              </a:lnSpc>
              <a:spcBef>
                <a:spcPts val="500"/>
              </a:spcBef>
              <a:spcAft>
                <a:spcPts val="0"/>
              </a:spcAft>
              <a:buClr>
                <a:schemeClr val="dk1"/>
              </a:buClr>
              <a:buSzPts val="2000"/>
              <a:buChar char="•"/>
              <a:defRPr sz="2000" dirty="0"/>
            </a:lvl7pPr>
            <a:lvl8pPr marL="3657600" lvl="7" indent="-355600" algn="l">
              <a:lnSpc>
                <a:spcPct val="90000"/>
              </a:lnSpc>
              <a:spcBef>
                <a:spcPts val="500"/>
              </a:spcBef>
              <a:spcAft>
                <a:spcPts val="0"/>
              </a:spcAft>
              <a:buClr>
                <a:schemeClr val="dk1"/>
              </a:buClr>
              <a:buSzPts val="2000"/>
              <a:buChar char="•"/>
              <a:defRPr sz="2000" dirty="0"/>
            </a:lvl8pPr>
            <a:lvl9pPr marL="4114800" lvl="8" indent="-355600" algn="l">
              <a:lnSpc>
                <a:spcPct val="90000"/>
              </a:lnSpc>
              <a:spcBef>
                <a:spcPts val="500"/>
              </a:spcBef>
              <a:spcAft>
                <a:spcPts val="0"/>
              </a:spcAft>
              <a:buClr>
                <a:schemeClr val="dk1"/>
              </a:buClr>
              <a:buSzPts val="2000"/>
              <a:buChar char="•"/>
              <a:defRPr sz="2000" dirty="0"/>
            </a:lvl9pPr>
          </a:lstStyle>
          <a:p>
            <a:r>
              <a:rPr lang="en-US" dirty="0"/>
              <a:t>Click to edit Master text styles</a:t>
            </a:r>
          </a:p>
        </p:txBody>
      </p:sp>
      <p:sp>
        <p:nvSpPr>
          <p:cNvPr id="158" name="Google Shape;158;p53"/>
          <p:cNvSpPr>
            <a:spLocks noGrp="1"/>
          </p:cNvSpPr>
          <p:nvPr>
            <p:ph type="body" idx="2"/>
          </p:nvPr>
        </p:nvSpPr>
        <p:spPr bwMode="white">
          <a:xfrm>
            <a:off x="1350064" y="5054675"/>
            <a:ext cx="8364536" cy="456306"/>
          </a:xfrm>
          <a:prstGeom prst="rect">
            <a:avLst/>
          </a:prstGeom>
          <a:noFill/>
          <a:ln>
            <a:noFill/>
            <a:headEnd type="none"/>
            <a:tailEnd type="none"/>
          </a:ln>
        </p:spPr>
        <p:txBody>
          <a:bodyPr wrap="square" lIns="0" tIns="0" rIns="0" bIns="0" anchor="t">
            <a:noAutofit/>
          </a:bodyPr>
          <a:lstStyle>
            <a:lvl1pPr marL="457200" indent="-228600" algn="l">
              <a:lnSpc>
                <a:spcPct val="100000"/>
              </a:lnSpc>
              <a:spcBef>
                <a:spcPts val="0"/>
              </a:spcBef>
              <a:spcAft>
                <a:spcPts val="0"/>
              </a:spcAft>
              <a:buClr>
                <a:schemeClr val="lt1"/>
              </a:buClr>
              <a:buSzPts val="1600"/>
              <a:buNone/>
              <a:defRPr sz="1600" b="0" i="0" dirty="0">
                <a:solidFill>
                  <a:schemeClr val="lt1"/>
                </a:solidFill>
                <a:latin typeface="Open Sans"/>
                <a:ea typeface="Open Sans"/>
                <a:cs typeface="Open Sans"/>
                <a:sym typeface="Lato"/>
              </a:defRPr>
            </a:lvl1pPr>
            <a:lvl2pPr marL="914400" lvl="1" indent="-228600" algn="l">
              <a:lnSpc>
                <a:spcPct val="130000"/>
              </a:lnSpc>
              <a:spcBef>
                <a:spcPts val="600"/>
              </a:spcBef>
              <a:spcAft>
                <a:spcPts val="0"/>
              </a:spcAft>
              <a:buClr>
                <a:srgbClr val="969899"/>
              </a:buClr>
              <a:buSzPts val="2000"/>
              <a:buNone/>
              <a:defRPr sz="2000" dirty="0">
                <a:solidFill>
                  <a:srgbClr val="969899"/>
                </a:solidFill>
              </a:defRPr>
            </a:lvl2pPr>
            <a:lvl3pPr marL="1371600" lvl="2" indent="-228600" algn="l">
              <a:lnSpc>
                <a:spcPct val="130000"/>
              </a:lnSpc>
              <a:spcBef>
                <a:spcPts val="600"/>
              </a:spcBef>
              <a:spcAft>
                <a:spcPts val="0"/>
              </a:spcAft>
              <a:buClr>
                <a:srgbClr val="969899"/>
              </a:buClr>
              <a:buSzPts val="1800"/>
              <a:buNone/>
              <a:defRPr sz="1800" dirty="0">
                <a:solidFill>
                  <a:srgbClr val="969899"/>
                </a:solidFill>
              </a:defRPr>
            </a:lvl3pPr>
            <a:lvl4pPr marL="1828800" lvl="3" indent="-228600" algn="l">
              <a:lnSpc>
                <a:spcPct val="130000"/>
              </a:lnSpc>
              <a:spcBef>
                <a:spcPts val="600"/>
              </a:spcBef>
              <a:spcAft>
                <a:spcPts val="0"/>
              </a:spcAft>
              <a:buClr>
                <a:srgbClr val="969899"/>
              </a:buClr>
              <a:buSzPts val="1600"/>
              <a:buNone/>
              <a:defRPr sz="1600" dirty="0">
                <a:solidFill>
                  <a:srgbClr val="969899"/>
                </a:solidFill>
              </a:defRPr>
            </a:lvl4pPr>
            <a:lvl5pPr marL="2286000" lvl="4" indent="-228600" algn="l">
              <a:lnSpc>
                <a:spcPct val="130000"/>
              </a:lnSpc>
              <a:spcBef>
                <a:spcPts val="600"/>
              </a:spcBef>
              <a:spcAft>
                <a:spcPts val="0"/>
              </a:spcAft>
              <a:buClr>
                <a:srgbClr val="969899"/>
              </a:buClr>
              <a:buSzPts val="1600"/>
              <a:buNone/>
              <a:defRPr sz="1600" dirty="0">
                <a:solidFill>
                  <a:srgbClr val="969899"/>
                </a:solidFill>
              </a:defRPr>
            </a:lvl5pPr>
            <a:lvl6pPr marL="2743200" lvl="5" indent="-228600" algn="l">
              <a:lnSpc>
                <a:spcPct val="90000"/>
              </a:lnSpc>
              <a:spcBef>
                <a:spcPts val="500"/>
              </a:spcBef>
              <a:spcAft>
                <a:spcPts val="0"/>
              </a:spcAft>
              <a:buClr>
                <a:srgbClr val="969899"/>
              </a:buClr>
              <a:buSzPts val="1600"/>
              <a:buNone/>
              <a:defRPr sz="1600" dirty="0">
                <a:solidFill>
                  <a:srgbClr val="969899"/>
                </a:solidFill>
              </a:defRPr>
            </a:lvl6pPr>
            <a:lvl7pPr marL="3200400" lvl="6" indent="-228600" algn="l">
              <a:lnSpc>
                <a:spcPct val="90000"/>
              </a:lnSpc>
              <a:spcBef>
                <a:spcPts val="500"/>
              </a:spcBef>
              <a:spcAft>
                <a:spcPts val="0"/>
              </a:spcAft>
              <a:buClr>
                <a:srgbClr val="969899"/>
              </a:buClr>
              <a:buSzPts val="1600"/>
              <a:buNone/>
              <a:defRPr sz="1600" dirty="0">
                <a:solidFill>
                  <a:srgbClr val="969899"/>
                </a:solidFill>
              </a:defRPr>
            </a:lvl7pPr>
            <a:lvl8pPr marL="3657600" lvl="7" indent="-228600" algn="l">
              <a:lnSpc>
                <a:spcPct val="90000"/>
              </a:lnSpc>
              <a:spcBef>
                <a:spcPts val="500"/>
              </a:spcBef>
              <a:spcAft>
                <a:spcPts val="0"/>
              </a:spcAft>
              <a:buClr>
                <a:srgbClr val="969899"/>
              </a:buClr>
              <a:buSzPts val="1600"/>
              <a:buNone/>
              <a:defRPr sz="1600" dirty="0">
                <a:solidFill>
                  <a:srgbClr val="969899"/>
                </a:solidFill>
              </a:defRPr>
            </a:lvl8pPr>
            <a:lvl9pPr marL="4114800" lvl="8" indent="-228600" algn="l">
              <a:lnSpc>
                <a:spcPct val="90000"/>
              </a:lnSpc>
              <a:spcBef>
                <a:spcPts val="500"/>
              </a:spcBef>
              <a:spcAft>
                <a:spcPts val="0"/>
              </a:spcAft>
              <a:buClr>
                <a:srgbClr val="969899"/>
              </a:buClr>
              <a:buSzPts val="1600"/>
              <a:buNone/>
              <a:defRPr sz="1600" dirty="0">
                <a:solidFill>
                  <a:srgbClr val="969899"/>
                </a:solidFill>
              </a:defRPr>
            </a:lvl9pPr>
          </a:lstStyle>
          <a:p>
            <a:r>
              <a:rPr lang="en-US" dirty="0"/>
              <a:t>Click to edit Master text styles</a:t>
            </a:r>
          </a:p>
        </p:txBody>
      </p:sp>
      <p:sp>
        <p:nvSpPr>
          <p:cNvPr id="159" name="Google Shape;159;p53"/>
          <p:cNvSpPr>
            <a:spLocks noGrp="1"/>
          </p:cNvSpPr>
          <p:nvPr>
            <p:ph type="title"/>
          </p:nvPr>
        </p:nvSpPr>
        <p:spPr bwMode="white">
          <a:xfrm>
            <a:off x="1350064" y="685800"/>
            <a:ext cx="8364536" cy="1467468"/>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Clr>
                <a:schemeClr val="lt1"/>
              </a:buClr>
              <a:buSzPts val="4000"/>
              <a:buFont typeface="Lato Black"/>
              <a:buNone/>
              <a:defRPr sz="4000" b="0" i="0" dirty="0">
                <a:solidFill>
                  <a:schemeClr val="lt1"/>
                </a:solidFill>
                <a:latin typeface="Open Sans"/>
                <a:ea typeface="Open Sans"/>
                <a:cs typeface="Open Sans"/>
                <a:sym typeface="Lato Black"/>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160" name="Google Shape;160;p53"/>
          <p:cNvSpPr>
            <a:spLocks noGrp="1"/>
          </p:cNvSpPr>
          <p:nvPr>
            <p:ph type="dt" idx="10"/>
          </p:nvPr>
        </p:nvSpPr>
        <p:spPr bwMode="white">
          <a:xfrm>
            <a:off x="9715501" y="6560016"/>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161" name="Google Shape;161;p53"/>
          <p:cNvSpPr>
            <a:spLocks noGrp="1"/>
          </p:cNvSpPr>
          <p:nvPr>
            <p:ph type="ftr" idx="11"/>
          </p:nvPr>
        </p:nvSpPr>
        <p:spPr bwMode="white">
          <a:xfrm>
            <a:off x="685800" y="6560016"/>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162" name="Google Shape;162;p53"/>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dirty="0">
                <a:solidFill>
                  <a:schemeClr val="lt1"/>
                </a:solidFill>
                <a:latin typeface="Open Sans"/>
                <a:ea typeface="Open Sans"/>
                <a:cs typeface="Open Sans"/>
                <a:sym typeface="Lato Black"/>
              </a:defRPr>
            </a:lvl1pPr>
            <a:lvl2pPr marL="0" lvl="1" indent="0" algn="ctr">
              <a:spcBef>
                <a:spcPts val="0"/>
              </a:spcBef>
              <a:buNone/>
              <a:defRPr sz="700" b="1" dirty="0">
                <a:solidFill>
                  <a:schemeClr val="lt1"/>
                </a:solidFill>
                <a:latin typeface="Lato Black"/>
                <a:ea typeface="Lato Black"/>
                <a:cs typeface="Lato Black"/>
                <a:sym typeface="Lato Black"/>
              </a:defRPr>
            </a:lvl2pPr>
            <a:lvl3pPr marL="0" lvl="2" indent="0" algn="ctr">
              <a:spcBef>
                <a:spcPts val="0"/>
              </a:spcBef>
              <a:buNone/>
              <a:defRPr sz="700" b="1" dirty="0">
                <a:solidFill>
                  <a:schemeClr val="lt1"/>
                </a:solidFill>
                <a:latin typeface="Lato Black"/>
                <a:ea typeface="Lato Black"/>
                <a:cs typeface="Lato Black"/>
                <a:sym typeface="Lato Black"/>
              </a:defRPr>
            </a:lvl3pPr>
            <a:lvl4pPr marL="0" lvl="3" indent="0" algn="ctr">
              <a:spcBef>
                <a:spcPts val="0"/>
              </a:spcBef>
              <a:buNone/>
              <a:defRPr sz="700" b="1" dirty="0">
                <a:solidFill>
                  <a:schemeClr val="lt1"/>
                </a:solidFill>
                <a:latin typeface="Lato Black"/>
                <a:ea typeface="Lato Black"/>
                <a:cs typeface="Lato Black"/>
                <a:sym typeface="Lato Black"/>
              </a:defRPr>
            </a:lvl4pPr>
            <a:lvl5pPr marL="0" lvl="4" indent="0" algn="ctr">
              <a:spcBef>
                <a:spcPts val="0"/>
              </a:spcBef>
              <a:buNone/>
              <a:defRPr sz="700" b="1" dirty="0">
                <a:solidFill>
                  <a:schemeClr val="lt1"/>
                </a:solidFill>
                <a:latin typeface="Lato Black"/>
                <a:ea typeface="Lato Black"/>
                <a:cs typeface="Lato Black"/>
                <a:sym typeface="Lato Black"/>
              </a:defRPr>
            </a:lvl5pPr>
            <a:lvl6pPr marL="0" lvl="5" indent="0" algn="ctr">
              <a:spcBef>
                <a:spcPts val="0"/>
              </a:spcBef>
              <a:buNone/>
              <a:defRPr sz="700" b="1" dirty="0">
                <a:solidFill>
                  <a:schemeClr val="lt1"/>
                </a:solidFill>
                <a:latin typeface="Lato Black"/>
                <a:ea typeface="Lato Black"/>
                <a:cs typeface="Lato Black"/>
                <a:sym typeface="Lato Black"/>
              </a:defRPr>
            </a:lvl6pPr>
            <a:lvl7pPr marL="0" lvl="6" indent="0" algn="ctr">
              <a:spcBef>
                <a:spcPts val="0"/>
              </a:spcBef>
              <a:buNone/>
              <a:defRPr sz="700" b="1" dirty="0">
                <a:solidFill>
                  <a:schemeClr val="lt1"/>
                </a:solidFill>
                <a:latin typeface="Lato Black"/>
                <a:ea typeface="Lato Black"/>
                <a:cs typeface="Lato Black"/>
                <a:sym typeface="Lato Black"/>
              </a:defRPr>
            </a:lvl7pPr>
            <a:lvl8pPr marL="0" lvl="7" indent="0" algn="ctr">
              <a:spcBef>
                <a:spcPts val="0"/>
              </a:spcBef>
              <a:buNone/>
              <a:defRPr sz="700" b="1" dirty="0">
                <a:solidFill>
                  <a:schemeClr val="lt1"/>
                </a:solidFill>
                <a:latin typeface="Lato Black"/>
                <a:ea typeface="Lato Black"/>
                <a:cs typeface="Lato Black"/>
                <a:sym typeface="Lato Black"/>
              </a:defRPr>
            </a:lvl8pPr>
            <a:lvl9pPr marL="0" lvl="8" indent="0" algn="ctr">
              <a:spcBef>
                <a:spcPts val="0"/>
              </a:spcBef>
              <a:buNone/>
              <a:defRPr sz="700" b="1"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pic>
        <p:nvPicPr>
          <p:cNvPr id="11" name="Google Shape;60;p40"/>
          <p:cNvPicPr>
            <a:picLocks noChangeAspect="1"/>
          </p:cNvPicPr>
          <p:nvPr/>
        </p:nvPicPr>
        <p:blipFill>
          <a:blip r:embed="rId3">
            <a:lum/>
          </a:blip>
          <a:srcRect/>
          <a:stretch>
            <a:fillRect/>
          </a:stretch>
        </p:blipFill>
        <p:spPr bwMode="white">
          <a:xfrm>
            <a:off x="9937869" y="5868064"/>
            <a:ext cx="1345963" cy="304136"/>
          </a:xfrm>
          <a:prstGeom prst="rect">
            <a:avLst/>
          </a:prstGeom>
          <a:noFill/>
          <a:ln>
            <a:noFill/>
            <a:headEnd type="none"/>
            <a:tailEnd type="none"/>
          </a:ln>
        </p:spPr>
      </p:pic>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2">
    <p:spTree>
      <p:nvGrpSpPr>
        <p:cNvPr id="1" name=""/>
        <p:cNvGrpSpPr/>
        <p:nvPr/>
      </p:nvGrpSpPr>
      <p:grpSpPr>
        <a:xfrm>
          <a:off x="0" y="0"/>
          <a:ext cx="0" cy="0"/>
          <a:chOff x="0" y="0"/>
          <a:chExt cx="0" cy="0"/>
        </a:xfrm>
      </p:grpSpPr>
      <p:sp>
        <p:nvSpPr>
          <p:cNvPr id="30" name="Google Shape;30;p36"/>
          <p:cNvSpPr>
            <a:spLocks/>
          </p:cNvSpPr>
          <p:nvPr/>
        </p:nvSpPr>
        <p:spPr bwMode="white">
          <a:xfrm>
            <a:off x="0" y="0"/>
            <a:ext cx="11506200" cy="6515100"/>
          </a:xfrm>
          <a:prstGeom prst="rect">
            <a:avLst/>
          </a:prstGeom>
          <a:solidFill>
            <a:schemeClr val="lt1"/>
          </a:solidFill>
          <a:ln>
            <a:noFill/>
            <a:headEnd type="none"/>
            <a:tailEnd type="none"/>
          </a:ln>
        </p:spPr>
        <p:txBody>
          <a:bodyPr wrap="square" lIns="91425" tIns="45700" rIns="91425" bIns="45700" anchor="ctr">
            <a:noAutofit/>
          </a:bodyPr>
          <a:lstStyle/>
          <a:p>
            <a:pPr marL="0" indent="0" algn="ctr" rtl="0">
              <a:spcBef>
                <a:spcPts val="0"/>
              </a:spcBef>
              <a:spcAft>
                <a:spcPts val="0"/>
              </a:spcAft>
              <a:buNone/>
            </a:pPr>
            <a:endParaRPr sz="1800" b="0" i="0" u="none" dirty="0">
              <a:solidFill>
                <a:schemeClr val="lt1"/>
              </a:solidFill>
              <a:latin typeface="Open Sans"/>
              <a:ea typeface="Open Sans"/>
              <a:cs typeface="Open Sans"/>
              <a:sym typeface="Lato Light"/>
            </a:endParaRPr>
          </a:p>
        </p:txBody>
      </p:sp>
      <p:sp>
        <p:nvSpPr>
          <p:cNvPr id="32" name="Google Shape;32;p36"/>
          <p:cNvSpPr>
            <a:spLocks noGrp="1"/>
          </p:cNvSpPr>
          <p:nvPr>
            <p:ph type="dt" idx="10"/>
          </p:nvPr>
        </p:nvSpPr>
        <p:spPr bwMode="white">
          <a:xfrm>
            <a:off x="9715501" y="6544236"/>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09B1430E-757A-4B2B-BF50-203CC43C942F}" type="datetime1">
              <a:rPr lang="en-US" dirty="0"/>
              <a:t>7/3/2025</a:t>
            </a:fld>
            <a:endParaRPr lang="en-US" dirty="0"/>
          </a:p>
        </p:txBody>
      </p:sp>
      <p:sp>
        <p:nvSpPr>
          <p:cNvPr id="33" name="Google Shape;33;p36"/>
          <p:cNvSpPr>
            <a:spLocks noGrp="1"/>
          </p:cNvSpPr>
          <p:nvPr>
            <p:ph type="ftr" idx="11"/>
          </p:nvPr>
        </p:nvSpPr>
        <p:spPr bwMode="white">
          <a:xfrm>
            <a:off x="664265" y="6544236"/>
            <a:ext cx="2895364"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pic>
        <p:nvPicPr>
          <p:cNvPr id="8" name="Google Shape;15;p34"/>
          <p:cNvPicPr>
            <a:picLocks noChangeAspect="1"/>
          </p:cNvPicPr>
          <p:nvPr/>
        </p:nvPicPr>
        <p:blipFill>
          <a:blip r:embed="rId2">
            <a:lum/>
          </a:blip>
          <a:srcRect/>
          <a:stretch>
            <a:fillRect/>
          </a:stretch>
        </p:blipFill>
        <p:spPr bwMode="white">
          <a:xfrm>
            <a:off x="10058496" y="5922578"/>
            <a:ext cx="1104709" cy="249622"/>
          </a:xfrm>
          <a:prstGeom prst="rect">
            <a:avLst/>
          </a:prstGeom>
          <a:noFill/>
          <a:ln>
            <a:noFill/>
            <a:headEnd type="none"/>
            <a:tailEnd type="none"/>
          </a:ln>
        </p:spPr>
      </p:pic>
      <p:sp>
        <p:nvSpPr>
          <p:cNvPr id="34" name="Google Shape;34;p36"/>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u="none" dirty="0">
                <a:solidFill>
                  <a:schemeClr val="lt1"/>
                </a:solidFill>
                <a:latin typeface="Open Sans"/>
                <a:ea typeface="Open Sans"/>
                <a:cs typeface="Open Sans"/>
                <a:sym typeface="Lato Black"/>
              </a:defRPr>
            </a:lvl1pPr>
            <a:lvl2pPr marL="0" lvl="1" indent="0" algn="ctr">
              <a:spcBef>
                <a:spcPts val="0"/>
              </a:spcBef>
              <a:buNone/>
              <a:defRPr sz="700" b="1" i="0" u="none" dirty="0">
                <a:solidFill>
                  <a:schemeClr val="lt1"/>
                </a:solidFill>
                <a:latin typeface="Lato Black"/>
                <a:ea typeface="Lato Black"/>
                <a:cs typeface="Lato Black"/>
                <a:sym typeface="Lato Black"/>
              </a:defRPr>
            </a:lvl2pPr>
            <a:lvl3pPr marL="0" lvl="2" indent="0" algn="ctr">
              <a:spcBef>
                <a:spcPts val="0"/>
              </a:spcBef>
              <a:buNone/>
              <a:defRPr sz="700" b="1" i="0" u="none" dirty="0">
                <a:solidFill>
                  <a:schemeClr val="lt1"/>
                </a:solidFill>
                <a:latin typeface="Lato Black"/>
                <a:ea typeface="Lato Black"/>
                <a:cs typeface="Lato Black"/>
                <a:sym typeface="Lato Black"/>
              </a:defRPr>
            </a:lvl3pPr>
            <a:lvl4pPr marL="0" lvl="3" indent="0" algn="ctr">
              <a:spcBef>
                <a:spcPts val="0"/>
              </a:spcBef>
              <a:buNone/>
              <a:defRPr sz="700" b="1" i="0" u="none" dirty="0">
                <a:solidFill>
                  <a:schemeClr val="lt1"/>
                </a:solidFill>
                <a:latin typeface="Lato Black"/>
                <a:ea typeface="Lato Black"/>
                <a:cs typeface="Lato Black"/>
                <a:sym typeface="Lato Black"/>
              </a:defRPr>
            </a:lvl4pPr>
            <a:lvl5pPr marL="0" lvl="4" indent="0" algn="ctr">
              <a:spcBef>
                <a:spcPts val="0"/>
              </a:spcBef>
              <a:buNone/>
              <a:defRPr sz="700" b="1" i="0" u="none" dirty="0">
                <a:solidFill>
                  <a:schemeClr val="lt1"/>
                </a:solidFill>
                <a:latin typeface="Lato Black"/>
                <a:ea typeface="Lato Black"/>
                <a:cs typeface="Lato Black"/>
                <a:sym typeface="Lato Black"/>
              </a:defRPr>
            </a:lvl5pPr>
            <a:lvl6pPr marL="0" lvl="5" indent="0" algn="ctr">
              <a:spcBef>
                <a:spcPts val="0"/>
              </a:spcBef>
              <a:buNone/>
              <a:defRPr sz="700" b="1" i="0" u="none" dirty="0">
                <a:solidFill>
                  <a:schemeClr val="lt1"/>
                </a:solidFill>
                <a:latin typeface="Lato Black"/>
                <a:ea typeface="Lato Black"/>
                <a:cs typeface="Lato Black"/>
                <a:sym typeface="Lato Black"/>
              </a:defRPr>
            </a:lvl6pPr>
            <a:lvl7pPr marL="0" lvl="6" indent="0" algn="ctr">
              <a:spcBef>
                <a:spcPts val="0"/>
              </a:spcBef>
              <a:buNone/>
              <a:defRPr sz="700" b="1" i="0" u="none" dirty="0">
                <a:solidFill>
                  <a:schemeClr val="lt1"/>
                </a:solidFill>
                <a:latin typeface="Lato Black"/>
                <a:ea typeface="Lato Black"/>
                <a:cs typeface="Lato Black"/>
                <a:sym typeface="Lato Black"/>
              </a:defRPr>
            </a:lvl7pPr>
            <a:lvl8pPr marL="0" lvl="7" indent="0" algn="ctr">
              <a:spcBef>
                <a:spcPts val="0"/>
              </a:spcBef>
              <a:buNone/>
              <a:defRPr sz="700" b="1" i="0" u="none" dirty="0">
                <a:solidFill>
                  <a:schemeClr val="lt1"/>
                </a:solidFill>
                <a:latin typeface="Lato Black"/>
                <a:ea typeface="Lato Black"/>
                <a:cs typeface="Lato Black"/>
                <a:sym typeface="Lato Black"/>
              </a:defRPr>
            </a:lvl8pPr>
            <a:lvl9pPr marL="0" lvl="8" indent="0" algn="ctr">
              <a:spcBef>
                <a:spcPts val="0"/>
              </a:spcBef>
              <a:buNone/>
              <a:defRPr sz="700" b="1" i="0" u="none"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sp>
        <p:nvSpPr>
          <p:cNvPr id="10" name="Rectangle 9"/>
          <p:cNvSpPr>
            <a:spLocks/>
          </p:cNvSpPr>
          <p:nvPr/>
        </p:nvSpPr>
        <p:spPr bwMode="white">
          <a:xfrm>
            <a:off x="0" y="0"/>
            <a:ext cx="11506200" cy="6515100"/>
          </a:xfrm>
          <a:prstGeom prst="rect">
            <a:avLst/>
          </a:prstGeom>
          <a:solidFill>
            <a:schemeClr val="l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pic>
        <p:nvPicPr>
          <p:cNvPr id="12" name="Google Shape;15;p34"/>
          <p:cNvPicPr>
            <a:picLocks noChangeAspect="1"/>
          </p:cNvPicPr>
          <p:nvPr/>
        </p:nvPicPr>
        <p:blipFill>
          <a:blip r:embed="rId3">
            <a:lum/>
          </a:blip>
          <a:srcRect/>
          <a:stretch>
            <a:fillRect/>
          </a:stretch>
        </p:blipFill>
        <p:spPr bwMode="white">
          <a:xfrm>
            <a:off x="9924130" y="5892216"/>
            <a:ext cx="1373440" cy="310345"/>
          </a:xfrm>
          <a:prstGeom prst="rect">
            <a:avLst/>
          </a:prstGeom>
          <a:noFill/>
          <a:ln>
            <a:noFill/>
            <a:headEnd type="none"/>
            <a:tailEnd type="none"/>
          </a:ln>
        </p:spPr>
      </p:pic>
      <p:sp>
        <p:nvSpPr>
          <p:cNvPr id="3" name="Rectangle 2"/>
          <p:cNvSpPr>
            <a:spLocks/>
          </p:cNvSpPr>
          <p:nvPr userDrawn="1"/>
        </p:nvSpPr>
        <p:spPr bwMode="white">
          <a:xfrm>
            <a:off x="21535" y="14568"/>
            <a:ext cx="11506200" cy="6515100"/>
          </a:xfrm>
          <a:prstGeom prst="rect">
            <a:avLst/>
          </a:prstGeom>
          <a:solidFill>
            <a:schemeClr val="l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pic>
        <p:nvPicPr>
          <p:cNvPr id="5" name="Google Shape;15;p34"/>
          <p:cNvPicPr>
            <a:picLocks noChangeAspect="1"/>
          </p:cNvPicPr>
          <p:nvPr/>
        </p:nvPicPr>
        <p:blipFill>
          <a:blip r:embed="rId3">
            <a:lum/>
          </a:blip>
          <a:srcRect/>
          <a:stretch>
            <a:fillRect/>
          </a:stretch>
        </p:blipFill>
        <p:spPr bwMode="white">
          <a:xfrm>
            <a:off x="10197439" y="6232923"/>
            <a:ext cx="1373440" cy="310345"/>
          </a:xfrm>
          <a:prstGeom prst="rect">
            <a:avLst/>
          </a:prstGeom>
          <a:noFill/>
          <a:ln>
            <a:noFill/>
            <a:headEnd type="none"/>
            <a:tailEnd type="none"/>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165" name="Google Shape;165;p54"/>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8F320D6A-E770-4A3B-B2E2-33384A10E71C}" type="datetime1">
              <a:rPr lang="en-US" dirty="0"/>
              <a:t>7/3/2025</a:t>
            </a:fld>
            <a:endParaRPr lang="en-US" dirty="0"/>
          </a:p>
        </p:txBody>
      </p:sp>
      <p:sp>
        <p:nvSpPr>
          <p:cNvPr id="166" name="Google Shape;166;p54"/>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167" name="Google Shape;167;p54"/>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lvl1pPr>
            <a:lvl2pPr marL="0" lvl="1" indent="0" algn="ctr">
              <a:spcBef>
                <a:spcPts val="0"/>
              </a:spcBef>
              <a:buNone/>
            </a:lvl2pPr>
            <a:lvl3pPr marL="0" lvl="2" indent="0" algn="ctr">
              <a:spcBef>
                <a:spcPts val="0"/>
              </a:spcBef>
              <a:buNone/>
            </a:lvl3pPr>
            <a:lvl4pPr marL="0" lvl="3" indent="0" algn="ctr">
              <a:spcBef>
                <a:spcPts val="0"/>
              </a:spcBef>
              <a:buNone/>
            </a:lvl4pPr>
            <a:lvl5pPr marL="0" lvl="4" indent="0" algn="ctr">
              <a:spcBef>
                <a:spcPts val="0"/>
              </a:spcBef>
              <a:buNone/>
            </a:lvl5pPr>
            <a:lvl6pPr marL="0" lvl="5" indent="0" algn="ctr">
              <a:spcBef>
                <a:spcPts val="0"/>
              </a:spcBef>
              <a:buNone/>
            </a:lvl6pPr>
            <a:lvl7pPr marL="0" lvl="6" indent="0" algn="ctr">
              <a:spcBef>
                <a:spcPts val="0"/>
              </a:spcBef>
              <a:buNone/>
            </a:lvl7pPr>
            <a:lvl8pPr marL="0" lvl="7" indent="0" algn="ctr">
              <a:spcBef>
                <a:spcPts val="0"/>
              </a:spcBef>
              <a:buNone/>
            </a:lvl8pPr>
            <a:lvl9pPr marL="0" lvl="8" indent="0" algn="ctr">
              <a:spcBef>
                <a:spcPts val="0"/>
              </a:spcBef>
              <a:buNone/>
            </a:lvl9pPr>
          </a:lstStyle>
          <a:p>
            <a:fld id="{4737D6AF-2FA5-476A-AF60-7A8CDF2E2DFB}" type="slidenum">
              <a:rPr lang="en-US" dirty="0"/>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lank 3">
    <p:spTree>
      <p:nvGrpSpPr>
        <p:cNvPr id="1" name=""/>
        <p:cNvGrpSpPr/>
        <p:nvPr/>
      </p:nvGrpSpPr>
      <p:grpSpPr>
        <a:xfrm>
          <a:off x="0" y="0"/>
          <a:ext cx="0" cy="0"/>
          <a:chOff x="0" y="0"/>
          <a:chExt cx="0" cy="0"/>
        </a:xfrm>
      </p:grpSpPr>
      <p:pic>
        <p:nvPicPr>
          <p:cNvPr id="169" name="Google Shape;169;p55"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noFill/>
          <a:ln>
            <a:noFill/>
            <a:headEnd type="none"/>
            <a:tailEnd type="none"/>
          </a:ln>
        </p:spPr>
      </p:pic>
      <p:sp>
        <p:nvSpPr>
          <p:cNvPr id="170" name="Google Shape;170;p55"/>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8F320D6A-E770-4A3B-B2E2-33384A10E71C}" type="datetime1">
              <a:rPr lang="en-US" dirty="0"/>
              <a:t>7/3/2025</a:t>
            </a:fld>
            <a:endParaRPr lang="en-US" dirty="0"/>
          </a:p>
        </p:txBody>
      </p:sp>
      <p:sp>
        <p:nvSpPr>
          <p:cNvPr id="171" name="Google Shape;171;p55"/>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solidFill>
                <a:schemeClr val="bg1"/>
              </a:solidFill>
            </a:endParaRPr>
          </a:p>
        </p:txBody>
      </p:sp>
      <p:sp>
        <p:nvSpPr>
          <p:cNvPr id="172" name="Google Shape;172;p55"/>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dirty="0">
                <a:solidFill>
                  <a:schemeClr val="lt1"/>
                </a:solidFill>
                <a:latin typeface="Open Sans"/>
                <a:ea typeface="Open Sans"/>
                <a:cs typeface="Open Sans"/>
                <a:sym typeface="Lato Black"/>
              </a:defRPr>
            </a:lvl1pPr>
            <a:lvl2pPr marL="0" lvl="1" indent="0" algn="ctr">
              <a:spcBef>
                <a:spcPts val="0"/>
              </a:spcBef>
              <a:buNone/>
              <a:defRPr sz="700" b="1" dirty="0">
                <a:solidFill>
                  <a:schemeClr val="lt1"/>
                </a:solidFill>
                <a:latin typeface="Lato Black"/>
                <a:ea typeface="Lato Black"/>
                <a:cs typeface="Lato Black"/>
                <a:sym typeface="Lato Black"/>
              </a:defRPr>
            </a:lvl2pPr>
            <a:lvl3pPr marL="0" lvl="2" indent="0" algn="ctr">
              <a:spcBef>
                <a:spcPts val="0"/>
              </a:spcBef>
              <a:buNone/>
              <a:defRPr sz="700" b="1" dirty="0">
                <a:solidFill>
                  <a:schemeClr val="lt1"/>
                </a:solidFill>
                <a:latin typeface="Lato Black"/>
                <a:ea typeface="Lato Black"/>
                <a:cs typeface="Lato Black"/>
                <a:sym typeface="Lato Black"/>
              </a:defRPr>
            </a:lvl3pPr>
            <a:lvl4pPr marL="0" lvl="3" indent="0" algn="ctr">
              <a:spcBef>
                <a:spcPts val="0"/>
              </a:spcBef>
              <a:buNone/>
              <a:defRPr sz="700" b="1" dirty="0">
                <a:solidFill>
                  <a:schemeClr val="lt1"/>
                </a:solidFill>
                <a:latin typeface="Lato Black"/>
                <a:ea typeface="Lato Black"/>
                <a:cs typeface="Lato Black"/>
                <a:sym typeface="Lato Black"/>
              </a:defRPr>
            </a:lvl4pPr>
            <a:lvl5pPr marL="0" lvl="4" indent="0" algn="ctr">
              <a:spcBef>
                <a:spcPts val="0"/>
              </a:spcBef>
              <a:buNone/>
              <a:defRPr sz="700" b="1" dirty="0">
                <a:solidFill>
                  <a:schemeClr val="lt1"/>
                </a:solidFill>
                <a:latin typeface="Lato Black"/>
                <a:ea typeface="Lato Black"/>
                <a:cs typeface="Lato Black"/>
                <a:sym typeface="Lato Black"/>
              </a:defRPr>
            </a:lvl5pPr>
            <a:lvl6pPr marL="0" lvl="5" indent="0" algn="ctr">
              <a:spcBef>
                <a:spcPts val="0"/>
              </a:spcBef>
              <a:buNone/>
              <a:defRPr sz="700" b="1" dirty="0">
                <a:solidFill>
                  <a:schemeClr val="lt1"/>
                </a:solidFill>
                <a:latin typeface="Lato Black"/>
                <a:ea typeface="Lato Black"/>
                <a:cs typeface="Lato Black"/>
                <a:sym typeface="Lato Black"/>
              </a:defRPr>
            </a:lvl6pPr>
            <a:lvl7pPr marL="0" lvl="6" indent="0" algn="ctr">
              <a:spcBef>
                <a:spcPts val="0"/>
              </a:spcBef>
              <a:buNone/>
              <a:defRPr sz="700" b="1" dirty="0">
                <a:solidFill>
                  <a:schemeClr val="lt1"/>
                </a:solidFill>
                <a:latin typeface="Lato Black"/>
                <a:ea typeface="Lato Black"/>
                <a:cs typeface="Lato Black"/>
                <a:sym typeface="Lato Black"/>
              </a:defRPr>
            </a:lvl7pPr>
            <a:lvl8pPr marL="0" lvl="7" indent="0" algn="ctr">
              <a:spcBef>
                <a:spcPts val="0"/>
              </a:spcBef>
              <a:buNone/>
              <a:defRPr sz="700" b="1" dirty="0">
                <a:solidFill>
                  <a:schemeClr val="lt1"/>
                </a:solidFill>
                <a:latin typeface="Lato Black"/>
                <a:ea typeface="Lato Black"/>
                <a:cs typeface="Lato Black"/>
                <a:sym typeface="Lato Black"/>
              </a:defRPr>
            </a:lvl8pPr>
            <a:lvl9pPr marL="0" lvl="8" indent="0" algn="ctr">
              <a:spcBef>
                <a:spcPts val="0"/>
              </a:spcBef>
              <a:buNone/>
              <a:defRPr sz="700" b="1"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pic>
        <p:nvPicPr>
          <p:cNvPr id="6" name="Picture Placeholder 7" descr="A picture containing blur&#10;&#10;Description automatically generated"/>
          <p:cNvPicPr>
            <a:picLocks noChangeAspect="1"/>
          </p:cNvPicPr>
          <p:nvPr/>
        </p:nvPicPr>
        <p:blipFill>
          <a:blip r:embed="rId3">
            <a:lum/>
          </a:blip>
          <a:srcRect/>
          <a:stretch>
            <a:fillRect/>
          </a:stretch>
        </p:blipFill>
        <p:spPr bwMode="white">
          <a:xfrm>
            <a:off x="0" y="0"/>
            <a:ext cx="12192000" cy="6736882"/>
          </a:xfrm>
          <a:prstGeom prst="rect">
            <a:avLst/>
          </a:prstGeom>
          <a:ln>
            <a:headEnd type="none"/>
            <a:tailEnd type="none"/>
          </a:ln>
        </p:spPr>
      </p:pic>
      <p:pic>
        <p:nvPicPr>
          <p:cNvPr id="2" name="Picture Placeholder 7" descr="A picture containing blur&#10;&#10;Description automatically generated"/>
          <p:cNvPicPr>
            <a:picLocks noChangeAspect="1"/>
          </p:cNvPicPr>
          <p:nvPr/>
        </p:nvPicPr>
        <p:blipFill>
          <a:blip r:embed="rId3">
            <a:lum/>
          </a:blip>
          <a:srcRect/>
          <a:stretch>
            <a:fillRect/>
          </a:stretch>
        </p:blipFill>
        <p:spPr bwMode="white">
          <a:xfrm>
            <a:off x="0" y="0"/>
            <a:ext cx="12192000" cy="6736882"/>
          </a:xfrm>
          <a:prstGeom prst="rect">
            <a:avLst/>
          </a:prstGeom>
          <a:ln>
            <a:headEnd type="none"/>
            <a:tailEnd type="none"/>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Brand Bumper">
    <p:spTree>
      <p:nvGrpSpPr>
        <p:cNvPr id="1" name=""/>
        <p:cNvGrpSpPr/>
        <p:nvPr/>
      </p:nvGrpSpPr>
      <p:grpSpPr>
        <a:xfrm>
          <a:off x="0" y="0"/>
          <a:ext cx="0" cy="0"/>
          <a:chOff x="0" y="0"/>
          <a:chExt cx="0" cy="0"/>
        </a:xfrm>
      </p:grpSpPr>
      <p:pic>
        <p:nvPicPr>
          <p:cNvPr id="174" name="Google Shape;174;p56"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noFill/>
          <a:ln>
            <a:noFill/>
            <a:headEnd type="none"/>
            <a:tailEnd type="none"/>
          </a:ln>
        </p:spPr>
      </p:pic>
      <p:sp>
        <p:nvSpPr>
          <p:cNvPr id="175" name="Google Shape;175;p56"/>
          <p:cNvSpPr>
            <a:spLocks/>
          </p:cNvSpPr>
          <p:nvPr/>
        </p:nvSpPr>
        <p:spPr bwMode="white">
          <a:xfrm>
            <a:off x="685800" y="685799"/>
            <a:ext cx="10820400" cy="5486401"/>
          </a:xfrm>
          <a:prstGeom prst="rect">
            <a:avLst/>
          </a:prstGeom>
          <a:solidFill>
            <a:schemeClr val="lt1">
              <a:alpha val="94901"/>
            </a:schemeClr>
          </a:solidFill>
          <a:ln>
            <a:noFill/>
            <a:headEnd type="none"/>
            <a:tailEnd type="none"/>
          </a:ln>
        </p:spPr>
        <p:txBody>
          <a:bodyPr wrap="square" lIns="685800" tIns="45700" rIns="91425" bIns="45700" anchor="ctr">
            <a:noAutofit/>
          </a:bodyPr>
          <a:lstStyle/>
          <a:p>
            <a:pPr marL="0" indent="0" algn="l" rtl="0">
              <a:spcBef>
                <a:spcPts val="0"/>
              </a:spcBef>
              <a:spcAft>
                <a:spcPts val="0"/>
              </a:spcAft>
              <a:buNone/>
            </a:pPr>
            <a:endParaRPr sz="4000" b="0" i="0" dirty="0">
              <a:solidFill>
                <a:schemeClr val="lt1"/>
              </a:solidFill>
              <a:latin typeface="Open Sans"/>
              <a:ea typeface="Open Sans"/>
              <a:cs typeface="Open Sans"/>
              <a:sym typeface="Lato Black"/>
            </a:endParaRPr>
          </a:p>
        </p:txBody>
      </p:sp>
      <p:sp>
        <p:nvSpPr>
          <p:cNvPr id="176" name="Google Shape;176;p56"/>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177" name="Google Shape;177;p56"/>
          <p:cNvSpPr>
            <a:spLocks noGrp="1"/>
          </p:cNvSpPr>
          <p:nvPr>
            <p:ph type="ftr" idx="11"/>
          </p:nvPr>
        </p:nvSpPr>
        <p:spPr bwMode="white">
          <a:xfrm>
            <a:off x="68580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solidFill>
                <a:schemeClr val="bg1"/>
              </a:solidFill>
            </a:endParaRPr>
          </a:p>
        </p:txBody>
      </p:sp>
      <p:sp>
        <p:nvSpPr>
          <p:cNvPr id="178" name="Google Shape;178;p56"/>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dirty="0">
                <a:solidFill>
                  <a:schemeClr val="lt1"/>
                </a:solidFill>
                <a:latin typeface="Open Sans"/>
                <a:ea typeface="Open Sans"/>
                <a:cs typeface="Open Sans"/>
                <a:sym typeface="Lato Black"/>
              </a:defRPr>
            </a:lvl1pPr>
            <a:lvl2pPr marL="0" lvl="1" indent="0" algn="ctr">
              <a:spcBef>
                <a:spcPts val="0"/>
              </a:spcBef>
              <a:buNone/>
              <a:defRPr sz="700" b="1" dirty="0">
                <a:solidFill>
                  <a:schemeClr val="lt1"/>
                </a:solidFill>
                <a:latin typeface="Lato Black"/>
                <a:ea typeface="Lato Black"/>
                <a:cs typeface="Lato Black"/>
                <a:sym typeface="Lato Black"/>
              </a:defRPr>
            </a:lvl2pPr>
            <a:lvl3pPr marL="0" lvl="2" indent="0" algn="ctr">
              <a:spcBef>
                <a:spcPts val="0"/>
              </a:spcBef>
              <a:buNone/>
              <a:defRPr sz="700" b="1" dirty="0">
                <a:solidFill>
                  <a:schemeClr val="lt1"/>
                </a:solidFill>
                <a:latin typeface="Lato Black"/>
                <a:ea typeface="Lato Black"/>
                <a:cs typeface="Lato Black"/>
                <a:sym typeface="Lato Black"/>
              </a:defRPr>
            </a:lvl3pPr>
            <a:lvl4pPr marL="0" lvl="3" indent="0" algn="ctr">
              <a:spcBef>
                <a:spcPts val="0"/>
              </a:spcBef>
              <a:buNone/>
              <a:defRPr sz="700" b="1" dirty="0">
                <a:solidFill>
                  <a:schemeClr val="lt1"/>
                </a:solidFill>
                <a:latin typeface="Lato Black"/>
                <a:ea typeface="Lato Black"/>
                <a:cs typeface="Lato Black"/>
                <a:sym typeface="Lato Black"/>
              </a:defRPr>
            </a:lvl4pPr>
            <a:lvl5pPr marL="0" lvl="4" indent="0" algn="ctr">
              <a:spcBef>
                <a:spcPts val="0"/>
              </a:spcBef>
              <a:buNone/>
              <a:defRPr sz="700" b="1" dirty="0">
                <a:solidFill>
                  <a:schemeClr val="lt1"/>
                </a:solidFill>
                <a:latin typeface="Lato Black"/>
                <a:ea typeface="Lato Black"/>
                <a:cs typeface="Lato Black"/>
                <a:sym typeface="Lato Black"/>
              </a:defRPr>
            </a:lvl5pPr>
            <a:lvl6pPr marL="0" lvl="5" indent="0" algn="ctr">
              <a:spcBef>
                <a:spcPts val="0"/>
              </a:spcBef>
              <a:buNone/>
              <a:defRPr sz="700" b="1" dirty="0">
                <a:solidFill>
                  <a:schemeClr val="lt1"/>
                </a:solidFill>
                <a:latin typeface="Lato Black"/>
                <a:ea typeface="Lato Black"/>
                <a:cs typeface="Lato Black"/>
                <a:sym typeface="Lato Black"/>
              </a:defRPr>
            </a:lvl6pPr>
            <a:lvl7pPr marL="0" lvl="6" indent="0" algn="ctr">
              <a:spcBef>
                <a:spcPts val="0"/>
              </a:spcBef>
              <a:buNone/>
              <a:defRPr sz="700" b="1" dirty="0">
                <a:solidFill>
                  <a:schemeClr val="lt1"/>
                </a:solidFill>
                <a:latin typeface="Lato Black"/>
                <a:ea typeface="Lato Black"/>
                <a:cs typeface="Lato Black"/>
                <a:sym typeface="Lato Black"/>
              </a:defRPr>
            </a:lvl7pPr>
            <a:lvl8pPr marL="0" lvl="7" indent="0" algn="ctr">
              <a:spcBef>
                <a:spcPts val="0"/>
              </a:spcBef>
              <a:buNone/>
              <a:defRPr sz="700" b="1" dirty="0">
                <a:solidFill>
                  <a:schemeClr val="lt1"/>
                </a:solidFill>
                <a:latin typeface="Lato Black"/>
                <a:ea typeface="Lato Black"/>
                <a:cs typeface="Lato Black"/>
                <a:sym typeface="Lato Black"/>
              </a:defRPr>
            </a:lvl8pPr>
            <a:lvl9pPr marL="0" lvl="8" indent="0" algn="ctr">
              <a:spcBef>
                <a:spcPts val="0"/>
              </a:spcBef>
              <a:buNone/>
              <a:defRPr sz="700" b="1"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pic>
        <p:nvPicPr>
          <p:cNvPr id="8" name="Google Shape;15;p34"/>
          <p:cNvPicPr>
            <a:picLocks noChangeAspect="1"/>
          </p:cNvPicPr>
          <p:nvPr/>
        </p:nvPicPr>
        <p:blipFill>
          <a:blip r:embed="rId3">
            <a:lum/>
          </a:blip>
          <a:srcRect/>
          <a:stretch>
            <a:fillRect/>
          </a:stretch>
        </p:blipFill>
        <p:spPr bwMode="white">
          <a:xfrm>
            <a:off x="4575405" y="3024844"/>
            <a:ext cx="3041189" cy="687193"/>
          </a:xfrm>
          <a:prstGeom prst="rect">
            <a:avLst/>
          </a:prstGeom>
          <a:noFill/>
          <a:ln>
            <a:noFill/>
            <a:headEnd type="none"/>
            <a:tailEnd type="none"/>
          </a:ln>
        </p:spPr>
      </p:pic>
      <p:pic>
        <p:nvPicPr>
          <p:cNvPr id="9" name="Picture Placeholder 7" descr="A picture containing blur&#10;&#10;Description automatically generated"/>
          <p:cNvPicPr>
            <a:picLocks noChangeAspect="1"/>
          </p:cNvPicPr>
          <p:nvPr/>
        </p:nvPicPr>
        <p:blipFill>
          <a:blip r:embed="rId4">
            <a:lum/>
          </a:blip>
          <a:srcRect/>
          <a:stretch>
            <a:fillRect/>
          </a:stretch>
        </p:blipFill>
        <p:spPr bwMode="white">
          <a:xfrm>
            <a:off x="0" y="0"/>
            <a:ext cx="12192000" cy="6736882"/>
          </a:xfrm>
          <a:prstGeom prst="rect">
            <a:avLst/>
          </a:prstGeom>
          <a:ln>
            <a:headEnd type="none"/>
            <a:tailEnd type="none"/>
          </a:ln>
        </p:spPr>
      </p:pic>
      <p:sp>
        <p:nvSpPr>
          <p:cNvPr id="10" name="Rectangle 9"/>
          <p:cNvSpPr>
            <a:spLocks/>
          </p:cNvSpPr>
          <p:nvPr/>
        </p:nvSpPr>
        <p:spPr bwMode="white">
          <a:xfrm>
            <a:off x="685800" y="685799"/>
            <a:ext cx="10820400" cy="5486401"/>
          </a:xfrm>
          <a:prstGeom prst="rect">
            <a:avLst/>
          </a:prstGeom>
          <a:solidFill>
            <a:schemeClr val="l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b="0" i="0" dirty="0">
              <a:latin typeface="Open Sans"/>
            </a:endParaRPr>
          </a:p>
        </p:txBody>
      </p:sp>
      <p:pic>
        <p:nvPicPr>
          <p:cNvPr id="12" name="Google Shape;22;p35"/>
          <p:cNvPicPr>
            <a:picLocks noChangeAspect="1"/>
          </p:cNvPicPr>
          <p:nvPr/>
        </p:nvPicPr>
        <p:blipFill>
          <a:blip r:embed="rId5">
            <a:lum/>
          </a:blip>
          <a:srcRect/>
          <a:stretch>
            <a:fillRect/>
          </a:stretch>
        </p:blipFill>
        <p:spPr bwMode="white">
          <a:xfrm>
            <a:off x="4345566" y="2966925"/>
            <a:ext cx="3553834" cy="803030"/>
          </a:xfrm>
          <a:prstGeom prst="rect">
            <a:avLst/>
          </a:prstGeom>
          <a:noFill/>
          <a:ln>
            <a:noFill/>
            <a:headEnd type="none"/>
            <a:tailEnd type="none"/>
          </a:ln>
        </p:spPr>
      </p:pic>
      <p:pic>
        <p:nvPicPr>
          <p:cNvPr id="2" name="Picture Placeholder 7" descr="A picture containing blur&#10;&#10;Description automatically generated"/>
          <p:cNvPicPr>
            <a:picLocks noChangeAspect="1"/>
          </p:cNvPicPr>
          <p:nvPr/>
        </p:nvPicPr>
        <p:blipFill>
          <a:blip r:embed="rId4">
            <a:lum/>
          </a:blip>
          <a:srcRect/>
          <a:stretch>
            <a:fillRect/>
          </a:stretch>
        </p:blipFill>
        <p:spPr bwMode="white">
          <a:xfrm>
            <a:off x="0" y="0"/>
            <a:ext cx="12192000" cy="6736882"/>
          </a:xfrm>
          <a:prstGeom prst="rect">
            <a:avLst/>
          </a:prstGeom>
          <a:ln>
            <a:headEnd type="none"/>
            <a:tailEnd type="none"/>
          </a:ln>
        </p:spPr>
      </p:pic>
      <p:sp>
        <p:nvSpPr>
          <p:cNvPr id="3" name="Rectangle 2"/>
          <p:cNvSpPr>
            <a:spLocks/>
          </p:cNvSpPr>
          <p:nvPr userDrawn="1"/>
        </p:nvSpPr>
        <p:spPr bwMode="white">
          <a:xfrm>
            <a:off x="685800" y="685799"/>
            <a:ext cx="10820400" cy="5486401"/>
          </a:xfrm>
          <a:prstGeom prst="rect">
            <a:avLst/>
          </a:prstGeom>
          <a:solidFill>
            <a:schemeClr val="l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dirty="0">
              <a:latin typeface="Lato Black"/>
            </a:endParaRPr>
          </a:p>
        </p:txBody>
      </p:sp>
      <p:pic>
        <p:nvPicPr>
          <p:cNvPr id="5" name="Google Shape;22;p35"/>
          <p:cNvPicPr>
            <a:picLocks noChangeAspect="1"/>
          </p:cNvPicPr>
          <p:nvPr/>
        </p:nvPicPr>
        <p:blipFill>
          <a:blip r:embed="rId6">
            <a:lum/>
          </a:blip>
          <a:srcRect/>
          <a:stretch>
            <a:fillRect/>
          </a:stretch>
        </p:blipFill>
        <p:spPr bwMode="white">
          <a:xfrm>
            <a:off x="3662849" y="2879201"/>
            <a:ext cx="4866300" cy="1099597"/>
          </a:xfrm>
          <a:prstGeom prst="rect">
            <a:avLst/>
          </a:prstGeom>
          <a:noFill/>
          <a:ln>
            <a:noFill/>
            <a:headEnd type="none"/>
            <a:tailEnd type="none"/>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End of Layouts">
    <p:spTree>
      <p:nvGrpSpPr>
        <p:cNvPr id="1" name=""/>
        <p:cNvGrpSpPr/>
        <p:nvPr/>
      </p:nvGrpSpPr>
      <p:grpSpPr>
        <a:xfrm>
          <a:off x="0" y="0"/>
          <a:ext cx="0" cy="0"/>
          <a:chOff x="0" y="0"/>
          <a:chExt cx="0" cy="0"/>
        </a:xfrm>
      </p:grpSpPr>
      <p:sp>
        <p:nvSpPr>
          <p:cNvPr id="181" name="Google Shape;181;p57"/>
          <p:cNvSpPr>
            <a:spLocks/>
          </p:cNvSpPr>
          <p:nvPr/>
        </p:nvSpPr>
        <p:spPr bwMode="white">
          <a:xfrm>
            <a:off x="0" y="0"/>
            <a:ext cx="12192000" cy="6858000"/>
          </a:xfrm>
          <a:prstGeom prst="rect">
            <a:avLst/>
          </a:prstGeom>
          <a:solidFill>
            <a:schemeClr val="dk2"/>
          </a:solidFill>
          <a:ln>
            <a:noFill/>
            <a:headEnd type="none"/>
            <a:tailEnd type="none"/>
          </a:ln>
        </p:spPr>
        <p:txBody>
          <a:bodyPr wrap="square" lIns="91425" tIns="45700" rIns="91425" bIns="45700" anchor="ctr">
            <a:noAutofit/>
          </a:bodyPr>
          <a:lstStyle/>
          <a:p>
            <a:pPr marL="0" indent="0" algn="ctr" rtl="0">
              <a:lnSpc>
                <a:spcPct val="90000"/>
              </a:lnSpc>
              <a:spcBef>
                <a:spcPts val="0"/>
              </a:spcBef>
              <a:spcAft>
                <a:spcPts val="0"/>
              </a:spcAft>
              <a:buNone/>
            </a:pPr>
            <a:r>
              <a:rPr lang="en-US" sz="8800" b="0" i="0" dirty="0">
                <a:solidFill>
                  <a:schemeClr val="lt1"/>
                </a:solidFill>
                <a:latin typeface="Open Sans"/>
                <a:ea typeface="Open Sans"/>
                <a:cs typeface="Open Sans"/>
                <a:sym typeface="Lato Black"/>
              </a:rPr>
              <a:t>DO NOT USE </a:t>
            </a:r>
            <a:br>
              <a:rPr lang="en-US" sz="8800" b="0" i="0" dirty="0">
                <a:solidFill>
                  <a:schemeClr val="lt1"/>
                </a:solidFill>
                <a:latin typeface="Open Sans"/>
                <a:ea typeface="Open Sans"/>
                <a:cs typeface="Open Sans"/>
                <a:sym typeface="Lato Black"/>
              </a:rPr>
            </a:br>
            <a:r>
              <a:rPr lang="en-US" sz="8800" b="0" i="0" dirty="0">
                <a:solidFill>
                  <a:schemeClr val="lt1"/>
                </a:solidFill>
                <a:latin typeface="Open Sans"/>
                <a:ea typeface="Open Sans"/>
                <a:cs typeface="Open Sans"/>
                <a:sym typeface="Lato Black"/>
              </a:rPr>
              <a:t>ANY LAYOUTS </a:t>
            </a:r>
            <a:br>
              <a:rPr lang="en-US" sz="8800" b="0" i="0" dirty="0">
                <a:solidFill>
                  <a:schemeClr val="lt1"/>
                </a:solidFill>
                <a:latin typeface="Open Sans"/>
                <a:ea typeface="Open Sans"/>
                <a:cs typeface="Open Sans"/>
                <a:sym typeface="Lato Black"/>
              </a:rPr>
            </a:br>
            <a:r>
              <a:rPr lang="en-US" sz="8800" b="0" i="0" dirty="0">
                <a:solidFill>
                  <a:schemeClr val="lt1"/>
                </a:solidFill>
                <a:latin typeface="Open Sans"/>
                <a:ea typeface="Open Sans"/>
                <a:cs typeface="Open Sans"/>
                <a:sym typeface="Lato Black"/>
              </a:rPr>
              <a:t>PAST THIS POINT</a:t>
            </a:r>
            <a:endParaRPr dirty="0"/>
          </a:p>
        </p:txBody>
      </p:sp>
      <p:sp>
        <p:nvSpPr>
          <p:cNvPr id="182" name="Google Shape;182;p57"/>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E7766049-311B-47B8-98B1-7BA1943001E1}" type="datetime1">
              <a:rPr lang="en-US" dirty="0"/>
              <a:t>7/3/2025</a:t>
            </a:fld>
            <a:endParaRPr lang="en-US" dirty="0"/>
          </a:p>
        </p:txBody>
      </p:sp>
      <p:sp>
        <p:nvSpPr>
          <p:cNvPr id="183" name="Google Shape;183;p57"/>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184" name="Google Shape;184;p57"/>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lvl1pPr>
            <a:lvl2pPr marL="0" lvl="1" indent="0" algn="ctr">
              <a:spcBef>
                <a:spcPts val="0"/>
              </a:spcBef>
              <a:buNone/>
            </a:lvl2pPr>
            <a:lvl3pPr marL="0" lvl="2" indent="0" algn="ctr">
              <a:spcBef>
                <a:spcPts val="0"/>
              </a:spcBef>
              <a:buNone/>
            </a:lvl3pPr>
            <a:lvl4pPr marL="0" lvl="3" indent="0" algn="ctr">
              <a:spcBef>
                <a:spcPts val="0"/>
              </a:spcBef>
              <a:buNone/>
            </a:lvl4pPr>
            <a:lvl5pPr marL="0" lvl="4" indent="0" algn="ctr">
              <a:spcBef>
                <a:spcPts val="0"/>
              </a:spcBef>
              <a:buNone/>
            </a:lvl5pPr>
            <a:lvl6pPr marL="0" lvl="5" indent="0" algn="ctr">
              <a:spcBef>
                <a:spcPts val="0"/>
              </a:spcBef>
              <a:buNone/>
            </a:lvl6pPr>
            <a:lvl7pPr marL="0" lvl="6" indent="0" algn="ctr">
              <a:spcBef>
                <a:spcPts val="0"/>
              </a:spcBef>
              <a:buNone/>
            </a:lvl7pPr>
            <a:lvl8pPr marL="0" lvl="7" indent="0" algn="ctr">
              <a:spcBef>
                <a:spcPts val="0"/>
              </a:spcBef>
              <a:buNone/>
            </a:lvl8pPr>
            <a:lvl9pPr marL="0" lvl="8" indent="0" algn="ctr">
              <a:spcBef>
                <a:spcPts val="0"/>
              </a:spcBef>
              <a:buNone/>
            </a:lvl9pPr>
          </a:lstStyle>
          <a:p>
            <a:fld id="{4737D6AF-2FA5-476A-AF60-7A8CDF2E2DFB}" type="slidenum">
              <a:rPr lang="en-US" dirty="0"/>
              <a:t>‹#›</a:t>
            </a:fld>
            <a:endParaRPr lang="en-US" dirty="0"/>
          </a:p>
        </p:txBody>
      </p:sp>
      <p:sp>
        <p:nvSpPr>
          <p:cNvPr id="6" name="Rectangle 5"/>
          <p:cNvSpPr>
            <a:spLocks/>
          </p:cNvSpPr>
          <p:nvPr/>
        </p:nvSpPr>
        <p:spPr bwMode="white">
          <a:xfrm>
            <a:off x="0" y="0"/>
            <a:ext cx="12192000" cy="6858000"/>
          </a:xfrm>
          <a:prstGeom prst="rect">
            <a:avLst/>
          </a:prstGeom>
          <a:solidFill>
            <a:schemeClr val="lt2"/>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lnSpc>
                <a:spcPct val="90000"/>
              </a:lnSpc>
            </a:pPr>
            <a:r>
              <a:rPr lang="en-US" sz="8800" cap="all" dirty="0">
                <a:latin typeface="+mj-lt"/>
              </a:rPr>
              <a:t>Do not use </a:t>
            </a:r>
            <a:br>
              <a:rPr lang="en-US" sz="8800" cap="all" dirty="0">
                <a:latin typeface="+mj-lt"/>
              </a:rPr>
            </a:br>
            <a:r>
              <a:rPr lang="en-US" sz="8800" cap="all" dirty="0">
                <a:latin typeface="+mj-lt"/>
              </a:rPr>
              <a:t>any layouts </a:t>
            </a:r>
            <a:br>
              <a:rPr lang="en-US" sz="8800" cap="all" dirty="0">
                <a:latin typeface="+mj-lt"/>
              </a:rPr>
            </a:br>
            <a:r>
              <a:rPr lang="en-US" sz="8800" cap="all" dirty="0">
                <a:latin typeface="+mj-lt"/>
              </a:rPr>
              <a:t>past this point</a:t>
            </a:r>
          </a:p>
        </p:txBody>
      </p:sp>
      <p:sp>
        <p:nvSpPr>
          <p:cNvPr id="2" name="Rectangle 1"/>
          <p:cNvSpPr>
            <a:spLocks/>
          </p:cNvSpPr>
          <p:nvPr userDrawn="1"/>
        </p:nvSpPr>
        <p:spPr bwMode="white">
          <a:xfrm>
            <a:off x="0" y="0"/>
            <a:ext cx="12192000" cy="6858000"/>
          </a:xfrm>
          <a:prstGeom prst="rect">
            <a:avLst/>
          </a:prstGeom>
          <a:solidFill>
            <a:schemeClr val="lt2"/>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lnSpc>
                <a:spcPct val="90000"/>
              </a:lnSpc>
            </a:pPr>
            <a:r>
              <a:rPr lang="en-US" sz="8800" cap="all" dirty="0">
                <a:latin typeface="+mj-lt"/>
              </a:rPr>
              <a:t>Do not use </a:t>
            </a:r>
            <a:br>
              <a:rPr lang="en-US" sz="8800" cap="all" dirty="0">
                <a:latin typeface="+mj-lt"/>
              </a:rPr>
            </a:br>
            <a:r>
              <a:rPr lang="en-US" sz="8800" cap="all" dirty="0">
                <a:latin typeface="+mj-lt"/>
              </a:rPr>
              <a:t>any layouts </a:t>
            </a:r>
            <a:br>
              <a:rPr lang="en-US" sz="8800" cap="all" dirty="0">
                <a:latin typeface="+mj-lt"/>
              </a:rPr>
            </a:br>
            <a:r>
              <a:rPr lang="en-US" sz="8800" cap="all" dirty="0">
                <a:latin typeface="+mj-lt"/>
              </a:rPr>
              <a:t>past this point</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1_Title Slide 2">
    <p:spTree>
      <p:nvGrpSpPr>
        <p:cNvPr id="1" name=""/>
        <p:cNvGrpSpPr/>
        <p:nvPr/>
      </p:nvGrpSpPr>
      <p:grpSpPr>
        <a:xfrm>
          <a:off x="0" y="0"/>
          <a:ext cx="0" cy="0"/>
          <a:chOff x="0" y="0"/>
          <a:chExt cx="0" cy="0"/>
        </a:xfrm>
      </p:grpSpPr>
      <p:pic>
        <p:nvPicPr>
          <p:cNvPr id="11" name="Picture 10"/>
          <p:cNvPicPr>
            <a:picLocks noChangeAspect="1"/>
          </p:cNvPicPr>
          <p:nvPr/>
        </p:nvPicPr>
        <p:blipFill>
          <a:blip r:embed="rId2">
            <a:lum/>
          </a:blip>
          <a:srcRect/>
          <a:stretch>
            <a:fillRect/>
          </a:stretch>
        </p:blipFill>
        <p:spPr bwMode="white">
          <a:xfrm>
            <a:off x="646225" y="640010"/>
            <a:ext cx="2057400" cy="411480"/>
          </a:xfrm>
          <a:prstGeom prst="rect">
            <a:avLst/>
          </a:prstGeom>
          <a:ln>
            <a:headEnd type="none"/>
            <a:tailEnd type="none"/>
          </a:ln>
        </p:spPr>
      </p:pic>
      <p:sp>
        <p:nvSpPr>
          <p:cNvPr id="2" name="Title 1"/>
          <p:cNvSpPr>
            <a:spLocks noGrp="1"/>
          </p:cNvSpPr>
          <p:nvPr>
            <p:ph type="ctrTitle"/>
          </p:nvPr>
        </p:nvSpPr>
        <p:spPr bwMode="white">
          <a:xfrm>
            <a:off x="685800" y="3670668"/>
            <a:ext cx="7213600" cy="1345464"/>
          </a:xfr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lstStyle>
            <a:lvl1pPr algn="l">
              <a:lnSpc>
                <a:spcPct val="100000"/>
              </a:lnSpc>
              <a:spcBef>
                <a:spcPts val="0"/>
              </a:spcBef>
              <a:spcAft>
                <a:spcPts val="0"/>
              </a:spcAft>
              <a:defRPr lang="en-US" sz="4000" b="0" i="0" dirty="0">
                <a:solidFill>
                  <a:schemeClr val="tx1"/>
                </a:solidFill>
                <a:latin typeface="Open Sans"/>
                <a:ea typeface="Open Sans"/>
                <a:cs typeface="Open Sans"/>
              </a:defRPr>
            </a:lvl1pPr>
          </a:lstStyle>
          <a:p>
            <a:pPr marL="0">
              <a:spcAft>
                <a:spcPts val="1200"/>
              </a:spcAft>
            </a:pPr>
            <a:r>
              <a:rPr lang="en-US" dirty="0"/>
              <a:t>Click to edit Master title style</a:t>
            </a:r>
          </a:p>
        </p:txBody>
      </p:sp>
      <p:sp>
        <p:nvSpPr>
          <p:cNvPr id="3" name="Subtitle 2"/>
          <p:cNvSpPr>
            <a:spLocks noGrp="1"/>
          </p:cNvSpPr>
          <p:nvPr>
            <p:ph type="subTitle" idx="1"/>
          </p:nvPr>
        </p:nvSpPr>
        <p:spPr bwMode="white">
          <a:xfrm>
            <a:off x="685800" y="5257800"/>
            <a:ext cx="7213600" cy="914399"/>
          </a:xfr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lvl1pPr marL="0" indent="0" algn="l">
              <a:lnSpc>
                <a:spcPct val="100000"/>
              </a:lnSpc>
              <a:spcBef>
                <a:spcPts val="0"/>
              </a:spcBef>
              <a:spcAft>
                <a:spcPts val="0"/>
              </a:spcAft>
              <a:buNone/>
              <a:defRPr lang="en-US" sz="2400" b="0" i="0" dirty="0">
                <a:solidFill>
                  <a:schemeClr val="tx1"/>
                </a:solidFill>
                <a:latin typeface="+mn-lt"/>
                <a:ea typeface="Open Sans"/>
                <a:cs typeface="Open Sans"/>
              </a:defRPr>
            </a:lvl1pPr>
            <a:lvl2pPr marL="457200" indent="0" algn="ctr">
              <a:buNone/>
              <a:defRPr sz="2000" dirty="0"/>
            </a:lvl2pPr>
            <a:lvl3pPr marL="914400" indent="0" algn="ctr">
              <a:buNone/>
              <a:defRPr sz="1800" dirty="0"/>
            </a:lvl3pPr>
            <a:lvl4pPr marL="1371600" indent="0" algn="ctr">
              <a:buNone/>
              <a:defRPr sz="1600" dirty="0"/>
            </a:lvl4pPr>
            <a:lvl5pPr marL="1828800" indent="0" algn="ctr">
              <a:buNone/>
              <a:defRPr sz="1600" dirty="0"/>
            </a:lvl5pPr>
            <a:lvl6pPr marL="2286000" indent="0" algn="ctr">
              <a:buNone/>
              <a:defRPr sz="1600" dirty="0"/>
            </a:lvl6pPr>
            <a:lvl7pPr marL="2743200" indent="0" algn="ctr">
              <a:buNone/>
              <a:defRPr sz="1600" dirty="0"/>
            </a:lvl7pPr>
            <a:lvl8pPr marL="3200400" indent="0" algn="ctr">
              <a:buNone/>
              <a:defRPr sz="1600" dirty="0"/>
            </a:lvl8pPr>
            <a:lvl9pPr marL="3657600" indent="0" algn="ctr">
              <a:buNone/>
              <a:defRPr sz="1600" dirty="0"/>
            </a:lvl9pPr>
          </a:lstStyle>
          <a:p>
            <a:pPr marL="0"/>
            <a:r>
              <a:rPr lang="en-US" dirty="0"/>
              <a:t>Click to edit Master subtitle style</a:t>
            </a:r>
          </a:p>
        </p:txBody>
      </p:sp>
      <p:sp>
        <p:nvSpPr>
          <p:cNvPr id="12" name="Rectangle 11"/>
          <p:cNvSpPr>
            <a:spLocks/>
          </p:cNvSpPr>
          <p:nvPr/>
        </p:nvSpPr>
        <p:spPr bwMode="white">
          <a:xfrm>
            <a:off x="9715500" y="0"/>
            <a:ext cx="2476499" cy="6858000"/>
          </a:xfrm>
          <a:prstGeom prst="rect">
            <a:avLst/>
          </a:prstGeom>
          <a:solidFill>
            <a:schemeClr val="accen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b="0" i="0" dirty="0">
              <a:latin typeface="Open Sans"/>
            </a:endParaRPr>
          </a:p>
        </p:txBody>
      </p:sp>
      <p:sp>
        <p:nvSpPr>
          <p:cNvPr id="5" name="Text Placeholder 4"/>
          <p:cNvSpPr>
            <a:spLocks noGrp="1"/>
          </p:cNvSpPr>
          <p:nvPr>
            <p:ph type="body" sz="quarter" idx="10"/>
          </p:nvPr>
        </p:nvSpPr>
        <p:spPr bwMode="white">
          <a:xfrm>
            <a:off x="-1" y="1600200"/>
            <a:ext cx="3769896" cy="914399"/>
          </a:xfrm>
          <a:solidFill>
            <a:schemeClr val="dk2">
              <a:lumMod val="20000"/>
              <a:lumOff val="80000"/>
            </a:schemeClr>
          </a:solidFill>
          <a:ln>
            <a:headEnd type="none"/>
            <a:tailEnd type="none"/>
          </a:ln>
        </p:spPr>
        <p:txBody>
          <a:bodyPr wrap="none" lIns="687600" tIns="0" rIns="0" bIns="0" anchor="ctr">
            <a:noAutofit/>
          </a:bodyPr>
          <a:lstStyle>
            <a:lvl1pPr marL="0" indent="0">
              <a:lnSpc>
                <a:spcPct val="100000"/>
              </a:lnSpc>
              <a:spcBef>
                <a:spcPts val="0"/>
              </a:spcBef>
              <a:buNone/>
              <a:defRPr sz="2400" b="0" i="0" dirty="0">
                <a:solidFill>
                  <a:schemeClr val="tx1"/>
                </a:solidFill>
                <a:latin typeface="Open Sans"/>
                <a:ea typeface="Open Sans"/>
                <a:cs typeface="Open Sans"/>
              </a:defRPr>
            </a:lvl1pPr>
          </a:lstStyle>
          <a:p>
            <a:r>
              <a:rPr lang="en-US" dirty="0"/>
              <a:t>Click to edit Master text styles</a:t>
            </a:r>
          </a:p>
        </p:txBody>
      </p:sp>
      <p:cxnSp>
        <p:nvCxnSpPr>
          <p:cNvPr id="16" name="Straight Connector 15"/>
          <p:cNvCxnSpPr/>
          <p:nvPr/>
        </p:nvCxnSpPr>
        <p:spPr bwMode="white">
          <a:xfrm>
            <a:off x="710393" y="5177590"/>
            <a:ext cx="833426" cy="0"/>
          </a:xfrm>
          <a:prstGeom prst="line">
            <a:avLst/>
          </a:prstGeom>
          <a:ln w="38100" cap="flat">
            <a:solidFill>
              <a:schemeClr val="accent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9" name="Date Placeholder 8"/>
          <p:cNvSpPr>
            <a:spLocks noGrp="1"/>
          </p:cNvSpPr>
          <p:nvPr>
            <p:ph type="dt" sz="half" idx="11"/>
          </p:nvPr>
        </p:nvSpPr>
        <p:spPr bwMode="white">
          <a:ln>
            <a:headEnd type="none"/>
            <a:tailEnd type="none"/>
          </a:ln>
        </p:spPr>
        <p:txBody>
          <a:bodyPr wrap="square"/>
          <a:lstStyle>
            <a:lvl1pPr>
              <a:defRPr dirty="0">
                <a:solidFill>
                  <a:schemeClr val="bg1"/>
                </a:solidFill>
              </a:defRPr>
            </a:lvl1pPr>
          </a:lstStyle>
          <a:p>
            <a:fld id="{196514B2-5A79-4CB2-A884-9382BAF6D46D}" type="datetime1">
              <a:rPr lang="en-US" dirty="0"/>
              <a:t>7/3/2025</a:t>
            </a:fld>
            <a:endParaRPr lang="en-US" dirty="0"/>
          </a:p>
        </p:txBody>
      </p:sp>
      <p:sp>
        <p:nvSpPr>
          <p:cNvPr id="13" name="Footer Placeholder 12"/>
          <p:cNvSpPr>
            <a:spLocks noGrp="1"/>
          </p:cNvSpPr>
          <p:nvPr>
            <p:ph type="ftr" sz="quarter" idx="12"/>
          </p:nvPr>
        </p:nvSpPr>
        <p:spPr bwMode="white">
          <a:xfrm>
            <a:off x="685800" y="6407711"/>
            <a:ext cx="7239000" cy="136525"/>
          </a:xfrm>
          <a:ln>
            <a:headEnd type="none"/>
            <a:tailEnd type="none"/>
          </a:ln>
        </p:spPr>
        <p:txBody>
          <a:bodyPr wrap="square"/>
          <a:lstStyle/>
          <a:p>
            <a:endParaRPr lang="en-US" dirty="0"/>
          </a:p>
        </p:txBody>
      </p:sp>
      <p:sp>
        <p:nvSpPr>
          <p:cNvPr id="15" name="Slide Number Placeholder 14"/>
          <p:cNvSpPr>
            <a:spLocks noGrp="1"/>
          </p:cNvSpPr>
          <p:nvPr>
            <p:ph type="sldNum" sz="quarter" idx="13"/>
          </p:nvPr>
        </p:nvSpPr>
        <p:spPr bwMode="white">
          <a:ln>
            <a:headEnd type="none"/>
            <a:tailEnd type="none"/>
          </a:ln>
        </p:spPr>
        <p:txBody>
          <a:bodyPr wrap="square"/>
          <a:lstStyle>
            <a:lvl1pPr>
              <a:defRPr dirty="0">
                <a:solidFill>
                  <a:schemeClr val="bg1"/>
                </a:solidFill>
              </a:defRPr>
            </a:lvl1pPr>
          </a:lstStyle>
          <a:p>
            <a:fld id="{4737D6AF-2FA5-476A-AF60-7A8CDF2E2DFB}" type="slidenum">
              <a:rPr lang="en-US" dirty="0"/>
              <a:t>‹#›</a:t>
            </a:fld>
            <a:endParaRPr lang="en-US" dirty="0"/>
          </a:p>
        </p:txBody>
      </p:sp>
      <p:pic>
        <p:nvPicPr>
          <p:cNvPr id="17" name="Google Shape;22;p35"/>
          <p:cNvPicPr>
            <a:picLocks noChangeAspect="1"/>
          </p:cNvPicPr>
          <p:nvPr/>
        </p:nvPicPr>
        <p:blipFill>
          <a:blip r:embed="rId3">
            <a:lum/>
          </a:blip>
          <a:srcRect/>
          <a:stretch>
            <a:fillRect/>
          </a:stretch>
        </p:blipFill>
        <p:spPr bwMode="white">
          <a:xfrm>
            <a:off x="751466" y="676336"/>
            <a:ext cx="2476499" cy="559594"/>
          </a:xfrm>
          <a:prstGeom prst="rect">
            <a:avLst/>
          </a:prstGeom>
          <a:noFill/>
          <a:ln>
            <a:noFill/>
            <a:headEnd type="none"/>
            <a:tailEnd type="none"/>
          </a:ln>
        </p:spPr>
      </p:pic>
    </p:spTree>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Agenda">
    <p:spTree>
      <p:nvGrpSpPr>
        <p:cNvPr id="1" name=""/>
        <p:cNvGrpSpPr/>
        <p:nvPr/>
      </p:nvGrpSpPr>
      <p:grpSpPr>
        <a:xfrm>
          <a:off x="0" y="0"/>
          <a:ext cx="0" cy="0"/>
          <a:chOff x="0" y="0"/>
          <a:chExt cx="0" cy="0"/>
        </a:xfrm>
      </p:grpSpPr>
      <p:pic>
        <p:nvPicPr>
          <p:cNvPr id="12" name="Picture Placeholder 7"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ln>
            <a:headEnd type="none"/>
            <a:tailEnd type="none"/>
          </a:ln>
        </p:spPr>
      </p:pic>
      <p:sp>
        <p:nvSpPr>
          <p:cNvPr id="10" name="Rectangle 9"/>
          <p:cNvSpPr>
            <a:spLocks/>
          </p:cNvSpPr>
          <p:nvPr/>
        </p:nvSpPr>
        <p:spPr bwMode="white">
          <a:xfrm>
            <a:off x="4292600" y="-3"/>
            <a:ext cx="7899399" cy="6736882"/>
          </a:xfrm>
          <a:prstGeom prst="rect">
            <a:avLst/>
          </a:prstGeom>
          <a:solidFill>
            <a:schemeClr val="l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sp>
        <p:nvSpPr>
          <p:cNvPr id="3" name="Date Placeholder 2"/>
          <p:cNvSpPr>
            <a:spLocks noGrp="1"/>
          </p:cNvSpPr>
          <p:nvPr>
            <p:ph type="dt" sz="half" idx="10"/>
          </p:nvPr>
        </p:nvSpPr>
        <p:spPr bwMode="white">
          <a:ln>
            <a:headEnd type="none"/>
            <a:tailEnd type="none"/>
          </a:ln>
        </p:spPr>
        <p:txBody>
          <a:bodyPr wrap="square"/>
          <a:lstStyle>
            <a:lvl1pPr>
              <a:defRPr dirty="0">
                <a:solidFill>
                  <a:schemeClr val="tx1">
                    <a:lumMod val="60000"/>
                    <a:lumOff val="40000"/>
                  </a:schemeClr>
                </a:solidFill>
              </a:defRPr>
            </a:lvl1pPr>
          </a:lstStyle>
          <a:p>
            <a:fld id="{196514B2-5A79-4CB2-A884-9382BAF6D46D}" type="datetime1">
              <a:rPr lang="en-US" dirty="0"/>
              <a:t>7/3/2025</a:t>
            </a:fld>
            <a:endParaRPr lang="en-US" dirty="0"/>
          </a:p>
        </p:txBody>
      </p:sp>
      <p:sp>
        <p:nvSpPr>
          <p:cNvPr id="4" name="Footer Placeholder 3"/>
          <p:cNvSpPr>
            <a:spLocks noGrp="1"/>
          </p:cNvSpPr>
          <p:nvPr>
            <p:ph type="ftr" sz="quarter" idx="11"/>
          </p:nvPr>
        </p:nvSpPr>
        <p:spPr bwMode="white">
          <a:xfrm>
            <a:off x="664265" y="6407711"/>
            <a:ext cx="2895364" cy="136525"/>
          </a:xfrm>
          <a:ln>
            <a:headEnd type="none"/>
            <a:tailEnd type="none"/>
          </a:ln>
        </p:spPr>
        <p:txBody>
          <a:bodyPr wrap="square"/>
          <a:lstStyle>
            <a:lvl1pPr>
              <a:defRPr dirty="0">
                <a:solidFill>
                  <a:schemeClr val="bg1"/>
                </a:solidFill>
              </a:defRPr>
            </a:lvl1pPr>
          </a:lstStyle>
          <a:p>
            <a:endParaRPr lang="en-US" dirty="0"/>
          </a:p>
        </p:txBody>
      </p:sp>
      <p:sp>
        <p:nvSpPr>
          <p:cNvPr id="5" name="Slide Number Placeholder 4"/>
          <p:cNvSpPr>
            <a:spLocks noGrp="1"/>
          </p:cNvSpPr>
          <p:nvPr>
            <p:ph type="sldNum" sz="quarter" idx="12"/>
          </p:nvPr>
        </p:nvSpPr>
        <p:spPr bwMode="white">
          <a:ln>
            <a:headEnd type="none"/>
            <a:tailEnd type="none"/>
          </a:ln>
        </p:spPr>
        <p:txBody>
          <a:bodyPr wrap="square"/>
          <a:lstStyle>
            <a:lvl1pPr>
              <a:defRPr dirty="0">
                <a:solidFill>
                  <a:schemeClr val="tx1"/>
                </a:solidFill>
              </a:defRPr>
            </a:lvl1pPr>
          </a:lstStyle>
          <a:p>
            <a:fld id="{4737D6AF-2FA5-476A-AF60-7A8CDF2E2DFB}" type="slidenum">
              <a:rPr lang="en-US" dirty="0"/>
              <a:t>‹#›</a:t>
            </a:fld>
            <a:endParaRPr lang="en-US" dirty="0"/>
          </a:p>
        </p:txBody>
      </p:sp>
      <p:sp>
        <p:nvSpPr>
          <p:cNvPr id="14" name="Rectangle 13"/>
          <p:cNvSpPr>
            <a:spLocks/>
          </p:cNvSpPr>
          <p:nvPr/>
        </p:nvSpPr>
        <p:spPr bwMode="white">
          <a:xfrm>
            <a:off x="0" y="0"/>
            <a:ext cx="3559629" cy="6172200"/>
          </a:xfrm>
          <a:prstGeom prst="rect">
            <a:avLst/>
          </a:prstGeom>
          <a:solidFill>
            <a:schemeClr val="accen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b="0" i="0" dirty="0">
              <a:latin typeface="Open Sans"/>
              <a:ea typeface="Open Sans"/>
              <a:cs typeface="Open Sans"/>
            </a:endParaRPr>
          </a:p>
        </p:txBody>
      </p:sp>
      <p:sp>
        <p:nvSpPr>
          <p:cNvPr id="2" name="Title 1"/>
          <p:cNvSpPr>
            <a:spLocks noGrp="1"/>
          </p:cNvSpPr>
          <p:nvPr>
            <p:ph type="title"/>
          </p:nvPr>
        </p:nvSpPr>
        <p:spPr bwMode="white">
          <a:xfrm>
            <a:off x="664265" y="1828800"/>
            <a:ext cx="2758204" cy="2514600"/>
          </a:xfrm>
          <a:ln>
            <a:headEnd type="none"/>
            <a:tailEnd type="none"/>
          </a:ln>
        </p:spPr>
        <p:txBody>
          <a:bodyPr wrap="square" anchor="ctr"/>
          <a:lstStyle>
            <a:lvl1pPr>
              <a:lnSpc>
                <a:spcPct val="100000"/>
              </a:lnSpc>
              <a:defRPr sz="4000" b="0" i="0" dirty="0">
                <a:solidFill>
                  <a:schemeClr val="bg1"/>
                </a:solidFill>
                <a:latin typeface="Open Sans"/>
                <a:ea typeface="Open Sans"/>
                <a:cs typeface="Open Sans"/>
              </a:defRPr>
            </a:lvl1pPr>
          </a:lstStyle>
          <a:p>
            <a:r>
              <a:rPr lang="en-US" dirty="0"/>
              <a:t>Click to edit Master title style</a:t>
            </a:r>
          </a:p>
        </p:txBody>
      </p:sp>
      <p:sp>
        <p:nvSpPr>
          <p:cNvPr id="16" name="Content Placeholder 6"/>
          <p:cNvSpPr>
            <a:spLocks noGrp="1"/>
          </p:cNvSpPr>
          <p:nvPr>
            <p:ph sz="quarter" idx="14"/>
          </p:nvPr>
        </p:nvSpPr>
        <p:spPr bwMode="white">
          <a:xfrm>
            <a:off x="4978400" y="685800"/>
            <a:ext cx="6527800" cy="5486400"/>
          </a:xfrm>
          <a:ln>
            <a:headEnd type="none"/>
            <a:tailEnd type="none"/>
          </a:ln>
        </p:spPr>
        <p:txBody>
          <a:bodyPr wrap="square" anchor="ctr"/>
          <a:lstStyle>
            <a:lvl1pPr>
              <a:defRPr b="0" i="0" dirty="0">
                <a:latin typeface="Open Sans"/>
                <a:ea typeface="Open Sans"/>
                <a:cs typeface="Open Sans"/>
              </a:defRPr>
            </a:lvl1pPr>
            <a:lvl2pPr>
              <a:defRPr b="0" i="0" dirty="0">
                <a:latin typeface="Open Sans"/>
                <a:ea typeface="Open Sans"/>
                <a:cs typeface="Open Sans"/>
              </a:defRPr>
            </a:lvl2pPr>
            <a:lvl3pPr>
              <a:defRPr b="0" i="0" dirty="0">
                <a:latin typeface="Open Sans"/>
                <a:ea typeface="Open Sans"/>
                <a:cs typeface="Open Sans"/>
              </a:defRPr>
            </a:lvl3pPr>
            <a:lvl4pPr>
              <a:defRPr b="0" i="0" dirty="0">
                <a:latin typeface="Open Sans"/>
                <a:ea typeface="Open Sans"/>
                <a:cs typeface="Open Sans"/>
              </a:defRPr>
            </a:lvl4pPr>
            <a:lvl5pPr>
              <a:defRPr b="0" i="0" dirty="0">
                <a:latin typeface="Open Sans"/>
                <a:ea typeface="Open Sans"/>
                <a:cs typeface="Open Sans"/>
              </a:defRPr>
            </a:lvl5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Google Shape;60;p40"/>
          <p:cNvPicPr>
            <a:picLocks noChangeAspect="1"/>
          </p:cNvPicPr>
          <p:nvPr/>
        </p:nvPicPr>
        <p:blipFill>
          <a:blip r:embed="rId3">
            <a:lum/>
          </a:blip>
          <a:srcRect/>
          <a:stretch>
            <a:fillRect/>
          </a:stretch>
        </p:blipFill>
        <p:spPr bwMode="white">
          <a:xfrm>
            <a:off x="685800" y="4351035"/>
            <a:ext cx="1704219" cy="385088"/>
          </a:xfrm>
          <a:prstGeom prst="rect">
            <a:avLst/>
          </a:prstGeom>
          <a:noFill/>
          <a:ln>
            <a:noFill/>
            <a:headEnd type="none"/>
            <a:tailEnd type="none"/>
          </a:ln>
        </p:spPr>
      </p:pic>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white">
          <a:xfrm>
            <a:off x="3384550" y="0"/>
            <a:ext cx="8807450" cy="6720839"/>
          </a:xfrm>
          <a:solidFill>
            <a:schemeClr val="dk2"/>
          </a:solidFill>
          <a:ln>
            <a:headEnd type="none"/>
            <a:tailEnd type="none"/>
          </a:ln>
        </p:spPr>
        <p:txBody>
          <a:bodyPr wrap="square"/>
          <a:lstStyle>
            <a:lvl1pPr marL="0" indent="0">
              <a:buNone/>
              <a:defRPr sz="1600" b="0" i="0" dirty="0">
                <a:latin typeface="Open Sans"/>
                <a:ea typeface="Open Sans"/>
                <a:cs typeface="Open Sans"/>
              </a:defRPr>
            </a:lvl1pPr>
            <a:lvl2pPr marL="457200" indent="0">
              <a:buNone/>
              <a:defRPr sz="2800" dirty="0"/>
            </a:lvl2pPr>
            <a:lvl3pPr marL="914400" indent="0">
              <a:buNone/>
              <a:defRPr sz="2400" dirty="0"/>
            </a:lvl3pPr>
            <a:lvl4pPr marL="1371600" indent="0">
              <a:buNone/>
              <a:defRPr sz="2000" dirty="0"/>
            </a:lvl4pPr>
            <a:lvl5pPr marL="1828800" indent="0">
              <a:buNone/>
              <a:defRPr sz="2000" dirty="0"/>
            </a:lvl5pPr>
            <a:lvl6pPr marL="2286000" indent="0">
              <a:buNone/>
              <a:defRPr sz="2000" dirty="0"/>
            </a:lvl6pPr>
            <a:lvl7pPr marL="2743200" indent="0">
              <a:buNone/>
              <a:defRPr sz="2000" dirty="0"/>
            </a:lvl7pPr>
            <a:lvl8pPr marL="3200400" indent="0">
              <a:buNone/>
              <a:defRPr sz="2000" dirty="0"/>
            </a:lvl8pPr>
            <a:lvl9pPr marL="3657600" indent="0">
              <a:buNone/>
              <a:defRPr sz="2000" dirty="0"/>
            </a:lvl9pPr>
          </a:lstStyle>
          <a:p>
            <a:r>
              <a:rPr lang="en-US" dirty="0"/>
              <a:t>Click icon to add picture</a:t>
            </a:r>
          </a:p>
        </p:txBody>
      </p:sp>
      <p:sp>
        <p:nvSpPr>
          <p:cNvPr id="4" name="Text Placeholder 3"/>
          <p:cNvSpPr>
            <a:spLocks noGrp="1"/>
          </p:cNvSpPr>
          <p:nvPr>
            <p:ph type="body" sz="half" idx="2" hasCustomPrompt="1"/>
          </p:nvPr>
        </p:nvSpPr>
        <p:spPr bwMode="white">
          <a:xfrm>
            <a:off x="685801" y="1600200"/>
            <a:ext cx="2285999" cy="4572000"/>
          </a:xfrm>
          <a:ln>
            <a:headEnd type="none"/>
            <a:tailEnd type="none"/>
          </a:ln>
        </p:spPr>
        <p:txBody>
          <a:bodyPr wrap="square"/>
          <a:lstStyle>
            <a:lvl1pPr marL="0" indent="0">
              <a:buNone/>
              <a:defRPr sz="1000" b="0" i="0" dirty="0">
                <a:latin typeface="Open Sans"/>
                <a:ea typeface="Open Sans"/>
                <a:cs typeface="Open Sans"/>
              </a:defRPr>
            </a:lvl1pPr>
            <a:lvl2pPr marL="457200" indent="0">
              <a:buNone/>
              <a:defRPr sz="1400" dirty="0"/>
            </a:lvl2pPr>
            <a:lvl3pPr marL="914400" indent="0">
              <a:buNone/>
              <a:defRPr sz="1200" dirty="0"/>
            </a:lvl3pPr>
            <a:lvl4pPr marL="1371600" indent="0">
              <a:buNone/>
              <a:defRPr sz="1000" dirty="0"/>
            </a:lvl4pPr>
            <a:lvl5pPr marL="1828800" indent="0">
              <a:buNone/>
              <a:defRPr sz="1000" dirty="0"/>
            </a:lvl5pPr>
            <a:lvl6pPr marL="2286000" indent="0">
              <a:buNone/>
              <a:defRPr sz="1000" dirty="0"/>
            </a:lvl6pPr>
            <a:lvl7pPr marL="2743200" indent="0">
              <a:buNone/>
              <a:defRPr sz="1000" dirty="0"/>
            </a:lvl7pPr>
            <a:lvl8pPr marL="3200400" indent="0">
              <a:buNone/>
              <a:defRPr sz="1000" dirty="0"/>
            </a:lvl8pPr>
            <a:lvl9pPr marL="3657600" indent="0">
              <a:buNone/>
              <a:defRPr sz="1000" dirty="0"/>
            </a:lvl9pPr>
          </a:lstStyle>
          <a:p>
            <a:r>
              <a:rPr lang="en-US" dirty="0"/>
              <a:t>The placeholder to the right will hold an image. This is a space to add a caption.</a:t>
            </a:r>
          </a:p>
        </p:txBody>
      </p:sp>
      <p:sp>
        <p:nvSpPr>
          <p:cNvPr id="2" name="Date Placeholder 1"/>
          <p:cNvSpPr>
            <a:spLocks noGrp="1"/>
          </p:cNvSpPr>
          <p:nvPr>
            <p:ph type="dt" sz="half" idx="10"/>
          </p:nvPr>
        </p:nvSpPr>
        <p:spPr bwMode="white">
          <a:ln>
            <a:headEnd type="none"/>
            <a:tailEnd type="none"/>
          </a:ln>
        </p:spPr>
        <p:txBody>
          <a:bodyPr wrap="square"/>
          <a:lstStyle>
            <a:lvl1pPr>
              <a:defRPr dirty="0">
                <a:solidFill>
                  <a:schemeClr val="bg1"/>
                </a:solidFill>
              </a:defRPr>
            </a:lvl1pPr>
          </a:lstStyle>
          <a:p>
            <a:fld id="{196514B2-5A79-4CB2-A884-9382BAF6D46D}" type="datetime1">
              <a:rPr lang="en-US" dirty="0"/>
              <a:t>7/3/2025</a:t>
            </a:fld>
            <a:endParaRPr lang="en-US" dirty="0"/>
          </a:p>
        </p:txBody>
      </p:sp>
      <p:sp>
        <p:nvSpPr>
          <p:cNvPr id="9" name="Footer Placeholder 8"/>
          <p:cNvSpPr>
            <a:spLocks noGrp="1"/>
          </p:cNvSpPr>
          <p:nvPr>
            <p:ph type="ftr" sz="quarter" idx="11"/>
          </p:nvPr>
        </p:nvSpPr>
        <p:spPr bwMode="white">
          <a:xfrm>
            <a:off x="3947949" y="6407711"/>
            <a:ext cx="5693762" cy="136525"/>
          </a:xfrm>
          <a:ln>
            <a:headEnd type="none"/>
            <a:tailEnd type="none"/>
          </a:ln>
        </p:spPr>
        <p:txBody>
          <a:bodyPr wrap="square"/>
          <a:lstStyle>
            <a:lvl1pPr>
              <a:defRPr dirty="0">
                <a:solidFill>
                  <a:schemeClr val="bg1"/>
                </a:solidFill>
              </a:defRPr>
            </a:lvl1pPr>
          </a:lstStyle>
          <a:p>
            <a:endParaRPr lang="en-US" dirty="0"/>
          </a:p>
        </p:txBody>
      </p:sp>
      <p:sp>
        <p:nvSpPr>
          <p:cNvPr id="10" name="Slide Number Placeholder 9"/>
          <p:cNvSpPr>
            <a:spLocks noGrp="1"/>
          </p:cNvSpPr>
          <p:nvPr>
            <p:ph type="sldNum" sz="quarter" idx="12"/>
          </p:nvPr>
        </p:nvSpPr>
        <p:spPr bwMode="white">
          <a:ln>
            <a:headEnd type="none"/>
            <a:tailEnd type="none"/>
          </a:ln>
        </p:spPr>
        <p:txBody>
          <a:bodyPr wrap="square"/>
          <a:lstStyle>
            <a:lvl1pPr>
              <a:defRPr dirty="0">
                <a:solidFill>
                  <a:schemeClr val="bg1"/>
                </a:solidFill>
              </a:defRPr>
            </a:lvl1pPr>
          </a:lstStyle>
          <a:p>
            <a:fld id="{4737D6AF-2FA5-476A-AF60-7A8CDF2E2DFB}" type="slidenum">
              <a:rPr lang="en-US" dirty="0"/>
              <a:t>‹#›</a:t>
            </a:fld>
            <a:endParaRPr lang="en-US" dirty="0"/>
          </a:p>
        </p:txBody>
      </p:sp>
      <p:sp>
        <p:nvSpPr>
          <p:cNvPr id="5" name="Title 4"/>
          <p:cNvSpPr>
            <a:spLocks noGrp="1"/>
          </p:cNvSpPr>
          <p:nvPr>
            <p:ph type="title"/>
          </p:nvPr>
        </p:nvSpPr>
        <p:spPr bwMode="white">
          <a:xfrm>
            <a:off x="685800" y="648685"/>
            <a:ext cx="2285999" cy="640080"/>
          </a:xfrm>
          <a:ln>
            <a:headEnd type="none"/>
            <a:tailEnd type="none"/>
          </a:ln>
        </p:spPr>
        <p:txBody>
          <a:bodyPr wrap="square"/>
          <a:lstStyle>
            <a:lvl1pPr>
              <a:defRPr b="0" i="0" dirty="0">
                <a:latin typeface="Open Sans"/>
                <a:ea typeface="Open Sans"/>
                <a:cs typeface="Open Sans"/>
              </a:defRPr>
            </a:lvl1pPr>
          </a:lstStyle>
          <a:p>
            <a:r>
              <a:rPr lang="en-US" dirty="0"/>
              <a:t>Click to edit Master title style</a:t>
            </a:r>
          </a:p>
        </p:txBody>
      </p:sp>
    </p:spTree>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white">
          <a:xfrm>
            <a:off x="5183188" y="685800"/>
            <a:ext cx="6323012" cy="5486399"/>
          </a:xfrm>
          <a:ln>
            <a:headEnd type="none"/>
            <a:tailEnd type="none"/>
          </a:ln>
        </p:spPr>
        <p:txBody>
          <a:bodyPr wrap="square"/>
          <a:lstStyle>
            <a:lvl1pPr>
              <a:defRPr sz="1000" b="0" i="0" dirty="0">
                <a:latin typeface="Open Sans"/>
                <a:ea typeface="Open Sans"/>
                <a:cs typeface="Open Sans"/>
              </a:defRPr>
            </a:lvl1pPr>
            <a:lvl2pPr>
              <a:defRPr sz="1000" b="0" i="0" dirty="0">
                <a:latin typeface="Open Sans"/>
                <a:ea typeface="Open Sans"/>
                <a:cs typeface="Open Sans"/>
              </a:defRPr>
            </a:lvl2pPr>
            <a:lvl3pPr>
              <a:defRPr sz="1000" b="0" i="0" dirty="0">
                <a:latin typeface="Open Sans"/>
                <a:ea typeface="Open Sans"/>
                <a:cs typeface="Open Sans"/>
              </a:defRPr>
            </a:lvl3pPr>
            <a:lvl4pPr>
              <a:defRPr sz="1000" b="0" i="0" dirty="0">
                <a:latin typeface="Open Sans"/>
                <a:ea typeface="Open Sans"/>
                <a:cs typeface="Open Sans"/>
              </a:defRPr>
            </a:lvl4pPr>
            <a:lvl5pPr>
              <a:defRPr sz="1000" b="0" i="0" dirty="0">
                <a:latin typeface="Open Sans"/>
                <a:ea typeface="Open Sans"/>
                <a:cs typeface="Open Sans"/>
              </a:defRPr>
            </a:lvl5pPr>
            <a:lvl6pPr>
              <a:defRPr sz="2000" dirty="0"/>
            </a:lvl6pPr>
            <a:lvl7pPr>
              <a:defRPr sz="2000" dirty="0"/>
            </a:lvl7pPr>
            <a:lvl8pPr>
              <a:defRPr sz="2000" dirty="0"/>
            </a:lvl8pPr>
            <a:lvl9pPr>
              <a:defRPr sz="2000" dirty="0"/>
            </a:lvl9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bwMode="white">
          <a:xfrm>
            <a:off x="685801" y="1600200"/>
            <a:ext cx="3606800" cy="4571998"/>
          </a:xfrm>
          <a:ln>
            <a:headEnd type="none"/>
            <a:tailEnd type="none"/>
          </a:ln>
        </p:spPr>
        <p:txBody>
          <a:bodyPr wrap="square"/>
          <a:lstStyle>
            <a:lvl1pPr marL="0" indent="0">
              <a:buNone/>
              <a:defRPr sz="1200" b="0" i="0" dirty="0">
                <a:latin typeface="Open Sans"/>
                <a:ea typeface="Open Sans"/>
                <a:cs typeface="Open Sans"/>
              </a:defRPr>
            </a:lvl1pPr>
            <a:lvl2pPr marL="457200" indent="0">
              <a:buNone/>
              <a:defRPr sz="1400" dirty="0"/>
            </a:lvl2pPr>
            <a:lvl3pPr marL="914400" indent="0">
              <a:buNone/>
              <a:defRPr sz="1200" dirty="0"/>
            </a:lvl3pPr>
            <a:lvl4pPr marL="1371600" indent="0">
              <a:buNone/>
              <a:defRPr sz="1000" dirty="0"/>
            </a:lvl4pPr>
            <a:lvl5pPr marL="1828800" indent="0">
              <a:buNone/>
              <a:defRPr sz="1000" dirty="0"/>
            </a:lvl5pPr>
            <a:lvl6pPr marL="2286000" indent="0">
              <a:buNone/>
              <a:defRPr sz="1000" dirty="0"/>
            </a:lvl6pPr>
            <a:lvl7pPr marL="2743200" indent="0">
              <a:buNone/>
              <a:defRPr sz="1000" dirty="0"/>
            </a:lvl7pPr>
            <a:lvl8pPr marL="3200400" indent="0">
              <a:buNone/>
              <a:defRPr sz="1000" dirty="0"/>
            </a:lvl8pPr>
            <a:lvl9pPr marL="3657600" indent="0">
              <a:buNone/>
              <a:defRPr sz="1000" dirty="0"/>
            </a:lvl9pPr>
          </a:lstStyle>
          <a:p>
            <a:r>
              <a:rPr lang="en-US" dirty="0"/>
              <a:t>The placeholder to the right will hold any content. This is a space to add a caption.</a:t>
            </a:r>
          </a:p>
        </p:txBody>
      </p:sp>
      <p:sp>
        <p:nvSpPr>
          <p:cNvPr id="5" name="Date Placeholder 4"/>
          <p:cNvSpPr>
            <a:spLocks noGrp="1"/>
          </p:cNvSpPr>
          <p:nvPr>
            <p:ph type="dt" sz="half" idx="10"/>
          </p:nvPr>
        </p:nvSpPr>
        <p:spPr bwMode="white">
          <a:ln>
            <a:headEnd type="none"/>
            <a:tailEnd type="none"/>
          </a:ln>
        </p:spPr>
        <p:txBody>
          <a:bodyPr wrap="square"/>
          <a:lstStyle/>
          <a:p>
            <a:fld id="{196514B2-5A79-4CB2-A884-9382BAF6D46D}" type="datetime1">
              <a:rPr lang="en-US" dirty="0"/>
              <a:t>7/3/2025</a:t>
            </a:fld>
            <a:endParaRPr lang="en-US" dirty="0"/>
          </a:p>
        </p:txBody>
      </p:sp>
      <p:sp>
        <p:nvSpPr>
          <p:cNvPr id="6" name="Footer Placeholder 5"/>
          <p:cNvSpPr>
            <a:spLocks noGrp="1"/>
          </p:cNvSpPr>
          <p:nvPr>
            <p:ph type="ftr" sz="quarter" idx="11"/>
          </p:nvPr>
        </p:nvSpPr>
        <p:spPr bwMode="white">
          <a:ln>
            <a:headEnd type="none"/>
            <a:tailEnd type="none"/>
          </a:ln>
        </p:spPr>
        <p:txBody>
          <a:bodyPr wrap="square"/>
          <a:lstStyle/>
          <a:p>
            <a:endParaRPr lang="en-US" dirty="0"/>
          </a:p>
        </p:txBody>
      </p:sp>
      <p:sp>
        <p:nvSpPr>
          <p:cNvPr id="7" name="Slide Number Placeholder 6"/>
          <p:cNvSpPr>
            <a:spLocks noGrp="1"/>
          </p:cNvSpPr>
          <p:nvPr>
            <p:ph type="sldNum" sz="quarter" idx="12"/>
          </p:nvPr>
        </p:nvSpPr>
        <p:spPr bwMode="white">
          <a:ln>
            <a:headEnd type="none"/>
            <a:tailEnd type="none"/>
          </a:ln>
        </p:spPr>
        <p:txBody>
          <a:bodyPr wrap="square"/>
          <a:lstStyle/>
          <a:p>
            <a:fld id="{4737D6AF-2FA5-476A-AF60-7A8CDF2E2DFB}" type="slidenum">
              <a:rPr lang="en-US" dirty="0"/>
              <a:t>‹#›</a:t>
            </a:fld>
            <a:endParaRPr lang="en-US" dirty="0"/>
          </a:p>
        </p:txBody>
      </p:sp>
      <p:sp>
        <p:nvSpPr>
          <p:cNvPr id="2" name="Title 1"/>
          <p:cNvSpPr>
            <a:spLocks noGrp="1"/>
          </p:cNvSpPr>
          <p:nvPr>
            <p:ph type="title"/>
          </p:nvPr>
        </p:nvSpPr>
        <p:spPr bwMode="white">
          <a:xfrm>
            <a:off x="685800" y="648686"/>
            <a:ext cx="3606800" cy="640080"/>
          </a:xfrm>
          <a:ln>
            <a:headEnd type="none"/>
            <a:tailEnd type="none"/>
          </a:ln>
        </p:spPr>
        <p:txBody>
          <a:bodyPr wrap="square"/>
          <a:lstStyle>
            <a:lvl1pPr>
              <a:defRPr b="0" i="0" dirty="0">
                <a:latin typeface="Open Sans"/>
                <a:ea typeface="Open Sans"/>
                <a:cs typeface="Open Sans"/>
              </a:defRPr>
            </a:lvl1pPr>
          </a:lstStyle>
          <a:p>
            <a:r>
              <a:rPr lang="en-US" dirty="0"/>
              <a:t>Click to edit Master title style</a:t>
            </a:r>
          </a:p>
        </p:txBody>
      </p:sp>
      <p:cxnSp>
        <p:nvCxnSpPr>
          <p:cNvPr id="8" name="Straight Connector 7"/>
          <p:cNvCxnSpPr/>
          <p:nvPr/>
        </p:nvCxnSpPr>
        <p:spPr bwMode="white">
          <a:xfrm>
            <a:off x="4737894" y="0"/>
            <a:ext cx="0" cy="6172198"/>
          </a:xfrm>
          <a:prstGeom prst="line">
            <a:avLst/>
          </a:prstGeom>
          <a:ln w="12700" cap="flat">
            <a:solidFill>
              <a:schemeClr val="dk2"/>
            </a:solidFill>
            <a:headEnd type="none"/>
            <a:tailEnd type="none"/>
          </a:ln>
          <a:effectLst/>
        </p:spPr>
        <p:style>
          <a:lnRef idx="2">
            <a:schemeClr val="accent1"/>
          </a:lnRef>
          <a:fillRef idx="0">
            <a:schemeClr val="accent1"/>
          </a:fillRef>
          <a:effectRef idx="1">
            <a:schemeClr val="accent1"/>
          </a:effectRef>
          <a:fontRef idx="minor">
            <a:schemeClr val="tx1"/>
          </a:fontRef>
        </p:style>
      </p:cxnSp>
    </p:spTree>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Title Slide 3">
    <p:spTree>
      <p:nvGrpSpPr>
        <p:cNvPr id="1" name=""/>
        <p:cNvGrpSpPr/>
        <p:nvPr/>
      </p:nvGrpSpPr>
      <p:grpSpPr>
        <a:xfrm>
          <a:off x="0" y="0"/>
          <a:ext cx="0" cy="0"/>
          <a:chOff x="0" y="0"/>
          <a:chExt cx="0" cy="0"/>
        </a:xfrm>
      </p:grpSpPr>
      <p:pic>
        <p:nvPicPr>
          <p:cNvPr id="7" name="Picture Placeholder 6"/>
          <p:cNvPicPr>
            <a:picLocks noChangeAspect="1"/>
          </p:cNvPicPr>
          <p:nvPr/>
        </p:nvPicPr>
        <p:blipFill>
          <a:blip r:embed="rId2">
            <a:lum/>
          </a:blip>
          <a:srcRect/>
          <a:stretch>
            <a:fillRect/>
          </a:stretch>
        </p:blipFill>
        <p:spPr bwMode="white">
          <a:xfrm>
            <a:off x="0" y="0"/>
            <a:ext cx="12192000" cy="6720840"/>
          </a:xfrm>
          <a:prstGeom prst="rect">
            <a:avLst/>
          </a:prstGeom>
          <a:ln>
            <a:headEnd type="none"/>
            <a:tailEnd type="none"/>
          </a:ln>
        </p:spPr>
      </p:pic>
      <p:sp>
        <p:nvSpPr>
          <p:cNvPr id="2" name="Title 1"/>
          <p:cNvSpPr>
            <a:spLocks noGrp="1"/>
          </p:cNvSpPr>
          <p:nvPr>
            <p:ph type="ctrTitle"/>
          </p:nvPr>
        </p:nvSpPr>
        <p:spPr bwMode="white">
          <a:xfrm>
            <a:off x="0" y="3429000"/>
            <a:ext cx="6998400" cy="1828800"/>
          </a:xfrm>
          <a:solidFill>
            <a:schemeClr val="accen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algn="l">
              <a:lnSpc>
                <a:spcPct val="100000"/>
              </a:lnSpc>
              <a:spcBef>
                <a:spcPts val="0"/>
              </a:spcBef>
              <a:spcAft>
                <a:spcPts val="0"/>
              </a:spcAft>
              <a:defRPr lang="en-US" sz="4000" b="0" i="0" dirty="0">
                <a:solidFill>
                  <a:schemeClr val="lt1"/>
                </a:solidFill>
                <a:latin typeface="Open Sans"/>
                <a:ea typeface="Open Sans"/>
                <a:cs typeface="Open Sans"/>
              </a:defRPr>
            </a:lvl1pPr>
          </a:lstStyle>
          <a:p>
            <a:pPr marL="0">
              <a:spcAft>
                <a:spcPts val="1200"/>
              </a:spcAft>
            </a:pPr>
            <a:r>
              <a:rPr lang="en-US" dirty="0"/>
              <a:t>Click to edit Master title style</a:t>
            </a:r>
          </a:p>
        </p:txBody>
      </p:sp>
      <p:sp>
        <p:nvSpPr>
          <p:cNvPr id="3" name="Subtitle 2"/>
          <p:cNvSpPr>
            <a:spLocks noGrp="1"/>
          </p:cNvSpPr>
          <p:nvPr>
            <p:ph type="subTitle" idx="1"/>
          </p:nvPr>
        </p:nvSpPr>
        <p:spPr bwMode="white">
          <a:xfrm>
            <a:off x="0" y="5257800"/>
            <a:ext cx="6998400" cy="914399"/>
          </a:xfrm>
          <a:solidFill>
            <a:schemeClr val="lt2">
              <a:alpha val="50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marL="0" indent="0" algn="l">
              <a:lnSpc>
                <a:spcPct val="100000"/>
              </a:lnSpc>
              <a:spcBef>
                <a:spcPts val="0"/>
              </a:spcBef>
              <a:spcAft>
                <a:spcPts val="0"/>
              </a:spcAft>
              <a:buNone/>
              <a:defRPr lang="en-US" sz="2400" b="0" i="0" dirty="0">
                <a:solidFill>
                  <a:schemeClr val="lt1"/>
                </a:solidFill>
                <a:latin typeface="+mn-lt"/>
                <a:ea typeface="Open Sans"/>
                <a:cs typeface="Open Sans"/>
              </a:defRPr>
            </a:lvl1pPr>
            <a:lvl2pPr marL="457200" indent="0" algn="ctr">
              <a:buNone/>
              <a:defRPr sz="2000" dirty="0"/>
            </a:lvl2pPr>
            <a:lvl3pPr marL="914400" indent="0" algn="ctr">
              <a:buNone/>
              <a:defRPr sz="1800" dirty="0"/>
            </a:lvl3pPr>
            <a:lvl4pPr marL="1371600" indent="0" algn="ctr">
              <a:buNone/>
              <a:defRPr sz="1600" dirty="0"/>
            </a:lvl4pPr>
            <a:lvl5pPr marL="1828800" indent="0" algn="ctr">
              <a:buNone/>
              <a:defRPr sz="1600" dirty="0"/>
            </a:lvl5pPr>
            <a:lvl6pPr marL="2286000" indent="0" algn="ctr">
              <a:buNone/>
              <a:defRPr sz="1600" dirty="0"/>
            </a:lvl6pPr>
            <a:lvl7pPr marL="2743200" indent="0" algn="ctr">
              <a:buNone/>
              <a:defRPr sz="1600" dirty="0"/>
            </a:lvl7pPr>
            <a:lvl8pPr marL="3200400" indent="0" algn="ctr">
              <a:buNone/>
              <a:defRPr sz="1600" dirty="0"/>
            </a:lvl8pPr>
            <a:lvl9pPr marL="3657600" indent="0" algn="ctr">
              <a:buNone/>
              <a:defRPr sz="1600" dirty="0"/>
            </a:lvl9pPr>
          </a:lstStyle>
          <a:p>
            <a:pPr marL="0"/>
            <a:r>
              <a:rPr lang="en-US" dirty="0"/>
              <a:t>Click to edit Master subtitle style</a:t>
            </a:r>
          </a:p>
        </p:txBody>
      </p:sp>
      <p:sp>
        <p:nvSpPr>
          <p:cNvPr id="6" name="Text Placeholder 5"/>
          <p:cNvSpPr>
            <a:spLocks noGrp="1"/>
          </p:cNvSpPr>
          <p:nvPr>
            <p:ph type="body" sz="quarter" idx="13"/>
          </p:nvPr>
        </p:nvSpPr>
        <p:spPr bwMode="white">
          <a:xfrm>
            <a:off x="7899400" y="3428999"/>
            <a:ext cx="4292600" cy="1828800"/>
          </a:xfrm>
          <a:solidFill>
            <a:schemeClr val="l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rIns="0" anchor="ctr"/>
          <a:lstStyle>
            <a:lvl1pPr marL="0" indent="0" algn="ctr">
              <a:lnSpc>
                <a:spcPct val="100000"/>
              </a:lnSpc>
              <a:spcBef>
                <a:spcPts val="0"/>
              </a:spcBef>
              <a:buNone/>
              <a:defRPr lang="en-US" sz="2400" b="0" i="0" dirty="0">
                <a:solidFill>
                  <a:schemeClr val="tx1"/>
                </a:solidFill>
                <a:latin typeface="+mj-lt"/>
                <a:ea typeface="Open Sans"/>
                <a:cs typeface="Open Sans"/>
              </a:defRPr>
            </a:lvl1pPr>
            <a:lvl2pPr>
              <a:defRPr lang="en-US" sz="2400" dirty="0">
                <a:solidFill>
                  <a:schemeClr val="tx1"/>
                </a:solidFill>
                <a:latin typeface="+mj-lt"/>
              </a:defRPr>
            </a:lvl2pPr>
            <a:lvl3pPr>
              <a:defRPr lang="en-US" sz="2400" dirty="0">
                <a:solidFill>
                  <a:schemeClr val="tx1"/>
                </a:solidFill>
                <a:latin typeface="+mj-lt"/>
              </a:defRPr>
            </a:lvl3pPr>
            <a:lvl4pPr>
              <a:defRPr lang="en-US" sz="2400" dirty="0">
                <a:solidFill>
                  <a:schemeClr val="tx1"/>
                </a:solidFill>
                <a:latin typeface="+mj-lt"/>
              </a:defRPr>
            </a:lvl4pPr>
            <a:lvl5pPr>
              <a:defRPr lang="th-TH" sz="2400" dirty="0">
                <a:solidFill>
                  <a:schemeClr val="tx1"/>
                </a:solidFill>
                <a:latin typeface="+mj-lt"/>
              </a:defRPr>
            </a:lvl5pPr>
          </a:lstStyle>
          <a:p>
            <a:pPr marL="0" algn="ctr"/>
            <a:r>
              <a:rPr lang="en-US" dirty="0"/>
              <a:t>Click to edit Master text styles</a:t>
            </a:r>
          </a:p>
        </p:txBody>
      </p:sp>
      <p:pic>
        <p:nvPicPr>
          <p:cNvPr id="9" name="Google Shape;60;p40"/>
          <p:cNvPicPr>
            <a:picLocks noChangeAspect="1"/>
          </p:cNvPicPr>
          <p:nvPr/>
        </p:nvPicPr>
        <p:blipFill>
          <a:blip r:embed="rId3">
            <a:lum/>
          </a:blip>
          <a:srcRect/>
          <a:stretch>
            <a:fillRect/>
          </a:stretch>
        </p:blipFill>
        <p:spPr bwMode="white">
          <a:xfrm>
            <a:off x="685800" y="685801"/>
            <a:ext cx="2264871" cy="511774"/>
          </a:xfrm>
          <a:prstGeom prst="rect">
            <a:avLst/>
          </a:prstGeom>
          <a:noFill/>
          <a:ln>
            <a:noFill/>
            <a:headEnd type="none"/>
            <a:tailEnd type="none"/>
          </a:ln>
        </p:spPr>
      </p:pic>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Title Slide 4">
    <p:spTree>
      <p:nvGrpSpPr>
        <p:cNvPr id="1" name=""/>
        <p:cNvGrpSpPr/>
        <p:nvPr/>
      </p:nvGrpSpPr>
      <p:grpSpPr>
        <a:xfrm>
          <a:off x="0" y="0"/>
          <a:ext cx="0" cy="0"/>
          <a:chOff x="0" y="0"/>
          <a:chExt cx="0" cy="0"/>
        </a:xfrm>
      </p:grpSpPr>
      <p:pic>
        <p:nvPicPr>
          <p:cNvPr id="9" name="Picture Placeholder 5"/>
          <p:cNvPicPr>
            <a:picLocks noChangeAspect="1"/>
          </p:cNvPicPr>
          <p:nvPr/>
        </p:nvPicPr>
        <p:blipFill>
          <a:blip r:embed="rId2">
            <a:lum/>
          </a:blip>
          <a:srcRect/>
          <a:stretch>
            <a:fillRect/>
          </a:stretch>
        </p:blipFill>
        <p:spPr bwMode="white">
          <a:xfrm>
            <a:off x="0" y="0"/>
            <a:ext cx="12192000" cy="6720840"/>
          </a:xfrm>
          <a:prstGeom prst="rect">
            <a:avLst/>
          </a:prstGeom>
          <a:ln>
            <a:headEnd type="none"/>
            <a:tailEnd type="none"/>
          </a:ln>
        </p:spPr>
      </p:pic>
      <p:sp>
        <p:nvSpPr>
          <p:cNvPr id="10" name="Rectangle 9"/>
          <p:cNvSpPr>
            <a:spLocks/>
          </p:cNvSpPr>
          <p:nvPr/>
        </p:nvSpPr>
        <p:spPr bwMode="white">
          <a:xfrm>
            <a:off x="0" y="0"/>
            <a:ext cx="12192000" cy="6720840"/>
          </a:xfrm>
          <a:prstGeom prst="rect">
            <a:avLst/>
          </a:prstGeom>
          <a:gradFill>
            <a:gsLst>
              <a:gs pos="0">
                <a:schemeClr val="lt2">
                  <a:alpha val="50000"/>
                </a:schemeClr>
              </a:gs>
              <a:gs pos="25000">
                <a:schemeClr val="lt2">
                  <a:alpha val="0"/>
                </a:schemeClr>
              </a:gs>
            </a:gsLst>
            <a:lin ang="4200000"/>
          </a:gra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sp>
        <p:nvSpPr>
          <p:cNvPr id="2" name="Title 1"/>
          <p:cNvSpPr>
            <a:spLocks noGrp="1"/>
          </p:cNvSpPr>
          <p:nvPr>
            <p:ph type="ctrTitle"/>
          </p:nvPr>
        </p:nvSpPr>
        <p:spPr bwMode="white">
          <a:xfrm>
            <a:off x="0" y="3429000"/>
            <a:ext cx="6998400" cy="1828800"/>
          </a:xfrm>
          <a:solidFill>
            <a:schemeClr val="accen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algn="l">
              <a:lnSpc>
                <a:spcPct val="100000"/>
              </a:lnSpc>
              <a:spcBef>
                <a:spcPts val="0"/>
              </a:spcBef>
              <a:spcAft>
                <a:spcPts val="0"/>
              </a:spcAft>
              <a:defRPr lang="en-US" sz="4000" b="0" i="0" dirty="0">
                <a:solidFill>
                  <a:schemeClr val="lt1"/>
                </a:solidFill>
                <a:latin typeface="Open Sans"/>
                <a:ea typeface="Open Sans"/>
                <a:cs typeface="Open Sans"/>
              </a:defRPr>
            </a:lvl1pPr>
          </a:lstStyle>
          <a:p>
            <a:pPr marL="0">
              <a:spcAft>
                <a:spcPts val="1200"/>
              </a:spcAft>
            </a:pPr>
            <a:r>
              <a:rPr lang="en-US" dirty="0"/>
              <a:t>Click to edit Master title style</a:t>
            </a:r>
          </a:p>
        </p:txBody>
      </p:sp>
      <p:sp>
        <p:nvSpPr>
          <p:cNvPr id="3" name="Subtitle 2"/>
          <p:cNvSpPr>
            <a:spLocks noGrp="1"/>
          </p:cNvSpPr>
          <p:nvPr>
            <p:ph type="subTitle" idx="1"/>
          </p:nvPr>
        </p:nvSpPr>
        <p:spPr bwMode="white">
          <a:xfrm>
            <a:off x="0" y="5257800"/>
            <a:ext cx="6998400" cy="914399"/>
          </a:xfrm>
          <a:solidFill>
            <a:schemeClr val="lt2">
              <a:alpha val="50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marL="0" indent="0" algn="l">
              <a:lnSpc>
                <a:spcPct val="100000"/>
              </a:lnSpc>
              <a:spcBef>
                <a:spcPts val="0"/>
              </a:spcBef>
              <a:spcAft>
                <a:spcPts val="0"/>
              </a:spcAft>
              <a:buNone/>
              <a:defRPr lang="en-US" sz="2400" b="0" i="0" dirty="0">
                <a:solidFill>
                  <a:schemeClr val="lt1"/>
                </a:solidFill>
                <a:latin typeface="+mn-lt"/>
                <a:ea typeface="Open Sans"/>
                <a:cs typeface="Open Sans"/>
              </a:defRPr>
            </a:lvl1pPr>
            <a:lvl2pPr marL="457200" indent="0" algn="ctr">
              <a:buNone/>
              <a:defRPr sz="2000" dirty="0"/>
            </a:lvl2pPr>
            <a:lvl3pPr marL="914400" indent="0" algn="ctr">
              <a:buNone/>
              <a:defRPr sz="1800" dirty="0"/>
            </a:lvl3pPr>
            <a:lvl4pPr marL="1371600" indent="0" algn="ctr">
              <a:buNone/>
              <a:defRPr sz="1600" dirty="0"/>
            </a:lvl4pPr>
            <a:lvl5pPr marL="1828800" indent="0" algn="ctr">
              <a:buNone/>
              <a:defRPr sz="1600" dirty="0"/>
            </a:lvl5pPr>
            <a:lvl6pPr marL="2286000" indent="0" algn="ctr">
              <a:buNone/>
              <a:defRPr sz="1600" dirty="0"/>
            </a:lvl6pPr>
            <a:lvl7pPr marL="2743200" indent="0" algn="ctr">
              <a:buNone/>
              <a:defRPr sz="1600" dirty="0"/>
            </a:lvl7pPr>
            <a:lvl8pPr marL="3200400" indent="0" algn="ctr">
              <a:buNone/>
              <a:defRPr sz="1600" dirty="0"/>
            </a:lvl8pPr>
            <a:lvl9pPr marL="3657600" indent="0" algn="ctr">
              <a:buNone/>
              <a:defRPr sz="1600" dirty="0"/>
            </a:lvl9pPr>
          </a:lstStyle>
          <a:p>
            <a:pPr marL="0"/>
            <a:r>
              <a:rPr lang="en-US" dirty="0"/>
              <a:t>Click to edit Master subtitle style</a:t>
            </a:r>
          </a:p>
        </p:txBody>
      </p:sp>
      <p:sp>
        <p:nvSpPr>
          <p:cNvPr id="6" name="Text Placeholder 5"/>
          <p:cNvSpPr>
            <a:spLocks noGrp="1"/>
          </p:cNvSpPr>
          <p:nvPr>
            <p:ph type="body" sz="quarter" idx="13"/>
          </p:nvPr>
        </p:nvSpPr>
        <p:spPr bwMode="white">
          <a:xfrm>
            <a:off x="7899400" y="3428999"/>
            <a:ext cx="4292600" cy="1828800"/>
          </a:xfrm>
          <a:solidFill>
            <a:schemeClr val="l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rIns="0" anchor="ctr"/>
          <a:lstStyle>
            <a:lvl1pPr marL="0" indent="0" algn="ctr">
              <a:lnSpc>
                <a:spcPct val="100000"/>
              </a:lnSpc>
              <a:spcBef>
                <a:spcPts val="0"/>
              </a:spcBef>
              <a:buNone/>
              <a:defRPr lang="en-US" sz="2400" b="0" i="0" dirty="0">
                <a:solidFill>
                  <a:schemeClr val="tx1"/>
                </a:solidFill>
                <a:latin typeface="+mj-lt"/>
                <a:ea typeface="Open Sans"/>
                <a:cs typeface="Open Sans"/>
              </a:defRPr>
            </a:lvl1pPr>
            <a:lvl2pPr>
              <a:defRPr lang="en-US" sz="2400" dirty="0">
                <a:solidFill>
                  <a:schemeClr val="tx1"/>
                </a:solidFill>
                <a:latin typeface="+mj-lt"/>
              </a:defRPr>
            </a:lvl2pPr>
            <a:lvl3pPr>
              <a:defRPr lang="en-US" sz="2400" dirty="0">
                <a:solidFill>
                  <a:schemeClr val="tx1"/>
                </a:solidFill>
                <a:latin typeface="+mj-lt"/>
              </a:defRPr>
            </a:lvl3pPr>
            <a:lvl4pPr>
              <a:defRPr lang="en-US" sz="2400" dirty="0">
                <a:solidFill>
                  <a:schemeClr val="tx1"/>
                </a:solidFill>
                <a:latin typeface="+mj-lt"/>
              </a:defRPr>
            </a:lvl4pPr>
            <a:lvl5pPr>
              <a:defRPr lang="th-TH" sz="2400" dirty="0">
                <a:solidFill>
                  <a:schemeClr val="tx1"/>
                </a:solidFill>
                <a:latin typeface="+mj-lt"/>
              </a:defRPr>
            </a:lvl5pPr>
          </a:lstStyle>
          <a:p>
            <a:pPr marL="0" algn="ctr"/>
            <a:r>
              <a:rPr lang="en-US" dirty="0"/>
              <a:t>Click to edit Master text styles</a:t>
            </a:r>
          </a:p>
        </p:txBody>
      </p:sp>
      <p:pic>
        <p:nvPicPr>
          <p:cNvPr id="8" name="Google Shape;60;p40"/>
          <p:cNvPicPr>
            <a:picLocks noChangeAspect="1"/>
          </p:cNvPicPr>
          <p:nvPr/>
        </p:nvPicPr>
        <p:blipFill>
          <a:blip r:embed="rId3">
            <a:lum/>
          </a:blip>
          <a:srcRect/>
          <a:stretch>
            <a:fillRect/>
          </a:stretch>
        </p:blipFill>
        <p:spPr bwMode="white">
          <a:xfrm>
            <a:off x="685800" y="685801"/>
            <a:ext cx="2264871" cy="511774"/>
          </a:xfrm>
          <a:prstGeom prst="rect">
            <a:avLst/>
          </a:prstGeom>
          <a:noFill/>
          <a:ln>
            <a:noFill/>
            <a:headEnd type="none"/>
            <a:tailEnd type="none"/>
          </a:ln>
        </p:spPr>
      </p:pic>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cSld name="Agenda">
    <p:spTree>
      <p:nvGrpSpPr>
        <p:cNvPr id="1" name=""/>
        <p:cNvGrpSpPr/>
        <p:nvPr/>
      </p:nvGrpSpPr>
      <p:grpSpPr>
        <a:xfrm>
          <a:off x="0" y="0"/>
          <a:ext cx="0" cy="0"/>
          <a:chOff x="0" y="0"/>
          <a:chExt cx="0" cy="0"/>
        </a:xfrm>
      </p:grpSpPr>
      <p:pic>
        <p:nvPicPr>
          <p:cNvPr id="36" name="Google Shape;36;p37"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noFill/>
          <a:ln>
            <a:noFill/>
            <a:headEnd type="none"/>
            <a:tailEnd type="none"/>
          </a:ln>
        </p:spPr>
      </p:pic>
      <p:sp>
        <p:nvSpPr>
          <p:cNvPr id="37" name="Google Shape;37;p37"/>
          <p:cNvSpPr>
            <a:spLocks/>
          </p:cNvSpPr>
          <p:nvPr/>
        </p:nvSpPr>
        <p:spPr bwMode="white">
          <a:xfrm>
            <a:off x="4292600" y="-3"/>
            <a:ext cx="7899399" cy="6736882"/>
          </a:xfrm>
          <a:prstGeom prst="rect">
            <a:avLst/>
          </a:prstGeom>
          <a:solidFill>
            <a:schemeClr val="lt1"/>
          </a:solidFill>
          <a:ln>
            <a:noFill/>
            <a:headEnd type="none"/>
            <a:tailEnd type="none"/>
          </a:ln>
        </p:spPr>
        <p:txBody>
          <a:bodyPr wrap="square" lIns="91425" tIns="45700" rIns="91425" bIns="45700" anchor="ctr">
            <a:noAutofit/>
          </a:bodyPr>
          <a:lstStyle/>
          <a:p>
            <a:pPr marL="0" indent="0" algn="ctr" rtl="0">
              <a:spcBef>
                <a:spcPts val="0"/>
              </a:spcBef>
              <a:spcAft>
                <a:spcPts val="0"/>
              </a:spcAft>
              <a:buNone/>
            </a:pPr>
            <a:endParaRPr sz="1800" b="0" i="0" u="none" dirty="0">
              <a:solidFill>
                <a:schemeClr val="lt1"/>
              </a:solidFill>
              <a:latin typeface="Open Sans"/>
              <a:ea typeface="Open Sans"/>
              <a:cs typeface="Open Sans"/>
              <a:sym typeface="Lato Light"/>
            </a:endParaRPr>
          </a:p>
        </p:txBody>
      </p:sp>
      <p:sp>
        <p:nvSpPr>
          <p:cNvPr id="38" name="Google Shape;38;p37"/>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rgbClr val="939B9D"/>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39" name="Google Shape;39;p37"/>
          <p:cNvSpPr>
            <a:spLocks noGrp="1"/>
          </p:cNvSpPr>
          <p:nvPr>
            <p:ph type="ftr" idx="11"/>
          </p:nvPr>
        </p:nvSpPr>
        <p:spPr bwMode="white">
          <a:xfrm>
            <a:off x="664265" y="6407711"/>
            <a:ext cx="2895364"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40" name="Google Shape;40;p37"/>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u="none" dirty="0">
                <a:solidFill>
                  <a:schemeClr val="dk1"/>
                </a:solidFill>
                <a:latin typeface="Open Sans"/>
                <a:ea typeface="Open Sans"/>
                <a:cs typeface="Open Sans"/>
                <a:sym typeface="Lato Black"/>
              </a:defRPr>
            </a:lvl1pPr>
            <a:lvl2pPr marL="0" lvl="1" indent="0" algn="ctr">
              <a:spcBef>
                <a:spcPts val="0"/>
              </a:spcBef>
              <a:buNone/>
              <a:defRPr sz="700" b="1" i="0" u="none" dirty="0">
                <a:solidFill>
                  <a:schemeClr val="dk1"/>
                </a:solidFill>
                <a:latin typeface="Lato Black"/>
                <a:ea typeface="Lato Black"/>
                <a:cs typeface="Lato Black"/>
                <a:sym typeface="Lato Black"/>
              </a:defRPr>
            </a:lvl2pPr>
            <a:lvl3pPr marL="0" lvl="2" indent="0" algn="ctr">
              <a:spcBef>
                <a:spcPts val="0"/>
              </a:spcBef>
              <a:buNone/>
              <a:defRPr sz="700" b="1" i="0" u="none" dirty="0">
                <a:solidFill>
                  <a:schemeClr val="dk1"/>
                </a:solidFill>
                <a:latin typeface="Lato Black"/>
                <a:ea typeface="Lato Black"/>
                <a:cs typeface="Lato Black"/>
                <a:sym typeface="Lato Black"/>
              </a:defRPr>
            </a:lvl3pPr>
            <a:lvl4pPr marL="0" lvl="3" indent="0" algn="ctr">
              <a:spcBef>
                <a:spcPts val="0"/>
              </a:spcBef>
              <a:buNone/>
              <a:defRPr sz="700" b="1" i="0" u="none" dirty="0">
                <a:solidFill>
                  <a:schemeClr val="dk1"/>
                </a:solidFill>
                <a:latin typeface="Lato Black"/>
                <a:ea typeface="Lato Black"/>
                <a:cs typeface="Lato Black"/>
                <a:sym typeface="Lato Black"/>
              </a:defRPr>
            </a:lvl4pPr>
            <a:lvl5pPr marL="0" lvl="4" indent="0" algn="ctr">
              <a:spcBef>
                <a:spcPts val="0"/>
              </a:spcBef>
              <a:buNone/>
              <a:defRPr sz="700" b="1" i="0" u="none" dirty="0">
                <a:solidFill>
                  <a:schemeClr val="dk1"/>
                </a:solidFill>
                <a:latin typeface="Lato Black"/>
                <a:ea typeface="Lato Black"/>
                <a:cs typeface="Lato Black"/>
                <a:sym typeface="Lato Black"/>
              </a:defRPr>
            </a:lvl5pPr>
            <a:lvl6pPr marL="0" lvl="5" indent="0" algn="ctr">
              <a:spcBef>
                <a:spcPts val="0"/>
              </a:spcBef>
              <a:buNone/>
              <a:defRPr sz="700" b="1" i="0" u="none" dirty="0">
                <a:solidFill>
                  <a:schemeClr val="dk1"/>
                </a:solidFill>
                <a:latin typeface="Lato Black"/>
                <a:ea typeface="Lato Black"/>
                <a:cs typeface="Lato Black"/>
                <a:sym typeface="Lato Black"/>
              </a:defRPr>
            </a:lvl6pPr>
            <a:lvl7pPr marL="0" lvl="6" indent="0" algn="ctr">
              <a:spcBef>
                <a:spcPts val="0"/>
              </a:spcBef>
              <a:buNone/>
              <a:defRPr sz="700" b="1" i="0" u="none" dirty="0">
                <a:solidFill>
                  <a:schemeClr val="dk1"/>
                </a:solidFill>
                <a:latin typeface="Lato Black"/>
                <a:ea typeface="Lato Black"/>
                <a:cs typeface="Lato Black"/>
                <a:sym typeface="Lato Black"/>
              </a:defRPr>
            </a:lvl7pPr>
            <a:lvl8pPr marL="0" lvl="7" indent="0" algn="ctr">
              <a:spcBef>
                <a:spcPts val="0"/>
              </a:spcBef>
              <a:buNone/>
              <a:defRPr sz="700" b="1" i="0" u="none" dirty="0">
                <a:solidFill>
                  <a:schemeClr val="dk1"/>
                </a:solidFill>
                <a:latin typeface="Lato Black"/>
                <a:ea typeface="Lato Black"/>
                <a:cs typeface="Lato Black"/>
                <a:sym typeface="Lato Black"/>
              </a:defRPr>
            </a:lvl8pPr>
            <a:lvl9pPr marL="0" lvl="8" indent="0" algn="ctr">
              <a:spcBef>
                <a:spcPts val="0"/>
              </a:spcBef>
              <a:buNone/>
              <a:defRPr sz="700" b="1" i="0" u="none" dirty="0">
                <a:solidFill>
                  <a:schemeClr val="dk1"/>
                </a:solidFill>
                <a:latin typeface="Lato Black"/>
                <a:ea typeface="Lato Black"/>
                <a:cs typeface="Lato Black"/>
                <a:sym typeface="Lato Black"/>
              </a:defRPr>
            </a:lvl9pPr>
          </a:lstStyle>
          <a:p>
            <a:fld id="{4737D6AF-2FA5-476A-AF60-7A8CDF2E2DFB}" type="slidenum">
              <a:rPr lang="en-US" dirty="0"/>
              <a:t>‹#›</a:t>
            </a:fld>
            <a:endParaRPr lang="en-US" dirty="0"/>
          </a:p>
        </p:txBody>
      </p:sp>
      <p:sp>
        <p:nvSpPr>
          <p:cNvPr id="41" name="Google Shape;41;p37"/>
          <p:cNvSpPr>
            <a:spLocks/>
          </p:cNvSpPr>
          <p:nvPr/>
        </p:nvSpPr>
        <p:spPr bwMode="white">
          <a:xfrm>
            <a:off x="0" y="0"/>
            <a:ext cx="3559629" cy="6172200"/>
          </a:xfrm>
          <a:prstGeom prst="rect">
            <a:avLst/>
          </a:prstGeom>
          <a:solidFill>
            <a:srgbClr val="1C366B">
              <a:alpha val="94901"/>
            </a:srgbClr>
          </a:solidFill>
          <a:ln>
            <a:noFill/>
            <a:headEnd type="none"/>
            <a:tailEnd type="none"/>
          </a:ln>
        </p:spPr>
        <p:txBody>
          <a:bodyPr wrap="square" lIns="685800" tIns="45700" rIns="91425" bIns="45700" anchor="ctr">
            <a:noAutofit/>
          </a:bodyPr>
          <a:lstStyle/>
          <a:p>
            <a:pPr marL="0" indent="0" algn="l" rtl="0">
              <a:spcBef>
                <a:spcPts val="0"/>
              </a:spcBef>
              <a:spcAft>
                <a:spcPts val="0"/>
              </a:spcAft>
              <a:buNone/>
            </a:pPr>
            <a:endParaRPr sz="4000" b="0" i="0" u="none" dirty="0">
              <a:solidFill>
                <a:schemeClr val="lt1"/>
              </a:solidFill>
              <a:latin typeface="Open Sans"/>
              <a:ea typeface="Open Sans"/>
              <a:cs typeface="Open Sans"/>
              <a:sym typeface="Lato Black"/>
            </a:endParaRPr>
          </a:p>
        </p:txBody>
      </p:sp>
      <p:sp>
        <p:nvSpPr>
          <p:cNvPr id="43" name="Google Shape;43;p37"/>
          <p:cNvSpPr>
            <a:spLocks noGrp="1"/>
          </p:cNvSpPr>
          <p:nvPr>
            <p:ph type="title"/>
          </p:nvPr>
        </p:nvSpPr>
        <p:spPr bwMode="white">
          <a:xfrm>
            <a:off x="664265" y="1828800"/>
            <a:ext cx="2758204" cy="2514600"/>
          </a:xfrm>
          <a:prstGeom prst="rect">
            <a:avLst/>
          </a:prstGeom>
          <a:noFill/>
          <a:ln>
            <a:noFill/>
            <a:headEnd type="none"/>
            <a:tailEnd type="none"/>
          </a:ln>
        </p:spPr>
        <p:txBody>
          <a:bodyPr wrap="square" lIns="0" tIns="0" rIns="0" bIns="0" anchor="ctr">
            <a:noAutofit/>
          </a:bodyPr>
          <a:lstStyle>
            <a:lvl1pPr algn="l">
              <a:lnSpc>
                <a:spcPct val="100000"/>
              </a:lnSpc>
              <a:spcBef>
                <a:spcPts val="0"/>
              </a:spcBef>
              <a:spcAft>
                <a:spcPts val="0"/>
              </a:spcAft>
              <a:buClr>
                <a:schemeClr val="lt1"/>
              </a:buClr>
              <a:buSzPts val="4000"/>
              <a:buFont typeface="Lato Black"/>
              <a:buNone/>
              <a:defRPr sz="4000" b="0" i="0" dirty="0">
                <a:solidFill>
                  <a:schemeClr val="lt1"/>
                </a:solidFill>
                <a:latin typeface="Open Sans"/>
                <a:ea typeface="Open Sans"/>
                <a:cs typeface="Open San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44" name="Google Shape;44;p37"/>
          <p:cNvSpPr>
            <a:spLocks noGrp="1"/>
          </p:cNvSpPr>
          <p:nvPr>
            <p:ph type="body" idx="1"/>
          </p:nvPr>
        </p:nvSpPr>
        <p:spPr bwMode="white">
          <a:xfrm>
            <a:off x="4978400" y="685800"/>
            <a:ext cx="6527800" cy="5486400"/>
          </a:xfrm>
          <a:prstGeom prst="rect">
            <a:avLst/>
          </a:prstGeom>
          <a:noFill/>
          <a:ln>
            <a:noFill/>
            <a:headEnd type="none"/>
            <a:tailEnd type="none"/>
          </a:ln>
        </p:spPr>
        <p:txBody>
          <a:bodyPr wrap="square" lIns="0" tIns="0" rIns="0" bIns="0" anchor="ctr">
            <a:noAutofit/>
          </a:bodyPr>
          <a:lstStyle>
            <a:lvl1pPr marL="457200" indent="-342900" algn="l">
              <a:lnSpc>
                <a:spcPct val="130000"/>
              </a:lnSpc>
              <a:spcBef>
                <a:spcPts val="1200"/>
              </a:spcBef>
              <a:spcAft>
                <a:spcPts val="0"/>
              </a:spcAft>
              <a:buClr>
                <a:schemeClr val="dk1"/>
              </a:buClr>
              <a:buSzPts val="1800"/>
              <a:buChar char="•"/>
              <a:defRPr b="0" i="0" dirty="0">
                <a:latin typeface="Open Sans"/>
                <a:ea typeface="Open Sans"/>
                <a:cs typeface="Open Sans"/>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pic>
        <p:nvPicPr>
          <p:cNvPr id="11" name="Google Shape;60;p40"/>
          <p:cNvPicPr>
            <a:picLocks noChangeAspect="1"/>
          </p:cNvPicPr>
          <p:nvPr/>
        </p:nvPicPr>
        <p:blipFill>
          <a:blip r:embed="rId3">
            <a:lum/>
          </a:blip>
          <a:srcRect/>
          <a:stretch>
            <a:fillRect/>
          </a:stretch>
        </p:blipFill>
        <p:spPr bwMode="white">
          <a:xfrm>
            <a:off x="697404" y="4309088"/>
            <a:ext cx="1345963" cy="304136"/>
          </a:xfrm>
          <a:prstGeom prst="rect">
            <a:avLst/>
          </a:prstGeom>
          <a:noFill/>
          <a:ln>
            <a:noFill/>
            <a:headEnd type="none"/>
            <a:tailEnd type="none"/>
          </a:ln>
        </p:spPr>
      </p:pic>
    </p:spTree>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Title Slide 5">
    <p:spTree>
      <p:nvGrpSpPr>
        <p:cNvPr id="1" name=""/>
        <p:cNvGrpSpPr/>
        <p:nvPr/>
      </p:nvGrpSpPr>
      <p:grpSpPr>
        <a:xfrm>
          <a:off x="0" y="0"/>
          <a:ext cx="0" cy="0"/>
          <a:chOff x="0" y="0"/>
          <a:chExt cx="0" cy="0"/>
        </a:xfrm>
      </p:grpSpPr>
      <p:pic>
        <p:nvPicPr>
          <p:cNvPr id="8" name="Picture Placeholder 5"/>
          <p:cNvPicPr>
            <a:picLocks noChangeAspect="1"/>
          </p:cNvPicPr>
          <p:nvPr/>
        </p:nvPicPr>
        <p:blipFill>
          <a:blip r:embed="rId2">
            <a:lum/>
          </a:blip>
          <a:srcRect/>
          <a:stretch>
            <a:fillRect/>
          </a:stretch>
        </p:blipFill>
        <p:spPr bwMode="white">
          <a:xfrm>
            <a:off x="0" y="0"/>
            <a:ext cx="12192000" cy="6720840"/>
          </a:xfrm>
          <a:prstGeom prst="rect">
            <a:avLst/>
          </a:prstGeom>
          <a:ln>
            <a:headEnd type="none"/>
            <a:tailEnd type="none"/>
          </a:ln>
        </p:spPr>
      </p:pic>
      <p:sp>
        <p:nvSpPr>
          <p:cNvPr id="9" name="Rectangle 8"/>
          <p:cNvSpPr>
            <a:spLocks/>
          </p:cNvSpPr>
          <p:nvPr/>
        </p:nvSpPr>
        <p:spPr bwMode="white">
          <a:xfrm>
            <a:off x="0" y="0"/>
            <a:ext cx="12192000" cy="6720840"/>
          </a:xfrm>
          <a:prstGeom prst="rect">
            <a:avLst/>
          </a:prstGeom>
          <a:gradFill>
            <a:gsLst>
              <a:gs pos="0">
                <a:schemeClr val="lt2">
                  <a:alpha val="50000"/>
                </a:schemeClr>
              </a:gs>
              <a:gs pos="25000">
                <a:schemeClr val="lt2">
                  <a:alpha val="0"/>
                </a:schemeClr>
              </a:gs>
            </a:gsLst>
            <a:lin ang="4200000"/>
          </a:gra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sp>
        <p:nvSpPr>
          <p:cNvPr id="2" name="Title 1"/>
          <p:cNvSpPr>
            <a:spLocks noGrp="1"/>
          </p:cNvSpPr>
          <p:nvPr>
            <p:ph type="ctrTitle"/>
          </p:nvPr>
        </p:nvSpPr>
        <p:spPr bwMode="white">
          <a:xfrm>
            <a:off x="0" y="3429000"/>
            <a:ext cx="6998400" cy="1828800"/>
          </a:xfrm>
          <a:solidFill>
            <a:schemeClr val="accen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algn="l">
              <a:lnSpc>
                <a:spcPct val="100000"/>
              </a:lnSpc>
              <a:spcBef>
                <a:spcPts val="0"/>
              </a:spcBef>
              <a:spcAft>
                <a:spcPts val="0"/>
              </a:spcAft>
              <a:defRPr lang="en-US" sz="4000" b="0" i="0" dirty="0">
                <a:solidFill>
                  <a:schemeClr val="lt1"/>
                </a:solidFill>
                <a:latin typeface="Open Sans"/>
                <a:ea typeface="Open Sans"/>
                <a:cs typeface="Open Sans"/>
              </a:defRPr>
            </a:lvl1pPr>
          </a:lstStyle>
          <a:p>
            <a:pPr marL="0">
              <a:spcAft>
                <a:spcPts val="1200"/>
              </a:spcAft>
            </a:pPr>
            <a:r>
              <a:rPr lang="en-US" dirty="0"/>
              <a:t>Click to edit Master title style</a:t>
            </a:r>
          </a:p>
        </p:txBody>
      </p:sp>
      <p:sp>
        <p:nvSpPr>
          <p:cNvPr id="3" name="Subtitle 2"/>
          <p:cNvSpPr>
            <a:spLocks noGrp="1"/>
          </p:cNvSpPr>
          <p:nvPr>
            <p:ph type="subTitle" idx="1"/>
          </p:nvPr>
        </p:nvSpPr>
        <p:spPr bwMode="white">
          <a:xfrm>
            <a:off x="0" y="5257800"/>
            <a:ext cx="6998400" cy="914399"/>
          </a:xfrm>
          <a:solidFill>
            <a:schemeClr val="lt2">
              <a:alpha val="50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marL="0" indent="0" algn="l">
              <a:lnSpc>
                <a:spcPct val="100000"/>
              </a:lnSpc>
              <a:spcBef>
                <a:spcPts val="0"/>
              </a:spcBef>
              <a:spcAft>
                <a:spcPts val="0"/>
              </a:spcAft>
              <a:buNone/>
              <a:defRPr lang="en-US" sz="2400" b="0" i="0" dirty="0">
                <a:solidFill>
                  <a:schemeClr val="lt1"/>
                </a:solidFill>
                <a:latin typeface="+mn-lt"/>
                <a:ea typeface="Open Sans"/>
                <a:cs typeface="Open Sans"/>
              </a:defRPr>
            </a:lvl1pPr>
            <a:lvl2pPr marL="457200" indent="0" algn="ctr">
              <a:buNone/>
              <a:defRPr sz="2000" dirty="0"/>
            </a:lvl2pPr>
            <a:lvl3pPr marL="914400" indent="0" algn="ctr">
              <a:buNone/>
              <a:defRPr sz="1800" dirty="0"/>
            </a:lvl3pPr>
            <a:lvl4pPr marL="1371600" indent="0" algn="ctr">
              <a:buNone/>
              <a:defRPr sz="1600" dirty="0"/>
            </a:lvl4pPr>
            <a:lvl5pPr marL="1828800" indent="0" algn="ctr">
              <a:buNone/>
              <a:defRPr sz="1600" dirty="0"/>
            </a:lvl5pPr>
            <a:lvl6pPr marL="2286000" indent="0" algn="ctr">
              <a:buNone/>
              <a:defRPr sz="1600" dirty="0"/>
            </a:lvl6pPr>
            <a:lvl7pPr marL="2743200" indent="0" algn="ctr">
              <a:buNone/>
              <a:defRPr sz="1600" dirty="0"/>
            </a:lvl7pPr>
            <a:lvl8pPr marL="3200400" indent="0" algn="ctr">
              <a:buNone/>
              <a:defRPr sz="1600" dirty="0"/>
            </a:lvl8pPr>
            <a:lvl9pPr marL="3657600" indent="0" algn="ctr">
              <a:buNone/>
              <a:defRPr sz="1600" dirty="0"/>
            </a:lvl9pPr>
          </a:lstStyle>
          <a:p>
            <a:pPr marL="0"/>
            <a:r>
              <a:rPr lang="en-US" dirty="0"/>
              <a:t>Click to edit Master subtitle style</a:t>
            </a:r>
          </a:p>
        </p:txBody>
      </p:sp>
      <p:sp>
        <p:nvSpPr>
          <p:cNvPr id="6" name="Text Placeholder 5"/>
          <p:cNvSpPr>
            <a:spLocks noGrp="1"/>
          </p:cNvSpPr>
          <p:nvPr>
            <p:ph type="body" sz="quarter" idx="13"/>
          </p:nvPr>
        </p:nvSpPr>
        <p:spPr bwMode="white">
          <a:xfrm>
            <a:off x="7899400" y="3428999"/>
            <a:ext cx="4292600" cy="1828800"/>
          </a:xfrm>
          <a:solidFill>
            <a:schemeClr val="l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rIns="0" anchor="ctr"/>
          <a:lstStyle>
            <a:lvl1pPr marL="0" indent="0" algn="ctr">
              <a:lnSpc>
                <a:spcPct val="100000"/>
              </a:lnSpc>
              <a:spcBef>
                <a:spcPts val="0"/>
              </a:spcBef>
              <a:buNone/>
              <a:defRPr lang="en-US" sz="2400" b="0" i="0" dirty="0">
                <a:solidFill>
                  <a:schemeClr val="tx1"/>
                </a:solidFill>
                <a:latin typeface="+mj-lt"/>
                <a:ea typeface="Open Sans"/>
                <a:cs typeface="Open Sans"/>
              </a:defRPr>
            </a:lvl1pPr>
            <a:lvl2pPr>
              <a:defRPr lang="en-US" sz="2400" dirty="0">
                <a:solidFill>
                  <a:schemeClr val="tx1"/>
                </a:solidFill>
                <a:latin typeface="+mj-lt"/>
              </a:defRPr>
            </a:lvl2pPr>
            <a:lvl3pPr>
              <a:defRPr lang="en-US" sz="2400" dirty="0">
                <a:solidFill>
                  <a:schemeClr val="tx1"/>
                </a:solidFill>
                <a:latin typeface="+mj-lt"/>
              </a:defRPr>
            </a:lvl3pPr>
            <a:lvl4pPr>
              <a:defRPr lang="en-US" sz="2400" dirty="0">
                <a:solidFill>
                  <a:schemeClr val="tx1"/>
                </a:solidFill>
                <a:latin typeface="+mj-lt"/>
              </a:defRPr>
            </a:lvl4pPr>
            <a:lvl5pPr>
              <a:defRPr lang="th-TH" sz="2400" dirty="0">
                <a:solidFill>
                  <a:schemeClr val="tx1"/>
                </a:solidFill>
                <a:latin typeface="+mj-lt"/>
              </a:defRPr>
            </a:lvl5pPr>
          </a:lstStyle>
          <a:p>
            <a:pPr marL="0" algn="ctr"/>
            <a:r>
              <a:rPr lang="en-US" dirty="0"/>
              <a:t>Click to edit Master text styles</a:t>
            </a:r>
          </a:p>
        </p:txBody>
      </p:sp>
      <p:pic>
        <p:nvPicPr>
          <p:cNvPr id="10" name="Google Shape;60;p40"/>
          <p:cNvPicPr>
            <a:picLocks noChangeAspect="1"/>
          </p:cNvPicPr>
          <p:nvPr/>
        </p:nvPicPr>
        <p:blipFill>
          <a:blip r:embed="rId3">
            <a:lum/>
          </a:blip>
          <a:srcRect/>
          <a:stretch>
            <a:fillRect/>
          </a:stretch>
        </p:blipFill>
        <p:spPr bwMode="white">
          <a:xfrm>
            <a:off x="685800" y="685801"/>
            <a:ext cx="2264871" cy="511774"/>
          </a:xfrm>
          <a:prstGeom prst="rect">
            <a:avLst/>
          </a:prstGeom>
          <a:noFill/>
          <a:ln>
            <a:noFill/>
            <a:headEnd type="none"/>
            <a:tailEnd type="none"/>
          </a:ln>
        </p:spPr>
      </p:pic>
    </p:spTree>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Title Slide 6">
    <p:spTree>
      <p:nvGrpSpPr>
        <p:cNvPr id="1" name=""/>
        <p:cNvGrpSpPr/>
        <p:nvPr/>
      </p:nvGrpSpPr>
      <p:grpSpPr>
        <a:xfrm>
          <a:off x="0" y="0"/>
          <a:ext cx="0" cy="0"/>
          <a:chOff x="0" y="0"/>
          <a:chExt cx="0" cy="0"/>
        </a:xfrm>
      </p:grpSpPr>
      <p:pic>
        <p:nvPicPr>
          <p:cNvPr id="7" name="Picture Placeholder 4" descr="A picture containing computer, indoor, computer, person&#10;&#10;Description automatically generated"/>
          <p:cNvPicPr>
            <a:picLocks noChangeAspect="1"/>
          </p:cNvPicPr>
          <p:nvPr/>
        </p:nvPicPr>
        <p:blipFill>
          <a:blip r:embed="rId2">
            <a:lum/>
          </a:blip>
          <a:srcRect/>
          <a:stretch>
            <a:fillRect/>
          </a:stretch>
        </p:blipFill>
        <p:spPr bwMode="white">
          <a:xfrm>
            <a:off x="0" y="0"/>
            <a:ext cx="12192000" cy="6720840"/>
          </a:xfrm>
          <a:prstGeom prst="rect">
            <a:avLst/>
          </a:prstGeom>
          <a:ln>
            <a:headEnd type="none"/>
            <a:tailEnd type="none"/>
          </a:ln>
        </p:spPr>
      </p:pic>
      <p:sp>
        <p:nvSpPr>
          <p:cNvPr id="9" name="Rectangle 8"/>
          <p:cNvSpPr>
            <a:spLocks/>
          </p:cNvSpPr>
          <p:nvPr/>
        </p:nvSpPr>
        <p:spPr bwMode="white">
          <a:xfrm>
            <a:off x="0" y="0"/>
            <a:ext cx="12192000" cy="6720840"/>
          </a:xfrm>
          <a:prstGeom prst="rect">
            <a:avLst/>
          </a:prstGeom>
          <a:gradFill>
            <a:gsLst>
              <a:gs pos="0">
                <a:schemeClr val="lt2">
                  <a:alpha val="50000"/>
                </a:schemeClr>
              </a:gs>
              <a:gs pos="25000">
                <a:schemeClr val="lt2">
                  <a:alpha val="0"/>
                </a:schemeClr>
              </a:gs>
            </a:gsLst>
            <a:lin ang="4200000"/>
          </a:gra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sp>
        <p:nvSpPr>
          <p:cNvPr id="2" name="Title 1"/>
          <p:cNvSpPr>
            <a:spLocks noGrp="1"/>
          </p:cNvSpPr>
          <p:nvPr>
            <p:ph type="ctrTitle"/>
          </p:nvPr>
        </p:nvSpPr>
        <p:spPr bwMode="white">
          <a:xfrm>
            <a:off x="0" y="3429000"/>
            <a:ext cx="6998400" cy="1828800"/>
          </a:xfrm>
          <a:solidFill>
            <a:schemeClr val="accen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algn="l">
              <a:lnSpc>
                <a:spcPct val="100000"/>
              </a:lnSpc>
              <a:spcBef>
                <a:spcPts val="0"/>
              </a:spcBef>
              <a:spcAft>
                <a:spcPts val="0"/>
              </a:spcAft>
              <a:defRPr lang="en-US" sz="4000" b="0" i="0" dirty="0">
                <a:solidFill>
                  <a:schemeClr val="lt1"/>
                </a:solidFill>
                <a:latin typeface="Open Sans"/>
                <a:ea typeface="Open Sans"/>
                <a:cs typeface="Open Sans"/>
              </a:defRPr>
            </a:lvl1pPr>
          </a:lstStyle>
          <a:p>
            <a:pPr marL="0">
              <a:spcAft>
                <a:spcPts val="1200"/>
              </a:spcAft>
            </a:pPr>
            <a:r>
              <a:rPr lang="en-US" dirty="0"/>
              <a:t>Click to edit Master title style</a:t>
            </a:r>
          </a:p>
        </p:txBody>
      </p:sp>
      <p:sp>
        <p:nvSpPr>
          <p:cNvPr id="3" name="Subtitle 2"/>
          <p:cNvSpPr>
            <a:spLocks noGrp="1"/>
          </p:cNvSpPr>
          <p:nvPr>
            <p:ph type="subTitle" idx="1"/>
          </p:nvPr>
        </p:nvSpPr>
        <p:spPr bwMode="white">
          <a:xfrm>
            <a:off x="0" y="5257800"/>
            <a:ext cx="6998400" cy="914399"/>
          </a:xfrm>
          <a:solidFill>
            <a:schemeClr val="lt2">
              <a:alpha val="50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marL="0" indent="0" algn="l">
              <a:lnSpc>
                <a:spcPct val="100000"/>
              </a:lnSpc>
              <a:spcBef>
                <a:spcPts val="0"/>
              </a:spcBef>
              <a:spcAft>
                <a:spcPts val="0"/>
              </a:spcAft>
              <a:buNone/>
              <a:defRPr lang="en-US" sz="2400" b="0" i="0" dirty="0">
                <a:solidFill>
                  <a:schemeClr val="lt1"/>
                </a:solidFill>
                <a:latin typeface="+mn-lt"/>
                <a:ea typeface="Open Sans"/>
                <a:cs typeface="Open Sans"/>
              </a:defRPr>
            </a:lvl1pPr>
            <a:lvl2pPr marL="457200" indent="0" algn="ctr">
              <a:buNone/>
              <a:defRPr sz="2000" dirty="0"/>
            </a:lvl2pPr>
            <a:lvl3pPr marL="914400" indent="0" algn="ctr">
              <a:buNone/>
              <a:defRPr sz="1800" dirty="0"/>
            </a:lvl3pPr>
            <a:lvl4pPr marL="1371600" indent="0" algn="ctr">
              <a:buNone/>
              <a:defRPr sz="1600" dirty="0"/>
            </a:lvl4pPr>
            <a:lvl5pPr marL="1828800" indent="0" algn="ctr">
              <a:buNone/>
              <a:defRPr sz="1600" dirty="0"/>
            </a:lvl5pPr>
            <a:lvl6pPr marL="2286000" indent="0" algn="ctr">
              <a:buNone/>
              <a:defRPr sz="1600" dirty="0"/>
            </a:lvl6pPr>
            <a:lvl7pPr marL="2743200" indent="0" algn="ctr">
              <a:buNone/>
              <a:defRPr sz="1600" dirty="0"/>
            </a:lvl7pPr>
            <a:lvl8pPr marL="3200400" indent="0" algn="ctr">
              <a:buNone/>
              <a:defRPr sz="1600" dirty="0"/>
            </a:lvl8pPr>
            <a:lvl9pPr marL="3657600" indent="0" algn="ctr">
              <a:buNone/>
              <a:defRPr sz="1600" dirty="0"/>
            </a:lvl9pPr>
          </a:lstStyle>
          <a:p>
            <a:pPr marL="0"/>
            <a:r>
              <a:rPr lang="en-US" dirty="0"/>
              <a:t>Click to edit Master subtitle style</a:t>
            </a:r>
          </a:p>
        </p:txBody>
      </p:sp>
      <p:sp>
        <p:nvSpPr>
          <p:cNvPr id="6" name="Text Placeholder 5"/>
          <p:cNvSpPr>
            <a:spLocks noGrp="1"/>
          </p:cNvSpPr>
          <p:nvPr>
            <p:ph type="body" sz="quarter" idx="13"/>
          </p:nvPr>
        </p:nvSpPr>
        <p:spPr bwMode="white">
          <a:xfrm>
            <a:off x="7899400" y="3428999"/>
            <a:ext cx="4292600" cy="1828800"/>
          </a:xfrm>
          <a:solidFill>
            <a:schemeClr val="l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rIns="0" anchor="ctr"/>
          <a:lstStyle>
            <a:lvl1pPr marL="0" indent="0" algn="ctr">
              <a:lnSpc>
                <a:spcPct val="100000"/>
              </a:lnSpc>
              <a:spcBef>
                <a:spcPts val="0"/>
              </a:spcBef>
              <a:buNone/>
              <a:defRPr lang="en-US" sz="2400" b="0" i="0" dirty="0">
                <a:solidFill>
                  <a:schemeClr val="tx1"/>
                </a:solidFill>
                <a:latin typeface="+mj-lt"/>
                <a:ea typeface="Open Sans"/>
                <a:cs typeface="Open Sans"/>
              </a:defRPr>
            </a:lvl1pPr>
            <a:lvl2pPr>
              <a:defRPr lang="en-US" sz="2400" dirty="0">
                <a:solidFill>
                  <a:schemeClr val="tx1"/>
                </a:solidFill>
                <a:latin typeface="+mj-lt"/>
              </a:defRPr>
            </a:lvl2pPr>
            <a:lvl3pPr>
              <a:defRPr lang="en-US" sz="2400" dirty="0">
                <a:solidFill>
                  <a:schemeClr val="tx1"/>
                </a:solidFill>
                <a:latin typeface="+mj-lt"/>
              </a:defRPr>
            </a:lvl3pPr>
            <a:lvl4pPr>
              <a:defRPr lang="en-US" sz="2400" dirty="0">
                <a:solidFill>
                  <a:schemeClr val="tx1"/>
                </a:solidFill>
                <a:latin typeface="+mj-lt"/>
              </a:defRPr>
            </a:lvl4pPr>
            <a:lvl5pPr>
              <a:defRPr lang="th-TH" sz="2400" dirty="0">
                <a:solidFill>
                  <a:schemeClr val="tx1"/>
                </a:solidFill>
                <a:latin typeface="+mj-lt"/>
              </a:defRPr>
            </a:lvl5pPr>
          </a:lstStyle>
          <a:p>
            <a:pPr marL="0" algn="ctr"/>
            <a:r>
              <a:rPr lang="en-US" dirty="0"/>
              <a:t>Click to edit Master text styles</a:t>
            </a:r>
          </a:p>
        </p:txBody>
      </p:sp>
      <p:pic>
        <p:nvPicPr>
          <p:cNvPr id="8" name="Google Shape;60;p40"/>
          <p:cNvPicPr>
            <a:picLocks noChangeAspect="1"/>
          </p:cNvPicPr>
          <p:nvPr/>
        </p:nvPicPr>
        <p:blipFill>
          <a:blip r:embed="rId3">
            <a:lum/>
          </a:blip>
          <a:srcRect/>
          <a:stretch>
            <a:fillRect/>
          </a:stretch>
        </p:blipFill>
        <p:spPr bwMode="white">
          <a:xfrm>
            <a:off x="685800" y="685801"/>
            <a:ext cx="2264871" cy="511774"/>
          </a:xfrm>
          <a:prstGeom prst="rect">
            <a:avLst/>
          </a:prstGeom>
          <a:noFill/>
          <a:ln>
            <a:noFill/>
            <a:headEnd type="none"/>
            <a:tailEnd type="none"/>
          </a:ln>
        </p:spPr>
      </p:pic>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_Title Slide 7">
    <p:spTree>
      <p:nvGrpSpPr>
        <p:cNvPr id="1" name=""/>
        <p:cNvGrpSpPr/>
        <p:nvPr/>
      </p:nvGrpSpPr>
      <p:grpSpPr>
        <a:xfrm>
          <a:off x="0" y="0"/>
          <a:ext cx="0" cy="0"/>
          <a:chOff x="0" y="0"/>
          <a:chExt cx="0" cy="0"/>
        </a:xfrm>
      </p:grpSpPr>
      <p:pic>
        <p:nvPicPr>
          <p:cNvPr id="7" name="Picture Placeholder 6"/>
          <p:cNvPicPr>
            <a:picLocks noChangeAspect="1"/>
          </p:cNvPicPr>
          <p:nvPr/>
        </p:nvPicPr>
        <p:blipFill>
          <a:blip r:embed="rId2">
            <a:lum/>
          </a:blip>
          <a:srcRect/>
          <a:stretch>
            <a:fillRect/>
          </a:stretch>
        </p:blipFill>
        <p:spPr bwMode="white">
          <a:xfrm>
            <a:off x="0" y="0"/>
            <a:ext cx="12192000" cy="6721475"/>
          </a:xfrm>
          <a:prstGeom prst="rect">
            <a:avLst/>
          </a:prstGeom>
          <a:ln>
            <a:headEnd type="none"/>
            <a:tailEnd type="none"/>
          </a:ln>
        </p:spPr>
      </p:pic>
      <p:sp>
        <p:nvSpPr>
          <p:cNvPr id="2" name="Title 1"/>
          <p:cNvSpPr>
            <a:spLocks noGrp="1"/>
          </p:cNvSpPr>
          <p:nvPr>
            <p:ph type="ctrTitle"/>
          </p:nvPr>
        </p:nvSpPr>
        <p:spPr bwMode="white">
          <a:xfrm>
            <a:off x="0" y="3429000"/>
            <a:ext cx="6998400" cy="1828800"/>
          </a:xfrm>
          <a:solidFill>
            <a:schemeClr val="accen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algn="l">
              <a:lnSpc>
                <a:spcPct val="100000"/>
              </a:lnSpc>
              <a:spcBef>
                <a:spcPts val="0"/>
              </a:spcBef>
              <a:spcAft>
                <a:spcPts val="0"/>
              </a:spcAft>
              <a:defRPr lang="en-US" sz="4000" b="0" i="0" dirty="0">
                <a:solidFill>
                  <a:schemeClr val="lt1"/>
                </a:solidFill>
                <a:latin typeface="Open Sans"/>
                <a:ea typeface="Open Sans"/>
                <a:cs typeface="Open Sans"/>
              </a:defRPr>
            </a:lvl1pPr>
          </a:lstStyle>
          <a:p>
            <a:pPr marL="0">
              <a:spcAft>
                <a:spcPts val="1200"/>
              </a:spcAft>
            </a:pPr>
            <a:r>
              <a:rPr lang="en-US" dirty="0"/>
              <a:t>Click to edit Master title style</a:t>
            </a:r>
          </a:p>
        </p:txBody>
      </p:sp>
      <p:sp>
        <p:nvSpPr>
          <p:cNvPr id="3" name="Subtitle 2"/>
          <p:cNvSpPr>
            <a:spLocks noGrp="1"/>
          </p:cNvSpPr>
          <p:nvPr>
            <p:ph type="subTitle" idx="1"/>
          </p:nvPr>
        </p:nvSpPr>
        <p:spPr bwMode="white">
          <a:xfrm>
            <a:off x="0" y="5257800"/>
            <a:ext cx="6998400" cy="914399"/>
          </a:xfrm>
          <a:solidFill>
            <a:schemeClr val="lt2">
              <a:alpha val="50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marL="0" indent="0" algn="l">
              <a:lnSpc>
                <a:spcPct val="100000"/>
              </a:lnSpc>
              <a:spcBef>
                <a:spcPts val="0"/>
              </a:spcBef>
              <a:spcAft>
                <a:spcPts val="0"/>
              </a:spcAft>
              <a:buNone/>
              <a:defRPr lang="en-US" sz="2400" b="0" i="0" dirty="0">
                <a:solidFill>
                  <a:schemeClr val="lt1"/>
                </a:solidFill>
                <a:latin typeface="+mn-lt"/>
                <a:ea typeface="Open Sans"/>
                <a:cs typeface="Open Sans"/>
              </a:defRPr>
            </a:lvl1pPr>
            <a:lvl2pPr marL="457200" indent="0" algn="ctr">
              <a:buNone/>
              <a:defRPr sz="2000" dirty="0"/>
            </a:lvl2pPr>
            <a:lvl3pPr marL="914400" indent="0" algn="ctr">
              <a:buNone/>
              <a:defRPr sz="1800" dirty="0"/>
            </a:lvl3pPr>
            <a:lvl4pPr marL="1371600" indent="0" algn="ctr">
              <a:buNone/>
              <a:defRPr sz="1600" dirty="0"/>
            </a:lvl4pPr>
            <a:lvl5pPr marL="1828800" indent="0" algn="ctr">
              <a:buNone/>
              <a:defRPr sz="1600" dirty="0"/>
            </a:lvl5pPr>
            <a:lvl6pPr marL="2286000" indent="0" algn="ctr">
              <a:buNone/>
              <a:defRPr sz="1600" dirty="0"/>
            </a:lvl6pPr>
            <a:lvl7pPr marL="2743200" indent="0" algn="ctr">
              <a:buNone/>
              <a:defRPr sz="1600" dirty="0"/>
            </a:lvl7pPr>
            <a:lvl8pPr marL="3200400" indent="0" algn="ctr">
              <a:buNone/>
              <a:defRPr sz="1600" dirty="0"/>
            </a:lvl8pPr>
            <a:lvl9pPr marL="3657600" indent="0" algn="ctr">
              <a:buNone/>
              <a:defRPr sz="1600" dirty="0"/>
            </a:lvl9pPr>
          </a:lstStyle>
          <a:p>
            <a:pPr marL="0"/>
            <a:r>
              <a:rPr lang="en-US" dirty="0"/>
              <a:t>Click to edit Master subtitle style</a:t>
            </a:r>
          </a:p>
        </p:txBody>
      </p:sp>
      <p:sp>
        <p:nvSpPr>
          <p:cNvPr id="6" name="Text Placeholder 5"/>
          <p:cNvSpPr>
            <a:spLocks noGrp="1"/>
          </p:cNvSpPr>
          <p:nvPr>
            <p:ph type="body" sz="quarter" idx="13"/>
          </p:nvPr>
        </p:nvSpPr>
        <p:spPr bwMode="white">
          <a:xfrm>
            <a:off x="7899400" y="3428999"/>
            <a:ext cx="4292600" cy="1828800"/>
          </a:xfrm>
          <a:solidFill>
            <a:schemeClr val="l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rIns="0" anchor="ctr"/>
          <a:lstStyle>
            <a:lvl1pPr marL="0" indent="0" algn="ctr">
              <a:lnSpc>
                <a:spcPct val="100000"/>
              </a:lnSpc>
              <a:spcBef>
                <a:spcPts val="0"/>
              </a:spcBef>
              <a:buNone/>
              <a:defRPr lang="en-US" sz="2400" b="0" i="0" dirty="0">
                <a:solidFill>
                  <a:schemeClr val="tx1"/>
                </a:solidFill>
                <a:latin typeface="+mj-lt"/>
                <a:ea typeface="Open Sans"/>
                <a:cs typeface="Open Sans"/>
              </a:defRPr>
            </a:lvl1pPr>
            <a:lvl2pPr>
              <a:defRPr lang="en-US" sz="2400" dirty="0">
                <a:solidFill>
                  <a:schemeClr val="tx1"/>
                </a:solidFill>
                <a:latin typeface="+mj-lt"/>
              </a:defRPr>
            </a:lvl2pPr>
            <a:lvl3pPr>
              <a:defRPr lang="en-US" sz="2400" dirty="0">
                <a:solidFill>
                  <a:schemeClr val="tx1"/>
                </a:solidFill>
                <a:latin typeface="+mj-lt"/>
              </a:defRPr>
            </a:lvl3pPr>
            <a:lvl4pPr>
              <a:defRPr lang="en-US" sz="2400" dirty="0">
                <a:solidFill>
                  <a:schemeClr val="tx1"/>
                </a:solidFill>
                <a:latin typeface="+mj-lt"/>
              </a:defRPr>
            </a:lvl4pPr>
            <a:lvl5pPr>
              <a:defRPr lang="th-TH" sz="2400" dirty="0">
                <a:solidFill>
                  <a:schemeClr val="tx1"/>
                </a:solidFill>
                <a:latin typeface="+mj-lt"/>
              </a:defRPr>
            </a:lvl5pPr>
          </a:lstStyle>
          <a:p>
            <a:pPr marL="0" algn="ctr"/>
            <a:r>
              <a:rPr lang="en-US" dirty="0"/>
              <a:t>Click to edit Master text styles</a:t>
            </a:r>
          </a:p>
        </p:txBody>
      </p:sp>
      <p:pic>
        <p:nvPicPr>
          <p:cNvPr id="8" name="Google Shape;60;p40"/>
          <p:cNvPicPr>
            <a:picLocks noChangeAspect="1"/>
          </p:cNvPicPr>
          <p:nvPr/>
        </p:nvPicPr>
        <p:blipFill>
          <a:blip r:embed="rId3">
            <a:lum/>
          </a:blip>
          <a:srcRect/>
          <a:stretch>
            <a:fillRect/>
          </a:stretch>
        </p:blipFill>
        <p:spPr bwMode="white">
          <a:xfrm>
            <a:off x="685800" y="685801"/>
            <a:ext cx="2264871" cy="511774"/>
          </a:xfrm>
          <a:prstGeom prst="rect">
            <a:avLst/>
          </a:prstGeom>
          <a:noFill/>
          <a:ln>
            <a:noFill/>
            <a:headEnd type="none"/>
            <a:tailEnd type="none"/>
          </a:ln>
        </p:spPr>
      </p:pic>
    </p:spTree>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bwMode="white">
          <a:xfrm>
            <a:off x="685801" y="1600200"/>
            <a:ext cx="5067299" cy="795851"/>
          </a:xfrm>
          <a:ln>
            <a:headEnd type="none"/>
            <a:tailEnd type="none"/>
          </a:ln>
        </p:spPr>
        <p:txBody>
          <a:bodyPr wrap="square" anchor="t"/>
          <a:lstStyle>
            <a:lvl1pPr marL="0" indent="0">
              <a:lnSpc>
                <a:spcPct val="100000"/>
              </a:lnSpc>
              <a:spcBef>
                <a:spcPts val="0"/>
              </a:spcBef>
              <a:buNone/>
              <a:defRPr sz="1600" b="0" i="0" dirty="0">
                <a:latin typeface="+mj-lt"/>
                <a:ea typeface="Open Sans"/>
                <a:cs typeface="Open Sans"/>
              </a:defRPr>
            </a:lvl1pPr>
            <a:lvl2pPr marL="457200" indent="0">
              <a:buNone/>
              <a:defRPr sz="2000" b="1" dirty="0"/>
            </a:lvl2pPr>
            <a:lvl3pPr marL="914400" indent="0">
              <a:buNone/>
              <a:defRPr sz="1800" b="1" dirty="0"/>
            </a:lvl3pPr>
            <a:lvl4pPr marL="1371600" indent="0">
              <a:buNone/>
              <a:defRPr sz="1600" b="1" dirty="0"/>
            </a:lvl4pPr>
            <a:lvl5pPr marL="1828800" indent="0">
              <a:buNone/>
              <a:defRPr sz="1600" b="1" dirty="0"/>
            </a:lvl5pPr>
            <a:lvl6pPr marL="2286000" indent="0">
              <a:buNone/>
              <a:defRPr sz="1600" b="1" dirty="0"/>
            </a:lvl6pPr>
            <a:lvl7pPr marL="2743200" indent="0">
              <a:buNone/>
              <a:defRPr sz="1600" b="1" dirty="0"/>
            </a:lvl7pPr>
            <a:lvl8pPr marL="3200400" indent="0">
              <a:buNone/>
              <a:defRPr sz="1600" b="1" dirty="0"/>
            </a:lvl8pPr>
            <a:lvl9pPr marL="3657600" indent="0">
              <a:buNone/>
              <a:defRPr sz="1600" b="1" dirty="0"/>
            </a:lvl9pPr>
          </a:lstStyle>
          <a:p>
            <a:r>
              <a:rPr lang="en-US" dirty="0"/>
              <a:t>Click to edit Master text styles</a:t>
            </a:r>
          </a:p>
        </p:txBody>
      </p:sp>
      <p:sp>
        <p:nvSpPr>
          <p:cNvPr id="4" name="Content Placeholder 3"/>
          <p:cNvSpPr>
            <a:spLocks noGrp="1"/>
          </p:cNvSpPr>
          <p:nvPr>
            <p:ph sz="half" idx="2" hasCustomPrompt="1"/>
          </p:nvPr>
        </p:nvSpPr>
        <p:spPr bwMode="white">
          <a:xfrm>
            <a:off x="685801" y="2514599"/>
            <a:ext cx="5067299" cy="3675063"/>
          </a:xfrm>
          <a:ln>
            <a:headEnd type="none"/>
            <a:tailEnd type="none"/>
          </a:ln>
        </p:spPr>
        <p:txBody>
          <a:bodyPr wrap="square"/>
          <a:lstStyle>
            <a:lvl1pPr>
              <a:defRPr b="0" i="0" dirty="0">
                <a:latin typeface="Open Sans"/>
                <a:ea typeface="Open Sans"/>
                <a:cs typeface="Open Sans"/>
              </a:defRPr>
            </a:lvl1pPr>
            <a:lvl2pPr>
              <a:defRPr b="0" i="0" dirty="0">
                <a:latin typeface="Open Sans"/>
                <a:ea typeface="Open Sans"/>
                <a:cs typeface="Open Sans"/>
              </a:defRPr>
            </a:lvl2pPr>
            <a:lvl3pPr>
              <a:defRPr b="0" i="0" dirty="0">
                <a:latin typeface="Open Sans"/>
                <a:ea typeface="Open Sans"/>
                <a:cs typeface="Open Sans"/>
              </a:defRPr>
            </a:lvl3pPr>
            <a:lvl4pPr>
              <a:defRPr b="0" i="0" dirty="0">
                <a:latin typeface="Open Sans"/>
                <a:ea typeface="Open Sans"/>
                <a:cs typeface="Open Sans"/>
              </a:defRPr>
            </a:lvl4pPr>
            <a:lvl5pPr>
              <a:defRPr b="0" i="0" dirty="0">
                <a:latin typeface="Open Sans"/>
                <a:ea typeface="Open Sans"/>
                <a:cs typeface="Open Sans"/>
              </a:defRPr>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bwMode="white">
          <a:xfrm>
            <a:off x="6438900" y="1600200"/>
            <a:ext cx="5045074" cy="795851"/>
          </a:xfrm>
          <a:ln>
            <a:headEnd type="none"/>
            <a:tailEnd type="none"/>
          </a:ln>
        </p:spPr>
        <p:txBody>
          <a:bodyPr wrap="square" anchor="t"/>
          <a:lstStyle>
            <a:lvl1pPr marL="0" indent="0">
              <a:lnSpc>
                <a:spcPct val="100000"/>
              </a:lnSpc>
              <a:spcBef>
                <a:spcPts val="0"/>
              </a:spcBef>
              <a:buNone/>
              <a:defRPr sz="1600" b="0" i="0" dirty="0">
                <a:latin typeface="+mj-lt"/>
                <a:ea typeface="Open Sans"/>
                <a:cs typeface="Open Sans"/>
              </a:defRPr>
            </a:lvl1pPr>
            <a:lvl2pPr marL="457200" indent="0">
              <a:buNone/>
              <a:defRPr sz="2000" b="1" dirty="0"/>
            </a:lvl2pPr>
            <a:lvl3pPr marL="914400" indent="0">
              <a:buNone/>
              <a:defRPr sz="1800" b="1" dirty="0"/>
            </a:lvl3pPr>
            <a:lvl4pPr marL="1371600" indent="0">
              <a:buNone/>
              <a:defRPr sz="1600" b="1" dirty="0"/>
            </a:lvl4pPr>
            <a:lvl5pPr marL="1828800" indent="0">
              <a:buNone/>
              <a:defRPr sz="1600" b="1" dirty="0"/>
            </a:lvl5pPr>
            <a:lvl6pPr marL="2286000" indent="0">
              <a:buNone/>
              <a:defRPr sz="1600" b="1" dirty="0"/>
            </a:lvl6pPr>
            <a:lvl7pPr marL="2743200" indent="0">
              <a:buNone/>
              <a:defRPr sz="1600" b="1" dirty="0"/>
            </a:lvl7pPr>
            <a:lvl8pPr marL="3200400" indent="0">
              <a:buNone/>
              <a:defRPr sz="1600" b="1" dirty="0"/>
            </a:lvl8pPr>
            <a:lvl9pPr marL="3657600" indent="0">
              <a:buNone/>
              <a:defRPr sz="1600" b="1" dirty="0"/>
            </a:lvl9pPr>
          </a:lstStyle>
          <a:p>
            <a:r>
              <a:rPr lang="en-US" dirty="0"/>
              <a:t>Click to edit Master text styles</a:t>
            </a:r>
          </a:p>
        </p:txBody>
      </p:sp>
      <p:sp>
        <p:nvSpPr>
          <p:cNvPr id="6" name="Content Placeholder 5"/>
          <p:cNvSpPr>
            <a:spLocks noGrp="1"/>
          </p:cNvSpPr>
          <p:nvPr>
            <p:ph sz="quarter" idx="4" hasCustomPrompt="1"/>
          </p:nvPr>
        </p:nvSpPr>
        <p:spPr bwMode="white">
          <a:xfrm>
            <a:off x="6438900" y="2514599"/>
            <a:ext cx="5045074" cy="3675063"/>
          </a:xfrm>
          <a:ln>
            <a:headEnd type="none"/>
            <a:tailEnd type="none"/>
          </a:ln>
        </p:spPr>
        <p:txBody>
          <a:bodyPr wrap="square"/>
          <a:lstStyle>
            <a:lvl1pPr>
              <a:defRPr b="0" i="0" dirty="0">
                <a:latin typeface="Open Sans"/>
                <a:ea typeface="Open Sans"/>
                <a:cs typeface="Open Sans"/>
              </a:defRPr>
            </a:lvl1pPr>
            <a:lvl2pPr>
              <a:defRPr b="0" i="0" dirty="0">
                <a:latin typeface="Open Sans"/>
                <a:ea typeface="Open Sans"/>
                <a:cs typeface="Open Sans"/>
              </a:defRPr>
            </a:lvl2pPr>
            <a:lvl3pPr>
              <a:defRPr b="0" i="0" dirty="0">
                <a:latin typeface="Open Sans"/>
                <a:ea typeface="Open Sans"/>
                <a:cs typeface="Open Sans"/>
              </a:defRPr>
            </a:lvl3pPr>
            <a:lvl4pPr>
              <a:defRPr b="0" i="0" dirty="0">
                <a:latin typeface="Open Sans"/>
                <a:ea typeface="Open Sans"/>
                <a:cs typeface="Open Sans"/>
              </a:defRPr>
            </a:lvl4pPr>
            <a:lvl5pPr>
              <a:defRPr b="0" i="0" dirty="0">
                <a:latin typeface="Open Sans"/>
                <a:ea typeface="Open Sans"/>
                <a:cs typeface="Open Sans"/>
              </a:defRPr>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bwMode="white">
          <a:ln>
            <a:headEnd type="none"/>
            <a:tailEnd type="none"/>
          </a:ln>
        </p:spPr>
        <p:txBody>
          <a:bodyPr wrap="square"/>
          <a:lstStyle/>
          <a:p>
            <a:fld id="{196514B2-5A79-4CB2-A884-9382BAF6D46D}" type="datetime1">
              <a:rPr lang="en-US" dirty="0"/>
              <a:t>7/3/2025</a:t>
            </a:fld>
            <a:endParaRPr lang="en-US" dirty="0"/>
          </a:p>
        </p:txBody>
      </p:sp>
      <p:sp>
        <p:nvSpPr>
          <p:cNvPr id="8" name="Footer Placeholder 7"/>
          <p:cNvSpPr>
            <a:spLocks noGrp="1"/>
          </p:cNvSpPr>
          <p:nvPr>
            <p:ph type="ftr" sz="quarter" idx="11"/>
          </p:nvPr>
        </p:nvSpPr>
        <p:spPr bwMode="white">
          <a:ln>
            <a:headEnd type="none"/>
            <a:tailEnd type="none"/>
          </a:ln>
        </p:spPr>
        <p:txBody>
          <a:bodyPr wrap="square"/>
          <a:lstStyle/>
          <a:p>
            <a:endParaRPr lang="en-US" dirty="0"/>
          </a:p>
        </p:txBody>
      </p:sp>
      <p:sp>
        <p:nvSpPr>
          <p:cNvPr id="9" name="Slide Number Placeholder 8"/>
          <p:cNvSpPr>
            <a:spLocks noGrp="1"/>
          </p:cNvSpPr>
          <p:nvPr>
            <p:ph type="sldNum" sz="quarter" idx="12"/>
          </p:nvPr>
        </p:nvSpPr>
        <p:spPr bwMode="white">
          <a:ln>
            <a:headEnd type="none"/>
            <a:tailEnd type="none"/>
          </a:ln>
        </p:spPr>
        <p:txBody>
          <a:bodyPr wrap="square"/>
          <a:lstStyle/>
          <a:p>
            <a:fld id="{4737D6AF-2FA5-476A-AF60-7A8CDF2E2DFB}" type="slidenum">
              <a:rPr lang="en-US" dirty="0"/>
              <a:t>‹#›</a:t>
            </a:fld>
            <a:endParaRPr lang="en-US" dirty="0"/>
          </a:p>
        </p:txBody>
      </p:sp>
      <p:sp>
        <p:nvSpPr>
          <p:cNvPr id="10" name="Title 9"/>
          <p:cNvSpPr>
            <a:spLocks noGrp="1"/>
          </p:cNvSpPr>
          <p:nvPr>
            <p:ph type="title"/>
          </p:nvPr>
        </p:nvSpPr>
        <p:spPr bwMode="white">
          <a:ln>
            <a:headEnd type="none"/>
            <a:tailEnd type="none"/>
          </a:ln>
        </p:spPr>
        <p:txBody>
          <a:bodyPr wrap="square"/>
          <a:lstStyle>
            <a:lvl1pPr>
              <a:defRPr b="0" i="0" dirty="0">
                <a:latin typeface="Open Sans"/>
                <a:ea typeface="Open Sans"/>
                <a:cs typeface="Open Sans"/>
              </a:defRPr>
            </a:lvl1pPr>
          </a:lstStyle>
          <a:p>
            <a:r>
              <a:rPr lang="en-US" dirty="0"/>
              <a:t>Click to edit Master title style</a:t>
            </a:r>
          </a:p>
        </p:txBody>
      </p:sp>
      <p:cxnSp>
        <p:nvCxnSpPr>
          <p:cNvPr id="11" name="Straight Connector 10"/>
          <p:cNvCxnSpPr/>
          <p:nvPr/>
        </p:nvCxnSpPr>
        <p:spPr bwMode="white">
          <a:xfrm>
            <a:off x="6096000" y="1600200"/>
            <a:ext cx="0" cy="4571998"/>
          </a:xfrm>
          <a:prstGeom prst="line">
            <a:avLst/>
          </a:prstGeom>
          <a:ln w="12700" cap="flat">
            <a:solidFill>
              <a:schemeClr val="dk2"/>
            </a:solidFill>
            <a:headEnd type="none"/>
            <a:tailEnd type="none"/>
          </a:ln>
          <a:effectLst/>
        </p:spPr>
        <p:style>
          <a:lnRef idx="2">
            <a:schemeClr val="accent1"/>
          </a:lnRef>
          <a:fillRef idx="0">
            <a:schemeClr val="accent1"/>
          </a:fillRef>
          <a:effectRef idx="1">
            <a:schemeClr val="accent1"/>
          </a:effectRef>
          <a:fontRef idx="minor">
            <a:schemeClr val="tx1"/>
          </a:fontRef>
        </p:style>
      </p:cxnSp>
    </p:spTree>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6" name="Title 5"/>
          <p:cNvSpPr>
            <a:spLocks noGrp="1"/>
          </p:cNvSpPr>
          <p:nvPr>
            <p:ph type="title"/>
          </p:nvPr>
        </p:nvSpPr>
        <p:spPr bwMode="white">
          <a:ln>
            <a:headEnd type="none"/>
            <a:tailEnd type="none"/>
          </a:ln>
        </p:spPr>
        <p:txBody>
          <a:bodyPr wrap="square"/>
          <a:lstStyle>
            <a:lvl1pPr>
              <a:defRPr b="0" i="0" dirty="0">
                <a:latin typeface="Open Sans"/>
                <a:ea typeface="Open Sans"/>
                <a:cs typeface="Open Sans"/>
              </a:defRPr>
            </a:lvl1pPr>
          </a:lstStyle>
          <a:p>
            <a:r>
              <a:rPr lang="en-US" dirty="0"/>
              <a:t>Click to edit Master title style</a:t>
            </a:r>
          </a:p>
        </p:txBody>
      </p:sp>
      <p:sp>
        <p:nvSpPr>
          <p:cNvPr id="7" name="Date Placeholder 6"/>
          <p:cNvSpPr>
            <a:spLocks noGrp="1"/>
          </p:cNvSpPr>
          <p:nvPr>
            <p:ph type="dt" sz="half" idx="10"/>
          </p:nvPr>
        </p:nvSpPr>
        <p:spPr bwMode="white">
          <a:ln>
            <a:headEnd type="none"/>
            <a:tailEnd type="none"/>
          </a:ln>
        </p:spPr>
        <p:txBody>
          <a:bodyPr wrap="square"/>
          <a:lstStyle/>
          <a:p>
            <a:fld id="{196514B2-5A79-4CB2-A884-9382BAF6D46D}" type="datetime1">
              <a:rPr lang="en-US" dirty="0"/>
              <a:t>7/3/2025</a:t>
            </a:fld>
            <a:endParaRPr lang="en-US" dirty="0"/>
          </a:p>
        </p:txBody>
      </p:sp>
      <p:sp>
        <p:nvSpPr>
          <p:cNvPr id="8" name="Footer Placeholder 7"/>
          <p:cNvSpPr>
            <a:spLocks noGrp="1"/>
          </p:cNvSpPr>
          <p:nvPr>
            <p:ph type="ftr" sz="quarter" idx="11"/>
          </p:nvPr>
        </p:nvSpPr>
        <p:spPr bwMode="white">
          <a:ln>
            <a:headEnd type="none"/>
            <a:tailEnd type="none"/>
          </a:ln>
        </p:spPr>
        <p:txBody>
          <a:bodyPr wrap="square"/>
          <a:lstStyle/>
          <a:p>
            <a:endParaRPr lang="en-US" dirty="0"/>
          </a:p>
        </p:txBody>
      </p:sp>
      <p:sp>
        <p:nvSpPr>
          <p:cNvPr id="9" name="Slide Number Placeholder 8"/>
          <p:cNvSpPr>
            <a:spLocks noGrp="1"/>
          </p:cNvSpPr>
          <p:nvPr>
            <p:ph type="sldNum" sz="quarter" idx="12"/>
          </p:nvPr>
        </p:nvSpPr>
        <p:spPr bwMode="white">
          <a:ln>
            <a:headEnd type="none"/>
            <a:tailEnd type="none"/>
          </a:ln>
        </p:spPr>
        <p:txBody>
          <a:bodyPr wrap="square"/>
          <a:lstStyle/>
          <a:p>
            <a:fld id="{4737D6AF-2FA5-476A-AF60-7A8CDF2E2DFB}" type="slidenum">
              <a:rPr lang="en-US" dirty="0"/>
              <a:t>‹#›</a:t>
            </a:fld>
            <a:endParaRPr lang="en-US" dirty="0"/>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Title Only 2">
    <p:spTree>
      <p:nvGrpSpPr>
        <p:cNvPr id="1" name=""/>
        <p:cNvGrpSpPr/>
        <p:nvPr/>
      </p:nvGrpSpPr>
      <p:grpSpPr>
        <a:xfrm>
          <a:off x="0" y="0"/>
          <a:ext cx="0" cy="0"/>
          <a:chOff x="0" y="0"/>
          <a:chExt cx="0" cy="0"/>
        </a:xfrm>
      </p:grpSpPr>
      <p:pic>
        <p:nvPicPr>
          <p:cNvPr id="13" name="Picture Placeholder 7"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ln>
            <a:headEnd type="none"/>
            <a:tailEnd type="none"/>
          </a:ln>
        </p:spPr>
      </p:pic>
      <p:sp>
        <p:nvSpPr>
          <p:cNvPr id="11" name="Rectangle 10"/>
          <p:cNvSpPr>
            <a:spLocks/>
          </p:cNvSpPr>
          <p:nvPr/>
        </p:nvSpPr>
        <p:spPr bwMode="white">
          <a:xfrm>
            <a:off x="685800" y="685799"/>
            <a:ext cx="10820400" cy="5486401"/>
          </a:xfrm>
          <a:prstGeom prst="rect">
            <a:avLst/>
          </a:prstGeom>
          <a:solidFill>
            <a:schemeClr val="l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b="0" i="0" dirty="0">
              <a:latin typeface="Open Sans"/>
            </a:endParaRPr>
          </a:p>
        </p:txBody>
      </p:sp>
      <p:sp>
        <p:nvSpPr>
          <p:cNvPr id="6" name="Title 5"/>
          <p:cNvSpPr>
            <a:spLocks noGrp="1"/>
          </p:cNvSpPr>
          <p:nvPr>
            <p:ph type="title"/>
          </p:nvPr>
        </p:nvSpPr>
        <p:spPr bwMode="white">
          <a:xfrm>
            <a:off x="1142999" y="1093854"/>
            <a:ext cx="9936000" cy="638832"/>
          </a:xfrm>
          <a:ln>
            <a:headEnd type="none"/>
            <a:tailEnd type="none"/>
          </a:ln>
        </p:spPr>
        <p:txBody>
          <a:bodyPr wrap="square"/>
          <a:lstStyle>
            <a:lvl1pPr>
              <a:defRPr b="0" i="0" dirty="0">
                <a:latin typeface="Open Sans"/>
                <a:ea typeface="Open Sans"/>
                <a:cs typeface="Open Sans"/>
              </a:defRPr>
            </a:lvl1pPr>
          </a:lstStyle>
          <a:p>
            <a:r>
              <a:rPr lang="en-US" dirty="0"/>
              <a:t>Click to edit Master title style</a:t>
            </a:r>
          </a:p>
        </p:txBody>
      </p:sp>
      <p:sp>
        <p:nvSpPr>
          <p:cNvPr id="7" name="Date Placeholder 6"/>
          <p:cNvSpPr>
            <a:spLocks noGrp="1"/>
          </p:cNvSpPr>
          <p:nvPr>
            <p:ph type="dt" sz="half" idx="10"/>
          </p:nvPr>
        </p:nvSpPr>
        <p:spPr bwMode="white">
          <a:ln>
            <a:headEnd type="none"/>
            <a:tailEnd type="none"/>
          </a:ln>
        </p:spPr>
        <p:txBody>
          <a:bodyPr wrap="square"/>
          <a:lstStyle>
            <a:lvl1pPr>
              <a:defRPr dirty="0">
                <a:solidFill>
                  <a:schemeClr val="bg1"/>
                </a:solidFill>
              </a:defRPr>
            </a:lvl1pPr>
          </a:lstStyle>
          <a:p>
            <a:fld id="{196514B2-5A79-4CB2-A884-9382BAF6D46D}" type="datetime1">
              <a:rPr lang="en-US" dirty="0"/>
              <a:t>7/3/2025</a:t>
            </a:fld>
            <a:endParaRPr lang="en-US" dirty="0"/>
          </a:p>
        </p:txBody>
      </p:sp>
      <p:sp>
        <p:nvSpPr>
          <p:cNvPr id="8" name="Footer Placeholder 7"/>
          <p:cNvSpPr>
            <a:spLocks noGrp="1"/>
          </p:cNvSpPr>
          <p:nvPr>
            <p:ph type="ftr" sz="quarter" idx="11"/>
          </p:nvPr>
        </p:nvSpPr>
        <p:spPr bwMode="white">
          <a:ln>
            <a:headEnd type="none"/>
            <a:tailEnd type="none"/>
          </a:ln>
        </p:spPr>
        <p:txBody>
          <a:bodyPr wrap="square"/>
          <a:lstStyle>
            <a:lvl1pPr>
              <a:defRPr dirty="0">
                <a:solidFill>
                  <a:schemeClr val="bg1"/>
                </a:solidFill>
              </a:defRPr>
            </a:lvl1pPr>
          </a:lstStyle>
          <a:p>
            <a:endParaRPr lang="en-US" dirty="0"/>
          </a:p>
        </p:txBody>
      </p:sp>
      <p:sp>
        <p:nvSpPr>
          <p:cNvPr id="9" name="Slide Number Placeholder 8"/>
          <p:cNvSpPr>
            <a:spLocks noGrp="1"/>
          </p:cNvSpPr>
          <p:nvPr>
            <p:ph type="sldNum" sz="quarter" idx="12"/>
          </p:nvPr>
        </p:nvSpPr>
        <p:spPr bwMode="white">
          <a:ln>
            <a:headEnd type="none"/>
            <a:tailEnd type="none"/>
          </a:ln>
        </p:spPr>
        <p:txBody>
          <a:bodyPr wrap="square"/>
          <a:lstStyle>
            <a:lvl1pPr>
              <a:defRPr dirty="0">
                <a:solidFill>
                  <a:schemeClr val="bg1"/>
                </a:solidFill>
              </a:defRPr>
            </a:lvl1pPr>
          </a:lstStyle>
          <a:p>
            <a:fld id="{4737D6AF-2FA5-476A-AF60-7A8CDF2E2DFB}" type="slidenum">
              <a:rPr lang="en-US" dirty="0"/>
              <a:t>‹#›</a:t>
            </a:fld>
            <a:endParaRPr lang="en-US" dirty="0"/>
          </a:p>
        </p:txBody>
      </p:sp>
      <p:pic>
        <p:nvPicPr>
          <p:cNvPr id="10" name="Google Shape;60;p40"/>
          <p:cNvPicPr>
            <a:picLocks noChangeAspect="1"/>
          </p:cNvPicPr>
          <p:nvPr/>
        </p:nvPicPr>
        <p:blipFill>
          <a:blip r:embed="rId3">
            <a:lum/>
          </a:blip>
          <a:srcRect/>
          <a:stretch>
            <a:fillRect/>
          </a:stretch>
        </p:blipFill>
        <p:spPr bwMode="white">
          <a:xfrm>
            <a:off x="685800" y="6199156"/>
            <a:ext cx="1225062" cy="276817"/>
          </a:xfrm>
          <a:prstGeom prst="rect">
            <a:avLst/>
          </a:prstGeom>
          <a:noFill/>
          <a:ln>
            <a:noFill/>
            <a:headEnd type="none"/>
            <a:tailEnd type="none"/>
          </a:ln>
        </p:spPr>
      </p:pic>
    </p:spTree>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Quote">
    <p:spTree>
      <p:nvGrpSpPr>
        <p:cNvPr id="1" name=""/>
        <p:cNvGrpSpPr/>
        <p:nvPr/>
      </p:nvGrpSpPr>
      <p:grpSpPr>
        <a:xfrm>
          <a:off x="0" y="0"/>
          <a:ext cx="0" cy="0"/>
          <a:chOff x="0" y="0"/>
          <a:chExt cx="0" cy="0"/>
        </a:xfrm>
      </p:grpSpPr>
      <p:pic>
        <p:nvPicPr>
          <p:cNvPr id="7" name="Picture Placeholder 7"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ln>
            <a:headEnd type="none"/>
            <a:tailEnd type="none"/>
          </a:ln>
        </p:spPr>
      </p:pic>
      <p:sp>
        <p:nvSpPr>
          <p:cNvPr id="8" name="Rectangle 7"/>
          <p:cNvSpPr>
            <a:spLocks/>
          </p:cNvSpPr>
          <p:nvPr/>
        </p:nvSpPr>
        <p:spPr bwMode="white">
          <a:xfrm>
            <a:off x="685800" y="239911"/>
            <a:ext cx="10820400" cy="6275190"/>
          </a:xfrm>
          <a:prstGeom prst="rect">
            <a:avLst/>
          </a:prstGeom>
          <a:solidFill>
            <a:schemeClr val="accen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b="0" i="0" dirty="0">
              <a:latin typeface="Open Sans"/>
            </a:endParaRPr>
          </a:p>
        </p:txBody>
      </p:sp>
      <p:sp>
        <p:nvSpPr>
          <p:cNvPr id="14" name="Content Placeholder 2"/>
          <p:cNvSpPr>
            <a:spLocks noGrp="1"/>
          </p:cNvSpPr>
          <p:nvPr>
            <p:ph idx="13" hasCustomPrompt="1"/>
          </p:nvPr>
        </p:nvSpPr>
        <p:spPr bwMode="white">
          <a:xfrm>
            <a:off x="1350064" y="2566222"/>
            <a:ext cx="8364536" cy="2266672"/>
          </a:xfrm>
          <a:ln>
            <a:headEnd type="none"/>
            <a:tailEnd type="none"/>
          </a:ln>
        </p:spPr>
        <p:txBody>
          <a:bodyPr wrap="square"/>
          <a:lstStyle>
            <a:lvl1pPr marL="0" indent="0">
              <a:buNone/>
              <a:defRPr sz="3200" b="0" i="0" dirty="0">
                <a:solidFill>
                  <a:schemeClr val="bg1"/>
                </a:solidFill>
                <a:latin typeface="Open Sans"/>
                <a:ea typeface="Open Sans"/>
                <a:cs typeface="Open Sans"/>
              </a:defRPr>
            </a:lvl1pPr>
            <a:lvl2pPr>
              <a:buNone/>
              <a:defRPr sz="1000" dirty="0">
                <a:solidFill>
                  <a:schemeClr val="bg1"/>
                </a:solidFill>
              </a:defRPr>
            </a:lvl2pPr>
            <a:lvl3pPr>
              <a:defRPr sz="1000" dirty="0">
                <a:solidFill>
                  <a:schemeClr val="bg1"/>
                </a:solidFill>
              </a:defRPr>
            </a:lvl3pPr>
            <a:lvl4pPr>
              <a:defRPr sz="1000" dirty="0">
                <a:solidFill>
                  <a:schemeClr val="bg1"/>
                </a:solidFill>
              </a:defRPr>
            </a:lvl4pPr>
            <a:lvl5pPr>
              <a:defRPr sz="1000" dirty="0">
                <a:solidFill>
                  <a:schemeClr val="bg1"/>
                </a:solidFill>
              </a:defRPr>
            </a:lvl5pPr>
            <a:lvl6pPr>
              <a:defRPr sz="2000" dirty="0"/>
            </a:lvl6pPr>
            <a:lvl7pPr>
              <a:defRPr sz="2000" dirty="0"/>
            </a:lvl7pPr>
            <a:lvl8pPr>
              <a:defRPr sz="2000" dirty="0"/>
            </a:lvl8pPr>
            <a:lvl9pPr>
              <a:defRPr sz="2000" dirty="0"/>
            </a:lvl9pPr>
          </a:lstStyle>
          <a:p>
            <a:r>
              <a:rPr lang="en-US" dirty="0"/>
              <a:t>This is a content placeholder. Click here to add body text. Use tab / shift + tab to navigate between text levels. </a:t>
            </a:r>
          </a:p>
        </p:txBody>
      </p:sp>
      <p:sp>
        <p:nvSpPr>
          <p:cNvPr id="3" name="Text Placeholder 2"/>
          <p:cNvSpPr>
            <a:spLocks noGrp="1"/>
          </p:cNvSpPr>
          <p:nvPr>
            <p:ph type="body" idx="1" hasCustomPrompt="1"/>
          </p:nvPr>
        </p:nvSpPr>
        <p:spPr bwMode="white">
          <a:xfrm>
            <a:off x="1350064" y="5054675"/>
            <a:ext cx="8364536" cy="456306"/>
          </a:xfrm>
          <a:ln>
            <a:headEnd type="none"/>
            <a:tailEnd type="none"/>
          </a:ln>
        </p:spPr>
        <p:txBody>
          <a:bodyPr wrap="square" lIns="0" tIns="0" rIns="0" bIns="0"/>
          <a:lstStyle>
            <a:lvl1pPr marL="0" indent="0" algn="l">
              <a:lnSpc>
                <a:spcPct val="100000"/>
              </a:lnSpc>
              <a:spcBef>
                <a:spcPts val="0"/>
              </a:spcBef>
              <a:spcAft>
                <a:spcPts val="0"/>
              </a:spcAft>
              <a:buNone/>
              <a:defRPr sz="1600" b="0" i="0" dirty="0">
                <a:solidFill>
                  <a:schemeClr val="bg1"/>
                </a:solidFill>
                <a:latin typeface="Open Sans"/>
                <a:ea typeface="Open Sans"/>
                <a:cs typeface="Open Sans"/>
              </a:defRPr>
            </a:lvl1pPr>
            <a:lvl2pPr marL="457200" indent="0">
              <a:buNone/>
              <a:defRPr sz="2000" dirty="0">
                <a:solidFill>
                  <a:schemeClr val="tx1">
                    <a:tint val="75000"/>
                  </a:schemeClr>
                </a:solidFill>
              </a:defRPr>
            </a:lvl2pPr>
            <a:lvl3pPr marL="914400" indent="0">
              <a:buNone/>
              <a:defRPr sz="1800" dirty="0">
                <a:solidFill>
                  <a:schemeClr val="tx1">
                    <a:tint val="75000"/>
                  </a:schemeClr>
                </a:solidFill>
              </a:defRPr>
            </a:lvl3pPr>
            <a:lvl4pPr marL="1371600" indent="0">
              <a:buNone/>
              <a:defRPr sz="1600" dirty="0">
                <a:solidFill>
                  <a:schemeClr val="tx1">
                    <a:tint val="75000"/>
                  </a:schemeClr>
                </a:solidFill>
              </a:defRPr>
            </a:lvl4pPr>
            <a:lvl5pPr marL="1828800" indent="0">
              <a:buNone/>
              <a:defRPr sz="1600" dirty="0">
                <a:solidFill>
                  <a:schemeClr val="tx1">
                    <a:tint val="75000"/>
                  </a:schemeClr>
                </a:solidFill>
              </a:defRPr>
            </a:lvl5pPr>
            <a:lvl6pPr marL="2286000" indent="0">
              <a:buNone/>
              <a:defRPr sz="1600" dirty="0">
                <a:solidFill>
                  <a:schemeClr val="tx1">
                    <a:tint val="75000"/>
                  </a:schemeClr>
                </a:solidFill>
              </a:defRPr>
            </a:lvl6pPr>
            <a:lvl7pPr marL="2743200" indent="0">
              <a:buNone/>
              <a:defRPr sz="1600" dirty="0">
                <a:solidFill>
                  <a:schemeClr val="tx1">
                    <a:tint val="75000"/>
                  </a:schemeClr>
                </a:solidFill>
              </a:defRPr>
            </a:lvl7pPr>
            <a:lvl8pPr marL="3200400" indent="0">
              <a:buNone/>
              <a:defRPr sz="1600" dirty="0">
                <a:solidFill>
                  <a:schemeClr val="tx1">
                    <a:tint val="75000"/>
                  </a:schemeClr>
                </a:solidFill>
              </a:defRPr>
            </a:lvl8pPr>
            <a:lvl9pPr marL="3657600" indent="0">
              <a:buNone/>
              <a:defRPr sz="1600" dirty="0">
                <a:solidFill>
                  <a:schemeClr val="tx1">
                    <a:tint val="75000"/>
                  </a:schemeClr>
                </a:solidFill>
              </a:defRPr>
            </a:lvl9pPr>
          </a:lstStyle>
          <a:p>
            <a:r>
              <a:rPr lang="en-US" dirty="0"/>
              <a:t>Click to add source</a:t>
            </a:r>
          </a:p>
        </p:txBody>
      </p:sp>
      <p:sp>
        <p:nvSpPr>
          <p:cNvPr id="2" name="Title 1"/>
          <p:cNvSpPr>
            <a:spLocks noGrp="1"/>
          </p:cNvSpPr>
          <p:nvPr>
            <p:ph type="title"/>
          </p:nvPr>
        </p:nvSpPr>
        <p:spPr bwMode="white">
          <a:xfrm>
            <a:off x="1350064" y="685800"/>
            <a:ext cx="8364536" cy="1467468"/>
          </a:xfr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b"/>
          <a:lstStyle>
            <a:lvl1pPr algn="l">
              <a:lnSpc>
                <a:spcPct val="100000"/>
              </a:lnSpc>
              <a:spcBef>
                <a:spcPts val="0"/>
              </a:spcBef>
              <a:spcAft>
                <a:spcPts val="0"/>
              </a:spcAft>
              <a:defRPr lang="en-US" sz="4000" b="0" i="0" dirty="0">
                <a:solidFill>
                  <a:schemeClr val="bg1"/>
                </a:solidFill>
                <a:latin typeface="Open Sans"/>
                <a:ea typeface="Open Sans"/>
                <a:cs typeface="Open Sans"/>
              </a:defRPr>
            </a:lvl1pPr>
          </a:lstStyle>
          <a:p>
            <a:pPr marL="0">
              <a:spcAft>
                <a:spcPts val="1200"/>
              </a:spcAft>
            </a:pPr>
            <a:r>
              <a:rPr lang="en-US" dirty="0"/>
              <a:t>Click to edit Master title style</a:t>
            </a:r>
          </a:p>
        </p:txBody>
      </p:sp>
      <p:sp>
        <p:nvSpPr>
          <p:cNvPr id="20" name="Date Placeholder 19"/>
          <p:cNvSpPr>
            <a:spLocks noGrp="1"/>
          </p:cNvSpPr>
          <p:nvPr>
            <p:ph type="dt" sz="half" idx="10"/>
          </p:nvPr>
        </p:nvSpPr>
        <p:spPr bwMode="white">
          <a:xfrm>
            <a:off x="9715501" y="6560016"/>
            <a:ext cx="1790700" cy="136525"/>
          </a:xfrm>
          <a:ln>
            <a:headEnd type="none"/>
            <a:tailEnd type="none"/>
          </a:ln>
        </p:spPr>
        <p:txBody>
          <a:bodyPr wrap="square"/>
          <a:lstStyle>
            <a:lvl1pPr>
              <a:defRPr dirty="0">
                <a:solidFill>
                  <a:schemeClr val="bg1"/>
                </a:solidFill>
              </a:defRPr>
            </a:lvl1pPr>
          </a:lstStyle>
          <a:p>
            <a:fld id="{196514B2-5A79-4CB2-A884-9382BAF6D46D}" type="datetime1">
              <a:rPr lang="en-US" dirty="0"/>
              <a:t>7/3/2025</a:t>
            </a:fld>
            <a:endParaRPr lang="en-US" dirty="0"/>
          </a:p>
        </p:txBody>
      </p:sp>
      <p:sp>
        <p:nvSpPr>
          <p:cNvPr id="21" name="Footer Placeholder 20"/>
          <p:cNvSpPr>
            <a:spLocks noGrp="1"/>
          </p:cNvSpPr>
          <p:nvPr>
            <p:ph type="ftr" sz="quarter" idx="11"/>
          </p:nvPr>
        </p:nvSpPr>
        <p:spPr bwMode="white">
          <a:xfrm>
            <a:off x="685800" y="6560016"/>
            <a:ext cx="7239000" cy="136525"/>
          </a:xfrm>
          <a:ln>
            <a:headEnd type="none"/>
            <a:tailEnd type="none"/>
          </a:ln>
        </p:spPr>
        <p:txBody>
          <a:bodyPr wrap="square"/>
          <a:lstStyle>
            <a:lvl1pPr>
              <a:defRPr dirty="0">
                <a:solidFill>
                  <a:schemeClr val="bg1"/>
                </a:solidFill>
              </a:defRPr>
            </a:lvl1pPr>
          </a:lstStyle>
          <a:p>
            <a:endParaRPr lang="en-US" dirty="0"/>
          </a:p>
        </p:txBody>
      </p:sp>
      <p:sp>
        <p:nvSpPr>
          <p:cNvPr id="22" name="Slide Number Placeholder 21"/>
          <p:cNvSpPr>
            <a:spLocks noGrp="1"/>
          </p:cNvSpPr>
          <p:nvPr>
            <p:ph type="sldNum" sz="quarter" idx="12"/>
          </p:nvPr>
        </p:nvSpPr>
        <p:spPr bwMode="white">
          <a:ln>
            <a:headEnd type="none"/>
            <a:tailEnd type="none"/>
          </a:ln>
        </p:spPr>
        <p:txBody>
          <a:bodyPr wrap="square"/>
          <a:lstStyle>
            <a:lvl1pPr>
              <a:defRPr dirty="0">
                <a:solidFill>
                  <a:schemeClr val="bg1"/>
                </a:solidFill>
              </a:defRPr>
            </a:lvl1pPr>
          </a:lstStyle>
          <a:p>
            <a:fld id="{4737D6AF-2FA5-476A-AF60-7A8CDF2E2DFB}" type="slidenum">
              <a:rPr lang="en-US" dirty="0"/>
              <a:t>‹#›</a:t>
            </a:fld>
            <a:endParaRPr lang="en-US" dirty="0"/>
          </a:p>
        </p:txBody>
      </p:sp>
      <p:pic>
        <p:nvPicPr>
          <p:cNvPr id="11" name="Google Shape;60;p40"/>
          <p:cNvPicPr>
            <a:picLocks noChangeAspect="1"/>
          </p:cNvPicPr>
          <p:nvPr/>
        </p:nvPicPr>
        <p:blipFill>
          <a:blip r:embed="rId3">
            <a:lum/>
          </a:blip>
          <a:srcRect/>
          <a:stretch>
            <a:fillRect/>
          </a:stretch>
        </p:blipFill>
        <p:spPr bwMode="white">
          <a:xfrm>
            <a:off x="9938896" y="5844239"/>
            <a:ext cx="1343909" cy="303672"/>
          </a:xfrm>
          <a:prstGeom prst="rect">
            <a:avLst/>
          </a:prstGeom>
          <a:noFill/>
          <a:ln>
            <a:noFill/>
            <a:headEnd type="none"/>
            <a:tailEnd type="none"/>
          </a:ln>
        </p:spPr>
      </p:pic>
    </p:spTree>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Blank 2">
    <p:spTree>
      <p:nvGrpSpPr>
        <p:cNvPr id="1" name=""/>
        <p:cNvGrpSpPr/>
        <p:nvPr/>
      </p:nvGrpSpPr>
      <p:grpSpPr>
        <a:xfrm>
          <a:off x="0" y="0"/>
          <a:ext cx="0" cy="0"/>
          <a:chOff x="0" y="0"/>
          <a:chExt cx="0" cy="0"/>
        </a:xfrm>
      </p:grpSpPr>
      <p:pic>
        <p:nvPicPr>
          <p:cNvPr id="20" name="Picture Placeholder 7"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ln>
            <a:headEnd type="none"/>
            <a:tailEnd type="none"/>
          </a:ln>
        </p:spPr>
      </p:pic>
      <p:sp>
        <p:nvSpPr>
          <p:cNvPr id="18" name="Rectangle 17"/>
          <p:cNvSpPr>
            <a:spLocks/>
          </p:cNvSpPr>
          <p:nvPr/>
        </p:nvSpPr>
        <p:spPr bwMode="white">
          <a:xfrm>
            <a:off x="0" y="0"/>
            <a:ext cx="11506200" cy="6515100"/>
          </a:xfrm>
          <a:prstGeom prst="rect">
            <a:avLst/>
          </a:prstGeom>
          <a:solidFill>
            <a:schemeClr val="l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sp>
        <p:nvSpPr>
          <p:cNvPr id="3" name="Date Placeholder 2"/>
          <p:cNvSpPr>
            <a:spLocks noGrp="1"/>
          </p:cNvSpPr>
          <p:nvPr>
            <p:ph type="dt" sz="half" idx="10"/>
          </p:nvPr>
        </p:nvSpPr>
        <p:spPr bwMode="white">
          <a:xfrm>
            <a:off x="9715501" y="6544236"/>
            <a:ext cx="1790700" cy="136525"/>
          </a:xfrm>
          <a:ln>
            <a:headEnd type="none"/>
            <a:tailEnd type="none"/>
          </a:ln>
        </p:spPr>
        <p:txBody>
          <a:bodyPr wrap="square"/>
          <a:lstStyle>
            <a:lvl1pPr>
              <a:defRPr dirty="0">
                <a:solidFill>
                  <a:schemeClr val="bg1"/>
                </a:solidFill>
              </a:defRPr>
            </a:lvl1pPr>
          </a:lstStyle>
          <a:p>
            <a:fld id="{196514B2-5A79-4CB2-A884-9382BAF6D46D}" type="datetime1">
              <a:rPr lang="en-US" dirty="0"/>
              <a:t>7/3/2025</a:t>
            </a:fld>
            <a:endParaRPr lang="en-US" dirty="0"/>
          </a:p>
        </p:txBody>
      </p:sp>
      <p:sp>
        <p:nvSpPr>
          <p:cNvPr id="4" name="Footer Placeholder 3"/>
          <p:cNvSpPr>
            <a:spLocks noGrp="1"/>
          </p:cNvSpPr>
          <p:nvPr>
            <p:ph type="ftr" sz="quarter" idx="11"/>
          </p:nvPr>
        </p:nvSpPr>
        <p:spPr bwMode="white">
          <a:xfrm>
            <a:off x="664265" y="6544236"/>
            <a:ext cx="2895364" cy="136525"/>
          </a:xfrm>
          <a:ln>
            <a:headEnd type="none"/>
            <a:tailEnd type="none"/>
          </a:ln>
        </p:spPr>
        <p:txBody>
          <a:bodyPr wrap="square"/>
          <a:lstStyle>
            <a:lvl1pPr>
              <a:defRPr dirty="0">
                <a:solidFill>
                  <a:schemeClr val="bg1"/>
                </a:solidFill>
              </a:defRPr>
            </a:lvl1pPr>
          </a:lstStyle>
          <a:p>
            <a:endParaRPr lang="en-US" dirty="0"/>
          </a:p>
        </p:txBody>
      </p:sp>
      <p:sp>
        <p:nvSpPr>
          <p:cNvPr id="5" name="Slide Number Placeholder 4"/>
          <p:cNvSpPr>
            <a:spLocks noGrp="1"/>
          </p:cNvSpPr>
          <p:nvPr>
            <p:ph type="sldNum" sz="quarter" idx="12"/>
          </p:nvPr>
        </p:nvSpPr>
        <p:spPr bwMode="white">
          <a:ln>
            <a:headEnd type="none"/>
            <a:tailEnd type="none"/>
          </a:ln>
        </p:spPr>
        <p:txBody>
          <a:bodyPr wrap="square"/>
          <a:lstStyle>
            <a:lvl1pPr>
              <a:defRPr dirty="0">
                <a:solidFill>
                  <a:schemeClr val="bg1"/>
                </a:solidFill>
              </a:defRPr>
            </a:lvl1pPr>
          </a:lstStyle>
          <a:p>
            <a:fld id="{4737D6AF-2FA5-476A-AF60-7A8CDF2E2DFB}" type="slidenum">
              <a:rPr lang="en-US" dirty="0"/>
              <a:t>‹#›</a:t>
            </a:fld>
            <a:endParaRPr lang="en-US" dirty="0"/>
          </a:p>
        </p:txBody>
      </p:sp>
      <p:pic>
        <p:nvPicPr>
          <p:cNvPr id="8" name="Google Shape;22;p35"/>
          <p:cNvPicPr>
            <a:picLocks noChangeAspect="1"/>
          </p:cNvPicPr>
          <p:nvPr/>
        </p:nvPicPr>
        <p:blipFill>
          <a:blip r:embed="rId3">
            <a:lum/>
          </a:blip>
          <a:srcRect/>
          <a:stretch>
            <a:fillRect/>
          </a:stretch>
        </p:blipFill>
        <p:spPr bwMode="white">
          <a:xfrm>
            <a:off x="9523719" y="5762126"/>
            <a:ext cx="1814795" cy="410074"/>
          </a:xfrm>
          <a:prstGeom prst="rect">
            <a:avLst/>
          </a:prstGeom>
          <a:noFill/>
          <a:ln>
            <a:noFill/>
            <a:headEnd type="none"/>
            <a:tailEnd type="none"/>
          </a:ln>
        </p:spPr>
      </p:pic>
    </p:spTree>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bwMode="white">
          <a:xfrm>
            <a:off x="0" y="0"/>
            <a:ext cx="12192000" cy="6720840"/>
          </a:xfrm>
          <a:solidFill>
            <a:schemeClr val="dk2"/>
          </a:solidFill>
          <a:ln>
            <a:headEnd type="none"/>
            <a:tailEnd type="none"/>
          </a:ln>
        </p:spPr>
        <p:txBody>
          <a:bodyPr wrap="square"/>
          <a:lstStyle>
            <a:lvl1pPr marL="0" indent="0">
              <a:buNone/>
              <a:defRPr sz="1600" b="0" i="0" dirty="0">
                <a:latin typeface="Open Sans"/>
                <a:ea typeface="Open Sans"/>
                <a:cs typeface="Open Sans"/>
              </a:defRPr>
            </a:lvl1pPr>
            <a:lvl2pPr marL="457200" indent="0">
              <a:buNone/>
              <a:defRPr sz="2800" dirty="0"/>
            </a:lvl2pPr>
            <a:lvl3pPr marL="914400" indent="0">
              <a:buNone/>
              <a:defRPr sz="2400" dirty="0"/>
            </a:lvl3pPr>
            <a:lvl4pPr marL="1371600" indent="0">
              <a:buNone/>
              <a:defRPr sz="2000" dirty="0"/>
            </a:lvl4pPr>
            <a:lvl5pPr marL="1828800" indent="0">
              <a:buNone/>
              <a:defRPr sz="2000" dirty="0"/>
            </a:lvl5pPr>
            <a:lvl6pPr marL="2286000" indent="0">
              <a:buNone/>
              <a:defRPr sz="2000" dirty="0"/>
            </a:lvl6pPr>
            <a:lvl7pPr marL="2743200" indent="0">
              <a:buNone/>
              <a:defRPr sz="2000" dirty="0"/>
            </a:lvl7pPr>
            <a:lvl8pPr marL="3200400" indent="0">
              <a:buNone/>
              <a:defRPr sz="2000" dirty="0"/>
            </a:lvl8pPr>
            <a:lvl9pPr marL="3657600" indent="0">
              <a:buNone/>
              <a:defRPr sz="2000" dirty="0"/>
            </a:lvl9pPr>
          </a:lstStyle>
          <a:p>
            <a:r>
              <a:rPr lang="en-US" dirty="0"/>
              <a:t>Click icon to add picture</a:t>
            </a:r>
          </a:p>
        </p:txBody>
      </p:sp>
      <p:sp>
        <p:nvSpPr>
          <p:cNvPr id="5" name="Date Placeholder 4"/>
          <p:cNvSpPr>
            <a:spLocks noGrp="1"/>
          </p:cNvSpPr>
          <p:nvPr>
            <p:ph type="dt" sz="half" idx="10"/>
          </p:nvPr>
        </p:nvSpPr>
        <p:spPr bwMode="white">
          <a:ln>
            <a:headEnd type="none"/>
            <a:tailEnd type="none"/>
          </a:ln>
        </p:spPr>
        <p:txBody>
          <a:bodyPr wrap="square"/>
          <a:lstStyle>
            <a:lvl1pPr>
              <a:defRPr dirty="0">
                <a:solidFill>
                  <a:schemeClr val="bg1"/>
                </a:solidFill>
              </a:defRPr>
            </a:lvl1pPr>
          </a:lstStyle>
          <a:p>
            <a:fld id="{196514B2-5A79-4CB2-A884-9382BAF6D46D}" type="datetime1">
              <a:rPr lang="en-US" dirty="0"/>
              <a:t>7/3/2025</a:t>
            </a:fld>
            <a:endParaRPr lang="en-US" dirty="0"/>
          </a:p>
        </p:txBody>
      </p:sp>
      <p:sp>
        <p:nvSpPr>
          <p:cNvPr id="6" name="Footer Placeholder 5"/>
          <p:cNvSpPr>
            <a:spLocks noGrp="1"/>
          </p:cNvSpPr>
          <p:nvPr>
            <p:ph type="ftr" sz="quarter" idx="11"/>
          </p:nvPr>
        </p:nvSpPr>
        <p:spPr bwMode="white">
          <a:ln>
            <a:headEnd type="none"/>
            <a:tailEnd type="none"/>
          </a:ln>
        </p:spPr>
        <p:txBody>
          <a:bodyPr wrap="square"/>
          <a:lstStyle>
            <a:lvl1pPr>
              <a:defRPr dirty="0">
                <a:solidFill>
                  <a:schemeClr val="bg1"/>
                </a:solidFill>
              </a:defRPr>
            </a:lvl1pPr>
          </a:lstStyle>
          <a:p>
            <a:endParaRPr lang="en-US" dirty="0"/>
          </a:p>
        </p:txBody>
      </p:sp>
      <p:sp>
        <p:nvSpPr>
          <p:cNvPr id="7" name="Slide Number Placeholder 6"/>
          <p:cNvSpPr>
            <a:spLocks noGrp="1"/>
          </p:cNvSpPr>
          <p:nvPr>
            <p:ph type="sldNum" sz="quarter" idx="12"/>
          </p:nvPr>
        </p:nvSpPr>
        <p:spPr bwMode="white">
          <a:ln>
            <a:headEnd type="none"/>
            <a:tailEnd type="none"/>
          </a:ln>
        </p:spPr>
        <p:txBody>
          <a:bodyPr wrap="square"/>
          <a:lstStyle>
            <a:lvl1pPr>
              <a:defRPr dirty="0">
                <a:solidFill>
                  <a:schemeClr val="bg1"/>
                </a:solidFill>
              </a:defRPr>
            </a:lvl1pPr>
          </a:lstStyle>
          <a:p>
            <a:fld id="{4737D6AF-2FA5-476A-AF60-7A8CDF2E2DFB}" type="slidenum">
              <a:rPr lang="en-US" dirty="0"/>
              <a:t>‹#›</a:t>
            </a:fld>
            <a:endParaRPr lang="en-US" dirty="0"/>
          </a:p>
        </p:txBody>
      </p:sp>
      <p:pic>
        <p:nvPicPr>
          <p:cNvPr id="8" name="Google Shape;60;p40"/>
          <p:cNvPicPr>
            <a:picLocks noChangeAspect="1"/>
          </p:cNvPicPr>
          <p:nvPr/>
        </p:nvPicPr>
        <p:blipFill>
          <a:blip r:embed="rId2">
            <a:lum/>
          </a:blip>
          <a:srcRect/>
          <a:stretch>
            <a:fillRect/>
          </a:stretch>
        </p:blipFill>
        <p:spPr bwMode="white">
          <a:xfrm>
            <a:off x="640530" y="6240564"/>
            <a:ext cx="1343909" cy="303672"/>
          </a:xfrm>
          <a:prstGeom prst="rect">
            <a:avLst/>
          </a:prstGeom>
          <a:noFill/>
          <a:ln>
            <a:noFill/>
            <a:headEnd type="none"/>
            <a:tailEnd type="none"/>
          </a:ln>
        </p:spPr>
      </p:pic>
    </p:spTree>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_Brand Bumper">
    <p:spTree>
      <p:nvGrpSpPr>
        <p:cNvPr id="1" name=""/>
        <p:cNvGrpSpPr/>
        <p:nvPr/>
      </p:nvGrpSpPr>
      <p:grpSpPr>
        <a:xfrm>
          <a:off x="0" y="0"/>
          <a:ext cx="0" cy="0"/>
          <a:chOff x="0" y="0"/>
          <a:chExt cx="0" cy="0"/>
        </a:xfrm>
      </p:grpSpPr>
      <p:pic>
        <p:nvPicPr>
          <p:cNvPr id="15" name="Picture Placeholder 7"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ln>
            <a:headEnd type="none"/>
            <a:tailEnd type="none"/>
          </a:ln>
        </p:spPr>
      </p:pic>
      <p:sp>
        <p:nvSpPr>
          <p:cNvPr id="11" name="Rectangle 10"/>
          <p:cNvSpPr>
            <a:spLocks/>
          </p:cNvSpPr>
          <p:nvPr/>
        </p:nvSpPr>
        <p:spPr bwMode="white">
          <a:xfrm>
            <a:off x="685800" y="685799"/>
            <a:ext cx="10820400" cy="5486401"/>
          </a:xfrm>
          <a:prstGeom prst="rect">
            <a:avLst/>
          </a:prstGeom>
          <a:solidFill>
            <a:schemeClr val="l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b="0" i="0" dirty="0">
              <a:latin typeface="Open Sans"/>
            </a:endParaRPr>
          </a:p>
        </p:txBody>
      </p:sp>
      <p:sp>
        <p:nvSpPr>
          <p:cNvPr id="7" name="Date Placeholder 6"/>
          <p:cNvSpPr>
            <a:spLocks noGrp="1"/>
          </p:cNvSpPr>
          <p:nvPr>
            <p:ph type="dt" sz="half" idx="10"/>
          </p:nvPr>
        </p:nvSpPr>
        <p:spPr bwMode="white">
          <a:ln>
            <a:headEnd type="none"/>
            <a:tailEnd type="none"/>
          </a:ln>
        </p:spPr>
        <p:txBody>
          <a:bodyPr wrap="square"/>
          <a:lstStyle>
            <a:lvl1pPr>
              <a:defRPr dirty="0">
                <a:solidFill>
                  <a:schemeClr val="bg1"/>
                </a:solidFill>
              </a:defRPr>
            </a:lvl1pPr>
          </a:lstStyle>
          <a:p>
            <a:fld id="{196514B2-5A79-4CB2-A884-9382BAF6D46D}" type="datetime1">
              <a:rPr lang="en-US" dirty="0"/>
              <a:t>7/3/2025</a:t>
            </a:fld>
            <a:endParaRPr lang="en-US" dirty="0"/>
          </a:p>
        </p:txBody>
      </p:sp>
      <p:sp>
        <p:nvSpPr>
          <p:cNvPr id="8" name="Footer Placeholder 7"/>
          <p:cNvSpPr>
            <a:spLocks noGrp="1"/>
          </p:cNvSpPr>
          <p:nvPr>
            <p:ph type="ftr" sz="quarter" idx="11"/>
          </p:nvPr>
        </p:nvSpPr>
        <p:spPr bwMode="white">
          <a:xfrm>
            <a:off x="685800" y="6407711"/>
            <a:ext cx="7239000" cy="136525"/>
          </a:xfrm>
          <a:ln>
            <a:headEnd type="none"/>
            <a:tailEnd type="none"/>
          </a:ln>
        </p:spPr>
        <p:txBody>
          <a:bodyPr wrap="square"/>
          <a:lstStyle>
            <a:lvl1pPr>
              <a:defRPr dirty="0">
                <a:solidFill>
                  <a:schemeClr val="bg1"/>
                </a:solidFill>
              </a:defRPr>
            </a:lvl1pPr>
          </a:lstStyle>
          <a:p>
            <a:endParaRPr lang="en-US" dirty="0"/>
          </a:p>
        </p:txBody>
      </p:sp>
      <p:sp>
        <p:nvSpPr>
          <p:cNvPr id="9" name="Slide Number Placeholder 8"/>
          <p:cNvSpPr>
            <a:spLocks noGrp="1"/>
          </p:cNvSpPr>
          <p:nvPr>
            <p:ph type="sldNum" sz="quarter" idx="12"/>
          </p:nvPr>
        </p:nvSpPr>
        <p:spPr bwMode="white">
          <a:ln>
            <a:headEnd type="none"/>
            <a:tailEnd type="none"/>
          </a:ln>
        </p:spPr>
        <p:txBody>
          <a:bodyPr wrap="square"/>
          <a:lstStyle>
            <a:lvl1pPr>
              <a:defRPr dirty="0">
                <a:solidFill>
                  <a:schemeClr val="bg1"/>
                </a:solidFill>
              </a:defRPr>
            </a:lvl1pPr>
          </a:lstStyle>
          <a:p>
            <a:fld id="{4737D6AF-2FA5-476A-AF60-7A8CDF2E2DFB}" type="slidenum">
              <a:rPr lang="en-US" dirty="0"/>
              <a:t>‹#›</a:t>
            </a:fld>
            <a:endParaRPr lang="en-US" dirty="0"/>
          </a:p>
        </p:txBody>
      </p:sp>
      <p:pic>
        <p:nvPicPr>
          <p:cNvPr id="10" name="Google Shape;22;p35"/>
          <p:cNvPicPr>
            <a:picLocks noChangeAspect="1"/>
          </p:cNvPicPr>
          <p:nvPr/>
        </p:nvPicPr>
        <p:blipFill>
          <a:blip r:embed="rId3">
            <a:lum/>
          </a:blip>
          <a:srcRect/>
          <a:stretch>
            <a:fillRect/>
          </a:stretch>
        </p:blipFill>
        <p:spPr bwMode="white">
          <a:xfrm>
            <a:off x="4527123" y="2983757"/>
            <a:ext cx="3137754" cy="709012"/>
          </a:xfrm>
          <a:prstGeom prst="rect">
            <a:avLst/>
          </a:prstGeom>
          <a:noFill/>
          <a:ln>
            <a:noFill/>
            <a:headEnd type="none"/>
            <a:tailEnd type="none"/>
          </a:ln>
        </p:spPr>
      </p:pic>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
        <p:cNvGrpSpPr/>
        <p:nvPr/>
      </p:nvGrpSpPr>
      <p:grpSpPr>
        <a:xfrm>
          <a:off x="0" y="0"/>
          <a:ext cx="0" cy="0"/>
          <a:chOff x="0" y="0"/>
          <a:chExt cx="0" cy="0"/>
        </a:xfrm>
      </p:grpSpPr>
      <p:sp>
        <p:nvSpPr>
          <p:cNvPr id="46" name="Google Shape;46;p38"/>
          <p:cNvSpPr>
            <a:spLocks noGrp="1"/>
          </p:cNvSpPr>
          <p:nvPr>
            <p:ph type="pic" idx="2"/>
          </p:nvPr>
        </p:nvSpPr>
        <p:spPr bwMode="white">
          <a:xfrm>
            <a:off x="3384550" y="0"/>
            <a:ext cx="8807450" cy="6720839"/>
          </a:xfrm>
          <a:prstGeom prst="rect">
            <a:avLst/>
          </a:prstGeom>
          <a:solidFill>
            <a:schemeClr val="lt2"/>
          </a:solidFill>
          <a:ln>
            <a:noFill/>
            <a:headEnd type="none"/>
            <a:tailEnd type="none"/>
          </a:ln>
        </p:spPr>
        <p:txBody>
          <a:bodyPr wrap="square"/>
          <a:lstStyle/>
          <a:p>
            <a:endParaRPr/>
          </a:p>
        </p:txBody>
      </p:sp>
      <p:sp>
        <p:nvSpPr>
          <p:cNvPr id="47" name="Google Shape;47;p38"/>
          <p:cNvSpPr>
            <a:spLocks noGrp="1"/>
          </p:cNvSpPr>
          <p:nvPr>
            <p:ph type="body" idx="1"/>
          </p:nvPr>
        </p:nvSpPr>
        <p:spPr bwMode="white">
          <a:xfrm>
            <a:off x="685801" y="1600200"/>
            <a:ext cx="2285999" cy="4572000"/>
          </a:xfrm>
          <a:prstGeom prst="rect">
            <a:avLst/>
          </a:prstGeom>
          <a:noFill/>
          <a:ln>
            <a:noFill/>
            <a:headEnd type="none"/>
            <a:tailEnd type="none"/>
          </a:ln>
        </p:spPr>
        <p:txBody>
          <a:bodyPr wrap="square" lIns="0" tIns="0" rIns="0" bIns="0" anchor="t">
            <a:noAutofit/>
          </a:bodyPr>
          <a:lstStyle>
            <a:lvl1pPr marL="457200" indent="-228600" algn="l">
              <a:lnSpc>
                <a:spcPct val="130000"/>
              </a:lnSpc>
              <a:spcBef>
                <a:spcPts val="1200"/>
              </a:spcBef>
              <a:spcAft>
                <a:spcPts val="0"/>
              </a:spcAft>
              <a:buClr>
                <a:schemeClr val="dk1"/>
              </a:buClr>
              <a:buSzPts val="1000"/>
              <a:buNone/>
              <a:defRPr sz="1000" b="0" i="0" dirty="0">
                <a:latin typeface="Open Sans"/>
                <a:ea typeface="Open Sans"/>
                <a:cs typeface="Open Sans"/>
              </a:defRPr>
            </a:lvl1pPr>
            <a:lvl2pPr marL="914400" lvl="1" indent="-228600" algn="l">
              <a:lnSpc>
                <a:spcPct val="130000"/>
              </a:lnSpc>
              <a:spcBef>
                <a:spcPts val="600"/>
              </a:spcBef>
              <a:spcAft>
                <a:spcPts val="0"/>
              </a:spcAft>
              <a:buClr>
                <a:schemeClr val="dk1"/>
              </a:buClr>
              <a:buSzPts val="1400"/>
              <a:buNone/>
              <a:defRPr sz="1400" dirty="0"/>
            </a:lvl2pPr>
            <a:lvl3pPr marL="1371600" lvl="2" indent="-228600" algn="l">
              <a:lnSpc>
                <a:spcPct val="130000"/>
              </a:lnSpc>
              <a:spcBef>
                <a:spcPts val="600"/>
              </a:spcBef>
              <a:spcAft>
                <a:spcPts val="0"/>
              </a:spcAft>
              <a:buClr>
                <a:schemeClr val="dk1"/>
              </a:buClr>
              <a:buSzPts val="1200"/>
              <a:buNone/>
              <a:defRPr sz="1200" dirty="0"/>
            </a:lvl3pPr>
            <a:lvl4pPr marL="1828800" lvl="3" indent="-228600" algn="l">
              <a:lnSpc>
                <a:spcPct val="130000"/>
              </a:lnSpc>
              <a:spcBef>
                <a:spcPts val="600"/>
              </a:spcBef>
              <a:spcAft>
                <a:spcPts val="0"/>
              </a:spcAft>
              <a:buClr>
                <a:schemeClr val="dk1"/>
              </a:buClr>
              <a:buSzPts val="1000"/>
              <a:buNone/>
              <a:defRPr sz="1000" dirty="0"/>
            </a:lvl4pPr>
            <a:lvl5pPr marL="2286000" lvl="4" indent="-228600" algn="l">
              <a:lnSpc>
                <a:spcPct val="130000"/>
              </a:lnSpc>
              <a:spcBef>
                <a:spcPts val="600"/>
              </a:spcBef>
              <a:spcAft>
                <a:spcPts val="0"/>
              </a:spcAft>
              <a:buClr>
                <a:schemeClr val="dk1"/>
              </a:buClr>
              <a:buSzPts val="1000"/>
              <a:buNone/>
              <a:defRPr sz="1000" dirty="0"/>
            </a:lvl5pPr>
            <a:lvl6pPr marL="2743200" lvl="5" indent="-228600" algn="l">
              <a:lnSpc>
                <a:spcPct val="90000"/>
              </a:lnSpc>
              <a:spcBef>
                <a:spcPts val="500"/>
              </a:spcBef>
              <a:spcAft>
                <a:spcPts val="0"/>
              </a:spcAft>
              <a:buClr>
                <a:schemeClr val="dk1"/>
              </a:buClr>
              <a:buSzPts val="1000"/>
              <a:buNone/>
              <a:defRPr sz="1000" dirty="0"/>
            </a:lvl6pPr>
            <a:lvl7pPr marL="3200400" lvl="6" indent="-228600" algn="l">
              <a:lnSpc>
                <a:spcPct val="90000"/>
              </a:lnSpc>
              <a:spcBef>
                <a:spcPts val="500"/>
              </a:spcBef>
              <a:spcAft>
                <a:spcPts val="0"/>
              </a:spcAft>
              <a:buClr>
                <a:schemeClr val="dk1"/>
              </a:buClr>
              <a:buSzPts val="1000"/>
              <a:buNone/>
              <a:defRPr sz="1000" dirty="0"/>
            </a:lvl7pPr>
            <a:lvl8pPr marL="3657600" lvl="7" indent="-228600" algn="l">
              <a:lnSpc>
                <a:spcPct val="90000"/>
              </a:lnSpc>
              <a:spcBef>
                <a:spcPts val="500"/>
              </a:spcBef>
              <a:spcAft>
                <a:spcPts val="0"/>
              </a:spcAft>
              <a:buClr>
                <a:schemeClr val="dk1"/>
              </a:buClr>
              <a:buSzPts val="1000"/>
              <a:buNone/>
              <a:defRPr sz="1000" dirty="0"/>
            </a:lvl8pPr>
            <a:lvl9pPr marL="4114800" lvl="8" indent="-228600" algn="l">
              <a:lnSpc>
                <a:spcPct val="90000"/>
              </a:lnSpc>
              <a:spcBef>
                <a:spcPts val="500"/>
              </a:spcBef>
              <a:spcAft>
                <a:spcPts val="0"/>
              </a:spcAft>
              <a:buClr>
                <a:schemeClr val="dk1"/>
              </a:buClr>
              <a:buSzPts val="1000"/>
              <a:buNone/>
              <a:defRPr sz="1000" dirty="0"/>
            </a:lvl9pPr>
          </a:lstStyle>
          <a:p>
            <a:r>
              <a:rPr lang="en-US" dirty="0"/>
              <a:t>Click to edit Master text styles</a:t>
            </a:r>
          </a:p>
        </p:txBody>
      </p:sp>
      <p:sp>
        <p:nvSpPr>
          <p:cNvPr id="48" name="Google Shape;48;p38"/>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49" name="Google Shape;49;p38"/>
          <p:cNvSpPr>
            <a:spLocks noGrp="1"/>
          </p:cNvSpPr>
          <p:nvPr>
            <p:ph type="ftr" idx="11"/>
          </p:nvPr>
        </p:nvSpPr>
        <p:spPr bwMode="white">
          <a:xfrm>
            <a:off x="3947949" y="6407711"/>
            <a:ext cx="5693762"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50" name="Google Shape;50;p38"/>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u="none" dirty="0">
                <a:solidFill>
                  <a:schemeClr val="lt1"/>
                </a:solidFill>
                <a:latin typeface="Open Sans"/>
                <a:ea typeface="Open Sans"/>
                <a:cs typeface="Open Sans"/>
                <a:sym typeface="Lato Black"/>
              </a:defRPr>
            </a:lvl1pPr>
            <a:lvl2pPr marL="0" lvl="1" indent="0" algn="ctr">
              <a:spcBef>
                <a:spcPts val="0"/>
              </a:spcBef>
              <a:buNone/>
              <a:defRPr sz="700" b="1" i="0" u="none" dirty="0">
                <a:solidFill>
                  <a:schemeClr val="lt1"/>
                </a:solidFill>
                <a:latin typeface="Lato Black"/>
                <a:ea typeface="Lato Black"/>
                <a:cs typeface="Lato Black"/>
                <a:sym typeface="Lato Black"/>
              </a:defRPr>
            </a:lvl2pPr>
            <a:lvl3pPr marL="0" lvl="2" indent="0" algn="ctr">
              <a:spcBef>
                <a:spcPts val="0"/>
              </a:spcBef>
              <a:buNone/>
              <a:defRPr sz="700" b="1" i="0" u="none" dirty="0">
                <a:solidFill>
                  <a:schemeClr val="lt1"/>
                </a:solidFill>
                <a:latin typeface="Lato Black"/>
                <a:ea typeface="Lato Black"/>
                <a:cs typeface="Lato Black"/>
                <a:sym typeface="Lato Black"/>
              </a:defRPr>
            </a:lvl3pPr>
            <a:lvl4pPr marL="0" lvl="3" indent="0" algn="ctr">
              <a:spcBef>
                <a:spcPts val="0"/>
              </a:spcBef>
              <a:buNone/>
              <a:defRPr sz="700" b="1" i="0" u="none" dirty="0">
                <a:solidFill>
                  <a:schemeClr val="lt1"/>
                </a:solidFill>
                <a:latin typeface="Lato Black"/>
                <a:ea typeface="Lato Black"/>
                <a:cs typeface="Lato Black"/>
                <a:sym typeface="Lato Black"/>
              </a:defRPr>
            </a:lvl4pPr>
            <a:lvl5pPr marL="0" lvl="4" indent="0" algn="ctr">
              <a:spcBef>
                <a:spcPts val="0"/>
              </a:spcBef>
              <a:buNone/>
              <a:defRPr sz="700" b="1" i="0" u="none" dirty="0">
                <a:solidFill>
                  <a:schemeClr val="lt1"/>
                </a:solidFill>
                <a:latin typeface="Lato Black"/>
                <a:ea typeface="Lato Black"/>
                <a:cs typeface="Lato Black"/>
                <a:sym typeface="Lato Black"/>
              </a:defRPr>
            </a:lvl5pPr>
            <a:lvl6pPr marL="0" lvl="5" indent="0" algn="ctr">
              <a:spcBef>
                <a:spcPts val="0"/>
              </a:spcBef>
              <a:buNone/>
              <a:defRPr sz="700" b="1" i="0" u="none" dirty="0">
                <a:solidFill>
                  <a:schemeClr val="lt1"/>
                </a:solidFill>
                <a:latin typeface="Lato Black"/>
                <a:ea typeface="Lato Black"/>
                <a:cs typeface="Lato Black"/>
                <a:sym typeface="Lato Black"/>
              </a:defRPr>
            </a:lvl6pPr>
            <a:lvl7pPr marL="0" lvl="6" indent="0" algn="ctr">
              <a:spcBef>
                <a:spcPts val="0"/>
              </a:spcBef>
              <a:buNone/>
              <a:defRPr sz="700" b="1" i="0" u="none" dirty="0">
                <a:solidFill>
                  <a:schemeClr val="lt1"/>
                </a:solidFill>
                <a:latin typeface="Lato Black"/>
                <a:ea typeface="Lato Black"/>
                <a:cs typeface="Lato Black"/>
                <a:sym typeface="Lato Black"/>
              </a:defRPr>
            </a:lvl7pPr>
            <a:lvl8pPr marL="0" lvl="7" indent="0" algn="ctr">
              <a:spcBef>
                <a:spcPts val="0"/>
              </a:spcBef>
              <a:buNone/>
              <a:defRPr sz="700" b="1" i="0" u="none" dirty="0">
                <a:solidFill>
                  <a:schemeClr val="lt1"/>
                </a:solidFill>
                <a:latin typeface="Lato Black"/>
                <a:ea typeface="Lato Black"/>
                <a:cs typeface="Lato Black"/>
                <a:sym typeface="Lato Black"/>
              </a:defRPr>
            </a:lvl8pPr>
            <a:lvl9pPr marL="0" lvl="8" indent="0" algn="ctr">
              <a:spcBef>
                <a:spcPts val="0"/>
              </a:spcBef>
              <a:buNone/>
              <a:defRPr sz="700" b="1" i="0" u="none"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sp>
        <p:nvSpPr>
          <p:cNvPr id="51" name="Google Shape;51;p38"/>
          <p:cNvSpPr>
            <a:spLocks noGrp="1"/>
          </p:cNvSpPr>
          <p:nvPr>
            <p:ph type="title"/>
          </p:nvPr>
        </p:nvSpPr>
        <p:spPr bwMode="white">
          <a:xfrm>
            <a:off x="685800" y="648685"/>
            <a:ext cx="2285999" cy="640080"/>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defRPr b="0" i="0" dirty="0">
                <a:latin typeface="Open Sans"/>
                <a:ea typeface="Open Sans"/>
                <a:cs typeface="Open San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53" name="Google Shape;53;p39"/>
          <p:cNvSpPr>
            <a:spLocks noGrp="1"/>
          </p:cNvSpPr>
          <p:nvPr>
            <p:ph type="title"/>
          </p:nvPr>
        </p:nvSpPr>
        <p:spPr bwMode="white">
          <a:xfrm>
            <a:off x="685800" y="648686"/>
            <a:ext cx="10820400" cy="638832"/>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defRPr b="0" i="0" dirty="0">
                <a:latin typeface="Open Sans"/>
                <a:ea typeface="Open Sans"/>
                <a:cs typeface="Open San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54" name="Google Shape;54;p39"/>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55" name="Google Shape;55;p39"/>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pPr algn="l"/>
            <a:endParaRPr lang="en-US" dirty="0"/>
          </a:p>
        </p:txBody>
      </p:sp>
      <p:sp>
        <p:nvSpPr>
          <p:cNvPr id="56" name="Google Shape;56;p39"/>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lvl1pPr>
            <a:lvl2pPr marL="0" lvl="1" indent="0" algn="ctr">
              <a:spcBef>
                <a:spcPts val="0"/>
              </a:spcBef>
              <a:buNone/>
            </a:lvl2pPr>
            <a:lvl3pPr marL="0" lvl="2" indent="0" algn="ctr">
              <a:spcBef>
                <a:spcPts val="0"/>
              </a:spcBef>
              <a:buNone/>
            </a:lvl3pPr>
            <a:lvl4pPr marL="0" lvl="3" indent="0" algn="ctr">
              <a:spcBef>
                <a:spcPts val="0"/>
              </a:spcBef>
              <a:buNone/>
            </a:lvl4pPr>
            <a:lvl5pPr marL="0" lvl="4" indent="0" algn="ctr">
              <a:spcBef>
                <a:spcPts val="0"/>
              </a:spcBef>
              <a:buNone/>
            </a:lvl5pPr>
            <a:lvl6pPr marL="0" lvl="5" indent="0" algn="ctr">
              <a:spcBef>
                <a:spcPts val="0"/>
              </a:spcBef>
              <a:buNone/>
            </a:lvl6pPr>
            <a:lvl7pPr marL="0" lvl="6" indent="0" algn="ctr">
              <a:spcBef>
                <a:spcPts val="0"/>
              </a:spcBef>
              <a:buNone/>
            </a:lvl7pPr>
            <a:lvl8pPr marL="0" lvl="7" indent="0" algn="ctr">
              <a:spcBef>
                <a:spcPts val="0"/>
              </a:spcBef>
              <a:buNone/>
            </a:lvl8pPr>
            <a:lvl9pPr marL="0" lvl="8" indent="0" algn="ctr">
              <a:spcBef>
                <a:spcPts val="0"/>
              </a:spcBef>
              <a:buNone/>
            </a:lvl9pPr>
          </a:lstStyle>
          <a:p>
            <a:pPr algn="ctr"/>
            <a:fld id="{4737D6AF-2FA5-476A-AF60-7A8CDF2E2DFB}"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pic>
        <p:nvPicPr>
          <p:cNvPr id="58" name="Google Shape;58;p40"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noFill/>
          <a:ln>
            <a:noFill/>
            <a:headEnd type="none"/>
            <a:tailEnd type="none"/>
          </a:ln>
        </p:spPr>
      </p:pic>
      <p:sp>
        <p:nvSpPr>
          <p:cNvPr id="59" name="Google Shape;59;p40"/>
          <p:cNvSpPr>
            <a:spLocks/>
          </p:cNvSpPr>
          <p:nvPr/>
        </p:nvSpPr>
        <p:spPr bwMode="white">
          <a:xfrm>
            <a:off x="685800" y="239911"/>
            <a:ext cx="10820400" cy="6275190"/>
          </a:xfrm>
          <a:prstGeom prst="rect">
            <a:avLst/>
          </a:prstGeom>
          <a:solidFill>
            <a:srgbClr val="1C366B">
              <a:alpha val="94901"/>
            </a:srgbClr>
          </a:solidFill>
          <a:ln>
            <a:noFill/>
            <a:headEnd type="none"/>
            <a:tailEnd type="none"/>
          </a:ln>
        </p:spPr>
        <p:txBody>
          <a:bodyPr wrap="square" lIns="685800" tIns="45700" rIns="91425" bIns="45700" anchor="ctr">
            <a:noAutofit/>
          </a:bodyPr>
          <a:lstStyle/>
          <a:p>
            <a:pPr marL="0" indent="0" algn="l" rtl="0">
              <a:spcBef>
                <a:spcPts val="0"/>
              </a:spcBef>
              <a:spcAft>
                <a:spcPts val="0"/>
              </a:spcAft>
              <a:buNone/>
            </a:pPr>
            <a:endParaRPr sz="4000" b="0" i="0" dirty="0">
              <a:solidFill>
                <a:schemeClr val="lt1"/>
              </a:solidFill>
              <a:latin typeface="Open Sans"/>
              <a:ea typeface="Open Sans"/>
              <a:cs typeface="Open Sans"/>
              <a:sym typeface="Lato Black"/>
            </a:endParaRPr>
          </a:p>
        </p:txBody>
      </p:sp>
      <p:pic>
        <p:nvPicPr>
          <p:cNvPr id="60" name="Google Shape;60;p40"/>
          <p:cNvPicPr>
            <a:picLocks noChangeAspect="1"/>
          </p:cNvPicPr>
          <p:nvPr/>
        </p:nvPicPr>
        <p:blipFill>
          <a:blip r:embed="rId3">
            <a:lum/>
          </a:blip>
          <a:srcRect/>
          <a:stretch>
            <a:fillRect/>
          </a:stretch>
        </p:blipFill>
        <p:spPr bwMode="white">
          <a:xfrm>
            <a:off x="940313" y="5868064"/>
            <a:ext cx="1345963" cy="304136"/>
          </a:xfrm>
          <a:prstGeom prst="rect">
            <a:avLst/>
          </a:prstGeom>
          <a:noFill/>
          <a:ln>
            <a:noFill/>
            <a:headEnd type="none"/>
            <a:tailEnd type="none"/>
          </a:ln>
        </p:spPr>
      </p:pic>
      <p:sp>
        <p:nvSpPr>
          <p:cNvPr id="61" name="Google Shape;61;p40"/>
          <p:cNvSpPr>
            <a:spLocks noGrp="1"/>
          </p:cNvSpPr>
          <p:nvPr>
            <p:ph type="title"/>
          </p:nvPr>
        </p:nvSpPr>
        <p:spPr bwMode="white">
          <a:xfrm>
            <a:off x="1350064" y="685800"/>
            <a:ext cx="8364536" cy="2338251"/>
          </a:xfrm>
          <a:prstGeom prst="rect">
            <a:avLst/>
          </a:prstGeom>
          <a:noFill/>
          <a:ln>
            <a:noFill/>
            <a:headEnd type="none"/>
            <a:tailEnd type="none"/>
          </a:ln>
        </p:spPr>
        <p:txBody>
          <a:bodyPr wrap="square" lIns="0" tIns="0" rIns="0" bIns="0" anchor="ctr">
            <a:noAutofit/>
          </a:bodyPr>
          <a:lstStyle>
            <a:lvl1pPr algn="l">
              <a:lnSpc>
                <a:spcPct val="100000"/>
              </a:lnSpc>
              <a:spcBef>
                <a:spcPts val="0"/>
              </a:spcBef>
              <a:spcAft>
                <a:spcPts val="0"/>
              </a:spcAft>
              <a:buClr>
                <a:schemeClr val="lt1"/>
              </a:buClr>
              <a:buSzPts val="4000"/>
              <a:buFont typeface="Lato Black"/>
              <a:buNone/>
              <a:defRPr sz="4000" b="0" i="0" dirty="0">
                <a:solidFill>
                  <a:schemeClr val="lt1"/>
                </a:solidFill>
                <a:latin typeface="Open Sans"/>
                <a:ea typeface="Open Sans"/>
                <a:cs typeface="Open Sans"/>
                <a:sym typeface="Lato Black"/>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62" name="Google Shape;62;p40"/>
          <p:cNvSpPr>
            <a:spLocks noGrp="1"/>
          </p:cNvSpPr>
          <p:nvPr>
            <p:ph type="body" idx="1"/>
          </p:nvPr>
        </p:nvSpPr>
        <p:spPr bwMode="white">
          <a:xfrm>
            <a:off x="1350064" y="3114026"/>
            <a:ext cx="8364536" cy="831736"/>
          </a:xfrm>
          <a:prstGeom prst="rect">
            <a:avLst/>
          </a:prstGeom>
          <a:noFill/>
          <a:ln>
            <a:noFill/>
            <a:headEnd type="none"/>
            <a:tailEnd type="none"/>
          </a:ln>
        </p:spPr>
        <p:txBody>
          <a:bodyPr wrap="square" lIns="0" tIns="0" rIns="0" bIns="0" anchor="t">
            <a:noAutofit/>
          </a:bodyPr>
          <a:lstStyle>
            <a:lvl1pPr marL="457200" indent="-228600" algn="l">
              <a:lnSpc>
                <a:spcPct val="100000"/>
              </a:lnSpc>
              <a:spcBef>
                <a:spcPts val="0"/>
              </a:spcBef>
              <a:spcAft>
                <a:spcPts val="0"/>
              </a:spcAft>
              <a:buClr>
                <a:schemeClr val="lt1"/>
              </a:buClr>
              <a:buSzPts val="2400"/>
              <a:buNone/>
              <a:defRPr sz="2400" b="0" i="0" dirty="0">
                <a:solidFill>
                  <a:schemeClr val="lt1"/>
                </a:solidFill>
                <a:latin typeface="Open Sans"/>
                <a:ea typeface="Open Sans"/>
                <a:cs typeface="Open Sans"/>
                <a:sym typeface="Lato"/>
              </a:defRPr>
            </a:lvl1pPr>
            <a:lvl2pPr marL="914400" lvl="1" indent="-228600" algn="l">
              <a:lnSpc>
                <a:spcPct val="130000"/>
              </a:lnSpc>
              <a:spcBef>
                <a:spcPts val="600"/>
              </a:spcBef>
              <a:spcAft>
                <a:spcPts val="0"/>
              </a:spcAft>
              <a:buClr>
                <a:srgbClr val="969899"/>
              </a:buClr>
              <a:buSzPts val="2000"/>
              <a:buNone/>
              <a:defRPr sz="2000" dirty="0">
                <a:solidFill>
                  <a:srgbClr val="969899"/>
                </a:solidFill>
              </a:defRPr>
            </a:lvl2pPr>
            <a:lvl3pPr marL="1371600" lvl="2" indent="-228600" algn="l">
              <a:lnSpc>
                <a:spcPct val="130000"/>
              </a:lnSpc>
              <a:spcBef>
                <a:spcPts val="600"/>
              </a:spcBef>
              <a:spcAft>
                <a:spcPts val="0"/>
              </a:spcAft>
              <a:buClr>
                <a:srgbClr val="969899"/>
              </a:buClr>
              <a:buSzPts val="1800"/>
              <a:buNone/>
              <a:defRPr sz="1800" dirty="0">
                <a:solidFill>
                  <a:srgbClr val="969899"/>
                </a:solidFill>
              </a:defRPr>
            </a:lvl3pPr>
            <a:lvl4pPr marL="1828800" lvl="3" indent="-228600" algn="l">
              <a:lnSpc>
                <a:spcPct val="130000"/>
              </a:lnSpc>
              <a:spcBef>
                <a:spcPts val="600"/>
              </a:spcBef>
              <a:spcAft>
                <a:spcPts val="0"/>
              </a:spcAft>
              <a:buClr>
                <a:srgbClr val="969899"/>
              </a:buClr>
              <a:buSzPts val="1600"/>
              <a:buNone/>
              <a:defRPr sz="1600" dirty="0">
                <a:solidFill>
                  <a:srgbClr val="969899"/>
                </a:solidFill>
              </a:defRPr>
            </a:lvl4pPr>
            <a:lvl5pPr marL="2286000" lvl="4" indent="-228600" algn="l">
              <a:lnSpc>
                <a:spcPct val="130000"/>
              </a:lnSpc>
              <a:spcBef>
                <a:spcPts val="600"/>
              </a:spcBef>
              <a:spcAft>
                <a:spcPts val="0"/>
              </a:spcAft>
              <a:buClr>
                <a:srgbClr val="969899"/>
              </a:buClr>
              <a:buSzPts val="1600"/>
              <a:buNone/>
              <a:defRPr sz="1600" dirty="0">
                <a:solidFill>
                  <a:srgbClr val="969899"/>
                </a:solidFill>
              </a:defRPr>
            </a:lvl5pPr>
            <a:lvl6pPr marL="2743200" lvl="5" indent="-228600" algn="l">
              <a:lnSpc>
                <a:spcPct val="90000"/>
              </a:lnSpc>
              <a:spcBef>
                <a:spcPts val="500"/>
              </a:spcBef>
              <a:spcAft>
                <a:spcPts val="0"/>
              </a:spcAft>
              <a:buClr>
                <a:srgbClr val="969899"/>
              </a:buClr>
              <a:buSzPts val="1600"/>
              <a:buNone/>
              <a:defRPr sz="1600" dirty="0">
                <a:solidFill>
                  <a:srgbClr val="969899"/>
                </a:solidFill>
              </a:defRPr>
            </a:lvl6pPr>
            <a:lvl7pPr marL="3200400" lvl="6" indent="-228600" algn="l">
              <a:lnSpc>
                <a:spcPct val="90000"/>
              </a:lnSpc>
              <a:spcBef>
                <a:spcPts val="500"/>
              </a:spcBef>
              <a:spcAft>
                <a:spcPts val="0"/>
              </a:spcAft>
              <a:buClr>
                <a:srgbClr val="969899"/>
              </a:buClr>
              <a:buSzPts val="1600"/>
              <a:buNone/>
              <a:defRPr sz="1600" dirty="0">
                <a:solidFill>
                  <a:srgbClr val="969899"/>
                </a:solidFill>
              </a:defRPr>
            </a:lvl7pPr>
            <a:lvl8pPr marL="3657600" lvl="7" indent="-228600" algn="l">
              <a:lnSpc>
                <a:spcPct val="90000"/>
              </a:lnSpc>
              <a:spcBef>
                <a:spcPts val="500"/>
              </a:spcBef>
              <a:spcAft>
                <a:spcPts val="0"/>
              </a:spcAft>
              <a:buClr>
                <a:srgbClr val="969899"/>
              </a:buClr>
              <a:buSzPts val="1600"/>
              <a:buNone/>
              <a:defRPr sz="1600" dirty="0">
                <a:solidFill>
                  <a:srgbClr val="969899"/>
                </a:solidFill>
              </a:defRPr>
            </a:lvl8pPr>
            <a:lvl9pPr marL="4114800" lvl="8" indent="-228600" algn="l">
              <a:lnSpc>
                <a:spcPct val="90000"/>
              </a:lnSpc>
              <a:spcBef>
                <a:spcPts val="500"/>
              </a:spcBef>
              <a:spcAft>
                <a:spcPts val="0"/>
              </a:spcAft>
              <a:buClr>
                <a:srgbClr val="969899"/>
              </a:buClr>
              <a:buSzPts val="1600"/>
              <a:buNone/>
              <a:defRPr sz="1600" dirty="0">
                <a:solidFill>
                  <a:srgbClr val="969899"/>
                </a:solidFill>
              </a:defRPr>
            </a:lvl9pPr>
          </a:lstStyle>
          <a:p>
            <a:r>
              <a:rPr lang="en-US" dirty="0"/>
              <a:t>Click to edit Master text styles</a:t>
            </a:r>
          </a:p>
        </p:txBody>
      </p:sp>
      <p:sp>
        <p:nvSpPr>
          <p:cNvPr id="63" name="Google Shape;63;p40"/>
          <p:cNvSpPr>
            <a:spLocks noGrp="1"/>
          </p:cNvSpPr>
          <p:nvPr>
            <p:ph type="dt" idx="10"/>
          </p:nvPr>
        </p:nvSpPr>
        <p:spPr bwMode="white">
          <a:xfrm>
            <a:off x="9715501" y="6560016"/>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64" name="Google Shape;64;p40"/>
          <p:cNvSpPr>
            <a:spLocks noGrp="1"/>
          </p:cNvSpPr>
          <p:nvPr>
            <p:ph type="ftr" idx="11"/>
          </p:nvPr>
        </p:nvSpPr>
        <p:spPr bwMode="white">
          <a:xfrm>
            <a:off x="685800" y="6560016"/>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solidFill>
                <a:schemeClr val="bg1"/>
              </a:solidFill>
            </a:endParaRPr>
          </a:p>
        </p:txBody>
      </p:sp>
      <p:sp>
        <p:nvSpPr>
          <p:cNvPr id="65" name="Google Shape;65;p40"/>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dirty="0">
                <a:solidFill>
                  <a:schemeClr val="lt1"/>
                </a:solidFill>
                <a:latin typeface="Open Sans"/>
                <a:ea typeface="Open Sans"/>
                <a:cs typeface="Open Sans"/>
                <a:sym typeface="Lato Black"/>
              </a:defRPr>
            </a:lvl1pPr>
            <a:lvl2pPr marL="0" lvl="1" indent="0" algn="ctr">
              <a:spcBef>
                <a:spcPts val="0"/>
              </a:spcBef>
              <a:buNone/>
              <a:defRPr sz="700" b="1" dirty="0">
                <a:solidFill>
                  <a:schemeClr val="lt1"/>
                </a:solidFill>
                <a:latin typeface="Lato Black"/>
                <a:ea typeface="Lato Black"/>
                <a:cs typeface="Lato Black"/>
                <a:sym typeface="Lato Black"/>
              </a:defRPr>
            </a:lvl2pPr>
            <a:lvl3pPr marL="0" lvl="2" indent="0" algn="ctr">
              <a:spcBef>
                <a:spcPts val="0"/>
              </a:spcBef>
              <a:buNone/>
              <a:defRPr sz="700" b="1" dirty="0">
                <a:solidFill>
                  <a:schemeClr val="lt1"/>
                </a:solidFill>
                <a:latin typeface="Lato Black"/>
                <a:ea typeface="Lato Black"/>
                <a:cs typeface="Lato Black"/>
                <a:sym typeface="Lato Black"/>
              </a:defRPr>
            </a:lvl3pPr>
            <a:lvl4pPr marL="0" lvl="3" indent="0" algn="ctr">
              <a:spcBef>
                <a:spcPts val="0"/>
              </a:spcBef>
              <a:buNone/>
              <a:defRPr sz="700" b="1" dirty="0">
                <a:solidFill>
                  <a:schemeClr val="lt1"/>
                </a:solidFill>
                <a:latin typeface="Lato Black"/>
                <a:ea typeface="Lato Black"/>
                <a:cs typeface="Lato Black"/>
                <a:sym typeface="Lato Black"/>
              </a:defRPr>
            </a:lvl4pPr>
            <a:lvl5pPr marL="0" lvl="4" indent="0" algn="ctr">
              <a:spcBef>
                <a:spcPts val="0"/>
              </a:spcBef>
              <a:buNone/>
              <a:defRPr sz="700" b="1" dirty="0">
                <a:solidFill>
                  <a:schemeClr val="lt1"/>
                </a:solidFill>
                <a:latin typeface="Lato Black"/>
                <a:ea typeface="Lato Black"/>
                <a:cs typeface="Lato Black"/>
                <a:sym typeface="Lato Black"/>
              </a:defRPr>
            </a:lvl5pPr>
            <a:lvl6pPr marL="0" lvl="5" indent="0" algn="ctr">
              <a:spcBef>
                <a:spcPts val="0"/>
              </a:spcBef>
              <a:buNone/>
              <a:defRPr sz="700" b="1" dirty="0">
                <a:solidFill>
                  <a:schemeClr val="lt1"/>
                </a:solidFill>
                <a:latin typeface="Lato Black"/>
                <a:ea typeface="Lato Black"/>
                <a:cs typeface="Lato Black"/>
                <a:sym typeface="Lato Black"/>
              </a:defRPr>
            </a:lvl6pPr>
            <a:lvl7pPr marL="0" lvl="6" indent="0" algn="ctr">
              <a:spcBef>
                <a:spcPts val="0"/>
              </a:spcBef>
              <a:buNone/>
              <a:defRPr sz="700" b="1" dirty="0">
                <a:solidFill>
                  <a:schemeClr val="lt1"/>
                </a:solidFill>
                <a:latin typeface="Lato Black"/>
                <a:ea typeface="Lato Black"/>
                <a:cs typeface="Lato Black"/>
                <a:sym typeface="Lato Black"/>
              </a:defRPr>
            </a:lvl7pPr>
            <a:lvl8pPr marL="0" lvl="7" indent="0" algn="ctr">
              <a:spcBef>
                <a:spcPts val="0"/>
              </a:spcBef>
              <a:buNone/>
              <a:defRPr sz="700" b="1" dirty="0">
                <a:solidFill>
                  <a:schemeClr val="lt1"/>
                </a:solidFill>
                <a:latin typeface="Lato Black"/>
                <a:ea typeface="Lato Black"/>
                <a:cs typeface="Lato Black"/>
                <a:sym typeface="Lato Black"/>
              </a:defRPr>
            </a:lvl8pPr>
            <a:lvl9pPr marL="0" lvl="8" indent="0" algn="ctr">
              <a:spcBef>
                <a:spcPts val="0"/>
              </a:spcBef>
              <a:buNone/>
              <a:defRPr sz="700" b="1"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pic>
        <p:nvPicPr>
          <p:cNvPr id="10" name="Picture Placeholder 7" descr="A picture containing blur&#10;&#10;Description automatically generated"/>
          <p:cNvPicPr>
            <a:picLocks noChangeAspect="1"/>
          </p:cNvPicPr>
          <p:nvPr/>
        </p:nvPicPr>
        <p:blipFill>
          <a:blip r:embed="rId4">
            <a:lum/>
          </a:blip>
          <a:srcRect/>
          <a:stretch>
            <a:fillRect/>
          </a:stretch>
        </p:blipFill>
        <p:spPr bwMode="white">
          <a:xfrm>
            <a:off x="0" y="0"/>
            <a:ext cx="12192000" cy="6736882"/>
          </a:xfrm>
          <a:prstGeom prst="rect">
            <a:avLst/>
          </a:prstGeom>
          <a:ln>
            <a:headEnd type="none"/>
            <a:tailEnd type="none"/>
          </a:ln>
        </p:spPr>
      </p:pic>
      <p:sp>
        <p:nvSpPr>
          <p:cNvPr id="11" name="Rectangle 10"/>
          <p:cNvSpPr>
            <a:spLocks/>
          </p:cNvSpPr>
          <p:nvPr/>
        </p:nvSpPr>
        <p:spPr bwMode="white">
          <a:xfrm>
            <a:off x="685800" y="239911"/>
            <a:ext cx="10820400" cy="6275190"/>
          </a:xfrm>
          <a:prstGeom prst="rect">
            <a:avLst/>
          </a:prstGeom>
          <a:solidFill>
            <a:schemeClr val="accen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b="0" i="0" dirty="0">
              <a:latin typeface="Open Sans"/>
            </a:endParaRPr>
          </a:p>
        </p:txBody>
      </p:sp>
      <p:pic>
        <p:nvPicPr>
          <p:cNvPr id="13" name="Google Shape;60;p40"/>
          <p:cNvPicPr>
            <a:picLocks noChangeAspect="1"/>
          </p:cNvPicPr>
          <p:nvPr/>
        </p:nvPicPr>
        <p:blipFill>
          <a:blip r:embed="rId3">
            <a:lum/>
          </a:blip>
          <a:srcRect/>
          <a:stretch>
            <a:fillRect/>
          </a:stretch>
        </p:blipFill>
        <p:spPr bwMode="white">
          <a:xfrm>
            <a:off x="994224" y="5823149"/>
            <a:ext cx="1345963" cy="304136"/>
          </a:xfrm>
          <a:prstGeom prst="rect">
            <a:avLst/>
          </a:prstGeom>
          <a:noFill/>
          <a:ln>
            <a:noFill/>
            <a:headEnd type="none"/>
            <a:tailEnd type="none"/>
          </a:ln>
        </p:spPr>
      </p:pic>
      <p:pic>
        <p:nvPicPr>
          <p:cNvPr id="2" name="Picture Placeholder 7" descr="A picture containing blur&#10;&#10;Description automatically generated"/>
          <p:cNvPicPr>
            <a:picLocks noChangeAspect="1"/>
          </p:cNvPicPr>
          <p:nvPr/>
        </p:nvPicPr>
        <p:blipFill>
          <a:blip r:embed="rId4">
            <a:lum/>
          </a:blip>
          <a:srcRect/>
          <a:stretch>
            <a:fillRect/>
          </a:stretch>
        </p:blipFill>
        <p:spPr bwMode="white">
          <a:xfrm>
            <a:off x="0" y="0"/>
            <a:ext cx="12192000" cy="6736882"/>
          </a:xfrm>
          <a:prstGeom prst="rect">
            <a:avLst/>
          </a:prstGeom>
          <a:ln>
            <a:headEnd type="none"/>
            <a:tailEnd type="none"/>
          </a:ln>
        </p:spPr>
      </p:pic>
      <p:sp>
        <p:nvSpPr>
          <p:cNvPr id="3" name="Rectangle 2"/>
          <p:cNvSpPr>
            <a:spLocks/>
          </p:cNvSpPr>
          <p:nvPr userDrawn="1"/>
        </p:nvSpPr>
        <p:spPr bwMode="white">
          <a:xfrm>
            <a:off x="685800" y="239911"/>
            <a:ext cx="10820400" cy="6275190"/>
          </a:xfrm>
          <a:prstGeom prst="rect">
            <a:avLst/>
          </a:prstGeom>
          <a:solidFill>
            <a:schemeClr val="accen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dirty="0">
              <a:latin typeface="Lato Black"/>
            </a:endParaRPr>
          </a:p>
        </p:txBody>
      </p:sp>
      <p:pic>
        <p:nvPicPr>
          <p:cNvPr id="5" name="Google Shape;60;p40"/>
          <p:cNvPicPr>
            <a:picLocks noChangeAspect="1"/>
          </p:cNvPicPr>
          <p:nvPr/>
        </p:nvPicPr>
        <p:blipFill>
          <a:blip r:embed="rId3">
            <a:lum/>
          </a:blip>
          <a:srcRect/>
          <a:stretch>
            <a:fillRect/>
          </a:stretch>
        </p:blipFill>
        <p:spPr bwMode="white">
          <a:xfrm>
            <a:off x="940312" y="6020132"/>
            <a:ext cx="1345963" cy="304136"/>
          </a:xfrm>
          <a:prstGeom prst="rect">
            <a:avLst/>
          </a:prstGeom>
          <a:noFill/>
          <a:ln>
            <a:noFill/>
            <a:headEnd type="none"/>
            <a:tailEnd type="none"/>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
        <p:cNvGrpSpPr/>
        <p:nvPr/>
      </p:nvGrpSpPr>
      <p:grpSpPr>
        <a:xfrm>
          <a:off x="0" y="0"/>
          <a:ext cx="0" cy="0"/>
          <a:chOff x="0" y="0"/>
          <a:chExt cx="0" cy="0"/>
        </a:xfrm>
      </p:grpSpPr>
      <p:sp>
        <p:nvSpPr>
          <p:cNvPr id="67" name="Google Shape;67;p41"/>
          <p:cNvSpPr>
            <a:spLocks noGrp="1"/>
          </p:cNvSpPr>
          <p:nvPr>
            <p:ph type="body" idx="1"/>
          </p:nvPr>
        </p:nvSpPr>
        <p:spPr bwMode="white">
          <a:xfrm>
            <a:off x="5183188" y="685800"/>
            <a:ext cx="6323012" cy="5486399"/>
          </a:xfrm>
          <a:prstGeom prst="rect">
            <a:avLst/>
          </a:prstGeom>
          <a:noFill/>
          <a:ln>
            <a:noFill/>
            <a:headEnd type="none"/>
            <a:tailEnd type="none"/>
          </a:ln>
        </p:spPr>
        <p:txBody>
          <a:bodyPr wrap="square" lIns="0" tIns="0" rIns="0" bIns="0" anchor="t">
            <a:noAutofit/>
          </a:bodyPr>
          <a:lstStyle>
            <a:lvl1pPr marL="457200" indent="-292100" algn="l">
              <a:lnSpc>
                <a:spcPct val="130000"/>
              </a:lnSpc>
              <a:spcBef>
                <a:spcPts val="1200"/>
              </a:spcBef>
              <a:spcAft>
                <a:spcPts val="0"/>
              </a:spcAft>
              <a:buClr>
                <a:schemeClr val="dk1"/>
              </a:buClr>
              <a:buSzPts val="1000"/>
              <a:buChar char="•"/>
              <a:defRPr sz="1000" b="0" i="0" dirty="0">
                <a:latin typeface="Open Sans"/>
                <a:ea typeface="Open Sans"/>
                <a:cs typeface="Open Sans"/>
              </a:defRPr>
            </a:lvl1pPr>
            <a:lvl2pPr marL="914400" lvl="1" indent="-292100" algn="l">
              <a:lnSpc>
                <a:spcPct val="130000"/>
              </a:lnSpc>
              <a:spcBef>
                <a:spcPts val="600"/>
              </a:spcBef>
              <a:spcAft>
                <a:spcPts val="0"/>
              </a:spcAft>
              <a:buClr>
                <a:schemeClr val="dk1"/>
              </a:buClr>
              <a:buSzPts val="1000"/>
              <a:buChar char="−"/>
              <a:defRPr sz="1000" dirty="0"/>
            </a:lvl2pPr>
            <a:lvl3pPr marL="1371600" lvl="2" indent="-292100" algn="l">
              <a:lnSpc>
                <a:spcPct val="130000"/>
              </a:lnSpc>
              <a:spcBef>
                <a:spcPts val="600"/>
              </a:spcBef>
              <a:spcAft>
                <a:spcPts val="0"/>
              </a:spcAft>
              <a:buClr>
                <a:schemeClr val="dk1"/>
              </a:buClr>
              <a:buSzPts val="1000"/>
              <a:buChar char="−"/>
              <a:defRPr sz="1000" dirty="0"/>
            </a:lvl3pPr>
            <a:lvl4pPr marL="1828800" lvl="3" indent="-292100" algn="l">
              <a:lnSpc>
                <a:spcPct val="130000"/>
              </a:lnSpc>
              <a:spcBef>
                <a:spcPts val="600"/>
              </a:spcBef>
              <a:spcAft>
                <a:spcPts val="0"/>
              </a:spcAft>
              <a:buClr>
                <a:schemeClr val="dk1"/>
              </a:buClr>
              <a:buSzPts val="1000"/>
              <a:buChar char="−"/>
              <a:defRPr sz="1000" dirty="0"/>
            </a:lvl4pPr>
            <a:lvl5pPr marL="2286000" lvl="4" indent="-292100" algn="l">
              <a:lnSpc>
                <a:spcPct val="130000"/>
              </a:lnSpc>
              <a:spcBef>
                <a:spcPts val="600"/>
              </a:spcBef>
              <a:spcAft>
                <a:spcPts val="0"/>
              </a:spcAft>
              <a:buClr>
                <a:schemeClr val="dk1"/>
              </a:buClr>
              <a:buSzPts val="1000"/>
              <a:buChar char="−"/>
              <a:defRPr sz="1000" dirty="0"/>
            </a:lvl5pPr>
            <a:lvl6pPr marL="2743200" lvl="5" indent="-355600" algn="l">
              <a:lnSpc>
                <a:spcPct val="90000"/>
              </a:lnSpc>
              <a:spcBef>
                <a:spcPts val="500"/>
              </a:spcBef>
              <a:spcAft>
                <a:spcPts val="0"/>
              </a:spcAft>
              <a:buClr>
                <a:schemeClr val="dk1"/>
              </a:buClr>
              <a:buSzPts val="2000"/>
              <a:buChar char="•"/>
              <a:defRPr sz="2000" dirty="0"/>
            </a:lvl6pPr>
            <a:lvl7pPr marL="3200400" lvl="6" indent="-355600" algn="l">
              <a:lnSpc>
                <a:spcPct val="90000"/>
              </a:lnSpc>
              <a:spcBef>
                <a:spcPts val="500"/>
              </a:spcBef>
              <a:spcAft>
                <a:spcPts val="0"/>
              </a:spcAft>
              <a:buClr>
                <a:schemeClr val="dk1"/>
              </a:buClr>
              <a:buSzPts val="2000"/>
              <a:buChar char="•"/>
              <a:defRPr sz="2000" dirty="0"/>
            </a:lvl7pPr>
            <a:lvl8pPr marL="3657600" lvl="7" indent="-355600" algn="l">
              <a:lnSpc>
                <a:spcPct val="90000"/>
              </a:lnSpc>
              <a:spcBef>
                <a:spcPts val="500"/>
              </a:spcBef>
              <a:spcAft>
                <a:spcPts val="0"/>
              </a:spcAft>
              <a:buClr>
                <a:schemeClr val="dk1"/>
              </a:buClr>
              <a:buSzPts val="2000"/>
              <a:buChar char="•"/>
              <a:defRPr sz="2000" dirty="0"/>
            </a:lvl8pPr>
            <a:lvl9pPr marL="4114800" lvl="8" indent="-355600" algn="l">
              <a:lnSpc>
                <a:spcPct val="90000"/>
              </a:lnSpc>
              <a:spcBef>
                <a:spcPts val="500"/>
              </a:spcBef>
              <a:spcAft>
                <a:spcPts val="0"/>
              </a:spcAft>
              <a:buClr>
                <a:schemeClr val="dk1"/>
              </a:buClr>
              <a:buSzPts val="2000"/>
              <a:buChar char="•"/>
              <a:defRPr sz="2000" dirty="0"/>
            </a:lvl9pPr>
          </a:lstStyle>
          <a:p>
            <a:r>
              <a:rPr lang="en-US" dirty="0"/>
              <a:t>Click to edit Master text styles</a:t>
            </a:r>
          </a:p>
        </p:txBody>
      </p:sp>
      <p:sp>
        <p:nvSpPr>
          <p:cNvPr id="68" name="Google Shape;68;p41"/>
          <p:cNvSpPr>
            <a:spLocks noGrp="1"/>
          </p:cNvSpPr>
          <p:nvPr>
            <p:ph type="body" idx="2"/>
          </p:nvPr>
        </p:nvSpPr>
        <p:spPr bwMode="white">
          <a:xfrm>
            <a:off x="685801" y="1600200"/>
            <a:ext cx="3606800" cy="4571998"/>
          </a:xfrm>
          <a:prstGeom prst="rect">
            <a:avLst/>
          </a:prstGeom>
          <a:noFill/>
          <a:ln>
            <a:noFill/>
            <a:headEnd type="none"/>
            <a:tailEnd type="none"/>
          </a:ln>
        </p:spPr>
        <p:txBody>
          <a:bodyPr wrap="square" lIns="0" tIns="0" rIns="0" bIns="0" anchor="t">
            <a:noAutofit/>
          </a:bodyPr>
          <a:lstStyle>
            <a:lvl1pPr marL="457200" indent="-228600" algn="l">
              <a:lnSpc>
                <a:spcPct val="130000"/>
              </a:lnSpc>
              <a:spcBef>
                <a:spcPts val="1200"/>
              </a:spcBef>
              <a:spcAft>
                <a:spcPts val="0"/>
              </a:spcAft>
              <a:buClr>
                <a:schemeClr val="dk1"/>
              </a:buClr>
              <a:buSzPts val="1200"/>
              <a:buNone/>
              <a:defRPr sz="1200" b="0" i="0" dirty="0">
                <a:latin typeface="Open Sans"/>
                <a:ea typeface="Open Sans"/>
                <a:cs typeface="Open Sans"/>
              </a:defRPr>
            </a:lvl1pPr>
            <a:lvl2pPr marL="914400" lvl="1" indent="-228600" algn="l">
              <a:lnSpc>
                <a:spcPct val="130000"/>
              </a:lnSpc>
              <a:spcBef>
                <a:spcPts val="600"/>
              </a:spcBef>
              <a:spcAft>
                <a:spcPts val="0"/>
              </a:spcAft>
              <a:buClr>
                <a:schemeClr val="dk1"/>
              </a:buClr>
              <a:buSzPts val="1400"/>
              <a:buNone/>
              <a:defRPr sz="1400" dirty="0"/>
            </a:lvl2pPr>
            <a:lvl3pPr marL="1371600" lvl="2" indent="-228600" algn="l">
              <a:lnSpc>
                <a:spcPct val="130000"/>
              </a:lnSpc>
              <a:spcBef>
                <a:spcPts val="600"/>
              </a:spcBef>
              <a:spcAft>
                <a:spcPts val="0"/>
              </a:spcAft>
              <a:buClr>
                <a:schemeClr val="dk1"/>
              </a:buClr>
              <a:buSzPts val="1200"/>
              <a:buNone/>
              <a:defRPr sz="1200" dirty="0"/>
            </a:lvl3pPr>
            <a:lvl4pPr marL="1828800" lvl="3" indent="-228600" algn="l">
              <a:lnSpc>
                <a:spcPct val="130000"/>
              </a:lnSpc>
              <a:spcBef>
                <a:spcPts val="600"/>
              </a:spcBef>
              <a:spcAft>
                <a:spcPts val="0"/>
              </a:spcAft>
              <a:buClr>
                <a:schemeClr val="dk1"/>
              </a:buClr>
              <a:buSzPts val="1000"/>
              <a:buNone/>
              <a:defRPr sz="1000" dirty="0"/>
            </a:lvl4pPr>
            <a:lvl5pPr marL="2286000" lvl="4" indent="-228600" algn="l">
              <a:lnSpc>
                <a:spcPct val="130000"/>
              </a:lnSpc>
              <a:spcBef>
                <a:spcPts val="600"/>
              </a:spcBef>
              <a:spcAft>
                <a:spcPts val="0"/>
              </a:spcAft>
              <a:buClr>
                <a:schemeClr val="dk1"/>
              </a:buClr>
              <a:buSzPts val="1000"/>
              <a:buNone/>
              <a:defRPr sz="1000" dirty="0"/>
            </a:lvl5pPr>
            <a:lvl6pPr marL="2743200" lvl="5" indent="-228600" algn="l">
              <a:lnSpc>
                <a:spcPct val="90000"/>
              </a:lnSpc>
              <a:spcBef>
                <a:spcPts val="500"/>
              </a:spcBef>
              <a:spcAft>
                <a:spcPts val="0"/>
              </a:spcAft>
              <a:buClr>
                <a:schemeClr val="dk1"/>
              </a:buClr>
              <a:buSzPts val="1000"/>
              <a:buNone/>
              <a:defRPr sz="1000" dirty="0"/>
            </a:lvl6pPr>
            <a:lvl7pPr marL="3200400" lvl="6" indent="-228600" algn="l">
              <a:lnSpc>
                <a:spcPct val="90000"/>
              </a:lnSpc>
              <a:spcBef>
                <a:spcPts val="500"/>
              </a:spcBef>
              <a:spcAft>
                <a:spcPts val="0"/>
              </a:spcAft>
              <a:buClr>
                <a:schemeClr val="dk1"/>
              </a:buClr>
              <a:buSzPts val="1000"/>
              <a:buNone/>
              <a:defRPr sz="1000" dirty="0"/>
            </a:lvl7pPr>
            <a:lvl8pPr marL="3657600" lvl="7" indent="-228600" algn="l">
              <a:lnSpc>
                <a:spcPct val="90000"/>
              </a:lnSpc>
              <a:spcBef>
                <a:spcPts val="500"/>
              </a:spcBef>
              <a:spcAft>
                <a:spcPts val="0"/>
              </a:spcAft>
              <a:buClr>
                <a:schemeClr val="dk1"/>
              </a:buClr>
              <a:buSzPts val="1000"/>
              <a:buNone/>
              <a:defRPr sz="1000" dirty="0"/>
            </a:lvl8pPr>
            <a:lvl9pPr marL="4114800" lvl="8" indent="-228600" algn="l">
              <a:lnSpc>
                <a:spcPct val="90000"/>
              </a:lnSpc>
              <a:spcBef>
                <a:spcPts val="500"/>
              </a:spcBef>
              <a:spcAft>
                <a:spcPts val="0"/>
              </a:spcAft>
              <a:buClr>
                <a:schemeClr val="dk1"/>
              </a:buClr>
              <a:buSzPts val="1000"/>
              <a:buNone/>
              <a:defRPr sz="1000" dirty="0"/>
            </a:lvl9pPr>
          </a:lstStyle>
          <a:p>
            <a:r>
              <a:rPr lang="en-US" dirty="0"/>
              <a:t>Click to edit Master text styles</a:t>
            </a:r>
          </a:p>
        </p:txBody>
      </p:sp>
      <p:sp>
        <p:nvSpPr>
          <p:cNvPr id="69" name="Google Shape;69;p41"/>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6441964A-2C9F-482C-9DC8-77759A4E5FF5}" type="datetime1">
              <a:rPr lang="en-US" dirty="0"/>
              <a:t>7/3/2025</a:t>
            </a:fld>
            <a:endParaRPr lang="en-US" dirty="0"/>
          </a:p>
        </p:txBody>
      </p:sp>
      <p:sp>
        <p:nvSpPr>
          <p:cNvPr id="70" name="Google Shape;70;p41"/>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71" name="Google Shape;71;p41"/>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lvl1pPr>
            <a:lvl2pPr marL="0" lvl="1" indent="0" algn="ctr">
              <a:spcBef>
                <a:spcPts val="0"/>
              </a:spcBef>
              <a:buNone/>
            </a:lvl2pPr>
            <a:lvl3pPr marL="0" lvl="2" indent="0" algn="ctr">
              <a:spcBef>
                <a:spcPts val="0"/>
              </a:spcBef>
              <a:buNone/>
            </a:lvl3pPr>
            <a:lvl4pPr marL="0" lvl="3" indent="0" algn="ctr">
              <a:spcBef>
                <a:spcPts val="0"/>
              </a:spcBef>
              <a:buNone/>
            </a:lvl4pPr>
            <a:lvl5pPr marL="0" lvl="4" indent="0" algn="ctr">
              <a:spcBef>
                <a:spcPts val="0"/>
              </a:spcBef>
              <a:buNone/>
            </a:lvl5pPr>
            <a:lvl6pPr marL="0" lvl="5" indent="0" algn="ctr">
              <a:spcBef>
                <a:spcPts val="0"/>
              </a:spcBef>
              <a:buNone/>
            </a:lvl6pPr>
            <a:lvl7pPr marL="0" lvl="6" indent="0" algn="ctr">
              <a:spcBef>
                <a:spcPts val="0"/>
              </a:spcBef>
              <a:buNone/>
            </a:lvl7pPr>
            <a:lvl8pPr marL="0" lvl="7" indent="0" algn="ctr">
              <a:spcBef>
                <a:spcPts val="0"/>
              </a:spcBef>
              <a:buNone/>
            </a:lvl8pPr>
            <a:lvl9pPr marL="0" lvl="8" indent="0" algn="ctr">
              <a:spcBef>
                <a:spcPts val="0"/>
              </a:spcBef>
              <a:buNone/>
            </a:lvl9pPr>
          </a:lstStyle>
          <a:p>
            <a:fld id="{4737D6AF-2FA5-476A-AF60-7A8CDF2E2DFB}" type="slidenum">
              <a:rPr lang="en-US" dirty="0"/>
              <a:t>‹#›</a:t>
            </a:fld>
            <a:endParaRPr lang="en-US" dirty="0"/>
          </a:p>
        </p:txBody>
      </p:sp>
      <p:sp>
        <p:nvSpPr>
          <p:cNvPr id="72" name="Google Shape;72;p41"/>
          <p:cNvSpPr>
            <a:spLocks noGrp="1"/>
          </p:cNvSpPr>
          <p:nvPr>
            <p:ph type="title"/>
          </p:nvPr>
        </p:nvSpPr>
        <p:spPr bwMode="white">
          <a:xfrm>
            <a:off x="685800" y="648686"/>
            <a:ext cx="3606800" cy="640080"/>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defRPr b="0" i="0" dirty="0">
                <a:latin typeface="Open Sans"/>
                <a:ea typeface="Open Sans"/>
                <a:cs typeface="Open San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cxnSp>
        <p:nvCxnSpPr>
          <p:cNvPr id="73" name="Google Shape;73;p41"/>
          <p:cNvCxnSpPr/>
          <p:nvPr/>
        </p:nvCxnSpPr>
        <p:spPr bwMode="white">
          <a:xfrm>
            <a:off x="4737894" y="0"/>
            <a:ext cx="0" cy="6172198"/>
          </a:xfrm>
          <a:prstGeom prst="straightConnector1">
            <a:avLst/>
          </a:prstGeom>
          <a:noFill/>
          <a:ln w="12700" cap="flat">
            <a:solidFill>
              <a:schemeClr val="lt2"/>
            </a:solidFill>
            <a:prstDash val="solid"/>
            <a:miter/>
            <a:headEnd type="none" w="sm" len="sm"/>
            <a:tailEnd type="none" w="sm" len="sm"/>
          </a:ln>
        </p:spPr>
      </p:cxnSp>
      <p:cxnSp>
        <p:nvCxnSpPr>
          <p:cNvPr id="9" name="Straight Connector 8"/>
          <p:cNvCxnSpPr/>
          <p:nvPr/>
        </p:nvCxnSpPr>
        <p:spPr bwMode="white">
          <a:xfrm>
            <a:off x="4737894" y="0"/>
            <a:ext cx="0" cy="6172198"/>
          </a:xfrm>
          <a:prstGeom prst="line">
            <a:avLst/>
          </a:prstGeom>
          <a:ln w="12700" cap="flat">
            <a:solidFill>
              <a:schemeClr val="dk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 name="Straight Connector 1"/>
          <p:cNvCxnSpPr/>
          <p:nvPr/>
        </p:nvCxnSpPr>
        <p:spPr bwMode="white">
          <a:xfrm>
            <a:off x="4737894" y="0"/>
            <a:ext cx="0" cy="6172198"/>
          </a:xfrm>
          <a:prstGeom prst="line">
            <a:avLst/>
          </a:prstGeom>
          <a:ln w="12700" cap="flat">
            <a:solidFill>
              <a:schemeClr val="dk2"/>
            </a:solidFill>
            <a:headEnd type="none"/>
            <a:tailEnd type="none"/>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75" name="Google Shape;75;p42"/>
          <p:cNvSpPr>
            <a:spLocks noGrp="1"/>
          </p:cNvSpPr>
          <p:nvPr>
            <p:ph type="body" idx="1"/>
          </p:nvPr>
        </p:nvSpPr>
        <p:spPr bwMode="white">
          <a:xfrm>
            <a:off x="685801" y="1600200"/>
            <a:ext cx="5067299" cy="795851"/>
          </a:xfrm>
          <a:prstGeom prst="rect">
            <a:avLst/>
          </a:prstGeom>
          <a:noFill/>
          <a:ln>
            <a:noFill/>
            <a:headEnd type="none"/>
            <a:tailEnd type="none"/>
          </a:ln>
        </p:spPr>
        <p:txBody>
          <a:bodyPr wrap="square" lIns="0" tIns="0" rIns="0" bIns="0" anchor="t">
            <a:noAutofit/>
          </a:bodyPr>
          <a:lstStyle>
            <a:lvl1pPr marL="457200" indent="-228600" algn="l">
              <a:lnSpc>
                <a:spcPct val="100000"/>
              </a:lnSpc>
              <a:spcBef>
                <a:spcPts val="0"/>
              </a:spcBef>
              <a:spcAft>
                <a:spcPts val="0"/>
              </a:spcAft>
              <a:buClr>
                <a:schemeClr val="dk1"/>
              </a:buClr>
              <a:buSzPts val="1600"/>
              <a:buNone/>
              <a:defRPr sz="1600" b="0" i="0" dirty="0">
                <a:latin typeface="Open Sans"/>
                <a:ea typeface="Open Sans"/>
                <a:cs typeface="Open Sans"/>
                <a:sym typeface="Lato Black"/>
              </a:defRPr>
            </a:lvl1pPr>
            <a:lvl2pPr marL="914400" lvl="1" indent="-228600" algn="l">
              <a:lnSpc>
                <a:spcPct val="130000"/>
              </a:lnSpc>
              <a:spcBef>
                <a:spcPts val="600"/>
              </a:spcBef>
              <a:spcAft>
                <a:spcPts val="0"/>
              </a:spcAft>
              <a:buClr>
                <a:schemeClr val="dk1"/>
              </a:buClr>
              <a:buSzPts val="2000"/>
              <a:buNone/>
              <a:defRPr sz="2000" b="1" dirty="0"/>
            </a:lvl2pPr>
            <a:lvl3pPr marL="1371600" lvl="2" indent="-228600" algn="l">
              <a:lnSpc>
                <a:spcPct val="130000"/>
              </a:lnSpc>
              <a:spcBef>
                <a:spcPts val="600"/>
              </a:spcBef>
              <a:spcAft>
                <a:spcPts val="0"/>
              </a:spcAft>
              <a:buClr>
                <a:schemeClr val="dk1"/>
              </a:buClr>
              <a:buSzPts val="1800"/>
              <a:buNone/>
              <a:defRPr sz="1800" b="1" dirty="0"/>
            </a:lvl3pPr>
            <a:lvl4pPr marL="1828800" lvl="3" indent="-228600" algn="l">
              <a:lnSpc>
                <a:spcPct val="130000"/>
              </a:lnSpc>
              <a:spcBef>
                <a:spcPts val="600"/>
              </a:spcBef>
              <a:spcAft>
                <a:spcPts val="0"/>
              </a:spcAft>
              <a:buClr>
                <a:schemeClr val="dk1"/>
              </a:buClr>
              <a:buSzPts val="1600"/>
              <a:buNone/>
              <a:defRPr sz="1600" b="1" dirty="0"/>
            </a:lvl4pPr>
            <a:lvl5pPr marL="2286000" lvl="4" indent="-228600" algn="l">
              <a:lnSpc>
                <a:spcPct val="130000"/>
              </a:lnSpc>
              <a:spcBef>
                <a:spcPts val="600"/>
              </a:spcBef>
              <a:spcAft>
                <a:spcPts val="0"/>
              </a:spcAft>
              <a:buClr>
                <a:schemeClr val="dk1"/>
              </a:buClr>
              <a:buSzPts val="1600"/>
              <a:buNone/>
              <a:defRPr sz="1600" b="1" dirty="0"/>
            </a:lvl5pPr>
            <a:lvl6pPr marL="2743200" lvl="5" indent="-228600" algn="l">
              <a:lnSpc>
                <a:spcPct val="90000"/>
              </a:lnSpc>
              <a:spcBef>
                <a:spcPts val="500"/>
              </a:spcBef>
              <a:spcAft>
                <a:spcPts val="0"/>
              </a:spcAft>
              <a:buClr>
                <a:schemeClr val="dk1"/>
              </a:buClr>
              <a:buSzPts val="1600"/>
              <a:buNone/>
              <a:defRPr sz="1600" b="1" dirty="0"/>
            </a:lvl6pPr>
            <a:lvl7pPr marL="3200400" lvl="6" indent="-228600" algn="l">
              <a:lnSpc>
                <a:spcPct val="90000"/>
              </a:lnSpc>
              <a:spcBef>
                <a:spcPts val="500"/>
              </a:spcBef>
              <a:spcAft>
                <a:spcPts val="0"/>
              </a:spcAft>
              <a:buClr>
                <a:schemeClr val="dk1"/>
              </a:buClr>
              <a:buSzPts val="1600"/>
              <a:buNone/>
              <a:defRPr sz="1600" b="1" dirty="0"/>
            </a:lvl7pPr>
            <a:lvl8pPr marL="3657600" lvl="7" indent="-228600" algn="l">
              <a:lnSpc>
                <a:spcPct val="90000"/>
              </a:lnSpc>
              <a:spcBef>
                <a:spcPts val="500"/>
              </a:spcBef>
              <a:spcAft>
                <a:spcPts val="0"/>
              </a:spcAft>
              <a:buClr>
                <a:schemeClr val="dk1"/>
              </a:buClr>
              <a:buSzPts val="1600"/>
              <a:buNone/>
              <a:defRPr sz="1600" b="1" dirty="0"/>
            </a:lvl8pPr>
            <a:lvl9pPr marL="4114800" lvl="8" indent="-228600" algn="l">
              <a:lnSpc>
                <a:spcPct val="90000"/>
              </a:lnSpc>
              <a:spcBef>
                <a:spcPts val="500"/>
              </a:spcBef>
              <a:spcAft>
                <a:spcPts val="0"/>
              </a:spcAft>
              <a:buClr>
                <a:schemeClr val="dk1"/>
              </a:buClr>
              <a:buSzPts val="1600"/>
              <a:buNone/>
              <a:defRPr sz="1600" b="1" dirty="0"/>
            </a:lvl9pPr>
          </a:lstStyle>
          <a:p>
            <a:r>
              <a:rPr lang="en-US" dirty="0"/>
              <a:t>Click to edit Master text styles</a:t>
            </a:r>
          </a:p>
        </p:txBody>
      </p:sp>
      <p:sp>
        <p:nvSpPr>
          <p:cNvPr id="76" name="Google Shape;76;p42"/>
          <p:cNvSpPr>
            <a:spLocks noGrp="1"/>
          </p:cNvSpPr>
          <p:nvPr>
            <p:ph type="body" idx="2"/>
          </p:nvPr>
        </p:nvSpPr>
        <p:spPr bwMode="white">
          <a:xfrm>
            <a:off x="685801" y="2514599"/>
            <a:ext cx="5067299" cy="3675063"/>
          </a:xfrm>
          <a:prstGeom prst="rect">
            <a:avLst/>
          </a:prstGeom>
          <a:noFill/>
          <a:ln>
            <a:noFill/>
            <a:headEnd type="none"/>
            <a:tailEnd type="none"/>
          </a:ln>
        </p:spPr>
        <p:txBody>
          <a:bodyPr wrap="square" lIns="0" tIns="0" rIns="0" bIns="0" anchor="t">
            <a:noAutofit/>
          </a:bodyPr>
          <a:lstStyle>
            <a:lvl1pPr marL="457200" indent="-342900" algn="l">
              <a:lnSpc>
                <a:spcPct val="130000"/>
              </a:lnSpc>
              <a:spcBef>
                <a:spcPts val="1200"/>
              </a:spcBef>
              <a:spcAft>
                <a:spcPts val="0"/>
              </a:spcAft>
              <a:buClr>
                <a:schemeClr val="dk1"/>
              </a:buClr>
              <a:buSzPts val="1800"/>
              <a:buChar char="•"/>
              <a:defRPr b="0" i="0" dirty="0">
                <a:latin typeface="Open Sans"/>
                <a:ea typeface="Open Sans"/>
                <a:cs typeface="Open Sans"/>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sp>
        <p:nvSpPr>
          <p:cNvPr id="77" name="Google Shape;77;p42"/>
          <p:cNvSpPr>
            <a:spLocks noGrp="1"/>
          </p:cNvSpPr>
          <p:nvPr>
            <p:ph type="body" idx="3"/>
          </p:nvPr>
        </p:nvSpPr>
        <p:spPr bwMode="white">
          <a:xfrm>
            <a:off x="6438900" y="1600200"/>
            <a:ext cx="5045074" cy="795851"/>
          </a:xfrm>
          <a:prstGeom prst="rect">
            <a:avLst/>
          </a:prstGeom>
          <a:noFill/>
          <a:ln>
            <a:noFill/>
            <a:headEnd type="none"/>
            <a:tailEnd type="none"/>
          </a:ln>
        </p:spPr>
        <p:txBody>
          <a:bodyPr wrap="square" lIns="0" tIns="0" rIns="0" bIns="0" anchor="t">
            <a:noAutofit/>
          </a:bodyPr>
          <a:lstStyle>
            <a:lvl1pPr marL="457200" indent="-228600" algn="l">
              <a:lnSpc>
                <a:spcPct val="100000"/>
              </a:lnSpc>
              <a:spcBef>
                <a:spcPts val="0"/>
              </a:spcBef>
              <a:spcAft>
                <a:spcPts val="0"/>
              </a:spcAft>
              <a:buClr>
                <a:schemeClr val="dk1"/>
              </a:buClr>
              <a:buSzPts val="1600"/>
              <a:buNone/>
              <a:defRPr sz="1600" b="0" i="0" dirty="0">
                <a:latin typeface="Open Sans"/>
                <a:ea typeface="Open Sans"/>
                <a:cs typeface="Open Sans"/>
                <a:sym typeface="Lato Black"/>
              </a:defRPr>
            </a:lvl1pPr>
            <a:lvl2pPr marL="914400" lvl="1" indent="-228600" algn="l">
              <a:lnSpc>
                <a:spcPct val="130000"/>
              </a:lnSpc>
              <a:spcBef>
                <a:spcPts val="600"/>
              </a:spcBef>
              <a:spcAft>
                <a:spcPts val="0"/>
              </a:spcAft>
              <a:buClr>
                <a:schemeClr val="dk1"/>
              </a:buClr>
              <a:buSzPts val="2000"/>
              <a:buNone/>
              <a:defRPr sz="2000" b="1" dirty="0"/>
            </a:lvl2pPr>
            <a:lvl3pPr marL="1371600" lvl="2" indent="-228600" algn="l">
              <a:lnSpc>
                <a:spcPct val="130000"/>
              </a:lnSpc>
              <a:spcBef>
                <a:spcPts val="600"/>
              </a:spcBef>
              <a:spcAft>
                <a:spcPts val="0"/>
              </a:spcAft>
              <a:buClr>
                <a:schemeClr val="dk1"/>
              </a:buClr>
              <a:buSzPts val="1800"/>
              <a:buNone/>
              <a:defRPr sz="1800" b="1" dirty="0"/>
            </a:lvl3pPr>
            <a:lvl4pPr marL="1828800" lvl="3" indent="-228600" algn="l">
              <a:lnSpc>
                <a:spcPct val="130000"/>
              </a:lnSpc>
              <a:spcBef>
                <a:spcPts val="600"/>
              </a:spcBef>
              <a:spcAft>
                <a:spcPts val="0"/>
              </a:spcAft>
              <a:buClr>
                <a:schemeClr val="dk1"/>
              </a:buClr>
              <a:buSzPts val="1600"/>
              <a:buNone/>
              <a:defRPr sz="1600" b="1" dirty="0"/>
            </a:lvl4pPr>
            <a:lvl5pPr marL="2286000" lvl="4" indent="-228600" algn="l">
              <a:lnSpc>
                <a:spcPct val="130000"/>
              </a:lnSpc>
              <a:spcBef>
                <a:spcPts val="600"/>
              </a:spcBef>
              <a:spcAft>
                <a:spcPts val="0"/>
              </a:spcAft>
              <a:buClr>
                <a:schemeClr val="dk1"/>
              </a:buClr>
              <a:buSzPts val="1600"/>
              <a:buNone/>
              <a:defRPr sz="1600" b="1" dirty="0"/>
            </a:lvl5pPr>
            <a:lvl6pPr marL="2743200" lvl="5" indent="-228600" algn="l">
              <a:lnSpc>
                <a:spcPct val="90000"/>
              </a:lnSpc>
              <a:spcBef>
                <a:spcPts val="500"/>
              </a:spcBef>
              <a:spcAft>
                <a:spcPts val="0"/>
              </a:spcAft>
              <a:buClr>
                <a:schemeClr val="dk1"/>
              </a:buClr>
              <a:buSzPts val="1600"/>
              <a:buNone/>
              <a:defRPr sz="1600" b="1" dirty="0"/>
            </a:lvl6pPr>
            <a:lvl7pPr marL="3200400" lvl="6" indent="-228600" algn="l">
              <a:lnSpc>
                <a:spcPct val="90000"/>
              </a:lnSpc>
              <a:spcBef>
                <a:spcPts val="500"/>
              </a:spcBef>
              <a:spcAft>
                <a:spcPts val="0"/>
              </a:spcAft>
              <a:buClr>
                <a:schemeClr val="dk1"/>
              </a:buClr>
              <a:buSzPts val="1600"/>
              <a:buNone/>
              <a:defRPr sz="1600" b="1" dirty="0"/>
            </a:lvl7pPr>
            <a:lvl8pPr marL="3657600" lvl="7" indent="-228600" algn="l">
              <a:lnSpc>
                <a:spcPct val="90000"/>
              </a:lnSpc>
              <a:spcBef>
                <a:spcPts val="500"/>
              </a:spcBef>
              <a:spcAft>
                <a:spcPts val="0"/>
              </a:spcAft>
              <a:buClr>
                <a:schemeClr val="dk1"/>
              </a:buClr>
              <a:buSzPts val="1600"/>
              <a:buNone/>
              <a:defRPr sz="1600" b="1" dirty="0"/>
            </a:lvl8pPr>
            <a:lvl9pPr marL="4114800" lvl="8" indent="-228600" algn="l">
              <a:lnSpc>
                <a:spcPct val="90000"/>
              </a:lnSpc>
              <a:spcBef>
                <a:spcPts val="500"/>
              </a:spcBef>
              <a:spcAft>
                <a:spcPts val="0"/>
              </a:spcAft>
              <a:buClr>
                <a:schemeClr val="dk1"/>
              </a:buClr>
              <a:buSzPts val="1600"/>
              <a:buNone/>
              <a:defRPr sz="1600" b="1" dirty="0"/>
            </a:lvl9pPr>
          </a:lstStyle>
          <a:p>
            <a:r>
              <a:rPr lang="en-US" dirty="0"/>
              <a:t>Click to edit Master text styles</a:t>
            </a:r>
          </a:p>
        </p:txBody>
      </p:sp>
      <p:sp>
        <p:nvSpPr>
          <p:cNvPr id="78" name="Google Shape;78;p42"/>
          <p:cNvSpPr>
            <a:spLocks noGrp="1"/>
          </p:cNvSpPr>
          <p:nvPr>
            <p:ph type="body" idx="4"/>
          </p:nvPr>
        </p:nvSpPr>
        <p:spPr bwMode="white">
          <a:xfrm>
            <a:off x="6438900" y="2514599"/>
            <a:ext cx="5045074" cy="3675063"/>
          </a:xfrm>
          <a:prstGeom prst="rect">
            <a:avLst/>
          </a:prstGeom>
          <a:noFill/>
          <a:ln>
            <a:noFill/>
            <a:headEnd type="none"/>
            <a:tailEnd type="none"/>
          </a:ln>
        </p:spPr>
        <p:txBody>
          <a:bodyPr wrap="square" lIns="0" tIns="0" rIns="0" bIns="0" anchor="t">
            <a:noAutofit/>
          </a:bodyPr>
          <a:lstStyle>
            <a:lvl1pPr marL="457200" indent="-342900" algn="l">
              <a:lnSpc>
                <a:spcPct val="130000"/>
              </a:lnSpc>
              <a:spcBef>
                <a:spcPts val="1200"/>
              </a:spcBef>
              <a:spcAft>
                <a:spcPts val="0"/>
              </a:spcAft>
              <a:buClr>
                <a:schemeClr val="dk1"/>
              </a:buClr>
              <a:buSzPts val="1800"/>
              <a:buChar char="•"/>
              <a:defRPr b="0" i="0" dirty="0">
                <a:latin typeface="Open Sans"/>
                <a:ea typeface="Open Sans"/>
                <a:cs typeface="Open Sans"/>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sp>
        <p:nvSpPr>
          <p:cNvPr id="79" name="Google Shape;79;p42"/>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86795C3-54DB-416B-A0EB-4F51232B26E9}" type="datetime1">
              <a:rPr lang="en-US" dirty="0"/>
              <a:t>7/3/2025</a:t>
            </a:fld>
            <a:endParaRPr lang="en-US" dirty="0"/>
          </a:p>
        </p:txBody>
      </p:sp>
      <p:sp>
        <p:nvSpPr>
          <p:cNvPr id="80" name="Google Shape;80;p42"/>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81" name="Google Shape;81;p42"/>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lvl1pPr>
            <a:lvl2pPr marL="0" lvl="1" indent="0" algn="ctr">
              <a:spcBef>
                <a:spcPts val="0"/>
              </a:spcBef>
              <a:buNone/>
            </a:lvl2pPr>
            <a:lvl3pPr marL="0" lvl="2" indent="0" algn="ctr">
              <a:spcBef>
                <a:spcPts val="0"/>
              </a:spcBef>
              <a:buNone/>
            </a:lvl3pPr>
            <a:lvl4pPr marL="0" lvl="3" indent="0" algn="ctr">
              <a:spcBef>
                <a:spcPts val="0"/>
              </a:spcBef>
              <a:buNone/>
            </a:lvl4pPr>
            <a:lvl5pPr marL="0" lvl="4" indent="0" algn="ctr">
              <a:spcBef>
                <a:spcPts val="0"/>
              </a:spcBef>
              <a:buNone/>
            </a:lvl5pPr>
            <a:lvl6pPr marL="0" lvl="5" indent="0" algn="ctr">
              <a:spcBef>
                <a:spcPts val="0"/>
              </a:spcBef>
              <a:buNone/>
            </a:lvl6pPr>
            <a:lvl7pPr marL="0" lvl="6" indent="0" algn="ctr">
              <a:spcBef>
                <a:spcPts val="0"/>
              </a:spcBef>
              <a:buNone/>
            </a:lvl7pPr>
            <a:lvl8pPr marL="0" lvl="7" indent="0" algn="ctr">
              <a:spcBef>
                <a:spcPts val="0"/>
              </a:spcBef>
              <a:buNone/>
            </a:lvl8pPr>
            <a:lvl9pPr marL="0" lvl="8" indent="0" algn="ctr">
              <a:spcBef>
                <a:spcPts val="0"/>
              </a:spcBef>
              <a:buNone/>
            </a:lvl9pPr>
          </a:lstStyle>
          <a:p>
            <a:fld id="{4737D6AF-2FA5-476A-AF60-7A8CDF2E2DFB}" type="slidenum">
              <a:rPr lang="en-US" dirty="0"/>
              <a:t>‹#›</a:t>
            </a:fld>
            <a:endParaRPr lang="en-US" dirty="0"/>
          </a:p>
        </p:txBody>
      </p:sp>
      <p:sp>
        <p:nvSpPr>
          <p:cNvPr id="82" name="Google Shape;82;p42"/>
          <p:cNvSpPr>
            <a:spLocks noGrp="1"/>
          </p:cNvSpPr>
          <p:nvPr>
            <p:ph type="title"/>
          </p:nvPr>
        </p:nvSpPr>
        <p:spPr bwMode="white">
          <a:xfrm>
            <a:off x="685800" y="648686"/>
            <a:ext cx="10820400" cy="638832"/>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defRPr b="0" i="0" dirty="0">
                <a:latin typeface="Open Sans"/>
                <a:ea typeface="Open Sans"/>
                <a:cs typeface="Open San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cxnSp>
        <p:nvCxnSpPr>
          <p:cNvPr id="83" name="Google Shape;83;p42"/>
          <p:cNvCxnSpPr/>
          <p:nvPr/>
        </p:nvCxnSpPr>
        <p:spPr bwMode="white">
          <a:xfrm>
            <a:off x="6096000" y="1600200"/>
            <a:ext cx="0" cy="4571998"/>
          </a:xfrm>
          <a:prstGeom prst="straightConnector1">
            <a:avLst/>
          </a:prstGeom>
          <a:noFill/>
          <a:ln w="12700" cap="flat">
            <a:solidFill>
              <a:schemeClr val="lt2"/>
            </a:solidFill>
            <a:prstDash val="solid"/>
            <a:miter/>
            <a:headEnd type="none" w="sm" len="sm"/>
            <a:tailEnd type="none" w="sm" len="sm"/>
          </a:ln>
        </p:spPr>
      </p:cxnSp>
      <p:cxnSp>
        <p:nvCxnSpPr>
          <p:cNvPr id="11" name="Straight Connector 10"/>
          <p:cNvCxnSpPr/>
          <p:nvPr/>
        </p:nvCxnSpPr>
        <p:spPr bwMode="white">
          <a:xfrm>
            <a:off x="6096000" y="1600200"/>
            <a:ext cx="0" cy="4571998"/>
          </a:xfrm>
          <a:prstGeom prst="line">
            <a:avLst/>
          </a:prstGeom>
          <a:ln w="12700" cap="flat">
            <a:solidFill>
              <a:schemeClr val="dk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 name="Straight Connector 1"/>
          <p:cNvCxnSpPr/>
          <p:nvPr/>
        </p:nvCxnSpPr>
        <p:spPr bwMode="white">
          <a:xfrm>
            <a:off x="6096000" y="1600200"/>
            <a:ext cx="0" cy="4571998"/>
          </a:xfrm>
          <a:prstGeom prst="line">
            <a:avLst/>
          </a:prstGeom>
          <a:ln w="12700" cap="flat">
            <a:solidFill>
              <a:schemeClr val="dk2"/>
            </a:solidFill>
            <a:headEnd type="none"/>
            <a:tailEnd type="none"/>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85" name="Google Shape;85;p43"/>
          <p:cNvSpPr>
            <a:spLocks noGrp="1"/>
          </p:cNvSpPr>
          <p:nvPr>
            <p:ph type="title"/>
          </p:nvPr>
        </p:nvSpPr>
        <p:spPr bwMode="white">
          <a:xfrm>
            <a:off x="685800" y="648686"/>
            <a:ext cx="10820400" cy="638832"/>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defRPr b="0" i="0" dirty="0">
                <a:latin typeface="Open Sans"/>
                <a:ea typeface="Open Sans"/>
                <a:cs typeface="Open San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86" name="Google Shape;86;p43"/>
          <p:cNvSpPr>
            <a:spLocks noGrp="1"/>
          </p:cNvSpPr>
          <p:nvPr>
            <p:ph type="body" idx="1"/>
          </p:nvPr>
        </p:nvSpPr>
        <p:spPr bwMode="white">
          <a:xfrm>
            <a:off x="685799" y="1600201"/>
            <a:ext cx="10820399" cy="4576762"/>
          </a:xfrm>
          <a:prstGeom prst="rect">
            <a:avLst/>
          </a:prstGeom>
          <a:noFill/>
          <a:ln>
            <a:noFill/>
            <a:headEnd type="none"/>
            <a:tailEnd type="none"/>
          </a:ln>
        </p:spPr>
        <p:txBody>
          <a:bodyPr wrap="square" lIns="0" tIns="0" rIns="0" bIns="0" anchor="t">
            <a:noAutofit/>
          </a:bodyPr>
          <a:lstStyle>
            <a:lvl1pPr marL="457200" indent="-292100" algn="l">
              <a:lnSpc>
                <a:spcPct val="130000"/>
              </a:lnSpc>
              <a:spcBef>
                <a:spcPts val="1200"/>
              </a:spcBef>
              <a:spcAft>
                <a:spcPts val="0"/>
              </a:spcAft>
              <a:buClr>
                <a:schemeClr val="dk1"/>
              </a:buClr>
              <a:buSzPts val="1000"/>
              <a:buChar char="•"/>
              <a:defRPr b="0" i="0" dirty="0">
                <a:latin typeface="Open Sans"/>
                <a:ea typeface="Open Sans"/>
                <a:cs typeface="Open Sans"/>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sp>
        <p:nvSpPr>
          <p:cNvPr id="87" name="Google Shape;87;p43"/>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675422CD-EACF-4D91-99E5-FBC9D88AB4C5}" type="datetime1">
              <a:rPr lang="en-US" dirty="0"/>
              <a:t>7/3/2025</a:t>
            </a:fld>
            <a:endParaRPr lang="en-US" dirty="0"/>
          </a:p>
        </p:txBody>
      </p:sp>
      <p:sp>
        <p:nvSpPr>
          <p:cNvPr id="88" name="Google Shape;88;p43"/>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89" name="Google Shape;89;p43"/>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lvl1pPr>
            <a:lvl2pPr marL="0" lvl="1" indent="0" algn="ctr">
              <a:spcBef>
                <a:spcPts val="0"/>
              </a:spcBef>
              <a:buNone/>
            </a:lvl2pPr>
            <a:lvl3pPr marL="0" lvl="2" indent="0" algn="ctr">
              <a:spcBef>
                <a:spcPts val="0"/>
              </a:spcBef>
              <a:buNone/>
            </a:lvl3pPr>
            <a:lvl4pPr marL="0" lvl="3" indent="0" algn="ctr">
              <a:spcBef>
                <a:spcPts val="0"/>
              </a:spcBef>
              <a:buNone/>
            </a:lvl4pPr>
            <a:lvl5pPr marL="0" lvl="4" indent="0" algn="ctr">
              <a:spcBef>
                <a:spcPts val="0"/>
              </a:spcBef>
              <a:buNone/>
            </a:lvl5pPr>
            <a:lvl6pPr marL="0" lvl="5" indent="0" algn="ctr">
              <a:spcBef>
                <a:spcPts val="0"/>
              </a:spcBef>
              <a:buNone/>
            </a:lvl6pPr>
            <a:lvl7pPr marL="0" lvl="6" indent="0" algn="ctr">
              <a:spcBef>
                <a:spcPts val="0"/>
              </a:spcBef>
              <a:buNone/>
            </a:lvl7pPr>
            <a:lvl8pPr marL="0" lvl="7" indent="0" algn="ctr">
              <a:spcBef>
                <a:spcPts val="0"/>
              </a:spcBef>
              <a:buNone/>
            </a:lvl8pPr>
            <a:lvl9pPr marL="0" lvl="8" indent="0" algn="ctr">
              <a:spcBef>
                <a:spcPts val="0"/>
              </a:spcBef>
              <a:buNone/>
            </a:lvl9pPr>
          </a:lstStyle>
          <a:p>
            <a:fld id="{4737D6AF-2FA5-476A-AF60-7A8CDF2E2DFB}"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Google Shape;10;p34"/>
          <p:cNvSpPr>
            <a:spLocks noGrp="1"/>
          </p:cNvSpPr>
          <p:nvPr>
            <p:ph type="title"/>
          </p:nvPr>
        </p:nvSpPr>
        <p:spPr bwMode="white">
          <a:xfrm>
            <a:off x="685800" y="648686"/>
            <a:ext cx="10820400" cy="638832"/>
          </a:xfrm>
          <a:prstGeom prst="rect">
            <a:avLst/>
          </a:prstGeom>
          <a:noFill/>
          <a:ln>
            <a:noFill/>
            <a:headEnd type="none"/>
            <a:tailEnd type="none"/>
          </a:ln>
        </p:spPr>
        <p:txBody>
          <a:bodyPr wrap="square" lIns="0" tIns="0" rIns="0" bIns="0" anchor="t">
            <a:noAutofit/>
          </a:bodyPr>
          <a:lstStyle>
            <a:lvl1pPr algn="l" rtl="0">
              <a:lnSpc>
                <a:spcPct val="90000"/>
              </a:lnSpc>
              <a:spcBef>
                <a:spcPts val="0"/>
              </a:spcBef>
              <a:spcAft>
                <a:spcPts val="0"/>
              </a:spcAft>
              <a:buClr>
                <a:schemeClr val="tx1"/>
              </a:buClr>
              <a:buSzPts val="2400"/>
              <a:buFont typeface="Lato Black"/>
              <a:buNone/>
              <a:defRPr sz="2400" b="0" i="0" u="none" dirty="0">
                <a:solidFill>
                  <a:schemeClr val="tx1"/>
                </a:solidFill>
                <a:latin typeface="Lato Black"/>
                <a:ea typeface="Lato Black"/>
                <a:cs typeface="Lato Black"/>
                <a:sym typeface="Lato Black"/>
              </a:defRPr>
            </a:lvl1pPr>
            <a:lvl2pPr lvl="1">
              <a:spcBef>
                <a:spcPts val="0"/>
              </a:spcBef>
              <a:spcAft>
                <a:spcPts val="0"/>
              </a:spcAft>
              <a:buSzPts val="1400"/>
              <a:buNone/>
              <a:defRPr sz="1800" dirty="0"/>
            </a:lvl2pPr>
            <a:lvl3pPr lvl="2">
              <a:spcBef>
                <a:spcPts val="0"/>
              </a:spcBef>
              <a:spcAft>
                <a:spcPts val="0"/>
              </a:spcAft>
              <a:buSzPts val="1400"/>
              <a:buNone/>
              <a:defRPr sz="1800" dirty="0"/>
            </a:lvl3pPr>
            <a:lvl4pPr lvl="3">
              <a:spcBef>
                <a:spcPts val="0"/>
              </a:spcBef>
              <a:spcAft>
                <a:spcPts val="0"/>
              </a:spcAft>
              <a:buSzPts val="1400"/>
              <a:buNone/>
              <a:defRPr sz="1800" dirty="0"/>
            </a:lvl4pPr>
            <a:lvl5pPr lvl="4">
              <a:spcBef>
                <a:spcPts val="0"/>
              </a:spcBef>
              <a:spcAft>
                <a:spcPts val="0"/>
              </a:spcAft>
              <a:buSzPts val="1400"/>
              <a:buNone/>
              <a:defRPr sz="1800" dirty="0"/>
            </a:lvl5pPr>
            <a:lvl6pPr lvl="5">
              <a:spcBef>
                <a:spcPts val="0"/>
              </a:spcBef>
              <a:spcAft>
                <a:spcPts val="0"/>
              </a:spcAft>
              <a:buSzPts val="1400"/>
              <a:buNone/>
              <a:defRPr sz="1800" dirty="0"/>
            </a:lvl6pPr>
            <a:lvl7pPr lvl="6">
              <a:spcBef>
                <a:spcPts val="0"/>
              </a:spcBef>
              <a:spcAft>
                <a:spcPts val="0"/>
              </a:spcAft>
              <a:buSzPts val="1400"/>
              <a:buNone/>
              <a:defRPr sz="1800" dirty="0"/>
            </a:lvl7pPr>
            <a:lvl8pPr lvl="7">
              <a:spcBef>
                <a:spcPts val="0"/>
              </a:spcBef>
              <a:spcAft>
                <a:spcPts val="0"/>
              </a:spcAft>
              <a:buSzPts val="1400"/>
              <a:buNone/>
              <a:defRPr sz="1800" dirty="0"/>
            </a:lvl8pPr>
            <a:lvl9pPr lvl="8">
              <a:spcBef>
                <a:spcPts val="0"/>
              </a:spcBef>
              <a:spcAft>
                <a:spcPts val="0"/>
              </a:spcAft>
              <a:buSzPts val="1400"/>
              <a:buNone/>
              <a:defRPr sz="1800" dirty="0"/>
            </a:lvl9pPr>
          </a:lstStyle>
          <a:p>
            <a:endParaRPr dirty="0"/>
          </a:p>
        </p:txBody>
      </p:sp>
      <p:sp>
        <p:nvSpPr>
          <p:cNvPr id="11" name="Google Shape;11;p34"/>
          <p:cNvSpPr>
            <a:spLocks noGrp="1"/>
          </p:cNvSpPr>
          <p:nvPr>
            <p:ph type="body" idx="1"/>
          </p:nvPr>
        </p:nvSpPr>
        <p:spPr bwMode="white">
          <a:xfrm>
            <a:off x="685800" y="1600201"/>
            <a:ext cx="10820400" cy="4576762"/>
          </a:xfrm>
          <a:prstGeom prst="rect">
            <a:avLst/>
          </a:prstGeom>
          <a:noFill/>
          <a:ln>
            <a:noFill/>
            <a:headEnd type="none"/>
            <a:tailEnd type="none"/>
          </a:ln>
        </p:spPr>
        <p:txBody>
          <a:bodyPr wrap="square" lIns="0" tIns="0" rIns="0" bIns="0" anchor="t">
            <a:noAutofit/>
          </a:bodyPr>
          <a:lstStyle>
            <a:lvl1pPr marL="457200" indent="-292100" algn="l" rtl="0">
              <a:lnSpc>
                <a:spcPct val="130000"/>
              </a:lnSpc>
              <a:spcBef>
                <a:spcPts val="1200"/>
              </a:spcBef>
              <a:spcAft>
                <a:spcPts val="0"/>
              </a:spcAft>
              <a:buClr>
                <a:schemeClr val="tx1"/>
              </a:buClr>
              <a:buSzPts val="1000"/>
              <a:buFont typeface="Arial"/>
              <a:buChar char="•"/>
              <a:defRPr sz="1000" b="0" i="0" u="none" dirty="0">
                <a:solidFill>
                  <a:schemeClr val="tx1"/>
                </a:solidFill>
                <a:latin typeface="Lato Light"/>
                <a:ea typeface="Lato Light"/>
                <a:cs typeface="Lato Light"/>
                <a:sym typeface="Lato Light"/>
              </a:defRPr>
            </a:lvl1pPr>
            <a:lvl2pPr marL="914400" lvl="1" indent="-292100" algn="l" rtl="0">
              <a:lnSpc>
                <a:spcPct val="130000"/>
              </a:lnSpc>
              <a:spcBef>
                <a:spcPts val="600"/>
              </a:spcBef>
              <a:spcAft>
                <a:spcPts val="0"/>
              </a:spcAft>
              <a:buClr>
                <a:schemeClr val="tx1"/>
              </a:buClr>
              <a:buSzPts val="1000"/>
              <a:buFont typeface="Calibri"/>
              <a:buChar char="−"/>
              <a:defRPr sz="1000" b="0" i="0" u="none" dirty="0">
                <a:solidFill>
                  <a:schemeClr val="tx1"/>
                </a:solidFill>
                <a:latin typeface="Lato Light"/>
                <a:ea typeface="Lato Light"/>
                <a:cs typeface="Lato Light"/>
                <a:sym typeface="Lato Light"/>
              </a:defRPr>
            </a:lvl2pPr>
            <a:lvl3pPr marL="1371600" lvl="2" indent="-292100" algn="l" rtl="0">
              <a:lnSpc>
                <a:spcPct val="130000"/>
              </a:lnSpc>
              <a:spcBef>
                <a:spcPts val="600"/>
              </a:spcBef>
              <a:spcAft>
                <a:spcPts val="0"/>
              </a:spcAft>
              <a:buClr>
                <a:schemeClr val="tx1"/>
              </a:buClr>
              <a:buSzPts val="1000"/>
              <a:buFont typeface="Calibri"/>
              <a:buChar char="−"/>
              <a:defRPr sz="1000" b="0" i="0" u="none" dirty="0">
                <a:solidFill>
                  <a:schemeClr val="tx1"/>
                </a:solidFill>
                <a:latin typeface="Lato Light"/>
                <a:ea typeface="Lato Light"/>
                <a:cs typeface="Lato Light"/>
                <a:sym typeface="Lato Light"/>
              </a:defRPr>
            </a:lvl3pPr>
            <a:lvl4pPr marL="1828800" lvl="3" indent="-292100" algn="l" rtl="0">
              <a:lnSpc>
                <a:spcPct val="130000"/>
              </a:lnSpc>
              <a:spcBef>
                <a:spcPts val="600"/>
              </a:spcBef>
              <a:spcAft>
                <a:spcPts val="0"/>
              </a:spcAft>
              <a:buClr>
                <a:schemeClr val="tx1"/>
              </a:buClr>
              <a:buSzPts val="1000"/>
              <a:buFont typeface="Calibri"/>
              <a:buChar char="−"/>
              <a:defRPr sz="1000" b="0" i="0" u="none" dirty="0">
                <a:solidFill>
                  <a:schemeClr val="tx1"/>
                </a:solidFill>
                <a:latin typeface="Lato Light"/>
                <a:ea typeface="Lato Light"/>
                <a:cs typeface="Lato Light"/>
                <a:sym typeface="Lato Light"/>
              </a:defRPr>
            </a:lvl4pPr>
            <a:lvl5pPr marL="2286000" lvl="4" indent="-292100" algn="l" rtl="0">
              <a:lnSpc>
                <a:spcPct val="130000"/>
              </a:lnSpc>
              <a:spcBef>
                <a:spcPts val="600"/>
              </a:spcBef>
              <a:spcAft>
                <a:spcPts val="0"/>
              </a:spcAft>
              <a:buClr>
                <a:schemeClr val="tx1"/>
              </a:buClr>
              <a:buSzPts val="1000"/>
              <a:buFont typeface="Calibri"/>
              <a:buChar char="−"/>
              <a:defRPr sz="1000" b="0" i="0" u="none" dirty="0">
                <a:solidFill>
                  <a:schemeClr val="tx1"/>
                </a:solidFill>
                <a:latin typeface="Lato Light"/>
                <a:ea typeface="Lato Light"/>
                <a:cs typeface="Lato Light"/>
                <a:sym typeface="Lato Light"/>
              </a:defRPr>
            </a:lvl5pPr>
            <a:lvl6pPr marL="2743200" lvl="5" indent="-342900" algn="l" rtl="0">
              <a:lnSpc>
                <a:spcPct val="90000"/>
              </a:lnSpc>
              <a:spcBef>
                <a:spcPts val="500"/>
              </a:spcBef>
              <a:spcAft>
                <a:spcPts val="0"/>
              </a:spcAft>
              <a:buClr>
                <a:schemeClr val="tx1"/>
              </a:buClr>
              <a:buSzPts val="1800"/>
              <a:buFont typeface="Arial"/>
              <a:buChar char="•"/>
              <a:defRPr sz="1800" b="0" i="0" u="none" dirty="0">
                <a:solidFill>
                  <a:schemeClr val="tx1"/>
                </a:solidFill>
                <a:latin typeface="Lato Light"/>
                <a:ea typeface="Lato Light"/>
                <a:cs typeface="Lato Light"/>
                <a:sym typeface="Lato Light"/>
              </a:defRPr>
            </a:lvl6pPr>
            <a:lvl7pPr marL="3200400" lvl="6" indent="-342900" algn="l" rtl="0">
              <a:lnSpc>
                <a:spcPct val="90000"/>
              </a:lnSpc>
              <a:spcBef>
                <a:spcPts val="500"/>
              </a:spcBef>
              <a:spcAft>
                <a:spcPts val="0"/>
              </a:spcAft>
              <a:buClr>
                <a:schemeClr val="tx1"/>
              </a:buClr>
              <a:buSzPts val="1800"/>
              <a:buFont typeface="Arial"/>
              <a:buChar char="•"/>
              <a:defRPr sz="1800" b="0" i="0" u="none" dirty="0">
                <a:solidFill>
                  <a:schemeClr val="tx1"/>
                </a:solidFill>
                <a:latin typeface="Lato Light"/>
                <a:ea typeface="Lato Light"/>
                <a:cs typeface="Lato Light"/>
                <a:sym typeface="Lato Light"/>
              </a:defRPr>
            </a:lvl7pPr>
            <a:lvl8pPr marL="3657600" lvl="7" indent="-342900" algn="l" rtl="0">
              <a:lnSpc>
                <a:spcPct val="90000"/>
              </a:lnSpc>
              <a:spcBef>
                <a:spcPts val="500"/>
              </a:spcBef>
              <a:spcAft>
                <a:spcPts val="0"/>
              </a:spcAft>
              <a:buClr>
                <a:schemeClr val="tx1"/>
              </a:buClr>
              <a:buSzPts val="1800"/>
              <a:buFont typeface="Arial"/>
              <a:buChar char="•"/>
              <a:defRPr sz="1800" b="0" i="0" u="none" dirty="0">
                <a:solidFill>
                  <a:schemeClr val="tx1"/>
                </a:solidFill>
                <a:latin typeface="Lato Light"/>
                <a:ea typeface="Lato Light"/>
                <a:cs typeface="Lato Light"/>
                <a:sym typeface="Lato Light"/>
              </a:defRPr>
            </a:lvl8pPr>
            <a:lvl9pPr marL="4114800" lvl="8" indent="-342900" algn="l" rtl="0">
              <a:lnSpc>
                <a:spcPct val="90000"/>
              </a:lnSpc>
              <a:spcBef>
                <a:spcPts val="500"/>
              </a:spcBef>
              <a:spcAft>
                <a:spcPts val="0"/>
              </a:spcAft>
              <a:buClr>
                <a:schemeClr val="tx1"/>
              </a:buClr>
              <a:buSzPts val="1800"/>
              <a:buFont typeface="Arial"/>
              <a:buChar char="•"/>
              <a:defRPr sz="1800" b="0" i="0" u="none" dirty="0">
                <a:solidFill>
                  <a:schemeClr val="tx1"/>
                </a:solidFill>
                <a:latin typeface="Lato Light"/>
                <a:ea typeface="Lato Light"/>
                <a:cs typeface="Lato Light"/>
                <a:sym typeface="Lato Light"/>
              </a:defRPr>
            </a:lvl9pPr>
          </a:lstStyle>
          <a:p>
            <a:endParaRPr dirty="0"/>
          </a:p>
        </p:txBody>
      </p:sp>
      <p:sp>
        <p:nvSpPr>
          <p:cNvPr id="12" name="Google Shape;12;p34"/>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rtl="0">
              <a:spcBef>
                <a:spcPts val="0"/>
              </a:spcBef>
              <a:spcAft>
                <a:spcPts val="0"/>
              </a:spcAft>
              <a:buSzPts val="1400"/>
              <a:buNone/>
              <a:defRPr sz="700" b="0" i="0" u="none" dirty="0">
                <a:solidFill>
                  <a:srgbClr val="939B9D"/>
                </a:solidFill>
                <a:latin typeface="Open Sans"/>
                <a:ea typeface="Open Sans"/>
                <a:cs typeface="Open Sans"/>
                <a:sym typeface="Lato"/>
              </a:defRPr>
            </a:lvl1pPr>
            <a:lvl2pPr lvl="1" algn="l" rtl="0">
              <a:spcBef>
                <a:spcPts val="0"/>
              </a:spcBef>
              <a:spcAft>
                <a:spcPts val="0"/>
              </a:spcAft>
              <a:buSzPts val="1400"/>
              <a:buNone/>
              <a:defRPr sz="1800" b="0" i="0" u="none" dirty="0">
                <a:solidFill>
                  <a:schemeClr val="tx1"/>
                </a:solidFill>
                <a:latin typeface="Lato Light"/>
                <a:ea typeface="Lato Light"/>
                <a:cs typeface="Lato Light"/>
                <a:sym typeface="Lato Light"/>
              </a:defRPr>
            </a:lvl2pPr>
            <a:lvl3pPr lvl="2" algn="l" rtl="0">
              <a:spcBef>
                <a:spcPts val="0"/>
              </a:spcBef>
              <a:spcAft>
                <a:spcPts val="0"/>
              </a:spcAft>
              <a:buSzPts val="1400"/>
              <a:buNone/>
              <a:defRPr sz="1800" b="0" i="0" u="none" dirty="0">
                <a:solidFill>
                  <a:schemeClr val="tx1"/>
                </a:solidFill>
                <a:latin typeface="Lato Light"/>
                <a:ea typeface="Lato Light"/>
                <a:cs typeface="Lato Light"/>
                <a:sym typeface="Lato Light"/>
              </a:defRPr>
            </a:lvl3pPr>
            <a:lvl4pPr lvl="3" algn="l" rtl="0">
              <a:spcBef>
                <a:spcPts val="0"/>
              </a:spcBef>
              <a:spcAft>
                <a:spcPts val="0"/>
              </a:spcAft>
              <a:buSzPts val="1400"/>
              <a:buNone/>
              <a:defRPr sz="1800" b="0" i="0" u="none" dirty="0">
                <a:solidFill>
                  <a:schemeClr val="tx1"/>
                </a:solidFill>
                <a:latin typeface="Lato Light"/>
                <a:ea typeface="Lato Light"/>
                <a:cs typeface="Lato Light"/>
                <a:sym typeface="Lato Light"/>
              </a:defRPr>
            </a:lvl4pPr>
            <a:lvl5pPr lvl="4" algn="l" rtl="0">
              <a:spcBef>
                <a:spcPts val="0"/>
              </a:spcBef>
              <a:spcAft>
                <a:spcPts val="0"/>
              </a:spcAft>
              <a:buSzPts val="1400"/>
              <a:buNone/>
              <a:defRPr sz="1800" b="0" i="0" u="none" dirty="0">
                <a:solidFill>
                  <a:schemeClr val="tx1"/>
                </a:solidFill>
                <a:latin typeface="Lato Light"/>
                <a:ea typeface="Lato Light"/>
                <a:cs typeface="Lato Light"/>
                <a:sym typeface="Lato Light"/>
              </a:defRPr>
            </a:lvl5pPr>
            <a:lvl6pPr lvl="5" algn="l" rtl="0">
              <a:spcBef>
                <a:spcPts val="0"/>
              </a:spcBef>
              <a:spcAft>
                <a:spcPts val="0"/>
              </a:spcAft>
              <a:buSzPts val="1400"/>
              <a:buNone/>
              <a:defRPr sz="1800" b="0" i="0" u="none" dirty="0">
                <a:solidFill>
                  <a:schemeClr val="tx1"/>
                </a:solidFill>
                <a:latin typeface="Lato Light"/>
                <a:ea typeface="Lato Light"/>
                <a:cs typeface="Lato Light"/>
                <a:sym typeface="Lato Light"/>
              </a:defRPr>
            </a:lvl6pPr>
            <a:lvl7pPr lvl="6" algn="l" rtl="0">
              <a:spcBef>
                <a:spcPts val="0"/>
              </a:spcBef>
              <a:spcAft>
                <a:spcPts val="0"/>
              </a:spcAft>
              <a:buSzPts val="1400"/>
              <a:buNone/>
              <a:defRPr sz="1800" b="0" i="0" u="none" dirty="0">
                <a:solidFill>
                  <a:schemeClr val="tx1"/>
                </a:solidFill>
                <a:latin typeface="Lato Light"/>
                <a:ea typeface="Lato Light"/>
                <a:cs typeface="Lato Light"/>
                <a:sym typeface="Lato Light"/>
              </a:defRPr>
            </a:lvl7pPr>
            <a:lvl8pPr lvl="7" algn="l" rtl="0">
              <a:spcBef>
                <a:spcPts val="0"/>
              </a:spcBef>
              <a:spcAft>
                <a:spcPts val="0"/>
              </a:spcAft>
              <a:buSzPts val="1400"/>
              <a:buNone/>
              <a:defRPr sz="1800" b="0" i="0" u="none" dirty="0">
                <a:solidFill>
                  <a:schemeClr val="tx1"/>
                </a:solidFill>
                <a:latin typeface="Lato Light"/>
                <a:ea typeface="Lato Light"/>
                <a:cs typeface="Lato Light"/>
                <a:sym typeface="Lato Light"/>
              </a:defRPr>
            </a:lvl8pPr>
            <a:lvl9pPr lvl="8" algn="l" rtl="0">
              <a:spcBef>
                <a:spcPts val="0"/>
              </a:spcBef>
              <a:spcAft>
                <a:spcPts val="0"/>
              </a:spcAft>
              <a:buSzPts val="1400"/>
              <a:buNone/>
              <a:defRPr sz="1800" b="0" i="0" u="none" dirty="0">
                <a:solidFill>
                  <a:schemeClr val="tx1"/>
                </a:solidFill>
                <a:latin typeface="Lato Light"/>
                <a:ea typeface="Lato Light"/>
                <a:cs typeface="Lato Light"/>
                <a:sym typeface="Lato Light"/>
              </a:defRPr>
            </a:lvl9pPr>
          </a:lstStyle>
          <a:p>
            <a:fld id="{196514B2-5A79-4CB2-A884-9382BAF6D46D}" type="datetime1">
              <a:rPr lang="en-US" dirty="0"/>
              <a:t>7/3/2025</a:t>
            </a:fld>
            <a:endParaRPr lang="en-US" dirty="0"/>
          </a:p>
        </p:txBody>
      </p:sp>
      <p:sp>
        <p:nvSpPr>
          <p:cNvPr id="13" name="Google Shape;13;p34"/>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rtl="0">
              <a:spcBef>
                <a:spcPts val="0"/>
              </a:spcBef>
              <a:spcAft>
                <a:spcPts val="0"/>
              </a:spcAft>
              <a:buSzPts val="1400"/>
              <a:buNone/>
              <a:defRPr sz="700" b="0" i="0" u="none" dirty="0">
                <a:solidFill>
                  <a:srgbClr val="939B9D"/>
                </a:solidFill>
                <a:latin typeface="Open Sans"/>
                <a:ea typeface="Open Sans"/>
                <a:cs typeface="Open Sans"/>
                <a:sym typeface="Lato"/>
              </a:defRPr>
            </a:lvl1pPr>
            <a:lvl2pPr lvl="1" algn="l" rtl="0">
              <a:spcBef>
                <a:spcPts val="0"/>
              </a:spcBef>
              <a:spcAft>
                <a:spcPts val="0"/>
              </a:spcAft>
              <a:buSzPts val="1400"/>
              <a:buNone/>
              <a:defRPr sz="1800" b="0" i="0" u="none" dirty="0">
                <a:solidFill>
                  <a:schemeClr val="tx1"/>
                </a:solidFill>
                <a:latin typeface="Lato Light"/>
                <a:ea typeface="Lato Light"/>
                <a:cs typeface="Lato Light"/>
                <a:sym typeface="Lato Light"/>
              </a:defRPr>
            </a:lvl2pPr>
            <a:lvl3pPr lvl="2" algn="l" rtl="0">
              <a:spcBef>
                <a:spcPts val="0"/>
              </a:spcBef>
              <a:spcAft>
                <a:spcPts val="0"/>
              </a:spcAft>
              <a:buSzPts val="1400"/>
              <a:buNone/>
              <a:defRPr sz="1800" b="0" i="0" u="none" dirty="0">
                <a:solidFill>
                  <a:schemeClr val="tx1"/>
                </a:solidFill>
                <a:latin typeface="Lato Light"/>
                <a:ea typeface="Lato Light"/>
                <a:cs typeface="Lato Light"/>
                <a:sym typeface="Lato Light"/>
              </a:defRPr>
            </a:lvl3pPr>
            <a:lvl4pPr lvl="3" algn="l" rtl="0">
              <a:spcBef>
                <a:spcPts val="0"/>
              </a:spcBef>
              <a:spcAft>
                <a:spcPts val="0"/>
              </a:spcAft>
              <a:buSzPts val="1400"/>
              <a:buNone/>
              <a:defRPr sz="1800" b="0" i="0" u="none" dirty="0">
                <a:solidFill>
                  <a:schemeClr val="tx1"/>
                </a:solidFill>
                <a:latin typeface="Lato Light"/>
                <a:ea typeface="Lato Light"/>
                <a:cs typeface="Lato Light"/>
                <a:sym typeface="Lato Light"/>
              </a:defRPr>
            </a:lvl4pPr>
            <a:lvl5pPr lvl="4" algn="l" rtl="0">
              <a:spcBef>
                <a:spcPts val="0"/>
              </a:spcBef>
              <a:spcAft>
                <a:spcPts val="0"/>
              </a:spcAft>
              <a:buSzPts val="1400"/>
              <a:buNone/>
              <a:defRPr sz="1800" b="0" i="0" u="none" dirty="0">
                <a:solidFill>
                  <a:schemeClr val="tx1"/>
                </a:solidFill>
                <a:latin typeface="Lato Light"/>
                <a:ea typeface="Lato Light"/>
                <a:cs typeface="Lato Light"/>
                <a:sym typeface="Lato Light"/>
              </a:defRPr>
            </a:lvl5pPr>
            <a:lvl6pPr lvl="5" algn="l" rtl="0">
              <a:spcBef>
                <a:spcPts val="0"/>
              </a:spcBef>
              <a:spcAft>
                <a:spcPts val="0"/>
              </a:spcAft>
              <a:buSzPts val="1400"/>
              <a:buNone/>
              <a:defRPr sz="1800" b="0" i="0" u="none" dirty="0">
                <a:solidFill>
                  <a:schemeClr val="tx1"/>
                </a:solidFill>
                <a:latin typeface="Lato Light"/>
                <a:ea typeface="Lato Light"/>
                <a:cs typeface="Lato Light"/>
                <a:sym typeface="Lato Light"/>
              </a:defRPr>
            </a:lvl6pPr>
            <a:lvl7pPr lvl="6" algn="l" rtl="0">
              <a:spcBef>
                <a:spcPts val="0"/>
              </a:spcBef>
              <a:spcAft>
                <a:spcPts val="0"/>
              </a:spcAft>
              <a:buSzPts val="1400"/>
              <a:buNone/>
              <a:defRPr sz="1800" b="0" i="0" u="none" dirty="0">
                <a:solidFill>
                  <a:schemeClr val="tx1"/>
                </a:solidFill>
                <a:latin typeface="Lato Light"/>
                <a:ea typeface="Lato Light"/>
                <a:cs typeface="Lato Light"/>
                <a:sym typeface="Lato Light"/>
              </a:defRPr>
            </a:lvl7pPr>
            <a:lvl8pPr lvl="7" algn="l" rtl="0">
              <a:spcBef>
                <a:spcPts val="0"/>
              </a:spcBef>
              <a:spcAft>
                <a:spcPts val="0"/>
              </a:spcAft>
              <a:buSzPts val="1400"/>
              <a:buNone/>
              <a:defRPr sz="1800" b="0" i="0" u="none" dirty="0">
                <a:solidFill>
                  <a:schemeClr val="tx1"/>
                </a:solidFill>
                <a:latin typeface="Lato Light"/>
                <a:ea typeface="Lato Light"/>
                <a:cs typeface="Lato Light"/>
                <a:sym typeface="Lato Light"/>
              </a:defRPr>
            </a:lvl8pPr>
            <a:lvl9pPr lvl="8" algn="l" rtl="0">
              <a:spcBef>
                <a:spcPts val="0"/>
              </a:spcBef>
              <a:spcAft>
                <a:spcPts val="0"/>
              </a:spcAft>
              <a:buSzPts val="1400"/>
              <a:buNone/>
              <a:defRPr sz="1800" b="0" i="0" u="none" dirty="0">
                <a:solidFill>
                  <a:schemeClr val="tx1"/>
                </a:solidFill>
                <a:latin typeface="Lato Light"/>
                <a:ea typeface="Lato Light"/>
                <a:cs typeface="Lato Light"/>
                <a:sym typeface="Lato Light"/>
              </a:defRPr>
            </a:lvl9pPr>
          </a:lstStyle>
          <a:p>
            <a:endParaRPr lang="en-US" dirty="0"/>
          </a:p>
        </p:txBody>
      </p:sp>
      <p:sp>
        <p:nvSpPr>
          <p:cNvPr id="14" name="Google Shape;14;p34"/>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rtl="0">
              <a:spcBef>
                <a:spcPts val="0"/>
              </a:spcBef>
              <a:buNone/>
              <a:defRPr sz="700" b="0" i="0" u="none" dirty="0">
                <a:solidFill>
                  <a:schemeClr val="tx1"/>
                </a:solidFill>
                <a:latin typeface="Open Sans"/>
                <a:ea typeface="Open Sans"/>
                <a:cs typeface="Open Sans"/>
                <a:sym typeface="Lato Black"/>
              </a:defRPr>
            </a:lvl1pPr>
            <a:lvl2pPr marL="0" lvl="1" indent="0" algn="ctr" rtl="0">
              <a:spcBef>
                <a:spcPts val="0"/>
              </a:spcBef>
              <a:buNone/>
              <a:defRPr sz="700" b="1" i="0" u="none" dirty="0">
                <a:solidFill>
                  <a:schemeClr val="tx1"/>
                </a:solidFill>
                <a:latin typeface="Lato Black"/>
                <a:ea typeface="Lato Black"/>
                <a:cs typeface="Lato Black"/>
                <a:sym typeface="Lato Black"/>
              </a:defRPr>
            </a:lvl2pPr>
            <a:lvl3pPr marL="0" lvl="2" indent="0" algn="ctr" rtl="0">
              <a:spcBef>
                <a:spcPts val="0"/>
              </a:spcBef>
              <a:buNone/>
              <a:defRPr sz="700" b="1" i="0" u="none" dirty="0">
                <a:solidFill>
                  <a:schemeClr val="tx1"/>
                </a:solidFill>
                <a:latin typeface="Lato Black"/>
                <a:ea typeface="Lato Black"/>
                <a:cs typeface="Lato Black"/>
                <a:sym typeface="Lato Black"/>
              </a:defRPr>
            </a:lvl3pPr>
            <a:lvl4pPr marL="0" lvl="3" indent="0" algn="ctr" rtl="0">
              <a:spcBef>
                <a:spcPts val="0"/>
              </a:spcBef>
              <a:buNone/>
              <a:defRPr sz="700" b="1" i="0" u="none" dirty="0">
                <a:solidFill>
                  <a:schemeClr val="tx1"/>
                </a:solidFill>
                <a:latin typeface="Lato Black"/>
                <a:ea typeface="Lato Black"/>
                <a:cs typeface="Lato Black"/>
                <a:sym typeface="Lato Black"/>
              </a:defRPr>
            </a:lvl4pPr>
            <a:lvl5pPr marL="0" lvl="4" indent="0" algn="ctr" rtl="0">
              <a:spcBef>
                <a:spcPts val="0"/>
              </a:spcBef>
              <a:buNone/>
              <a:defRPr sz="700" b="1" i="0" u="none" dirty="0">
                <a:solidFill>
                  <a:schemeClr val="tx1"/>
                </a:solidFill>
                <a:latin typeface="Lato Black"/>
                <a:ea typeface="Lato Black"/>
                <a:cs typeface="Lato Black"/>
                <a:sym typeface="Lato Black"/>
              </a:defRPr>
            </a:lvl5pPr>
            <a:lvl6pPr marL="0" lvl="5" indent="0" algn="ctr" rtl="0">
              <a:spcBef>
                <a:spcPts val="0"/>
              </a:spcBef>
              <a:buNone/>
              <a:defRPr sz="700" b="1" i="0" u="none" dirty="0">
                <a:solidFill>
                  <a:schemeClr val="tx1"/>
                </a:solidFill>
                <a:latin typeface="Lato Black"/>
                <a:ea typeface="Lato Black"/>
                <a:cs typeface="Lato Black"/>
                <a:sym typeface="Lato Black"/>
              </a:defRPr>
            </a:lvl6pPr>
            <a:lvl7pPr marL="0" lvl="6" indent="0" algn="ctr" rtl="0">
              <a:spcBef>
                <a:spcPts val="0"/>
              </a:spcBef>
              <a:buNone/>
              <a:defRPr sz="700" b="1" i="0" u="none" dirty="0">
                <a:solidFill>
                  <a:schemeClr val="tx1"/>
                </a:solidFill>
                <a:latin typeface="Lato Black"/>
                <a:ea typeface="Lato Black"/>
                <a:cs typeface="Lato Black"/>
                <a:sym typeface="Lato Black"/>
              </a:defRPr>
            </a:lvl7pPr>
            <a:lvl8pPr marL="0" lvl="7" indent="0" algn="ctr" rtl="0">
              <a:spcBef>
                <a:spcPts val="0"/>
              </a:spcBef>
              <a:buNone/>
              <a:defRPr sz="700" b="1" i="0" u="none" dirty="0">
                <a:solidFill>
                  <a:schemeClr val="tx1"/>
                </a:solidFill>
                <a:latin typeface="Lato Black"/>
                <a:ea typeface="Lato Black"/>
                <a:cs typeface="Lato Black"/>
                <a:sym typeface="Lato Black"/>
              </a:defRPr>
            </a:lvl8pPr>
            <a:lvl9pPr marL="0" lvl="8" indent="0" algn="ctr" rtl="0">
              <a:spcBef>
                <a:spcPts val="0"/>
              </a:spcBef>
              <a:buNone/>
              <a:defRPr sz="700" b="1" i="0" u="none" dirty="0">
                <a:solidFill>
                  <a:schemeClr val="tx1"/>
                </a:solidFill>
                <a:latin typeface="Lato Black"/>
                <a:ea typeface="Lato Black"/>
                <a:cs typeface="Lato Black"/>
                <a:sym typeface="Lato Black"/>
              </a:defRPr>
            </a:lvl9pPr>
          </a:lstStyle>
          <a:p>
            <a:fld id="{4737D6AF-2FA5-476A-AF60-7A8CDF2E2DFB}" type="slidenum">
              <a:rPr lang="en-US" dirty="0"/>
              <a:t>‹#›</a:t>
            </a:fld>
            <a:endParaRPr lang="en-US" dirty="0"/>
          </a:p>
        </p:txBody>
      </p:sp>
      <p:pic>
        <p:nvPicPr>
          <p:cNvPr id="15" name="Google Shape;15;p34"/>
          <p:cNvPicPr>
            <a:picLocks noChangeAspect="1"/>
          </p:cNvPicPr>
          <p:nvPr/>
        </p:nvPicPr>
        <p:blipFill>
          <a:blip r:embed="rId41">
            <a:lum/>
          </a:blip>
          <a:srcRect/>
          <a:stretch>
            <a:fillRect/>
          </a:stretch>
        </p:blipFill>
        <p:spPr bwMode="white">
          <a:xfrm>
            <a:off x="355909" y="6209314"/>
            <a:ext cx="1373440" cy="310345"/>
          </a:xfrm>
          <a:prstGeom prst="rect">
            <a:avLst/>
          </a:prstGeom>
          <a:noFill/>
          <a:ln>
            <a:noFill/>
            <a:headEnd type="none"/>
            <a:tailEnd type="none"/>
          </a:ln>
        </p:spPr>
      </p:pic>
      <p:pic>
        <p:nvPicPr>
          <p:cNvPr id="9" name="Picture 8"/>
          <p:cNvPicPr>
            <a:picLocks noChangeAspect="1"/>
          </p:cNvPicPr>
          <p:nvPr/>
        </p:nvPicPr>
        <p:blipFill>
          <a:blip r:embed="rId42">
            <a:lum/>
          </a:blip>
          <a:srcRect/>
          <a:stretch>
            <a:fillRect/>
          </a:stretch>
        </p:blipFill>
        <p:spPr bwMode="white">
          <a:xfrm flipV="1">
            <a:off x="0" y="6637309"/>
            <a:ext cx="12192000" cy="226194"/>
          </a:xfrm>
          <a:prstGeom prst="rect">
            <a:avLst/>
          </a:prstGeom>
          <a:ln>
            <a:headEnd type="none"/>
            <a:tailEnd type="none"/>
          </a:ln>
        </p:spPr>
      </p:pic>
      <p:sp>
        <p:nvSpPr>
          <p:cNvPr id="3" name="Rectangle 2"/>
          <p:cNvSpPr>
            <a:spLocks/>
          </p:cNvSpPr>
          <p:nvPr userDrawn="1"/>
        </p:nvSpPr>
        <p:spPr bwMode="white">
          <a:xfrm>
            <a:off x="1524" y="6720840"/>
            <a:ext cx="12188952" cy="137160"/>
          </a:xfrm>
          <a:prstGeom prst="rect">
            <a:avLst/>
          </a:prstGeom>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705" r:id="rId32"/>
    <p:sldLayoutId id="2147483706" r:id="rId33"/>
    <p:sldLayoutId id="2147483707" r:id="rId34"/>
    <p:sldLayoutId id="2147483708" r:id="rId35"/>
    <p:sldLayoutId id="2147483709" r:id="rId36"/>
    <p:sldLayoutId id="2147483710" r:id="rId37"/>
    <p:sldLayoutId id="2147483711" r:id="rId38"/>
    <p:sldLayoutId id="2147483712" r:id="rId39"/>
  </p:sldLayoutIdLst>
  <p:hf hdr="0" dt="0"/>
  <p:txStyles>
    <p:titleStyle>
      <a:defPPr algn="l" rtl="0">
        <a:lnSpc>
          <a:spcPct val="100000"/>
        </a:lnSpc>
        <a:spcBef>
          <a:spcPts val="0"/>
        </a:spcBef>
        <a:spcAft>
          <a:spcPts val="0"/>
        </a:spcAft>
      </a:defPPr>
      <a:lvl1pPr algn="l" rtl="0">
        <a:lnSpc>
          <a:spcPct val="100000"/>
        </a:lnSpc>
        <a:spcBef>
          <a:spcPts val="0"/>
        </a:spcBef>
        <a:spcAft>
          <a:spcPts val="0"/>
        </a:spcAft>
        <a:buClr>
          <a:srgbClr val="000000"/>
        </a:buClr>
        <a:buFont typeface="Arial"/>
        <a:defRPr sz="1400" b="0" i="0" u="none" dirty="0">
          <a:solidFill>
            <a:srgbClr val="000000"/>
          </a:solidFill>
          <a:latin typeface="Open Sans"/>
          <a:ea typeface="Open Sans"/>
          <a:cs typeface="Open Sans"/>
          <a:sym typeface="Arial"/>
        </a:defRPr>
      </a:lvl1pPr>
      <a:lvl2pPr lvl="1"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5pPr>
      <a:lvl6pPr lvl="5"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6pPr>
      <a:lvl7pPr lvl="6"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7pPr>
      <a:lvl8pPr lvl="7"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8pPr>
      <a:lvl9pPr lvl="8"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9pPr>
    </p:titleStyle>
    <p:bodyStyle>
      <a:defPPr algn="l" rtl="0">
        <a:lnSpc>
          <a:spcPct val="100000"/>
        </a:lnSpc>
        <a:spcBef>
          <a:spcPts val="0"/>
        </a:spcBef>
        <a:spcAft>
          <a:spcPts val="0"/>
        </a:spcAft>
      </a:defPPr>
      <a:lvl1pPr algn="l" rtl="0">
        <a:lnSpc>
          <a:spcPct val="100000"/>
        </a:lnSpc>
        <a:spcBef>
          <a:spcPts val="0"/>
        </a:spcBef>
        <a:spcAft>
          <a:spcPts val="0"/>
        </a:spcAft>
        <a:buClr>
          <a:srgbClr val="000000"/>
        </a:buClr>
        <a:buFont typeface="Arial"/>
        <a:defRPr sz="1400" b="0" i="0" u="none" dirty="0">
          <a:solidFill>
            <a:srgbClr val="000000"/>
          </a:solidFill>
          <a:latin typeface="Open Sans"/>
          <a:ea typeface="Open Sans"/>
          <a:cs typeface="Open Sans"/>
          <a:sym typeface="Arial"/>
        </a:defRPr>
      </a:lvl1pPr>
      <a:lvl2pPr lvl="1"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5pPr>
      <a:lvl6pPr lvl="5"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6pPr>
      <a:lvl7pPr lvl="6"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7pPr>
      <a:lvl8pPr lvl="7"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8pPr>
      <a:lvl9pPr lvl="8"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9pPr>
    </p:bodyStyle>
    <p:otherStyle>
      <a:defPPr algn="l" rtl="0">
        <a:lnSpc>
          <a:spcPct val="100000"/>
        </a:lnSpc>
        <a:spcBef>
          <a:spcPts val="0"/>
        </a:spcBef>
        <a:spcAft>
          <a:spcPts val="0"/>
        </a:spcAft>
      </a:defPPr>
      <a:lvl1pPr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1pPr>
      <a:lvl2pPr lvl="1"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5pPr>
      <a:lvl6pPr lvl="5"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6pPr>
      <a:lvl7pPr lvl="6"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7pPr>
      <a:lvl8pPr lvl="7"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8pPr>
      <a:lvl9pPr lvl="8"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41" userDrawn="1">
          <p15:clr>
            <a:srgbClr val="F26B43"/>
          </p15:clr>
        </p15:guide>
        <p15:guide id="42" pos="7680" userDrawn="1">
          <p15:clr>
            <a:srgbClr val="F26B43"/>
          </p15:clr>
        </p15:guide>
        <p15:guide id="43" pos="432" userDrawn="1">
          <p15:clr>
            <a:srgbClr val="F26B43"/>
          </p15:clr>
        </p15:guide>
        <p15:guide id="44" pos="2704" userDrawn="1">
          <p15:clr>
            <a:srgbClr val="F26B43"/>
          </p15:clr>
        </p15:guide>
        <p15:guide id="45" pos="4976" userDrawn="1">
          <p15:clr>
            <a:srgbClr val="F26B43"/>
          </p15:clr>
        </p15:guide>
        <p15:guide id="46" pos="7248" userDrawn="1">
          <p15:clr>
            <a:srgbClr val="F26B43"/>
          </p15:clr>
        </p15:guide>
        <p15:guide id="47" orient="horz" userDrawn="1">
          <p15:clr>
            <a:srgbClr val="F26B43"/>
          </p15:clr>
        </p15:guide>
        <p15:guide id="48" orient="horz" pos="4320" userDrawn="1">
          <p15:clr>
            <a:srgbClr val="F26B43"/>
          </p15:clr>
        </p15:guide>
        <p15:guide id="49" orient="horz" pos="432" userDrawn="1">
          <p15:clr>
            <a:srgbClr val="F26B43"/>
          </p15:clr>
        </p15:guide>
        <p15:guide id="50" orient="horz" pos="1584" userDrawn="1">
          <p15:clr>
            <a:srgbClr val="F26B43"/>
          </p15:clr>
        </p15:guide>
        <p15:guide id="51" orient="horz" pos="2736" userDrawn="1">
          <p15:clr>
            <a:srgbClr val="F26B43"/>
          </p15:clr>
        </p15:guide>
        <p15:guide id="52" orient="horz" pos="3888" userDrawn="1">
          <p15:clr>
            <a:srgbClr val="F26B43"/>
          </p15:clr>
        </p15:guide>
        <p15:guide id="53" orient="horz" pos="4104" userDrawn="1">
          <p15:clr>
            <a:srgbClr val="5ACBF0"/>
          </p15:clr>
        </p15:guide>
        <p15:guide id="54" orient="horz" pos="1008" userDrawn="1">
          <p15:clr>
            <a:srgbClr val="A4A3A4"/>
          </p15:clr>
        </p15:guide>
        <p15:guide id="55" orient="horz" pos="2160" userDrawn="1">
          <p15:clr>
            <a:srgbClr val="A4A3A4"/>
          </p15:clr>
        </p15:guide>
        <p15:guide id="56" orient="horz" pos="3312" userDrawn="1">
          <p15:clr>
            <a:srgbClr val="A4A3A4"/>
          </p15:clr>
        </p15:guide>
        <p15:guide id="57" pos="3840" userDrawn="1">
          <p15:clr>
            <a:srgbClr val="A4A3A4"/>
          </p15:clr>
        </p15:guide>
        <p15:guide id="58" orient="horz" pos="1296" userDrawn="1">
          <p15:clr>
            <a:srgbClr val="5ACBF0"/>
          </p15:clr>
        </p15:guide>
        <p15:guide id="59" pos="6120" userDrawn="1">
          <p15:clr>
            <a:srgbClr val="A4A3A4"/>
          </p15:clr>
        </p15:guide>
        <p15:guide id="60" pos="1560"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chart" Target="../charts/char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chart" Target="../charts/char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image" Target="../media/image37.png"/><Relationship Id="rId1" Type="http://schemas.openxmlformats.org/officeDocument/2006/relationships/slideLayout" Target="../slideLayouts/slideLayout5.xml"/><Relationship Id="rId5" Type="http://schemas.openxmlformats.org/officeDocument/2006/relationships/image" Target="../media/image40.tiff"/><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4.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bwMode="white">
          <a:ln>
            <a:headEnd type="none"/>
            <a:tailEnd type="none"/>
          </a:ln>
        </p:spPr>
        <p:txBody>
          <a:bodyPr wrap="square"/>
          <a:lstStyle/>
          <a:p>
            <a:r>
              <a:rPr lang="en-US" b="1" dirty="0"/>
              <a:t>Mental Well-Being for Students</a:t>
            </a:r>
          </a:p>
        </p:txBody>
      </p:sp>
      <p:sp>
        <p:nvSpPr>
          <p:cNvPr id="6" name="Subtitle 5"/>
          <p:cNvSpPr>
            <a:spLocks noGrp="1"/>
          </p:cNvSpPr>
          <p:nvPr>
            <p:ph type="subTitle" idx="1"/>
          </p:nvPr>
        </p:nvSpPr>
        <p:spPr bwMode="white">
          <a:ln>
            <a:headEnd type="none"/>
            <a:tailEnd type="none"/>
          </a:ln>
        </p:spPr>
        <p:txBody>
          <a:bodyPr wrap="square"/>
          <a:lstStyle/>
          <a:p>
            <a:r>
              <a:rPr lang="en-US" b="1" dirty="0">
                <a:latin typeface="Lato"/>
                <a:ea typeface="Open Sans"/>
                <a:cs typeface="Open Sans"/>
              </a:rPr>
              <a:t>Impact Report </a:t>
            </a:r>
            <a:r>
              <a:rPr lang="en-US" dirty="0">
                <a:ea typeface="Open Sans"/>
                <a:cs typeface="Open Sans"/>
              </a:rPr>
              <a:t>| 2022–2023 Academic Year</a:t>
            </a:r>
          </a:p>
        </p:txBody>
      </p:sp>
      <p:sp>
        <p:nvSpPr>
          <p:cNvPr id="7" name="Text Placeholder 6"/>
          <p:cNvSpPr>
            <a:spLocks noGrp="1"/>
          </p:cNvSpPr>
          <p:nvPr>
            <p:ph type="body" sz="quarter" idx="10"/>
          </p:nvPr>
        </p:nvSpPr>
        <p:spPr bwMode="white">
          <a:xfrm>
            <a:off x="-1" y="1600200"/>
            <a:ext cx="4274050" cy="1420402"/>
          </a:xfrm>
          <a:ln>
            <a:headEnd type="none"/>
            <a:tailEnd type="none"/>
          </a:ln>
        </p:spPr>
        <p:txBody>
          <a:bodyPr wrap="square">
            <a:normAutofit/>
          </a:bodyPr>
          <a:lstStyle/>
          <a:p>
            <a:r>
              <a:rPr lang="en-US" b="1" dirty="0"/>
              <a:t>Georgia Institute of Technology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b="1" dirty="0"/>
              <a:t>Mental Well-Being for Students  and Your Students</a:t>
            </a:r>
            <a:endParaRPr lang="th-TH" b="1" dirty="0"/>
          </a:p>
        </p:txBody>
      </p:sp>
      <p:sp>
        <p:nvSpPr>
          <p:cNvPr id="3" name="Text Placeholder 2"/>
          <p:cNvSpPr>
            <a:spLocks noGrp="1"/>
          </p:cNvSpPr>
          <p:nvPr>
            <p:ph type="body" idx="1"/>
          </p:nvPr>
        </p:nvSpPr>
        <p:spPr bwMode="white">
          <a:ln>
            <a:headEnd type="none"/>
            <a:tailEnd type="none"/>
          </a:ln>
        </p:spPr>
        <p:txBody>
          <a:bodyPr wrap="square"/>
          <a:lstStyle/>
          <a:p>
            <a:r>
              <a:rPr lang="en-US" dirty="0"/>
              <a:t>Impact at Georgia Institute of Technology</a:t>
            </a:r>
          </a:p>
        </p:txBody>
      </p:sp>
      <p:sp>
        <p:nvSpPr>
          <p:cNvPr id="4" name="Slide Number Placeholder 3"/>
          <p:cNvSpPr>
            <a:spLocks noGrp="1"/>
          </p:cNvSpPr>
          <p:nvPr>
            <p:ph type="sldNum" idx="12"/>
          </p:nvPr>
        </p:nvSpPr>
        <p:spPr bwMode="white">
          <a:ln>
            <a:headEnd type="none"/>
            <a:tailEnd type="none"/>
          </a:ln>
        </p:spPr>
        <p:txBody>
          <a:bodyPr wrap="square"/>
          <a:lstStyle/>
          <a:p>
            <a:fld id="{4737D6AF-2FA5-476A-AF60-7A8CDF2E2DFB}" type="slidenum">
              <a:rPr lang="en-US" dirty="0"/>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b="1" dirty="0"/>
              <a:t>Seeking Help and Support for Mental Health</a:t>
            </a:r>
          </a:p>
        </p:txBody>
      </p:sp>
      <p:sp>
        <p:nvSpPr>
          <p:cNvPr id="3" name="Content Placeholder 2"/>
          <p:cNvSpPr>
            <a:spLocks noGrp="1"/>
          </p:cNvSpPr>
          <p:nvPr>
            <p:ph type="body" idx="1"/>
          </p:nvPr>
        </p:nvSpPr>
        <p:spPr bwMode="white">
          <a:xfrm>
            <a:off x="685800" y="1600033"/>
            <a:ext cx="3504233" cy="1746015"/>
          </a:xfrm>
          <a:ln>
            <a:headEnd type="none"/>
            <a:tailEnd type="none"/>
          </a:ln>
        </p:spPr>
        <p:txBody>
          <a:bodyPr wrap="square"/>
          <a:lstStyle/>
          <a:p>
            <a:pPr marL="0" indent="0">
              <a:lnSpc>
                <a:spcPct val="150000"/>
              </a:lnSpc>
              <a:buNone/>
            </a:pPr>
            <a:r>
              <a:rPr lang="en-US" sz="1200" dirty="0"/>
              <a:t>Mental Well-Being for Students helps students build skills and attitudes they can use to support a healthy community. These include identifying unhealthy behaviors, seeking help from their institution, and support from others. </a:t>
            </a:r>
          </a:p>
        </p:txBody>
      </p:sp>
      <p:sp>
        <p:nvSpPr>
          <p:cNvPr id="14" name="Footer Placeholder 2"/>
          <p:cNvSpPr>
            <a:spLocks noGrp="1"/>
          </p:cNvSpPr>
          <p:nvPr>
            <p:ph type="ftr" idx="11"/>
          </p:nvPr>
        </p:nvSpPr>
        <p:spPr bwMode="white">
          <a:xfrm>
            <a:off x="2038349" y="6407711"/>
            <a:ext cx="5496303" cy="136525"/>
          </a:xfrm>
          <a:ln>
            <a:headEnd type="none"/>
            <a:tailEnd type="none"/>
          </a:ln>
        </p:spPr>
        <p:txBody>
          <a:bodyPr wrap="square"/>
          <a:lstStyle/>
          <a:p>
            <a:pPr>
              <a:lnSpc>
                <a:spcPts val="1200"/>
              </a:lnSpc>
              <a:spcAft>
                <a:spcPts val="200"/>
              </a:spcAft>
            </a:pPr>
            <a:r>
              <a:rPr lang="en-US" sz="800" b="1" dirty="0">
                <a:solidFill>
                  <a:schemeClr val="tx1"/>
                </a:solidFill>
                <a:latin typeface="Open Sans"/>
                <a:ea typeface="Open Sans"/>
                <a:cs typeface="Open Sans"/>
              </a:rPr>
              <a:t>Percentage of students with healthy responses: “agree" or "strongly agree” for each item.</a:t>
            </a:r>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11</a:t>
            </a:fld>
            <a:endParaRPr lang="en-US" dirty="0"/>
          </a:p>
        </p:txBody>
      </p:sp>
      <p:cxnSp>
        <p:nvCxnSpPr>
          <p:cNvPr id="7" name="Straight Connector 6"/>
          <p:cNvCxnSpPr/>
          <p:nvPr/>
        </p:nvCxnSpPr>
        <p:spPr bwMode="white">
          <a:xfrm>
            <a:off x="4651391" y="1519143"/>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grpSp>
        <p:nvGrpSpPr>
          <p:cNvPr id="9" name="Group 8"/>
          <p:cNvGrpSpPr>
            <a:grpSpLocks/>
          </p:cNvGrpSpPr>
          <p:nvPr/>
        </p:nvGrpSpPr>
        <p:grpSpPr bwMode="white">
          <a:xfrm>
            <a:off x="699080" y="3510718"/>
            <a:ext cx="3490953" cy="2580425"/>
            <a:chOff x="5121802" y="5140438"/>
            <a:chExt cx="3490953" cy="1119448"/>
          </a:xfrm>
        </p:grpSpPr>
        <p:sp>
          <p:nvSpPr>
            <p:cNvPr id="10" name="Rectangle 9"/>
            <p:cNvSpPr>
              <a:spLocks/>
            </p:cNvSpPr>
            <p:nvPr/>
          </p:nvSpPr>
          <p:spPr bwMode="white">
            <a:xfrm>
              <a:off x="5258963" y="5140438"/>
              <a:ext cx="3353792" cy="1114468"/>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28600" tIns="0" rIns="228600" bIns="0" anchor="ctr"/>
            <a:lstStyle/>
            <a:p>
              <a:pPr>
                <a:lnSpc>
                  <a:spcPct val="130000"/>
                </a:lnSpc>
                <a:spcBef>
                  <a:spcPts val="1200"/>
                </a:spcBef>
              </a:pPr>
              <a:r>
                <a:rPr lang="en-US" sz="1000" b="1" dirty="0">
                  <a:solidFill>
                    <a:schemeClr val="tx1"/>
                  </a:solidFill>
                  <a:latin typeface="Open Sans"/>
                  <a:ea typeface="Open Sans"/>
                  <a:cs typeface="Open Sans"/>
                </a:rPr>
                <a:t>Critical Processes Tip</a:t>
              </a:r>
            </a:p>
            <a:p>
              <a:pPr>
                <a:lnSpc>
                  <a:spcPct val="130000"/>
                </a:lnSpc>
                <a:spcBef>
                  <a:spcPts val="1200"/>
                </a:spcBef>
              </a:pPr>
              <a:r>
                <a:rPr lang="en-US" sz="900" dirty="0">
                  <a:solidFill>
                    <a:schemeClr val="tx1"/>
                  </a:solidFill>
                  <a:latin typeface="Open Sans"/>
                  <a:ea typeface="Open Sans"/>
                  <a:cs typeface="Open Sans"/>
                </a:rPr>
                <a:t>Research has shown that young adults are often likely to overestimate their own abilities, particularly when it comes to areas where they have not had to employ those skills but have a strong urge to provide the desirable answer when questioned. Because of this, some students may feel overconfident in their own attitudes and behaviors at the pre-course survey but acquire a more nuanced perspective after the course. This can explain some of the flat or slight decrease in healthy responses pre-to-post course that you may see in the chart on this page. </a:t>
              </a:r>
            </a:p>
          </p:txBody>
        </p:sp>
        <p:sp>
          <p:nvSpPr>
            <p:cNvPr id="11" name="Rectangle 10"/>
            <p:cNvSpPr>
              <a:spLocks/>
            </p:cNvSpPr>
            <p:nvPr/>
          </p:nvSpPr>
          <p:spPr bwMode="white">
            <a:xfrm>
              <a:off x="5121802" y="5140973"/>
              <a:ext cx="137150" cy="1118913"/>
            </a:xfrm>
            <a:prstGeom prst="rect">
              <a:avLst/>
            </a:prstGeom>
            <a:solidFill>
              <a:schemeClr val="accent1"/>
            </a:solidFill>
            <a:ln>
              <a:noFill/>
              <a:headEnd type="none"/>
              <a:tailEnd type="none"/>
            </a:ln>
          </p:spPr>
          <p:style>
            <a:lnRef idx="0">
              <a:scrgbClr r="0" g="0" b="0"/>
            </a:lnRef>
            <a:fillRef idx="0">
              <a:scrgbClr r="0" g="0" b="0"/>
            </a:fillRef>
            <a:effectRef idx="0">
              <a:scrgbClr r="0" g="0" b="0"/>
            </a:effectRef>
            <a:fontRef idx="minor">
              <a:schemeClr val="lt1"/>
            </a:fontRef>
          </p:style>
          <p:txBody>
            <a:bodyPr wrap="square" anchor="ctr"/>
            <a:lstStyle/>
            <a:p>
              <a:pPr algn="ctr"/>
              <a:endParaRPr lang="en-US" sz="1400" dirty="0"/>
            </a:p>
          </p:txBody>
        </p:sp>
      </p:grpSp>
      <p:graphicFrame>
        <p:nvGraphicFramePr>
          <p:cNvPr id="13" name="Content Placeholder 14"/>
          <p:cNvGraphicFramePr/>
          <p:nvPr/>
        </p:nvGraphicFramePr>
        <p:xfrm>
          <a:off x="5112748" y="1420139"/>
          <a:ext cx="6243011" cy="4385854"/>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a:spLocks noChangeArrowheads="1"/>
          </p:cNvSpPr>
          <p:nvPr/>
        </p:nvSpPr>
        <p:spPr bwMode="white">
          <a:xfrm>
            <a:off x="9715500" y="-1"/>
            <a:ext cx="1790700" cy="685801"/>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b="1" dirty="0">
                <a:solidFill>
                  <a:schemeClr val="tx1"/>
                </a:solidFill>
                <a:latin typeface="Open Sans"/>
                <a:ea typeface="Open Sans"/>
                <a:cs typeface="Open Sans"/>
              </a:rPr>
              <a:t>Georgia Institute of Technology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b="1" dirty="0"/>
              <a:t>Supporting Others in the Community</a:t>
            </a:r>
            <a:br>
              <a:rPr lang="en-US" b="1" dirty="0"/>
            </a:br>
            <a:endParaRPr lang="en-US" b="1" dirty="0"/>
          </a:p>
        </p:txBody>
      </p:sp>
      <p:sp>
        <p:nvSpPr>
          <p:cNvPr id="12" name="Footer Placeholder 2"/>
          <p:cNvSpPr>
            <a:spLocks noGrp="1"/>
          </p:cNvSpPr>
          <p:nvPr>
            <p:ph type="ftr" idx="11"/>
          </p:nvPr>
        </p:nvSpPr>
        <p:spPr bwMode="white">
          <a:xfrm>
            <a:off x="3173796" y="6953223"/>
            <a:ext cx="5496303" cy="136525"/>
          </a:xfrm>
          <a:ln>
            <a:headEnd type="none"/>
            <a:tailEnd type="none"/>
          </a:ln>
        </p:spPr>
        <p:txBody>
          <a:bodyPr wrap="square"/>
          <a:lstStyle/>
          <a:p>
            <a:pPr>
              <a:lnSpc>
                <a:spcPts val="1200"/>
              </a:lnSpc>
              <a:spcAft>
                <a:spcPts val="200"/>
              </a:spcAft>
            </a:pPr>
            <a:endParaRPr lang="en-US" sz="800" dirty="0">
              <a:solidFill>
                <a:schemeClr val="tx1"/>
              </a:solidFill>
              <a:latin typeface="Open Sans"/>
              <a:ea typeface="Open Sans"/>
              <a:cs typeface="Open Sans"/>
            </a:endParaRPr>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12</a:t>
            </a:fld>
            <a:endParaRPr lang="en-US" dirty="0"/>
          </a:p>
        </p:txBody>
      </p:sp>
      <p:graphicFrame>
        <p:nvGraphicFramePr>
          <p:cNvPr id="10" name="Content Placeholder 16"/>
          <p:cNvGraphicFramePr/>
          <p:nvPr/>
        </p:nvGraphicFramePr>
        <p:xfrm>
          <a:off x="4786499" y="1479725"/>
          <a:ext cx="6537029" cy="4756150"/>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4"/>
          <p:cNvSpPr txBox="1">
            <a:spLocks noChangeArrowheads="1"/>
          </p:cNvSpPr>
          <p:nvPr/>
        </p:nvSpPr>
        <p:spPr bwMode="white">
          <a:xfrm>
            <a:off x="457200" y="1402079"/>
            <a:ext cx="3764477" cy="4661959"/>
          </a:xfrm>
          <a:prstGeom prst="rect">
            <a:avLst/>
          </a:prstGeom>
          <a:ln>
            <a:headEnd type="none"/>
            <a:tailEnd type="none"/>
          </a:ln>
        </p:spPr>
        <p:txBody>
          <a:bodyPr wrap="square" lIns="91440" tIns="45720" rIns="91440" bIns="45720" anchor="t">
            <a:noAutofit/>
          </a:bodyPr>
          <a:lstStyle>
            <a:lvl1pPr marL="171450" indent="-171450" algn="l" defTabSz="685800" rtl="0">
              <a:lnSpc>
                <a:spcPct val="90000"/>
              </a:lnSpc>
              <a:spcBef>
                <a:spcPts val="750"/>
              </a:spcBef>
              <a:buFont typeface="Arial"/>
              <a:buChar char="•"/>
              <a:defRPr sz="2100" b="0" i="0" kern="1200" dirty="0">
                <a:solidFill>
                  <a:schemeClr val="tx1"/>
                </a:solidFill>
                <a:latin typeface="Lato Light"/>
                <a:ea typeface="Lato Light"/>
                <a:cs typeface="Lato Light"/>
              </a:defRPr>
            </a:lvl1pPr>
            <a:lvl2pPr marL="514350" indent="-171450" algn="l" defTabSz="685800" rtl="0">
              <a:lnSpc>
                <a:spcPct val="90000"/>
              </a:lnSpc>
              <a:spcBef>
                <a:spcPts val="375"/>
              </a:spcBef>
              <a:buFont typeface="Arial"/>
              <a:buChar char="•"/>
              <a:defRPr sz="1800" b="0" i="0" kern="1200" dirty="0">
                <a:solidFill>
                  <a:schemeClr val="tx1"/>
                </a:solidFill>
                <a:latin typeface="Lato Light"/>
                <a:ea typeface="Lato Light"/>
                <a:cs typeface="Lato Light"/>
              </a:defRPr>
            </a:lvl2pPr>
            <a:lvl3pPr marL="857250" indent="-171450" algn="l" defTabSz="685800" rtl="0">
              <a:lnSpc>
                <a:spcPct val="90000"/>
              </a:lnSpc>
              <a:spcBef>
                <a:spcPts val="375"/>
              </a:spcBef>
              <a:buFont typeface="Arial"/>
              <a:buChar char="•"/>
              <a:defRPr sz="1500" b="0" i="0" kern="1200" dirty="0">
                <a:solidFill>
                  <a:schemeClr val="tx1"/>
                </a:solidFill>
                <a:latin typeface="Lato Light"/>
                <a:ea typeface="Lato Light"/>
                <a:cs typeface="Lato Light"/>
              </a:defRPr>
            </a:lvl3pPr>
            <a:lvl4pPr marL="12001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4pPr>
            <a:lvl5pPr marL="15430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5pPr>
            <a:lvl6pPr marL="1885950" indent="-171450" algn="l" defTabSz="685800" rtl="0">
              <a:lnSpc>
                <a:spcPct val="90000"/>
              </a:lnSpc>
              <a:spcBef>
                <a:spcPts val="375"/>
              </a:spcBef>
              <a:buFont typeface="Arial"/>
              <a:buChar char="•"/>
              <a:defRPr sz="1350" kern="1200" dirty="0">
                <a:solidFill>
                  <a:schemeClr val="tx1"/>
                </a:solidFill>
                <a:latin typeface="+mn-lt"/>
                <a:ea typeface="+mn-ea"/>
                <a:cs typeface="+mn-cs"/>
              </a:defRPr>
            </a:lvl6pPr>
            <a:lvl7pPr marL="2228850" indent="-171450" algn="l" defTabSz="685800" rtl="0">
              <a:lnSpc>
                <a:spcPct val="90000"/>
              </a:lnSpc>
              <a:spcBef>
                <a:spcPts val="375"/>
              </a:spcBef>
              <a:buFont typeface="Arial"/>
              <a:buChar char="•"/>
              <a:defRPr sz="1350" kern="1200" dirty="0">
                <a:solidFill>
                  <a:schemeClr val="tx1"/>
                </a:solidFill>
                <a:latin typeface="+mn-lt"/>
                <a:ea typeface="+mn-ea"/>
                <a:cs typeface="+mn-cs"/>
              </a:defRPr>
            </a:lvl7pPr>
            <a:lvl8pPr marL="2571750" indent="-171450" algn="l" defTabSz="685800" rtl="0">
              <a:lnSpc>
                <a:spcPct val="90000"/>
              </a:lnSpc>
              <a:spcBef>
                <a:spcPts val="375"/>
              </a:spcBef>
              <a:buFont typeface="Arial"/>
              <a:buChar char="•"/>
              <a:defRPr sz="1350" kern="1200" dirty="0">
                <a:solidFill>
                  <a:schemeClr val="tx1"/>
                </a:solidFill>
                <a:latin typeface="+mn-lt"/>
                <a:ea typeface="+mn-ea"/>
                <a:cs typeface="+mn-cs"/>
              </a:defRPr>
            </a:lvl8pPr>
            <a:lvl9pPr marL="2914650" indent="-171450" algn="l" defTabSz="685800" rtl="0">
              <a:lnSpc>
                <a:spcPct val="90000"/>
              </a:lnSpc>
              <a:spcBef>
                <a:spcPts val="375"/>
              </a:spcBef>
              <a:buFont typeface="Arial"/>
              <a:buChar char="•"/>
              <a:defRPr sz="1350" kern="1200" dirty="0">
                <a:solidFill>
                  <a:schemeClr val="tx1"/>
                </a:solidFill>
                <a:latin typeface="+mn-lt"/>
                <a:ea typeface="+mn-ea"/>
                <a:cs typeface="+mn-cs"/>
              </a:defRPr>
            </a:lvl9pPr>
          </a:lstStyle>
          <a:p>
            <a:pPr marL="0" indent="0" defTabSz="914400">
              <a:lnSpc>
                <a:spcPct val="150000"/>
              </a:lnSpc>
              <a:spcAft>
                <a:spcPts val="200"/>
              </a:spcAft>
              <a:buClr>
                <a:srgbClr val="595959"/>
              </a:buClr>
              <a:buSzPts val="1800"/>
              <a:buNone/>
            </a:pPr>
            <a:r>
              <a:rPr lang="en-US" sz="1200" dirty="0">
                <a:latin typeface="Open Sans"/>
                <a:ea typeface="Open Sans"/>
                <a:cs typeface="Open Sans"/>
                <a:sym typeface="Arial"/>
              </a:rPr>
              <a:t>Part of maintaining a healthy community is supporting members who experience mental health challenges. Mental Well-Being for Students discusses access to support and reporting resources, intervening in unhealthy situations and supporting others in the community.</a:t>
            </a:r>
          </a:p>
          <a:p>
            <a:pPr marL="0" indent="0" defTabSz="914400">
              <a:lnSpc>
                <a:spcPct val="150000"/>
              </a:lnSpc>
              <a:spcAft>
                <a:spcPts val="200"/>
              </a:spcAft>
              <a:buClr>
                <a:srgbClr val="595959"/>
              </a:buClr>
              <a:buSzPts val="1800"/>
              <a:buNone/>
            </a:pPr>
            <a:endParaRPr lang="en-US" sz="1200" dirty="0">
              <a:latin typeface="Open Sans"/>
              <a:ea typeface="Open Sans"/>
              <a:cs typeface="Open Sans"/>
            </a:endParaRPr>
          </a:p>
          <a:p>
            <a:pPr marL="0" indent="0" defTabSz="914400">
              <a:lnSpc>
                <a:spcPct val="150000"/>
              </a:lnSpc>
              <a:spcAft>
                <a:spcPts val="200"/>
              </a:spcAft>
              <a:buClr>
                <a:srgbClr val="595959"/>
              </a:buClr>
              <a:buSzPts val="1800"/>
              <a:buNone/>
            </a:pPr>
            <a:endParaRPr lang="en-US" sz="1200" dirty="0">
              <a:latin typeface="Open Sans"/>
              <a:ea typeface="Open Sans"/>
              <a:cs typeface="Open Sans"/>
            </a:endParaRPr>
          </a:p>
          <a:p>
            <a:pPr marL="0" indent="0" defTabSz="914400">
              <a:lnSpc>
                <a:spcPct val="150000"/>
              </a:lnSpc>
              <a:spcAft>
                <a:spcPts val="200"/>
              </a:spcAft>
              <a:buClr>
                <a:srgbClr val="595959"/>
              </a:buClr>
              <a:buSzPts val="1800"/>
              <a:buNone/>
            </a:pPr>
            <a:endParaRPr lang="en-US" sz="1200" dirty="0">
              <a:latin typeface="Open Sans"/>
              <a:ea typeface="Open Sans"/>
              <a:cs typeface="Open Sans"/>
            </a:endParaRPr>
          </a:p>
          <a:p>
            <a:pPr marL="0" indent="0" defTabSz="914400">
              <a:lnSpc>
                <a:spcPct val="150000"/>
              </a:lnSpc>
              <a:spcAft>
                <a:spcPts val="200"/>
              </a:spcAft>
              <a:buClr>
                <a:srgbClr val="595959"/>
              </a:buClr>
              <a:buSzPts val="1800"/>
              <a:buNone/>
            </a:pPr>
            <a:endParaRPr lang="en-US" sz="1200" dirty="0">
              <a:latin typeface="Open Sans"/>
              <a:ea typeface="Open Sans"/>
              <a:cs typeface="Open Sans"/>
            </a:endParaRPr>
          </a:p>
          <a:p>
            <a:pPr marL="0" indent="0" defTabSz="914400">
              <a:lnSpc>
                <a:spcPct val="150000"/>
              </a:lnSpc>
              <a:spcAft>
                <a:spcPts val="200"/>
              </a:spcAft>
              <a:buClr>
                <a:srgbClr val="595959"/>
              </a:buClr>
              <a:buSzPts val="1800"/>
              <a:buNone/>
            </a:pPr>
            <a:endParaRPr lang="en-US" sz="1200" dirty="0">
              <a:latin typeface="Open Sans"/>
              <a:ea typeface="Open Sans"/>
              <a:cs typeface="Open Sans"/>
            </a:endParaRPr>
          </a:p>
          <a:p>
            <a:pPr marL="0" indent="0" defTabSz="914400">
              <a:lnSpc>
                <a:spcPct val="150000"/>
              </a:lnSpc>
              <a:spcAft>
                <a:spcPts val="200"/>
              </a:spcAft>
              <a:buClr>
                <a:srgbClr val="595959"/>
              </a:buClr>
              <a:buSzPts val="1800"/>
              <a:buNone/>
            </a:pPr>
            <a:endParaRPr lang="en-US" sz="1000" dirty="0">
              <a:latin typeface="Open Sans"/>
              <a:ea typeface="Open Sans"/>
              <a:cs typeface="Open Sans"/>
            </a:endParaRPr>
          </a:p>
          <a:p>
            <a:pPr marL="0" indent="0" defTabSz="914400">
              <a:lnSpc>
                <a:spcPct val="150000"/>
              </a:lnSpc>
              <a:spcAft>
                <a:spcPts val="200"/>
              </a:spcAft>
              <a:buClr>
                <a:srgbClr val="595959"/>
              </a:buClr>
              <a:buSzPts val="1800"/>
              <a:buNone/>
            </a:pPr>
            <a:endParaRPr lang="en-US" sz="1200" dirty="0">
              <a:latin typeface="Open Sans"/>
              <a:ea typeface="Open Sans"/>
              <a:cs typeface="Open Sans"/>
            </a:endParaRPr>
          </a:p>
          <a:p>
            <a:pPr marL="0" indent="0" defTabSz="914400">
              <a:lnSpc>
                <a:spcPct val="150000"/>
              </a:lnSpc>
              <a:spcAft>
                <a:spcPts val="200"/>
              </a:spcAft>
              <a:buClr>
                <a:srgbClr val="595959"/>
              </a:buClr>
              <a:buSzPts val="1800"/>
              <a:buNone/>
            </a:pPr>
            <a:endParaRPr lang="en-US" sz="1200" dirty="0">
              <a:latin typeface="Open Sans"/>
              <a:ea typeface="Open Sans"/>
              <a:cs typeface="Open Sans"/>
              <a:sym typeface="Arial"/>
            </a:endParaRPr>
          </a:p>
        </p:txBody>
      </p:sp>
      <p:cxnSp>
        <p:nvCxnSpPr>
          <p:cNvPr id="11" name="Straight Connector 10"/>
          <p:cNvCxnSpPr/>
          <p:nvPr/>
        </p:nvCxnSpPr>
        <p:spPr bwMode="white">
          <a:xfrm>
            <a:off x="4481699" y="1402079"/>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graphicFrame>
        <p:nvGraphicFramePr>
          <p:cNvPr id="18" name="Content Placeholder 18"/>
          <p:cNvGraphicFramePr/>
          <p:nvPr/>
        </p:nvGraphicFramePr>
        <p:xfrm>
          <a:off x="8782310" y="4260597"/>
          <a:ext cx="2723878" cy="1784665"/>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a:spLocks noChangeArrowheads="1"/>
          </p:cNvSpPr>
          <p:nvPr/>
        </p:nvSpPr>
        <p:spPr bwMode="white">
          <a:xfrm>
            <a:off x="9715500" y="0"/>
            <a:ext cx="1790700" cy="685801"/>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b="1" dirty="0">
                <a:solidFill>
                  <a:schemeClr val="tx1"/>
                </a:solidFill>
                <a:latin typeface="Open Sans"/>
                <a:ea typeface="Open Sans"/>
                <a:cs typeface="Open Sans"/>
              </a:rPr>
              <a:t>Georgia Institute of Technology</a:t>
            </a:r>
          </a:p>
        </p:txBody>
      </p:sp>
      <p:sp>
        <p:nvSpPr>
          <p:cNvPr id="4" name="Footer Placeholder 2"/>
          <p:cNvSpPr txBox="1">
            <a:spLocks noChangeArrowheads="1"/>
          </p:cNvSpPr>
          <p:nvPr/>
        </p:nvSpPr>
        <p:spPr bwMode="white">
          <a:xfrm>
            <a:off x="2038349" y="6240443"/>
            <a:ext cx="5496303" cy="136525"/>
          </a:xfrm>
          <a:prstGeom prst="rect">
            <a:avLst/>
          </a:prstGeom>
          <a:noFill/>
          <a:ln>
            <a:noFill/>
            <a:headEnd type="none"/>
            <a:tailEnd type="none"/>
          </a:ln>
        </p:spPr>
        <p:txBody>
          <a:bodyPr wrap="square" lIns="0" tIns="0" rIns="0" bIns="0" anchor="b">
            <a:noAutofit/>
          </a:bodyPr>
          <a:lstStyle>
            <a:defPPr algn="l" rtl="0">
              <a:lnSpc>
                <a:spcPct val="100000"/>
              </a:lnSpc>
              <a:spcBef>
                <a:spcPts val="0"/>
              </a:spcBef>
              <a:spcAft>
                <a:spcPts val="0"/>
              </a:spcAft>
            </a:defPPr>
            <a:lvl1pPr algn="l" rtl="0">
              <a:lnSpc>
                <a:spcPct val="100000"/>
              </a:lnSpc>
              <a:spcBef>
                <a:spcPts val="0"/>
              </a:spcBef>
              <a:spcAft>
                <a:spcPts val="0"/>
              </a:spcAft>
              <a:buClr>
                <a:srgbClr val="000000"/>
              </a:buClr>
              <a:buSzPts val="1400"/>
              <a:buFont typeface="Arial"/>
              <a:buNone/>
              <a:defRPr sz="700" b="0" i="0" u="none" dirty="0">
                <a:solidFill>
                  <a:srgbClr val="939B9D"/>
                </a:solidFill>
                <a:latin typeface="Open Sans"/>
                <a:ea typeface="Open Sans"/>
                <a:cs typeface="Open Sans"/>
                <a:sym typeface="Lato"/>
              </a:defRPr>
            </a:lvl1pPr>
            <a:lvl2pPr lvl="1" algn="l" rtl="0">
              <a:lnSpc>
                <a:spcPct val="100000"/>
              </a:lnSpc>
              <a:spcBef>
                <a:spcPts val="0"/>
              </a:spcBef>
              <a:spcAft>
                <a:spcPts val="0"/>
              </a:spcAft>
              <a:buClr>
                <a:srgbClr val="000000"/>
              </a:buClr>
              <a:buSzPts val="1400"/>
              <a:buFont typeface="Arial"/>
              <a:buNone/>
              <a:defRPr sz="1800" b="0" i="0" u="none" dirty="0">
                <a:solidFill>
                  <a:schemeClr val="tx1"/>
                </a:solidFill>
                <a:latin typeface="Lato Light"/>
                <a:ea typeface="Lato Light"/>
                <a:cs typeface="Lato Light"/>
                <a:sym typeface="Lato Light"/>
              </a:defRPr>
            </a:lvl2pPr>
            <a:lvl3pPr lvl="2" algn="l" rtl="0">
              <a:lnSpc>
                <a:spcPct val="100000"/>
              </a:lnSpc>
              <a:spcBef>
                <a:spcPts val="0"/>
              </a:spcBef>
              <a:spcAft>
                <a:spcPts val="0"/>
              </a:spcAft>
              <a:buClr>
                <a:srgbClr val="000000"/>
              </a:buClr>
              <a:buSzPts val="1400"/>
              <a:buFont typeface="Arial"/>
              <a:buNone/>
              <a:defRPr sz="1800" b="0" i="0" u="none" dirty="0">
                <a:solidFill>
                  <a:schemeClr val="tx1"/>
                </a:solidFill>
                <a:latin typeface="Lato Light"/>
                <a:ea typeface="Lato Light"/>
                <a:cs typeface="Lato Light"/>
                <a:sym typeface="Lato Light"/>
              </a:defRPr>
            </a:lvl3pPr>
            <a:lvl4pPr lvl="3" algn="l" rtl="0">
              <a:lnSpc>
                <a:spcPct val="100000"/>
              </a:lnSpc>
              <a:spcBef>
                <a:spcPts val="0"/>
              </a:spcBef>
              <a:spcAft>
                <a:spcPts val="0"/>
              </a:spcAft>
              <a:buClr>
                <a:srgbClr val="000000"/>
              </a:buClr>
              <a:buSzPts val="1400"/>
              <a:buFont typeface="Arial"/>
              <a:buNone/>
              <a:defRPr sz="1800" b="0" i="0" u="none" dirty="0">
                <a:solidFill>
                  <a:schemeClr val="tx1"/>
                </a:solidFill>
                <a:latin typeface="Lato Light"/>
                <a:ea typeface="Lato Light"/>
                <a:cs typeface="Lato Light"/>
                <a:sym typeface="Lato Light"/>
              </a:defRPr>
            </a:lvl4pPr>
            <a:lvl5pPr lvl="4" algn="l" rtl="0">
              <a:lnSpc>
                <a:spcPct val="100000"/>
              </a:lnSpc>
              <a:spcBef>
                <a:spcPts val="0"/>
              </a:spcBef>
              <a:spcAft>
                <a:spcPts val="0"/>
              </a:spcAft>
              <a:buClr>
                <a:srgbClr val="000000"/>
              </a:buClr>
              <a:buSzPts val="1400"/>
              <a:buFont typeface="Arial"/>
              <a:buNone/>
              <a:defRPr sz="1800" b="0" i="0" u="none" dirty="0">
                <a:solidFill>
                  <a:schemeClr val="tx1"/>
                </a:solidFill>
                <a:latin typeface="Lato Light"/>
                <a:ea typeface="Lato Light"/>
                <a:cs typeface="Lato Light"/>
                <a:sym typeface="Lato Light"/>
              </a:defRPr>
            </a:lvl5pPr>
            <a:lvl6pPr lvl="5" algn="l" rtl="0">
              <a:lnSpc>
                <a:spcPct val="100000"/>
              </a:lnSpc>
              <a:spcBef>
                <a:spcPts val="0"/>
              </a:spcBef>
              <a:spcAft>
                <a:spcPts val="0"/>
              </a:spcAft>
              <a:buClr>
                <a:srgbClr val="000000"/>
              </a:buClr>
              <a:buSzPts val="1400"/>
              <a:buFont typeface="Arial"/>
              <a:buNone/>
              <a:defRPr sz="1800" b="0" i="0" u="none" dirty="0">
                <a:solidFill>
                  <a:schemeClr val="tx1"/>
                </a:solidFill>
                <a:latin typeface="Lato Light"/>
                <a:ea typeface="Lato Light"/>
                <a:cs typeface="Lato Light"/>
                <a:sym typeface="Lato Light"/>
              </a:defRPr>
            </a:lvl6pPr>
            <a:lvl7pPr lvl="6" algn="l" rtl="0">
              <a:lnSpc>
                <a:spcPct val="100000"/>
              </a:lnSpc>
              <a:spcBef>
                <a:spcPts val="0"/>
              </a:spcBef>
              <a:spcAft>
                <a:spcPts val="0"/>
              </a:spcAft>
              <a:buClr>
                <a:srgbClr val="000000"/>
              </a:buClr>
              <a:buSzPts val="1400"/>
              <a:buFont typeface="Arial"/>
              <a:buNone/>
              <a:defRPr sz="1800" b="0" i="0" u="none" dirty="0">
                <a:solidFill>
                  <a:schemeClr val="tx1"/>
                </a:solidFill>
                <a:latin typeface="Lato Light"/>
                <a:ea typeface="Lato Light"/>
                <a:cs typeface="Lato Light"/>
                <a:sym typeface="Lato Light"/>
              </a:defRPr>
            </a:lvl7pPr>
            <a:lvl8pPr lvl="7" algn="l" rtl="0">
              <a:lnSpc>
                <a:spcPct val="100000"/>
              </a:lnSpc>
              <a:spcBef>
                <a:spcPts val="0"/>
              </a:spcBef>
              <a:spcAft>
                <a:spcPts val="0"/>
              </a:spcAft>
              <a:buClr>
                <a:srgbClr val="000000"/>
              </a:buClr>
              <a:buSzPts val="1400"/>
              <a:buFont typeface="Arial"/>
              <a:buNone/>
              <a:defRPr sz="1800" b="0" i="0" u="none" dirty="0">
                <a:solidFill>
                  <a:schemeClr val="tx1"/>
                </a:solidFill>
                <a:latin typeface="Lato Light"/>
                <a:ea typeface="Lato Light"/>
                <a:cs typeface="Lato Light"/>
                <a:sym typeface="Lato Light"/>
              </a:defRPr>
            </a:lvl8pPr>
            <a:lvl9pPr lvl="8" algn="l" rtl="0">
              <a:lnSpc>
                <a:spcPct val="100000"/>
              </a:lnSpc>
              <a:spcBef>
                <a:spcPts val="0"/>
              </a:spcBef>
              <a:spcAft>
                <a:spcPts val="0"/>
              </a:spcAft>
              <a:buClr>
                <a:srgbClr val="000000"/>
              </a:buClr>
              <a:buSzPts val="1400"/>
              <a:buFont typeface="Arial"/>
              <a:buNone/>
              <a:defRPr sz="1800" b="0" i="0" u="none" dirty="0">
                <a:solidFill>
                  <a:schemeClr val="tx1"/>
                </a:solidFill>
                <a:latin typeface="Lato Light"/>
                <a:ea typeface="Lato Light"/>
                <a:cs typeface="Lato Light"/>
                <a:sym typeface="Lato Light"/>
              </a:defRPr>
            </a:lvl9pPr>
          </a:lstStyle>
          <a:p>
            <a:pPr>
              <a:lnSpc>
                <a:spcPts val="1200"/>
              </a:lnSpc>
              <a:spcAft>
                <a:spcPts val="200"/>
              </a:spcAft>
            </a:pPr>
            <a:r>
              <a:rPr lang="en-US" sz="800" b="1" dirty="0">
                <a:solidFill>
                  <a:schemeClr val="tx1"/>
                </a:solidFill>
                <a:latin typeface="Open Sans"/>
                <a:ea typeface="Open Sans"/>
                <a:cs typeface="Open Sans"/>
              </a:rPr>
              <a:t>Percentage of students with healthy responses: “agree" or "strongly agree” for each item.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bwMode="white">
          <a:ln>
            <a:headEnd type="none"/>
            <a:tailEnd type="none"/>
          </a:ln>
        </p:spPr>
        <p:txBody>
          <a:bodyPr wrap="square"/>
          <a:lstStyle/>
          <a:p>
            <a:r>
              <a:rPr lang="en-US" sz="4000" b="1" dirty="0">
                <a:solidFill>
                  <a:srgbClr val="FFFFFF"/>
                </a:solidFill>
                <a:latin typeface="Lato Black"/>
                <a:ea typeface="Lato Black"/>
                <a:cs typeface="Lato Black"/>
              </a:rPr>
              <a:t>Mental Well-Being On Your Campus</a:t>
            </a:r>
            <a:br>
              <a:rPr lang="en-US" sz="4000" b="1" dirty="0">
                <a:solidFill>
                  <a:srgbClr val="CCCCCB">
                    <a:lumMod val="75000"/>
                  </a:srgbClr>
                </a:solidFill>
                <a:latin typeface="Lato Black"/>
                <a:ea typeface="Lato Black"/>
                <a:cs typeface="Lato Black"/>
              </a:rPr>
            </a:br>
            <a:endParaRPr lang="en-US" dirty="0"/>
          </a:p>
        </p:txBody>
      </p:sp>
      <p:sp>
        <p:nvSpPr>
          <p:cNvPr id="7" name="Text Placeholder 6"/>
          <p:cNvSpPr>
            <a:spLocks noGrp="1"/>
          </p:cNvSpPr>
          <p:nvPr>
            <p:ph type="body" idx="1"/>
          </p:nvPr>
        </p:nvSpPr>
        <p:spPr bwMode="white">
          <a:xfrm>
            <a:off x="1164771" y="3114026"/>
            <a:ext cx="8549829" cy="831736"/>
          </a:xfrm>
          <a:ln>
            <a:headEnd type="none"/>
            <a:tailEnd type="none"/>
          </a:ln>
        </p:spPr>
        <p:txBody>
          <a:bodyPr wrap="square"/>
          <a:lstStyle/>
          <a:p>
            <a:r>
              <a:rPr lang="en-US" sz="2400" i="1" dirty="0">
                <a:solidFill>
                  <a:srgbClr val="FFFFFF"/>
                </a:solidFill>
              </a:rPr>
              <a:t>Data and insights from students at Georgia Institute of Technology</a:t>
            </a:r>
            <a:endParaRPr lang="en-US" sz="2400" dirty="0">
              <a:solidFill>
                <a:srgbClr val="FFFFFF"/>
              </a:solidFill>
            </a:endParaRPr>
          </a:p>
          <a:p>
            <a:endParaRPr lang="en-US" dirty="0"/>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b="1" dirty="0">
                <a:solidFill>
                  <a:schemeClr val="tx1"/>
                </a:solidFill>
              </a:rPr>
              <a:t>A Continuum of Student Mental Health</a:t>
            </a:r>
          </a:p>
        </p:txBody>
      </p:sp>
      <p:sp>
        <p:nvSpPr>
          <p:cNvPr id="17" name="Content Placeholder 4"/>
          <p:cNvSpPr>
            <a:spLocks noGrp="1"/>
          </p:cNvSpPr>
          <p:nvPr>
            <p:ph type="body" idx="1"/>
          </p:nvPr>
        </p:nvSpPr>
        <p:spPr bwMode="white">
          <a:xfrm>
            <a:off x="692126" y="1287518"/>
            <a:ext cx="4425047" cy="4765224"/>
          </a:xfrm>
          <a:ln>
            <a:headEnd type="none"/>
            <a:tailEnd type="none"/>
          </a:ln>
        </p:spPr>
        <p:txBody>
          <a:bodyPr wrap="square" numCol="1" spcCol="457200" anchor="t">
            <a:noAutofit/>
          </a:bodyPr>
          <a:lstStyle/>
          <a:p>
            <a:pPr marL="0" indent="0">
              <a:lnSpc>
                <a:spcPct val="150000"/>
              </a:lnSpc>
              <a:buClr>
                <a:schemeClr val="tx1"/>
              </a:buClr>
              <a:buSzPts val="1400"/>
              <a:buNone/>
            </a:pPr>
            <a:r>
              <a:rPr lang="en-US" sz="1050" dirty="0"/>
              <a:t>As institutions of higher education seek to educate the whole student, they must also explore ways in which they can provide skills training to students to promote positive mental health and encourage seeking support when faced with challenges. You have likely deployed Mental Well-Being for Students as part of this effort.</a:t>
            </a:r>
          </a:p>
          <a:p>
            <a:pPr marL="0" indent="0">
              <a:lnSpc>
                <a:spcPct val="150000"/>
              </a:lnSpc>
              <a:buClr>
                <a:schemeClr val="tx1"/>
              </a:buClr>
              <a:buSzPts val="1400"/>
              <a:buNone/>
            </a:pPr>
            <a:r>
              <a:rPr lang="en-US" sz="1050" dirty="0"/>
              <a:t>Ongoing efforts must be put in place with an awareness of all perspectives across the student continuum: validating, resourcing, and supporting the experiences of those who are impacted by mental health challenges, enhancing the skills and health-promoting behaviors of those who seek to build or maintain positive mental health, and empowering those who have an opportunity to support a friend or peer who may be struggling. </a:t>
            </a:r>
          </a:p>
          <a:p>
            <a:pPr marL="0" indent="0">
              <a:lnSpc>
                <a:spcPct val="150000"/>
              </a:lnSpc>
              <a:buClr>
                <a:schemeClr val="tx1"/>
              </a:buClr>
              <a:buSzPts val="1400"/>
              <a:buNone/>
            </a:pPr>
            <a:r>
              <a:rPr lang="en-US" sz="1050" dirty="0">
                <a:sym typeface="Lato Light"/>
              </a:rPr>
              <a:t>The following pages highlight </a:t>
            </a:r>
            <a:r>
              <a:rPr lang="en-US" sz="1050" dirty="0"/>
              <a:t>data </a:t>
            </a:r>
            <a:r>
              <a:rPr lang="en-US" sz="1050" dirty="0">
                <a:sym typeface="Lato Light"/>
              </a:rPr>
              <a:t>that can help you understand </a:t>
            </a:r>
            <a:r>
              <a:rPr lang="en-US" sz="1050" dirty="0"/>
              <a:t>your students strengths, areas in which they could benefit from additional support, and insights to inform ongoing mental health education and awareness efforts</a:t>
            </a:r>
            <a:r>
              <a:rPr lang="en-US" sz="1050" dirty="0">
                <a:sym typeface="Lato Light"/>
              </a:rPr>
              <a:t>: bystander intervention, social norms, perceptions of campus climate, and readiness to engage in </a:t>
            </a:r>
            <a:r>
              <a:rPr lang="en-US" sz="1050" dirty="0"/>
              <a:t>mental health outreach</a:t>
            </a:r>
            <a:r>
              <a:rPr lang="en-US" sz="1050" dirty="0">
                <a:sym typeface="Lato Light"/>
              </a:rPr>
              <a:t> efforts on your campus.</a:t>
            </a:r>
            <a:endParaRPr lang="en-US" sz="1050" dirty="0"/>
          </a:p>
          <a:p>
            <a:pPr marL="0" indent="0">
              <a:lnSpc>
                <a:spcPct val="150000"/>
              </a:lnSpc>
              <a:buClr>
                <a:schemeClr val="tx1"/>
              </a:buClr>
              <a:buSzPts val="1400"/>
              <a:buNone/>
            </a:pPr>
            <a:endParaRPr lang="en-US" sz="1050" dirty="0"/>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14</a:t>
            </a:fld>
            <a:endParaRPr lang="en-US" dirty="0"/>
          </a:p>
        </p:txBody>
      </p:sp>
      <p:cxnSp>
        <p:nvCxnSpPr>
          <p:cNvPr id="34" name="Straight Connector 33"/>
          <p:cNvCxnSpPr/>
          <p:nvPr/>
        </p:nvCxnSpPr>
        <p:spPr bwMode="white">
          <a:xfrm>
            <a:off x="5352795" y="1404937"/>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6" name="Snip Same Side Corner Rectangle 35"/>
          <p:cNvSpPr>
            <a:spLocks/>
          </p:cNvSpPr>
          <p:nvPr/>
        </p:nvSpPr>
        <p:spPr bwMode="white">
          <a:xfrm>
            <a:off x="5733288" y="2177725"/>
            <a:ext cx="2900769" cy="1145492"/>
          </a:xfrm>
          <a:prstGeom prst="snip2SameRect">
            <a:avLst>
              <a:gd name="adj1" fmla="val 50000"/>
              <a:gd name="adj2" fmla="val 0"/>
            </a:avLst>
          </a:prstGeom>
          <a:solidFill>
            <a:srgbClr val="FFFFFF"/>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sp>
        <p:nvSpPr>
          <p:cNvPr id="37" name="Snip Same Side Corner Rectangle 36"/>
          <p:cNvSpPr>
            <a:spLocks/>
          </p:cNvSpPr>
          <p:nvPr/>
        </p:nvSpPr>
        <p:spPr bwMode="white">
          <a:xfrm>
            <a:off x="8231320" y="2851979"/>
            <a:ext cx="913473" cy="638833"/>
          </a:xfrm>
          <a:prstGeom prst="snip2SameRect">
            <a:avLst>
              <a:gd name="adj1" fmla="val 50000"/>
              <a:gd name="adj2" fmla="val 0"/>
            </a:avLst>
          </a:prstGeom>
          <a:solidFill>
            <a:srgbClr val="FFFFFF"/>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sp>
        <p:nvSpPr>
          <p:cNvPr id="18" name="TextBox 17"/>
          <p:cNvSpPr txBox="1">
            <a:spLocks noChangeArrowheads="1"/>
          </p:cNvSpPr>
          <p:nvPr/>
        </p:nvSpPr>
        <p:spPr bwMode="white">
          <a:xfrm>
            <a:off x="9715500" y="14713"/>
            <a:ext cx="1790700" cy="685801"/>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b="1" dirty="0">
                <a:solidFill>
                  <a:schemeClr val="tx1"/>
                </a:solidFill>
                <a:latin typeface="Open Sans"/>
                <a:ea typeface="Open Sans"/>
                <a:cs typeface="Open Sans"/>
              </a:rPr>
              <a:t>Georgia Institute of Technology</a:t>
            </a:r>
          </a:p>
        </p:txBody>
      </p:sp>
      <p:graphicFrame>
        <p:nvGraphicFramePr>
          <p:cNvPr id="20" name="Table 19"/>
          <p:cNvGraphicFramePr/>
          <p:nvPr/>
        </p:nvGraphicFramePr>
        <p:xfrm>
          <a:off x="5627913" y="1781231"/>
          <a:ext cx="5738192" cy="3062916"/>
        </p:xfrm>
        <a:graphic>
          <a:graphicData uri="http://schemas.openxmlformats.org/drawingml/2006/table">
            <a:tbl>
              <a:tblPr>
                <a:tableStyleId>{5940675A-B579-460E-94D1-54222C63F5DA}</a:tableStyleId>
              </a:tblPr>
              <a:tblGrid>
                <a:gridCol w="1434548">
                  <a:extLst>
                    <a:ext uri="{9D8B030D-6E8A-4147-A177-3AD203B41FA5}">
                      <a16:colId xmlns:a16="http://schemas.microsoft.com/office/drawing/2014/main" val="20000"/>
                    </a:ext>
                  </a:extLst>
                </a:gridCol>
                <a:gridCol w="1434548">
                  <a:extLst>
                    <a:ext uri="{9D8B030D-6E8A-4147-A177-3AD203B41FA5}">
                      <a16:colId xmlns:a16="http://schemas.microsoft.com/office/drawing/2014/main" val="20001"/>
                    </a:ext>
                  </a:extLst>
                </a:gridCol>
                <a:gridCol w="1434548">
                  <a:extLst>
                    <a:ext uri="{9D8B030D-6E8A-4147-A177-3AD203B41FA5}">
                      <a16:colId xmlns:a16="http://schemas.microsoft.com/office/drawing/2014/main" val="20002"/>
                    </a:ext>
                  </a:extLst>
                </a:gridCol>
                <a:gridCol w="1434548">
                  <a:extLst>
                    <a:ext uri="{9D8B030D-6E8A-4147-A177-3AD203B41FA5}">
                      <a16:colId xmlns:a16="http://schemas.microsoft.com/office/drawing/2014/main" val="20003"/>
                    </a:ext>
                  </a:extLst>
                </a:gridCol>
              </a:tblGrid>
              <a:tr h="1020972">
                <a:tc>
                  <a:txBody>
                    <a:bodyPr/>
                    <a:lstStyle>
                      <a:lvl1pPr marL="0" algn="l" defTabSz="914400" rtl="0">
                        <a:defRPr sz="1800" b="1" kern="1200" dirty="0">
                          <a:solidFill>
                            <a:schemeClr val="bg1"/>
                          </a:solidFill>
                          <a:latin typeface="Calibri"/>
                        </a:defRPr>
                      </a:lvl1pPr>
                      <a:lvl2pPr marL="457200" algn="l" defTabSz="914400" rtl="0">
                        <a:defRPr sz="1800" b="1" kern="1200" dirty="0">
                          <a:solidFill>
                            <a:schemeClr val="bg1"/>
                          </a:solidFill>
                          <a:latin typeface="Calibri"/>
                        </a:defRPr>
                      </a:lvl2pPr>
                      <a:lvl3pPr marL="914400" algn="l" defTabSz="914400" rtl="0">
                        <a:defRPr sz="1800" b="1" kern="1200" dirty="0">
                          <a:solidFill>
                            <a:schemeClr val="bg1"/>
                          </a:solidFill>
                          <a:latin typeface="Calibri"/>
                        </a:defRPr>
                      </a:lvl3pPr>
                      <a:lvl4pPr marL="1371600" algn="l" defTabSz="914400" rtl="0">
                        <a:defRPr sz="1800" b="1" kern="1200" dirty="0">
                          <a:solidFill>
                            <a:schemeClr val="bg1"/>
                          </a:solidFill>
                          <a:latin typeface="Calibri"/>
                        </a:defRPr>
                      </a:lvl4pPr>
                      <a:lvl5pPr marL="1828800" algn="l" defTabSz="914400" rtl="0">
                        <a:defRPr sz="1800" b="1" kern="1200" dirty="0">
                          <a:solidFill>
                            <a:schemeClr val="bg1"/>
                          </a:solidFill>
                          <a:latin typeface="Calibri"/>
                        </a:defRPr>
                      </a:lvl5pPr>
                      <a:lvl6pPr marL="2286000" algn="l" defTabSz="914400" rtl="0">
                        <a:defRPr sz="1800" b="1" kern="1200" dirty="0">
                          <a:solidFill>
                            <a:schemeClr val="bg1"/>
                          </a:solidFill>
                          <a:latin typeface="Calibri"/>
                        </a:defRPr>
                      </a:lvl6pPr>
                      <a:lvl7pPr marL="2743200" algn="l" defTabSz="914400" rtl="0">
                        <a:defRPr sz="1800" b="1" kern="1200" dirty="0">
                          <a:solidFill>
                            <a:schemeClr val="bg1"/>
                          </a:solidFill>
                          <a:latin typeface="Calibri"/>
                        </a:defRPr>
                      </a:lvl7pPr>
                      <a:lvl8pPr marL="3200400" algn="l" defTabSz="914400" rtl="0">
                        <a:defRPr sz="1800" b="1" kern="1200" dirty="0">
                          <a:solidFill>
                            <a:schemeClr val="bg1"/>
                          </a:solidFill>
                          <a:latin typeface="Calibri"/>
                        </a:defRPr>
                      </a:lvl8pPr>
                      <a:lvl9pPr marL="3657600" algn="l" defTabSz="914400" rtl="0">
                        <a:defRPr sz="1800" b="1" kern="1200" dirty="0">
                          <a:solidFill>
                            <a:schemeClr val="bg1"/>
                          </a:solidFill>
                          <a:latin typeface="Calibri"/>
                        </a:defRPr>
                      </a:lvl9pPr>
                    </a:lstStyle>
                    <a:p>
                      <a:pPr algn="ctr" defTabSz="914400"/>
                      <a:r>
                        <a:rPr lang="en-US" sz="900" dirty="0">
                          <a:solidFill>
                            <a:schemeClr val="tx1"/>
                          </a:solidFill>
                          <a:latin typeface="Open Sans"/>
                          <a:ea typeface="Open Sans"/>
                          <a:cs typeface="Open Sans"/>
                        </a:rPr>
                        <a:t>Mental Illness</a:t>
                      </a:r>
                    </a:p>
                  </a:txBody>
                  <a:tcPr marL="174027" marR="174027" marT="43507" marB="43507" anchor="b" horzOverflow="overflow">
                    <a:lnL w="12700">
                      <a:noFill/>
                      <a:headEnd type="none"/>
                      <a:tailEnd type="none"/>
                    </a:lnL>
                    <a:lnR w="12700" cap="flat">
                      <a:solidFill>
                        <a:srgbClr val="CCCCCB"/>
                      </a:solidFill>
                      <a:prstDash val="solid"/>
                      <a:round/>
                      <a:headEnd type="none" w="med" len="med"/>
                      <a:tailEnd type="none" w="med" len="med"/>
                    </a:lnR>
                    <a:lnT w="12700">
                      <a:noFill/>
                      <a:headEnd type="none"/>
                      <a:tailEnd type="none"/>
                    </a:lnT>
                    <a:lnB w="381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lvl1pPr marL="0" algn="l" defTabSz="914400" rtl="0">
                        <a:defRPr sz="1800" b="1" kern="1200" dirty="0">
                          <a:solidFill>
                            <a:schemeClr val="bg1"/>
                          </a:solidFill>
                          <a:latin typeface="Calibri"/>
                        </a:defRPr>
                      </a:lvl1pPr>
                      <a:lvl2pPr marL="457200" algn="l" defTabSz="914400" rtl="0">
                        <a:defRPr sz="1800" b="1" kern="1200" dirty="0">
                          <a:solidFill>
                            <a:schemeClr val="bg1"/>
                          </a:solidFill>
                          <a:latin typeface="Calibri"/>
                        </a:defRPr>
                      </a:lvl2pPr>
                      <a:lvl3pPr marL="914400" algn="l" defTabSz="914400" rtl="0">
                        <a:defRPr sz="1800" b="1" kern="1200" dirty="0">
                          <a:solidFill>
                            <a:schemeClr val="bg1"/>
                          </a:solidFill>
                          <a:latin typeface="Calibri"/>
                        </a:defRPr>
                      </a:lvl3pPr>
                      <a:lvl4pPr marL="1371600" algn="l" defTabSz="914400" rtl="0">
                        <a:defRPr sz="1800" b="1" kern="1200" dirty="0">
                          <a:solidFill>
                            <a:schemeClr val="bg1"/>
                          </a:solidFill>
                          <a:latin typeface="Calibri"/>
                        </a:defRPr>
                      </a:lvl4pPr>
                      <a:lvl5pPr marL="1828800" algn="l" defTabSz="914400" rtl="0">
                        <a:defRPr sz="1800" b="1" kern="1200" dirty="0">
                          <a:solidFill>
                            <a:schemeClr val="bg1"/>
                          </a:solidFill>
                          <a:latin typeface="Calibri"/>
                        </a:defRPr>
                      </a:lvl5pPr>
                      <a:lvl6pPr marL="2286000" algn="l" defTabSz="914400" rtl="0">
                        <a:defRPr sz="1800" b="1" kern="1200" dirty="0">
                          <a:solidFill>
                            <a:schemeClr val="bg1"/>
                          </a:solidFill>
                          <a:latin typeface="Calibri"/>
                        </a:defRPr>
                      </a:lvl6pPr>
                      <a:lvl7pPr marL="2743200" algn="l" defTabSz="914400" rtl="0">
                        <a:defRPr sz="1800" b="1" kern="1200" dirty="0">
                          <a:solidFill>
                            <a:schemeClr val="bg1"/>
                          </a:solidFill>
                          <a:latin typeface="Calibri"/>
                        </a:defRPr>
                      </a:lvl7pPr>
                      <a:lvl8pPr marL="3200400" algn="l" defTabSz="914400" rtl="0">
                        <a:defRPr sz="1800" b="1" kern="1200" dirty="0">
                          <a:solidFill>
                            <a:schemeClr val="bg1"/>
                          </a:solidFill>
                          <a:latin typeface="Calibri"/>
                        </a:defRPr>
                      </a:lvl8pPr>
                      <a:lvl9pPr marL="3657600" algn="l" defTabSz="914400" rtl="0">
                        <a:defRPr sz="1800" b="1" kern="1200" dirty="0">
                          <a:solidFill>
                            <a:schemeClr val="bg1"/>
                          </a:solidFill>
                          <a:latin typeface="Calibri"/>
                        </a:defRPr>
                      </a:lvl9pPr>
                    </a:lstStyle>
                    <a:p>
                      <a:pPr algn="ctr" defTabSz="914400"/>
                      <a:r>
                        <a:rPr lang="en-US" sz="900" dirty="0">
                          <a:solidFill>
                            <a:schemeClr val="tx1"/>
                          </a:solidFill>
                          <a:latin typeface="Open Sans"/>
                          <a:ea typeface="Open Sans"/>
                          <a:cs typeface="Open Sans"/>
                        </a:rPr>
                        <a:t>Languishing</a:t>
                      </a:r>
                    </a:p>
                  </a:txBody>
                  <a:tcPr marL="174027" marR="174027" marT="43507" marB="43507" anchor="b" horzOverflow="overflow">
                    <a:lnL w="12700" cap="flat">
                      <a:solidFill>
                        <a:srgbClr val="CCCCCB"/>
                      </a:solidFill>
                      <a:prstDash val="solid"/>
                      <a:round/>
                      <a:headEnd type="none" w="med" len="med"/>
                      <a:tailEnd type="none" w="med" len="med"/>
                    </a:lnL>
                    <a:lnR w="12700" cap="flat">
                      <a:solidFill>
                        <a:srgbClr val="CCCCCB"/>
                      </a:solidFill>
                      <a:prstDash val="solid"/>
                      <a:round/>
                      <a:headEnd type="none" w="med" len="med"/>
                      <a:tailEnd type="none" w="med" len="med"/>
                    </a:lnR>
                    <a:lnT w="12700">
                      <a:noFill/>
                      <a:headEnd type="none"/>
                      <a:tailEnd type="none"/>
                    </a:lnT>
                    <a:lnB w="381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lvl1pPr marL="0" algn="l" defTabSz="914400" rtl="0">
                        <a:defRPr sz="1800" b="1" kern="1200" dirty="0">
                          <a:solidFill>
                            <a:schemeClr val="bg1"/>
                          </a:solidFill>
                          <a:latin typeface="Calibri"/>
                        </a:defRPr>
                      </a:lvl1pPr>
                      <a:lvl2pPr marL="457200" algn="l" defTabSz="914400" rtl="0">
                        <a:defRPr sz="1800" b="1" kern="1200" dirty="0">
                          <a:solidFill>
                            <a:schemeClr val="bg1"/>
                          </a:solidFill>
                          <a:latin typeface="Calibri"/>
                        </a:defRPr>
                      </a:lvl2pPr>
                      <a:lvl3pPr marL="914400" algn="l" defTabSz="914400" rtl="0">
                        <a:defRPr sz="1800" b="1" kern="1200" dirty="0">
                          <a:solidFill>
                            <a:schemeClr val="bg1"/>
                          </a:solidFill>
                          <a:latin typeface="Calibri"/>
                        </a:defRPr>
                      </a:lvl3pPr>
                      <a:lvl4pPr marL="1371600" algn="l" defTabSz="914400" rtl="0">
                        <a:defRPr sz="1800" b="1" kern="1200" dirty="0">
                          <a:solidFill>
                            <a:schemeClr val="bg1"/>
                          </a:solidFill>
                          <a:latin typeface="Calibri"/>
                        </a:defRPr>
                      </a:lvl4pPr>
                      <a:lvl5pPr marL="1828800" algn="l" defTabSz="914400" rtl="0">
                        <a:defRPr sz="1800" b="1" kern="1200" dirty="0">
                          <a:solidFill>
                            <a:schemeClr val="bg1"/>
                          </a:solidFill>
                          <a:latin typeface="Calibri"/>
                        </a:defRPr>
                      </a:lvl5pPr>
                      <a:lvl6pPr marL="2286000" algn="l" defTabSz="914400" rtl="0">
                        <a:defRPr sz="1800" b="1" kern="1200" dirty="0">
                          <a:solidFill>
                            <a:schemeClr val="bg1"/>
                          </a:solidFill>
                          <a:latin typeface="Calibri"/>
                        </a:defRPr>
                      </a:lvl6pPr>
                      <a:lvl7pPr marL="2743200" algn="l" defTabSz="914400" rtl="0">
                        <a:defRPr sz="1800" b="1" kern="1200" dirty="0">
                          <a:solidFill>
                            <a:schemeClr val="bg1"/>
                          </a:solidFill>
                          <a:latin typeface="Calibri"/>
                        </a:defRPr>
                      </a:lvl7pPr>
                      <a:lvl8pPr marL="3200400" algn="l" defTabSz="914400" rtl="0">
                        <a:defRPr sz="1800" b="1" kern="1200" dirty="0">
                          <a:solidFill>
                            <a:schemeClr val="bg1"/>
                          </a:solidFill>
                          <a:latin typeface="Calibri"/>
                        </a:defRPr>
                      </a:lvl8pPr>
                      <a:lvl9pPr marL="3657600" algn="l" defTabSz="914400" rtl="0">
                        <a:defRPr sz="1800" b="1" kern="1200" dirty="0">
                          <a:solidFill>
                            <a:schemeClr val="bg1"/>
                          </a:solidFill>
                          <a:latin typeface="Calibri"/>
                        </a:defRPr>
                      </a:lvl9pPr>
                    </a:lstStyle>
                    <a:p>
                      <a:pPr algn="ctr" defTabSz="914400"/>
                      <a:r>
                        <a:rPr lang="en-US" sz="900" dirty="0">
                          <a:solidFill>
                            <a:schemeClr val="tx1"/>
                          </a:solidFill>
                          <a:latin typeface="Open Sans"/>
                          <a:ea typeface="Open Sans"/>
                          <a:cs typeface="Open Sans"/>
                        </a:rPr>
                        <a:t>Moderate Mental Health</a:t>
                      </a:r>
                    </a:p>
                  </a:txBody>
                  <a:tcPr marL="174027" marR="174027" marT="43507" marB="43507" anchor="b" horzOverflow="overflow">
                    <a:lnL w="12700" cap="flat">
                      <a:solidFill>
                        <a:srgbClr val="CCCCCB"/>
                      </a:solidFill>
                      <a:prstDash val="solid"/>
                      <a:round/>
                      <a:headEnd type="none" w="med" len="med"/>
                      <a:tailEnd type="none" w="med" len="med"/>
                    </a:lnL>
                    <a:lnR w="12700" cap="flat">
                      <a:solidFill>
                        <a:srgbClr val="CCCCCB"/>
                      </a:solidFill>
                      <a:prstDash val="solid"/>
                      <a:round/>
                      <a:headEnd type="none" w="med" len="med"/>
                      <a:tailEnd type="none" w="med" len="med"/>
                    </a:lnR>
                    <a:lnT w="12700">
                      <a:noFill/>
                      <a:headEnd type="none"/>
                      <a:tailEnd type="none"/>
                    </a:lnT>
                    <a:lnB w="381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lvl1pPr marL="0" algn="l" defTabSz="914400" rtl="0">
                        <a:defRPr sz="1800" b="1" kern="1200" dirty="0">
                          <a:solidFill>
                            <a:schemeClr val="bg1"/>
                          </a:solidFill>
                          <a:latin typeface="Calibri"/>
                        </a:defRPr>
                      </a:lvl1pPr>
                      <a:lvl2pPr marL="457200" algn="l" defTabSz="914400" rtl="0">
                        <a:defRPr sz="1800" b="1" kern="1200" dirty="0">
                          <a:solidFill>
                            <a:schemeClr val="bg1"/>
                          </a:solidFill>
                          <a:latin typeface="Calibri"/>
                        </a:defRPr>
                      </a:lvl2pPr>
                      <a:lvl3pPr marL="914400" algn="l" defTabSz="914400" rtl="0">
                        <a:defRPr sz="1800" b="1" kern="1200" dirty="0">
                          <a:solidFill>
                            <a:schemeClr val="bg1"/>
                          </a:solidFill>
                          <a:latin typeface="Calibri"/>
                        </a:defRPr>
                      </a:lvl3pPr>
                      <a:lvl4pPr marL="1371600" algn="l" defTabSz="914400" rtl="0">
                        <a:defRPr sz="1800" b="1" kern="1200" dirty="0">
                          <a:solidFill>
                            <a:schemeClr val="bg1"/>
                          </a:solidFill>
                          <a:latin typeface="Calibri"/>
                        </a:defRPr>
                      </a:lvl4pPr>
                      <a:lvl5pPr marL="1828800" algn="l" defTabSz="914400" rtl="0">
                        <a:defRPr sz="1800" b="1" kern="1200" dirty="0">
                          <a:solidFill>
                            <a:schemeClr val="bg1"/>
                          </a:solidFill>
                          <a:latin typeface="Calibri"/>
                        </a:defRPr>
                      </a:lvl5pPr>
                      <a:lvl6pPr marL="2286000" algn="l" defTabSz="914400" rtl="0">
                        <a:defRPr sz="1800" b="1" kern="1200" dirty="0">
                          <a:solidFill>
                            <a:schemeClr val="bg1"/>
                          </a:solidFill>
                          <a:latin typeface="Calibri"/>
                        </a:defRPr>
                      </a:lvl6pPr>
                      <a:lvl7pPr marL="2743200" algn="l" defTabSz="914400" rtl="0">
                        <a:defRPr sz="1800" b="1" kern="1200" dirty="0">
                          <a:solidFill>
                            <a:schemeClr val="bg1"/>
                          </a:solidFill>
                          <a:latin typeface="Calibri"/>
                        </a:defRPr>
                      </a:lvl7pPr>
                      <a:lvl8pPr marL="3200400" algn="l" defTabSz="914400" rtl="0">
                        <a:defRPr sz="1800" b="1" kern="1200" dirty="0">
                          <a:solidFill>
                            <a:schemeClr val="bg1"/>
                          </a:solidFill>
                          <a:latin typeface="Calibri"/>
                        </a:defRPr>
                      </a:lvl8pPr>
                      <a:lvl9pPr marL="3657600" algn="l" defTabSz="914400" rtl="0">
                        <a:defRPr sz="1800" b="1" kern="1200" dirty="0">
                          <a:solidFill>
                            <a:schemeClr val="bg1"/>
                          </a:solidFill>
                          <a:latin typeface="Calibri"/>
                        </a:defRPr>
                      </a:lvl9pPr>
                    </a:lstStyle>
                    <a:p>
                      <a:pPr algn="ctr" defTabSz="914400"/>
                      <a:r>
                        <a:rPr lang="en-US" sz="900" dirty="0">
                          <a:solidFill>
                            <a:schemeClr val="tx1"/>
                          </a:solidFill>
                          <a:latin typeface="Open Sans"/>
                          <a:ea typeface="Open Sans"/>
                          <a:cs typeface="Open Sans"/>
                        </a:rPr>
                        <a:t>Complete Mental Health and Flourishing</a:t>
                      </a:r>
                    </a:p>
                  </a:txBody>
                  <a:tcPr marL="174027" marR="174027" marT="43507" marB="43507" anchor="b" horzOverflow="overflow">
                    <a:lnL w="12700" cap="flat">
                      <a:solidFill>
                        <a:srgbClr val="CCCCCB"/>
                      </a:solidFill>
                      <a:prstDash val="solid"/>
                      <a:round/>
                      <a:headEnd type="none" w="med" len="med"/>
                      <a:tailEnd type="none" w="med" len="med"/>
                    </a:lnL>
                    <a:lnR w="12700">
                      <a:noFill/>
                      <a:headEnd type="none"/>
                      <a:tailEnd type="none"/>
                    </a:lnR>
                    <a:lnT w="12700">
                      <a:noFill/>
                      <a:headEnd type="none"/>
                      <a:tailEnd type="none"/>
                    </a:lnT>
                    <a:lnB w="38100">
                      <a:noFill/>
                      <a:headEnd type="none"/>
                      <a:tailEnd type="none"/>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0"/>
                  </a:ext>
                </a:extLst>
              </a:tr>
              <a:tr h="1020972">
                <a:tc>
                  <a:txBody>
                    <a:bodyPr/>
                    <a:lstStyle>
                      <a:lvl1pPr marL="0" algn="l" defTabSz="914400" rtl="0">
                        <a:defRPr sz="1800" kern="1200" dirty="0">
                          <a:solidFill>
                            <a:schemeClr val="tx1"/>
                          </a:solidFill>
                          <a:latin typeface="Calibri"/>
                        </a:defRPr>
                      </a:lvl1pPr>
                      <a:lvl2pPr marL="457200" algn="l" defTabSz="914400" rtl="0">
                        <a:defRPr sz="1800" kern="1200" dirty="0">
                          <a:solidFill>
                            <a:schemeClr val="tx1"/>
                          </a:solidFill>
                          <a:latin typeface="Calibri"/>
                        </a:defRPr>
                      </a:lvl2pPr>
                      <a:lvl3pPr marL="914400" algn="l" defTabSz="914400" rtl="0">
                        <a:defRPr sz="1800" kern="1200" dirty="0">
                          <a:solidFill>
                            <a:schemeClr val="tx1"/>
                          </a:solidFill>
                          <a:latin typeface="Calibri"/>
                        </a:defRPr>
                      </a:lvl3pPr>
                      <a:lvl4pPr marL="1371600" algn="l" defTabSz="914400" rtl="0">
                        <a:defRPr sz="1800" kern="1200" dirty="0">
                          <a:solidFill>
                            <a:schemeClr val="tx1"/>
                          </a:solidFill>
                          <a:latin typeface="Calibri"/>
                        </a:defRPr>
                      </a:lvl4pPr>
                      <a:lvl5pPr marL="1828800" algn="l" defTabSz="914400" rtl="0">
                        <a:defRPr sz="1800" kern="1200" dirty="0">
                          <a:solidFill>
                            <a:schemeClr val="tx1"/>
                          </a:solidFill>
                          <a:latin typeface="Calibri"/>
                        </a:defRPr>
                      </a:lvl5pPr>
                      <a:lvl6pPr marL="2286000" algn="l" defTabSz="914400" rtl="0">
                        <a:defRPr sz="1800" kern="1200" dirty="0">
                          <a:solidFill>
                            <a:schemeClr val="tx1"/>
                          </a:solidFill>
                          <a:latin typeface="Calibri"/>
                        </a:defRPr>
                      </a:lvl6pPr>
                      <a:lvl7pPr marL="2743200" algn="l" defTabSz="914400" rtl="0">
                        <a:defRPr sz="1800" kern="1200" dirty="0">
                          <a:solidFill>
                            <a:schemeClr val="tx1"/>
                          </a:solidFill>
                          <a:latin typeface="Calibri"/>
                        </a:defRPr>
                      </a:lvl7pPr>
                      <a:lvl8pPr marL="3200400" algn="l" defTabSz="914400" rtl="0">
                        <a:defRPr sz="1800" kern="1200" dirty="0">
                          <a:solidFill>
                            <a:schemeClr val="tx1"/>
                          </a:solidFill>
                          <a:latin typeface="Calibri"/>
                        </a:defRPr>
                      </a:lvl8pPr>
                      <a:lvl9pPr marL="3657600" algn="l" defTabSz="914400" rtl="0">
                        <a:defRPr sz="1800" kern="1200" dirty="0">
                          <a:solidFill>
                            <a:schemeClr val="tx1"/>
                          </a:solidFill>
                          <a:latin typeface="Calibri"/>
                        </a:defRPr>
                      </a:lvl9pPr>
                    </a:lstStyle>
                    <a:p>
                      <a:pPr algn="ctr" defTabSz="914400"/>
                      <a:endParaRPr lang="en-US" sz="900" dirty="0">
                        <a:solidFill>
                          <a:schemeClr val="tx1"/>
                        </a:solidFill>
                        <a:latin typeface="Open Sans"/>
                        <a:ea typeface="Open Sans"/>
                        <a:cs typeface="Open Sans"/>
                      </a:endParaRPr>
                    </a:p>
                  </a:txBody>
                  <a:tcPr marL="174027" marR="174027" marT="43507" marB="43507" horzOverflow="overflow">
                    <a:lnL w="12700">
                      <a:noFill/>
                      <a:headEnd type="none"/>
                      <a:tailEnd type="none"/>
                    </a:lnL>
                    <a:lnR w="12700" cap="flat">
                      <a:solidFill>
                        <a:srgbClr val="CCCCCB"/>
                      </a:solidFill>
                      <a:prstDash val="solid"/>
                      <a:round/>
                      <a:headEnd type="none" w="med" len="med"/>
                      <a:tailEnd type="none" w="med" len="med"/>
                    </a:lnR>
                    <a:lnT w="38100">
                      <a:noFill/>
                      <a:headEnd type="none"/>
                      <a:tailEnd type="none"/>
                    </a:lnT>
                    <a:lnB w="127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lvl1pPr marL="0" algn="l" defTabSz="914400" rtl="0">
                        <a:defRPr sz="1800" kern="1200" dirty="0">
                          <a:solidFill>
                            <a:schemeClr val="tx1"/>
                          </a:solidFill>
                          <a:latin typeface="Calibri"/>
                        </a:defRPr>
                      </a:lvl1pPr>
                      <a:lvl2pPr marL="457200" algn="l" defTabSz="914400" rtl="0">
                        <a:defRPr sz="1800" kern="1200" dirty="0">
                          <a:solidFill>
                            <a:schemeClr val="tx1"/>
                          </a:solidFill>
                          <a:latin typeface="Calibri"/>
                        </a:defRPr>
                      </a:lvl2pPr>
                      <a:lvl3pPr marL="914400" algn="l" defTabSz="914400" rtl="0">
                        <a:defRPr sz="1800" kern="1200" dirty="0">
                          <a:solidFill>
                            <a:schemeClr val="tx1"/>
                          </a:solidFill>
                          <a:latin typeface="Calibri"/>
                        </a:defRPr>
                      </a:lvl3pPr>
                      <a:lvl4pPr marL="1371600" algn="l" defTabSz="914400" rtl="0">
                        <a:defRPr sz="1800" kern="1200" dirty="0">
                          <a:solidFill>
                            <a:schemeClr val="tx1"/>
                          </a:solidFill>
                          <a:latin typeface="Calibri"/>
                        </a:defRPr>
                      </a:lvl4pPr>
                      <a:lvl5pPr marL="1828800" algn="l" defTabSz="914400" rtl="0">
                        <a:defRPr sz="1800" kern="1200" dirty="0">
                          <a:solidFill>
                            <a:schemeClr val="tx1"/>
                          </a:solidFill>
                          <a:latin typeface="Calibri"/>
                        </a:defRPr>
                      </a:lvl5pPr>
                      <a:lvl6pPr marL="2286000" algn="l" defTabSz="914400" rtl="0">
                        <a:defRPr sz="1800" kern="1200" dirty="0">
                          <a:solidFill>
                            <a:schemeClr val="tx1"/>
                          </a:solidFill>
                          <a:latin typeface="Calibri"/>
                        </a:defRPr>
                      </a:lvl6pPr>
                      <a:lvl7pPr marL="2743200" algn="l" defTabSz="914400" rtl="0">
                        <a:defRPr sz="1800" kern="1200" dirty="0">
                          <a:solidFill>
                            <a:schemeClr val="tx1"/>
                          </a:solidFill>
                          <a:latin typeface="Calibri"/>
                        </a:defRPr>
                      </a:lvl7pPr>
                      <a:lvl8pPr marL="3200400" algn="l" defTabSz="914400" rtl="0">
                        <a:defRPr sz="1800" kern="1200" dirty="0">
                          <a:solidFill>
                            <a:schemeClr val="tx1"/>
                          </a:solidFill>
                          <a:latin typeface="Calibri"/>
                        </a:defRPr>
                      </a:lvl8pPr>
                      <a:lvl9pPr marL="3657600" algn="l" defTabSz="914400" rtl="0">
                        <a:defRPr sz="1800" kern="1200" dirty="0">
                          <a:solidFill>
                            <a:schemeClr val="tx1"/>
                          </a:solidFill>
                          <a:latin typeface="Calibri"/>
                        </a:defRPr>
                      </a:lvl9pPr>
                    </a:lstStyle>
                    <a:p>
                      <a:pPr algn="ctr" defTabSz="914400"/>
                      <a:endParaRPr lang="en-US" sz="900" dirty="0">
                        <a:solidFill>
                          <a:schemeClr val="tx1"/>
                        </a:solidFill>
                        <a:latin typeface="Open Sans"/>
                        <a:ea typeface="Open Sans"/>
                        <a:cs typeface="Open Sans"/>
                      </a:endParaRPr>
                    </a:p>
                  </a:txBody>
                  <a:tcPr marL="174027" marR="174027" marT="43507" marB="43507" horzOverflow="overflow">
                    <a:lnL w="12700" cap="flat">
                      <a:solidFill>
                        <a:srgbClr val="CCCCCB"/>
                      </a:solidFill>
                      <a:prstDash val="solid"/>
                      <a:round/>
                      <a:headEnd type="none" w="med" len="med"/>
                      <a:tailEnd type="none" w="med" len="med"/>
                    </a:lnL>
                    <a:lnR w="12700" cap="flat">
                      <a:solidFill>
                        <a:srgbClr val="CCCCCB"/>
                      </a:solidFill>
                      <a:prstDash val="solid"/>
                      <a:round/>
                      <a:headEnd type="none" w="med" len="med"/>
                      <a:tailEnd type="none" w="med" len="med"/>
                    </a:lnR>
                    <a:lnT w="38100">
                      <a:noFill/>
                      <a:headEnd type="none"/>
                      <a:tailEnd type="none"/>
                    </a:lnT>
                    <a:lnB w="127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lvl1pPr marL="0" algn="l" defTabSz="914400" rtl="0">
                        <a:defRPr sz="1800" kern="1200" dirty="0">
                          <a:solidFill>
                            <a:schemeClr val="tx1"/>
                          </a:solidFill>
                          <a:latin typeface="Calibri"/>
                        </a:defRPr>
                      </a:lvl1pPr>
                      <a:lvl2pPr marL="457200" algn="l" defTabSz="914400" rtl="0">
                        <a:defRPr sz="1800" kern="1200" dirty="0">
                          <a:solidFill>
                            <a:schemeClr val="tx1"/>
                          </a:solidFill>
                          <a:latin typeface="Calibri"/>
                        </a:defRPr>
                      </a:lvl2pPr>
                      <a:lvl3pPr marL="914400" algn="l" defTabSz="914400" rtl="0">
                        <a:defRPr sz="1800" kern="1200" dirty="0">
                          <a:solidFill>
                            <a:schemeClr val="tx1"/>
                          </a:solidFill>
                          <a:latin typeface="Calibri"/>
                        </a:defRPr>
                      </a:lvl3pPr>
                      <a:lvl4pPr marL="1371600" algn="l" defTabSz="914400" rtl="0">
                        <a:defRPr sz="1800" kern="1200" dirty="0">
                          <a:solidFill>
                            <a:schemeClr val="tx1"/>
                          </a:solidFill>
                          <a:latin typeface="Calibri"/>
                        </a:defRPr>
                      </a:lvl4pPr>
                      <a:lvl5pPr marL="1828800" algn="l" defTabSz="914400" rtl="0">
                        <a:defRPr sz="1800" kern="1200" dirty="0">
                          <a:solidFill>
                            <a:schemeClr val="tx1"/>
                          </a:solidFill>
                          <a:latin typeface="Calibri"/>
                        </a:defRPr>
                      </a:lvl5pPr>
                      <a:lvl6pPr marL="2286000" algn="l" defTabSz="914400" rtl="0">
                        <a:defRPr sz="1800" kern="1200" dirty="0">
                          <a:solidFill>
                            <a:schemeClr val="tx1"/>
                          </a:solidFill>
                          <a:latin typeface="Calibri"/>
                        </a:defRPr>
                      </a:lvl6pPr>
                      <a:lvl7pPr marL="2743200" algn="l" defTabSz="914400" rtl="0">
                        <a:defRPr sz="1800" kern="1200" dirty="0">
                          <a:solidFill>
                            <a:schemeClr val="tx1"/>
                          </a:solidFill>
                          <a:latin typeface="Calibri"/>
                        </a:defRPr>
                      </a:lvl7pPr>
                      <a:lvl8pPr marL="3200400" algn="l" defTabSz="914400" rtl="0">
                        <a:defRPr sz="1800" kern="1200" dirty="0">
                          <a:solidFill>
                            <a:schemeClr val="tx1"/>
                          </a:solidFill>
                          <a:latin typeface="Calibri"/>
                        </a:defRPr>
                      </a:lvl8pPr>
                      <a:lvl9pPr marL="3657600" algn="l" defTabSz="914400" rtl="0">
                        <a:defRPr sz="1800" kern="1200" dirty="0">
                          <a:solidFill>
                            <a:schemeClr val="tx1"/>
                          </a:solidFill>
                          <a:latin typeface="Calibri"/>
                        </a:defRPr>
                      </a:lvl9pPr>
                    </a:lstStyle>
                    <a:p>
                      <a:pPr algn="ctr" defTabSz="914400"/>
                      <a:endParaRPr lang="en-US" sz="900" dirty="0">
                        <a:solidFill>
                          <a:schemeClr val="tx1"/>
                        </a:solidFill>
                        <a:latin typeface="Open Sans"/>
                        <a:ea typeface="Open Sans"/>
                        <a:cs typeface="Open Sans"/>
                      </a:endParaRPr>
                    </a:p>
                  </a:txBody>
                  <a:tcPr marL="174027" marR="174027" marT="43507" marB="43507" horzOverflow="overflow">
                    <a:lnL w="12700" cap="flat">
                      <a:solidFill>
                        <a:srgbClr val="CCCCCB"/>
                      </a:solidFill>
                      <a:prstDash val="solid"/>
                      <a:round/>
                      <a:headEnd type="none" w="med" len="med"/>
                      <a:tailEnd type="none" w="med" len="med"/>
                    </a:lnL>
                    <a:lnR w="12700" cap="flat">
                      <a:solidFill>
                        <a:srgbClr val="CCCCCB"/>
                      </a:solidFill>
                      <a:prstDash val="solid"/>
                      <a:round/>
                      <a:headEnd type="none" w="med" len="med"/>
                      <a:tailEnd type="none" w="med" len="med"/>
                    </a:lnR>
                    <a:lnT w="38100">
                      <a:noFill/>
                      <a:headEnd type="none"/>
                      <a:tailEnd type="none"/>
                    </a:lnT>
                    <a:lnB w="127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lvl1pPr marL="0" algn="l" defTabSz="914400" rtl="0">
                        <a:defRPr sz="1800" kern="1200" dirty="0">
                          <a:solidFill>
                            <a:schemeClr val="tx1"/>
                          </a:solidFill>
                          <a:latin typeface="Calibri"/>
                        </a:defRPr>
                      </a:lvl1pPr>
                      <a:lvl2pPr marL="457200" algn="l" defTabSz="914400" rtl="0">
                        <a:defRPr sz="1800" kern="1200" dirty="0">
                          <a:solidFill>
                            <a:schemeClr val="tx1"/>
                          </a:solidFill>
                          <a:latin typeface="Calibri"/>
                        </a:defRPr>
                      </a:lvl2pPr>
                      <a:lvl3pPr marL="914400" algn="l" defTabSz="914400" rtl="0">
                        <a:defRPr sz="1800" kern="1200" dirty="0">
                          <a:solidFill>
                            <a:schemeClr val="tx1"/>
                          </a:solidFill>
                          <a:latin typeface="Calibri"/>
                        </a:defRPr>
                      </a:lvl3pPr>
                      <a:lvl4pPr marL="1371600" algn="l" defTabSz="914400" rtl="0">
                        <a:defRPr sz="1800" kern="1200" dirty="0">
                          <a:solidFill>
                            <a:schemeClr val="tx1"/>
                          </a:solidFill>
                          <a:latin typeface="Calibri"/>
                        </a:defRPr>
                      </a:lvl4pPr>
                      <a:lvl5pPr marL="1828800" algn="l" defTabSz="914400" rtl="0">
                        <a:defRPr sz="1800" kern="1200" dirty="0">
                          <a:solidFill>
                            <a:schemeClr val="tx1"/>
                          </a:solidFill>
                          <a:latin typeface="Calibri"/>
                        </a:defRPr>
                      </a:lvl5pPr>
                      <a:lvl6pPr marL="2286000" algn="l" defTabSz="914400" rtl="0">
                        <a:defRPr sz="1800" kern="1200" dirty="0">
                          <a:solidFill>
                            <a:schemeClr val="tx1"/>
                          </a:solidFill>
                          <a:latin typeface="Calibri"/>
                        </a:defRPr>
                      </a:lvl6pPr>
                      <a:lvl7pPr marL="2743200" algn="l" defTabSz="914400" rtl="0">
                        <a:defRPr sz="1800" kern="1200" dirty="0">
                          <a:solidFill>
                            <a:schemeClr val="tx1"/>
                          </a:solidFill>
                          <a:latin typeface="Calibri"/>
                        </a:defRPr>
                      </a:lvl7pPr>
                      <a:lvl8pPr marL="3200400" algn="l" defTabSz="914400" rtl="0">
                        <a:defRPr sz="1800" kern="1200" dirty="0">
                          <a:solidFill>
                            <a:schemeClr val="tx1"/>
                          </a:solidFill>
                          <a:latin typeface="Calibri"/>
                        </a:defRPr>
                      </a:lvl8pPr>
                      <a:lvl9pPr marL="3657600" algn="l" defTabSz="914400" rtl="0">
                        <a:defRPr sz="1800" kern="1200" dirty="0">
                          <a:solidFill>
                            <a:schemeClr val="tx1"/>
                          </a:solidFill>
                          <a:latin typeface="Calibri"/>
                        </a:defRPr>
                      </a:lvl9pPr>
                    </a:lstStyle>
                    <a:p>
                      <a:pPr algn="ctr" defTabSz="914400"/>
                      <a:endParaRPr lang="en-US" sz="900" dirty="0">
                        <a:solidFill>
                          <a:schemeClr val="tx1"/>
                        </a:solidFill>
                        <a:latin typeface="Open Sans"/>
                        <a:ea typeface="Open Sans"/>
                        <a:cs typeface="Open Sans"/>
                      </a:endParaRPr>
                    </a:p>
                  </a:txBody>
                  <a:tcPr marL="174027" marR="174027" marT="43507" marB="43507" horzOverflow="overflow">
                    <a:lnL w="12700" cap="flat">
                      <a:solidFill>
                        <a:srgbClr val="CCCCCB"/>
                      </a:solidFill>
                      <a:prstDash val="solid"/>
                      <a:round/>
                      <a:headEnd type="none" w="med" len="med"/>
                      <a:tailEnd type="none" w="med" len="med"/>
                    </a:lnL>
                    <a:lnR w="12700">
                      <a:noFill/>
                      <a:headEnd type="none"/>
                      <a:tailEnd type="none"/>
                    </a:lnR>
                    <a:lnT w="38100">
                      <a:noFill/>
                      <a:headEnd type="none"/>
                      <a:tailEnd type="none"/>
                    </a:lnT>
                    <a:lnB w="12700">
                      <a:noFill/>
                      <a:headEnd type="none"/>
                      <a:tailEnd type="none"/>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1"/>
                  </a:ext>
                </a:extLst>
              </a:tr>
              <a:tr h="1020972">
                <a:tc>
                  <a:txBody>
                    <a:bodyPr/>
                    <a:lstStyle>
                      <a:lvl1pPr marL="0" algn="l" defTabSz="914400" rtl="0">
                        <a:defRPr sz="1800" kern="1200" dirty="0">
                          <a:solidFill>
                            <a:schemeClr val="tx1"/>
                          </a:solidFill>
                          <a:latin typeface="Calibri"/>
                        </a:defRPr>
                      </a:lvl1pPr>
                      <a:lvl2pPr marL="457200" algn="l" defTabSz="914400" rtl="0">
                        <a:defRPr sz="1800" kern="1200" dirty="0">
                          <a:solidFill>
                            <a:schemeClr val="tx1"/>
                          </a:solidFill>
                          <a:latin typeface="Calibri"/>
                        </a:defRPr>
                      </a:lvl2pPr>
                      <a:lvl3pPr marL="914400" algn="l" defTabSz="914400" rtl="0">
                        <a:defRPr sz="1800" kern="1200" dirty="0">
                          <a:solidFill>
                            <a:schemeClr val="tx1"/>
                          </a:solidFill>
                          <a:latin typeface="Calibri"/>
                        </a:defRPr>
                      </a:lvl3pPr>
                      <a:lvl4pPr marL="1371600" algn="l" defTabSz="914400" rtl="0">
                        <a:defRPr sz="1800" kern="1200" dirty="0">
                          <a:solidFill>
                            <a:schemeClr val="tx1"/>
                          </a:solidFill>
                          <a:latin typeface="Calibri"/>
                        </a:defRPr>
                      </a:lvl4pPr>
                      <a:lvl5pPr marL="1828800" algn="l" defTabSz="914400" rtl="0">
                        <a:defRPr sz="1800" kern="1200" dirty="0">
                          <a:solidFill>
                            <a:schemeClr val="tx1"/>
                          </a:solidFill>
                          <a:latin typeface="Calibri"/>
                        </a:defRPr>
                      </a:lvl5pPr>
                      <a:lvl6pPr marL="2286000" algn="l" defTabSz="914400" rtl="0">
                        <a:defRPr sz="1800" kern="1200" dirty="0">
                          <a:solidFill>
                            <a:schemeClr val="tx1"/>
                          </a:solidFill>
                          <a:latin typeface="Calibri"/>
                        </a:defRPr>
                      </a:lvl6pPr>
                      <a:lvl7pPr marL="2743200" algn="l" defTabSz="914400" rtl="0">
                        <a:defRPr sz="1800" kern="1200" dirty="0">
                          <a:solidFill>
                            <a:schemeClr val="tx1"/>
                          </a:solidFill>
                          <a:latin typeface="Calibri"/>
                        </a:defRPr>
                      </a:lvl7pPr>
                      <a:lvl8pPr marL="3200400" algn="l" defTabSz="914400" rtl="0">
                        <a:defRPr sz="1800" kern="1200" dirty="0">
                          <a:solidFill>
                            <a:schemeClr val="tx1"/>
                          </a:solidFill>
                          <a:latin typeface="Calibri"/>
                        </a:defRPr>
                      </a:lvl8pPr>
                      <a:lvl9pPr marL="3657600" algn="l" defTabSz="914400" rtl="0">
                        <a:defRPr sz="1800" kern="1200" dirty="0">
                          <a:solidFill>
                            <a:schemeClr val="tx1"/>
                          </a:solidFill>
                          <a:latin typeface="Calibri"/>
                        </a:defRPr>
                      </a:lvl9pPr>
                    </a:lstStyle>
                    <a:p>
                      <a:pPr algn="ctr" defTabSz="914400"/>
                      <a:r>
                        <a:rPr lang="en-US" sz="900" dirty="0">
                          <a:solidFill>
                            <a:schemeClr val="tx1"/>
                          </a:solidFill>
                          <a:latin typeface="Open Sans"/>
                          <a:ea typeface="Open Sans"/>
                          <a:cs typeface="Open Sans"/>
                        </a:rPr>
                        <a:t>Diagnosis of mental disorder, low functioning</a:t>
                      </a:r>
                    </a:p>
                  </a:txBody>
                  <a:tcPr marL="174027" marR="174027" marT="43507" marB="43507" horzOverflow="overflow">
                    <a:lnL w="12700">
                      <a:noFill/>
                      <a:headEnd type="none"/>
                      <a:tailEnd type="none"/>
                    </a:lnL>
                    <a:lnR w="12700" cap="flat">
                      <a:solidFill>
                        <a:srgbClr val="CCCCCB"/>
                      </a:solidFill>
                      <a:prstDash val="solid"/>
                      <a:round/>
                      <a:headEnd type="none" w="med" len="med"/>
                      <a:tailEnd type="none" w="med" len="med"/>
                    </a:lnR>
                    <a:lnT w="12700">
                      <a:noFill/>
                      <a:headEnd type="none"/>
                      <a:tailEnd type="none"/>
                    </a:lnT>
                    <a:lnB w="127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lvl1pPr marL="0" algn="l" defTabSz="914400" rtl="0">
                        <a:defRPr sz="1800" kern="1200" dirty="0">
                          <a:solidFill>
                            <a:schemeClr val="tx1"/>
                          </a:solidFill>
                          <a:latin typeface="Calibri"/>
                        </a:defRPr>
                      </a:lvl1pPr>
                      <a:lvl2pPr marL="457200" algn="l" defTabSz="914400" rtl="0">
                        <a:defRPr sz="1800" kern="1200" dirty="0">
                          <a:solidFill>
                            <a:schemeClr val="tx1"/>
                          </a:solidFill>
                          <a:latin typeface="Calibri"/>
                        </a:defRPr>
                      </a:lvl2pPr>
                      <a:lvl3pPr marL="914400" algn="l" defTabSz="914400" rtl="0">
                        <a:defRPr sz="1800" kern="1200" dirty="0">
                          <a:solidFill>
                            <a:schemeClr val="tx1"/>
                          </a:solidFill>
                          <a:latin typeface="Calibri"/>
                        </a:defRPr>
                      </a:lvl3pPr>
                      <a:lvl4pPr marL="1371600" algn="l" defTabSz="914400" rtl="0">
                        <a:defRPr sz="1800" kern="1200" dirty="0">
                          <a:solidFill>
                            <a:schemeClr val="tx1"/>
                          </a:solidFill>
                          <a:latin typeface="Calibri"/>
                        </a:defRPr>
                      </a:lvl4pPr>
                      <a:lvl5pPr marL="1828800" algn="l" defTabSz="914400" rtl="0">
                        <a:defRPr sz="1800" kern="1200" dirty="0">
                          <a:solidFill>
                            <a:schemeClr val="tx1"/>
                          </a:solidFill>
                          <a:latin typeface="Calibri"/>
                        </a:defRPr>
                      </a:lvl5pPr>
                      <a:lvl6pPr marL="2286000" algn="l" defTabSz="914400" rtl="0">
                        <a:defRPr sz="1800" kern="1200" dirty="0">
                          <a:solidFill>
                            <a:schemeClr val="tx1"/>
                          </a:solidFill>
                          <a:latin typeface="Calibri"/>
                        </a:defRPr>
                      </a:lvl6pPr>
                      <a:lvl7pPr marL="2743200" algn="l" defTabSz="914400" rtl="0">
                        <a:defRPr sz="1800" kern="1200" dirty="0">
                          <a:solidFill>
                            <a:schemeClr val="tx1"/>
                          </a:solidFill>
                          <a:latin typeface="Calibri"/>
                        </a:defRPr>
                      </a:lvl7pPr>
                      <a:lvl8pPr marL="3200400" algn="l" defTabSz="914400" rtl="0">
                        <a:defRPr sz="1800" kern="1200" dirty="0">
                          <a:solidFill>
                            <a:schemeClr val="tx1"/>
                          </a:solidFill>
                          <a:latin typeface="Calibri"/>
                        </a:defRPr>
                      </a:lvl8pPr>
                      <a:lvl9pPr marL="3657600" algn="l" defTabSz="914400" rtl="0">
                        <a:defRPr sz="1800" kern="1200" dirty="0">
                          <a:solidFill>
                            <a:schemeClr val="tx1"/>
                          </a:solidFill>
                          <a:latin typeface="Calibri"/>
                        </a:defRPr>
                      </a:lvl9pPr>
                    </a:lstStyle>
                    <a:p>
                      <a:pPr algn="ctr" defTabSz="914400"/>
                      <a:r>
                        <a:rPr lang="en-US" sz="900" dirty="0">
                          <a:solidFill>
                            <a:schemeClr val="tx1"/>
                          </a:solidFill>
                          <a:latin typeface="Open Sans"/>
                          <a:ea typeface="Open Sans"/>
                          <a:cs typeface="Open Sans"/>
                        </a:rPr>
                        <a:t>Low affective well-being, low functioning</a:t>
                      </a:r>
                    </a:p>
                  </a:txBody>
                  <a:tcPr marL="174027" marR="174027" marT="43507" marB="43507" horzOverflow="overflow">
                    <a:lnL w="12700" cap="flat">
                      <a:solidFill>
                        <a:srgbClr val="CCCCCB"/>
                      </a:solidFill>
                      <a:prstDash val="solid"/>
                      <a:round/>
                      <a:headEnd type="none" w="med" len="med"/>
                      <a:tailEnd type="none" w="med" len="med"/>
                    </a:lnL>
                    <a:lnR w="12700" cap="flat">
                      <a:solidFill>
                        <a:srgbClr val="CCCCCB"/>
                      </a:solidFill>
                      <a:prstDash val="solid"/>
                      <a:round/>
                      <a:headEnd type="none" w="med" len="med"/>
                      <a:tailEnd type="none" w="med" len="med"/>
                    </a:lnR>
                    <a:lnT w="12700">
                      <a:noFill/>
                      <a:headEnd type="none"/>
                      <a:tailEnd type="none"/>
                    </a:lnT>
                    <a:lnB w="127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lvl1pPr marL="0" algn="l" defTabSz="914400" rtl="0">
                        <a:defRPr sz="1800" kern="1200" dirty="0">
                          <a:solidFill>
                            <a:schemeClr val="tx1"/>
                          </a:solidFill>
                          <a:latin typeface="Calibri"/>
                        </a:defRPr>
                      </a:lvl1pPr>
                      <a:lvl2pPr marL="457200" algn="l" defTabSz="914400" rtl="0">
                        <a:defRPr sz="1800" kern="1200" dirty="0">
                          <a:solidFill>
                            <a:schemeClr val="tx1"/>
                          </a:solidFill>
                          <a:latin typeface="Calibri"/>
                        </a:defRPr>
                      </a:lvl2pPr>
                      <a:lvl3pPr marL="914400" algn="l" defTabSz="914400" rtl="0">
                        <a:defRPr sz="1800" kern="1200" dirty="0">
                          <a:solidFill>
                            <a:schemeClr val="tx1"/>
                          </a:solidFill>
                          <a:latin typeface="Calibri"/>
                        </a:defRPr>
                      </a:lvl3pPr>
                      <a:lvl4pPr marL="1371600" algn="l" defTabSz="914400" rtl="0">
                        <a:defRPr sz="1800" kern="1200" dirty="0">
                          <a:solidFill>
                            <a:schemeClr val="tx1"/>
                          </a:solidFill>
                          <a:latin typeface="Calibri"/>
                        </a:defRPr>
                      </a:lvl4pPr>
                      <a:lvl5pPr marL="1828800" algn="l" defTabSz="914400" rtl="0">
                        <a:defRPr sz="1800" kern="1200" dirty="0">
                          <a:solidFill>
                            <a:schemeClr val="tx1"/>
                          </a:solidFill>
                          <a:latin typeface="Calibri"/>
                        </a:defRPr>
                      </a:lvl5pPr>
                      <a:lvl6pPr marL="2286000" algn="l" defTabSz="914400" rtl="0">
                        <a:defRPr sz="1800" kern="1200" dirty="0">
                          <a:solidFill>
                            <a:schemeClr val="tx1"/>
                          </a:solidFill>
                          <a:latin typeface="Calibri"/>
                        </a:defRPr>
                      </a:lvl6pPr>
                      <a:lvl7pPr marL="2743200" algn="l" defTabSz="914400" rtl="0">
                        <a:defRPr sz="1800" kern="1200" dirty="0">
                          <a:solidFill>
                            <a:schemeClr val="tx1"/>
                          </a:solidFill>
                          <a:latin typeface="Calibri"/>
                        </a:defRPr>
                      </a:lvl7pPr>
                      <a:lvl8pPr marL="3200400" algn="l" defTabSz="914400" rtl="0">
                        <a:defRPr sz="1800" kern="1200" dirty="0">
                          <a:solidFill>
                            <a:schemeClr val="tx1"/>
                          </a:solidFill>
                          <a:latin typeface="Calibri"/>
                        </a:defRPr>
                      </a:lvl8pPr>
                      <a:lvl9pPr marL="3657600" algn="l" defTabSz="914400" rtl="0">
                        <a:defRPr sz="1800" kern="1200" dirty="0">
                          <a:solidFill>
                            <a:schemeClr val="tx1"/>
                          </a:solidFill>
                          <a:latin typeface="Calibri"/>
                        </a:defRPr>
                      </a:lvl9pPr>
                    </a:lstStyle>
                    <a:p>
                      <a:pPr algn="ctr" defTabSz="914400"/>
                      <a:r>
                        <a:rPr lang="en-US" sz="900" dirty="0">
                          <a:solidFill>
                            <a:schemeClr val="tx1"/>
                          </a:solidFill>
                          <a:latin typeface="Open Sans"/>
                          <a:ea typeface="Open Sans"/>
                          <a:cs typeface="Open Sans"/>
                        </a:rPr>
                        <a:t>Neither flourishing nor languishing</a:t>
                      </a:r>
                    </a:p>
                  </a:txBody>
                  <a:tcPr marL="174027" marR="174027" marT="43507" marB="43507" horzOverflow="overflow">
                    <a:lnL w="12700" cap="flat">
                      <a:solidFill>
                        <a:srgbClr val="CCCCCB"/>
                      </a:solidFill>
                      <a:prstDash val="solid"/>
                      <a:round/>
                      <a:headEnd type="none" w="med" len="med"/>
                      <a:tailEnd type="none" w="med" len="med"/>
                    </a:lnL>
                    <a:lnR w="12700" cap="flat">
                      <a:solidFill>
                        <a:srgbClr val="CCCCCB"/>
                      </a:solidFill>
                      <a:prstDash val="solid"/>
                      <a:round/>
                      <a:headEnd type="none" w="med" len="med"/>
                      <a:tailEnd type="none" w="med" len="med"/>
                    </a:lnR>
                    <a:lnT w="12700">
                      <a:noFill/>
                      <a:headEnd type="none"/>
                      <a:tailEnd type="none"/>
                    </a:lnT>
                    <a:lnB w="127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lvl1pPr marL="0" algn="l" defTabSz="914400" rtl="0">
                        <a:defRPr sz="1800" kern="1200" dirty="0">
                          <a:solidFill>
                            <a:schemeClr val="tx1"/>
                          </a:solidFill>
                          <a:latin typeface="Calibri"/>
                        </a:defRPr>
                      </a:lvl1pPr>
                      <a:lvl2pPr marL="457200" algn="l" defTabSz="914400" rtl="0">
                        <a:defRPr sz="1800" kern="1200" dirty="0">
                          <a:solidFill>
                            <a:schemeClr val="tx1"/>
                          </a:solidFill>
                          <a:latin typeface="Calibri"/>
                        </a:defRPr>
                      </a:lvl2pPr>
                      <a:lvl3pPr marL="914400" algn="l" defTabSz="914400" rtl="0">
                        <a:defRPr sz="1800" kern="1200" dirty="0">
                          <a:solidFill>
                            <a:schemeClr val="tx1"/>
                          </a:solidFill>
                          <a:latin typeface="Calibri"/>
                        </a:defRPr>
                      </a:lvl3pPr>
                      <a:lvl4pPr marL="1371600" algn="l" defTabSz="914400" rtl="0">
                        <a:defRPr sz="1800" kern="1200" dirty="0">
                          <a:solidFill>
                            <a:schemeClr val="tx1"/>
                          </a:solidFill>
                          <a:latin typeface="Calibri"/>
                        </a:defRPr>
                      </a:lvl4pPr>
                      <a:lvl5pPr marL="1828800" algn="l" defTabSz="914400" rtl="0">
                        <a:defRPr sz="1800" kern="1200" dirty="0">
                          <a:solidFill>
                            <a:schemeClr val="tx1"/>
                          </a:solidFill>
                          <a:latin typeface="Calibri"/>
                        </a:defRPr>
                      </a:lvl5pPr>
                      <a:lvl6pPr marL="2286000" algn="l" defTabSz="914400" rtl="0">
                        <a:defRPr sz="1800" kern="1200" dirty="0">
                          <a:solidFill>
                            <a:schemeClr val="tx1"/>
                          </a:solidFill>
                          <a:latin typeface="Calibri"/>
                        </a:defRPr>
                      </a:lvl6pPr>
                      <a:lvl7pPr marL="2743200" algn="l" defTabSz="914400" rtl="0">
                        <a:defRPr sz="1800" kern="1200" dirty="0">
                          <a:solidFill>
                            <a:schemeClr val="tx1"/>
                          </a:solidFill>
                          <a:latin typeface="Calibri"/>
                        </a:defRPr>
                      </a:lvl7pPr>
                      <a:lvl8pPr marL="3200400" algn="l" defTabSz="914400" rtl="0">
                        <a:defRPr sz="1800" kern="1200" dirty="0">
                          <a:solidFill>
                            <a:schemeClr val="tx1"/>
                          </a:solidFill>
                          <a:latin typeface="Calibri"/>
                        </a:defRPr>
                      </a:lvl8pPr>
                      <a:lvl9pPr marL="3657600" algn="l" defTabSz="914400" rtl="0">
                        <a:defRPr sz="1800" kern="1200" dirty="0">
                          <a:solidFill>
                            <a:schemeClr val="tx1"/>
                          </a:solidFill>
                          <a:latin typeface="Calibri"/>
                        </a:defRPr>
                      </a:lvl9pPr>
                    </a:lstStyle>
                    <a:p>
                      <a:pPr algn="ctr" defTabSz="914400"/>
                      <a:r>
                        <a:rPr lang="en-US" sz="900" dirty="0">
                          <a:solidFill>
                            <a:schemeClr val="tx1"/>
                          </a:solidFill>
                          <a:latin typeface="Open Sans"/>
                          <a:ea typeface="Open Sans"/>
                          <a:cs typeface="Open Sans"/>
                        </a:rPr>
                        <a:t>High levels of well-being, high functioning</a:t>
                      </a:r>
                    </a:p>
                  </a:txBody>
                  <a:tcPr marL="174027" marR="174027" marT="43507" marB="43507" horzOverflow="overflow">
                    <a:lnL w="12700" cap="flat">
                      <a:solidFill>
                        <a:srgbClr val="CCCCCB"/>
                      </a:solidFill>
                      <a:prstDash val="solid"/>
                      <a:round/>
                      <a:headEnd type="none" w="med" len="med"/>
                      <a:tailEnd type="none" w="med" len="med"/>
                    </a:lnL>
                    <a:lnR w="12700">
                      <a:noFill/>
                      <a:headEnd type="none"/>
                      <a:tailEnd type="none"/>
                    </a:lnR>
                    <a:lnT w="12700">
                      <a:noFill/>
                      <a:headEnd type="none"/>
                      <a:tailEnd type="none"/>
                    </a:lnT>
                    <a:lnB w="12700">
                      <a:noFill/>
                      <a:headEnd type="none"/>
                      <a:tailEnd type="none"/>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2"/>
                  </a:ext>
                </a:extLst>
              </a:tr>
            </a:tbl>
          </a:graphicData>
        </a:graphic>
      </p:graphicFrame>
      <p:sp>
        <p:nvSpPr>
          <p:cNvPr id="24" name="Left-Right Arrow 23"/>
          <p:cNvSpPr>
            <a:spLocks/>
          </p:cNvSpPr>
          <p:nvPr/>
        </p:nvSpPr>
        <p:spPr bwMode="white">
          <a:xfrm>
            <a:off x="5627913" y="2822793"/>
            <a:ext cx="5738189" cy="868144"/>
          </a:xfrm>
          <a:prstGeom prst="leftRightArrow">
            <a:avLst/>
          </a:prstGeom>
          <a:gradFill rotWithShape="1">
            <a:gsLst>
              <a:gs pos="35000">
                <a:srgbClr val="819754"/>
              </a:gs>
              <a:gs pos="0">
                <a:srgbClr val="FCB62F"/>
              </a:gs>
              <a:gs pos="100000">
                <a:srgbClr val="057878"/>
              </a:gs>
            </a:gsLst>
            <a:lin ang="0" scaled="1"/>
            <a:tileRect/>
          </a:gradFill>
          <a:ln w="12700" cap="flat">
            <a:noFill/>
            <a:prstDash val="solid"/>
            <a:miter/>
            <a:headEnd type="none"/>
            <a:tailEnd type="none"/>
          </a:ln>
          <a:effectLst/>
        </p:spPr>
        <p:txBody>
          <a:bodyPr wrap="square" anchor="ctr"/>
          <a:lstStyle/>
          <a:p>
            <a:pPr marL="0" indent="0" algn="ctr" defTabSz="914400">
              <a:lnSpc>
                <a:spcPct val="100000"/>
              </a:lnSpc>
              <a:spcBef>
                <a:spcPts val="0"/>
              </a:spcBef>
              <a:spcAft>
                <a:spcPts val="0"/>
              </a:spcAft>
              <a:buClrTx/>
              <a:buSzTx/>
              <a:buFontTx/>
              <a:buNone/>
              <a:tabLst/>
            </a:pPr>
            <a:endParaRPr lang="en-US" sz="1800" b="0" i="0" u="none" kern="0" spc="0" dirty="0">
              <a:ln>
                <a:noFill/>
              </a:ln>
              <a:solidFill>
                <a:srgbClr val="F05023"/>
              </a:solidFill>
              <a:effectLst/>
              <a:uLnTx/>
              <a:uFillTx/>
              <a:latin typeface="Calibri"/>
              <a:ea typeface="+mn-ea"/>
              <a:cs typeface="+mn-cs"/>
            </a:endParaRPr>
          </a:p>
        </p:txBody>
      </p:sp>
      <p:sp>
        <p:nvSpPr>
          <p:cNvPr id="14" name="Content Placeholder 4"/>
          <p:cNvSpPr txBox="1">
            <a:spLocks noChangeArrowheads="1"/>
          </p:cNvSpPr>
          <p:nvPr/>
        </p:nvSpPr>
        <p:spPr bwMode="white">
          <a:xfrm>
            <a:off x="1883228" y="6298173"/>
            <a:ext cx="9296401" cy="355599"/>
          </a:xfrm>
          <a:prstGeom prst="rect">
            <a:avLst/>
          </a:prstGeom>
          <a:ln>
            <a:headEnd type="none"/>
            <a:tailEnd type="none"/>
          </a:ln>
        </p:spPr>
        <p:txBody>
          <a:bodyPr wrap="square" lIns="91440" tIns="45720" rIns="91440" bIns="45720" numCol="1" spcCol="457200" anchor="ctr">
            <a:noAutofit/>
          </a:bodyPr>
          <a:lstStyle>
            <a:lvl1pPr marL="171450" indent="-171450" algn="l" defTabSz="685800" rtl="0">
              <a:lnSpc>
                <a:spcPct val="90000"/>
              </a:lnSpc>
              <a:spcBef>
                <a:spcPts val="750"/>
              </a:spcBef>
              <a:buFont typeface="Arial"/>
              <a:buChar char="•"/>
              <a:defRPr sz="2100" b="0" i="0" kern="1200" dirty="0">
                <a:solidFill>
                  <a:schemeClr val="tx1"/>
                </a:solidFill>
                <a:latin typeface="Lato Light"/>
                <a:ea typeface="Lato Light"/>
                <a:cs typeface="Lato Light"/>
              </a:defRPr>
            </a:lvl1pPr>
            <a:lvl2pPr marL="514350" indent="-171450" algn="l" defTabSz="685800" rtl="0">
              <a:lnSpc>
                <a:spcPct val="90000"/>
              </a:lnSpc>
              <a:spcBef>
                <a:spcPts val="375"/>
              </a:spcBef>
              <a:buFont typeface="Arial"/>
              <a:buChar char="•"/>
              <a:defRPr sz="1800" b="0" i="0" kern="1200" dirty="0">
                <a:solidFill>
                  <a:schemeClr val="tx1"/>
                </a:solidFill>
                <a:latin typeface="Lato Light"/>
                <a:ea typeface="Lato Light"/>
                <a:cs typeface="Lato Light"/>
              </a:defRPr>
            </a:lvl2pPr>
            <a:lvl3pPr marL="857250" indent="-171450" algn="l" defTabSz="685800" rtl="0">
              <a:lnSpc>
                <a:spcPct val="90000"/>
              </a:lnSpc>
              <a:spcBef>
                <a:spcPts val="375"/>
              </a:spcBef>
              <a:buFont typeface="Arial"/>
              <a:buChar char="•"/>
              <a:defRPr sz="1500" b="0" i="0" kern="1200" dirty="0">
                <a:solidFill>
                  <a:schemeClr val="tx1"/>
                </a:solidFill>
                <a:latin typeface="Lato Light"/>
                <a:ea typeface="Lato Light"/>
                <a:cs typeface="Lato Light"/>
              </a:defRPr>
            </a:lvl3pPr>
            <a:lvl4pPr marL="12001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4pPr>
            <a:lvl5pPr marL="15430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5pPr>
            <a:lvl6pPr marL="1885950" indent="-171450" algn="l" defTabSz="685800" rtl="0">
              <a:lnSpc>
                <a:spcPct val="90000"/>
              </a:lnSpc>
              <a:spcBef>
                <a:spcPts val="375"/>
              </a:spcBef>
              <a:buFont typeface="Arial"/>
              <a:buChar char="•"/>
              <a:defRPr sz="1350" kern="1200" dirty="0">
                <a:solidFill>
                  <a:schemeClr val="tx1"/>
                </a:solidFill>
                <a:latin typeface="+mn-lt"/>
                <a:ea typeface="+mn-ea"/>
                <a:cs typeface="+mn-cs"/>
              </a:defRPr>
            </a:lvl6pPr>
            <a:lvl7pPr marL="2228850" indent="-171450" algn="l" defTabSz="685800" rtl="0">
              <a:lnSpc>
                <a:spcPct val="90000"/>
              </a:lnSpc>
              <a:spcBef>
                <a:spcPts val="375"/>
              </a:spcBef>
              <a:buFont typeface="Arial"/>
              <a:buChar char="•"/>
              <a:defRPr sz="1350" kern="1200" dirty="0">
                <a:solidFill>
                  <a:schemeClr val="tx1"/>
                </a:solidFill>
                <a:latin typeface="+mn-lt"/>
                <a:ea typeface="+mn-ea"/>
                <a:cs typeface="+mn-cs"/>
              </a:defRPr>
            </a:lvl7pPr>
            <a:lvl8pPr marL="2571750" indent="-171450" algn="l" defTabSz="685800" rtl="0">
              <a:lnSpc>
                <a:spcPct val="90000"/>
              </a:lnSpc>
              <a:spcBef>
                <a:spcPts val="375"/>
              </a:spcBef>
              <a:buFont typeface="Arial"/>
              <a:buChar char="•"/>
              <a:defRPr sz="1350" kern="1200" dirty="0">
                <a:solidFill>
                  <a:schemeClr val="tx1"/>
                </a:solidFill>
                <a:latin typeface="+mn-lt"/>
                <a:ea typeface="+mn-ea"/>
                <a:cs typeface="+mn-cs"/>
              </a:defRPr>
            </a:lvl8pPr>
            <a:lvl9pPr marL="2914650" indent="-171450" algn="l" defTabSz="685800" rtl="0">
              <a:lnSpc>
                <a:spcPct val="90000"/>
              </a:lnSpc>
              <a:spcBef>
                <a:spcPts val="375"/>
              </a:spcBef>
              <a:buFont typeface="Arial"/>
              <a:buChar char="•"/>
              <a:defRPr sz="1350" kern="1200" dirty="0">
                <a:solidFill>
                  <a:schemeClr val="tx1"/>
                </a:solidFill>
                <a:latin typeface="+mn-lt"/>
                <a:ea typeface="+mn-ea"/>
                <a:cs typeface="+mn-cs"/>
              </a:defRPr>
            </a:lvl9pPr>
          </a:lstStyle>
          <a:p>
            <a:pPr marL="0" indent="0" defTabSz="685800">
              <a:lnSpc>
                <a:spcPts val="1200"/>
              </a:lnSpc>
              <a:spcAft>
                <a:spcPts val="200"/>
              </a:spcAft>
              <a:buNone/>
            </a:pPr>
            <a:r>
              <a:rPr lang="en-US" sz="700" i="1" dirty="0">
                <a:latin typeface="Open Sans"/>
                <a:ea typeface="Open Sans"/>
                <a:cs typeface="Open Sans"/>
              </a:rPr>
              <a:t>Continuum Reference: Keyes, C. L. (2007). Promoting and protecting mental health as flourishing: A complementary strategy for improving national mental health. American Psychologist, 62, 95-108</a:t>
            </a:r>
            <a:endParaRPr lang="en-US" sz="700" dirty="0">
              <a:latin typeface="Open Sans"/>
              <a:ea typeface="Open Sans"/>
              <a:cs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18182" y="648686"/>
            <a:ext cx="10988018" cy="638832"/>
          </a:xfrm>
          <a:ln>
            <a:headEnd type="none"/>
            <a:tailEnd type="none"/>
          </a:ln>
        </p:spPr>
        <p:txBody>
          <a:bodyPr wrap="square"/>
          <a:lstStyle/>
          <a:p>
            <a:r>
              <a:rPr lang="en-US" b="1" dirty="0"/>
              <a:t>Social Norms for Behavior</a:t>
            </a:r>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15</a:t>
            </a:fld>
            <a:endParaRPr lang="en-US" dirty="0"/>
          </a:p>
        </p:txBody>
      </p:sp>
      <p:sp>
        <p:nvSpPr>
          <p:cNvPr id="6" name="Content Placeholder 4"/>
          <p:cNvSpPr txBox="1">
            <a:spLocks noChangeArrowheads="1"/>
          </p:cNvSpPr>
          <p:nvPr/>
        </p:nvSpPr>
        <p:spPr bwMode="white">
          <a:xfrm>
            <a:off x="424691" y="1287518"/>
            <a:ext cx="4033517" cy="1726212"/>
          </a:xfrm>
          <a:prstGeom prst="rect">
            <a:avLst/>
          </a:prstGeom>
          <a:ln>
            <a:headEnd type="none"/>
            <a:tailEnd type="none"/>
          </a:ln>
        </p:spPr>
        <p:txBody>
          <a:bodyPr wrap="square" lIns="91440" tIns="45720" rIns="91440" bIns="45720" anchor="t">
            <a:noAutofit/>
          </a:bodyPr>
          <a:lstStyle>
            <a:defPPr>
              <a:defRPr lang="en-US" dirty="0"/>
            </a:defPPr>
            <a:lvl1pPr indent="0">
              <a:lnSpc>
                <a:spcPts val="2000"/>
              </a:lnSpc>
              <a:spcBef>
                <a:spcPts val="750"/>
              </a:spcBef>
              <a:spcAft>
                <a:spcPts val="200"/>
              </a:spcAft>
              <a:buClr>
                <a:srgbClr val="595959"/>
              </a:buClr>
              <a:buSzPts val="1800"/>
              <a:buFont typeface="Arial"/>
              <a:buNone/>
              <a:defRPr sz="1400" b="0" i="0" kern="0" dirty="0">
                <a:solidFill>
                  <a:srgbClr val="000000"/>
                </a:solidFill>
                <a:latin typeface="Lato Light"/>
                <a:ea typeface="Lato Light"/>
                <a:cs typeface="Lato Light"/>
              </a:defRPr>
            </a:lvl1pPr>
            <a:lvl2pPr marL="514350" indent="-171450" defTabSz="685800">
              <a:lnSpc>
                <a:spcPct val="90000"/>
              </a:lnSpc>
              <a:spcBef>
                <a:spcPts val="375"/>
              </a:spcBef>
              <a:buFont typeface="Arial"/>
              <a:buChar char="•"/>
              <a:defRPr b="0" i="0" dirty="0">
                <a:latin typeface="Lato Light"/>
                <a:ea typeface="Lato Light"/>
                <a:cs typeface="Lato Light"/>
              </a:defRPr>
            </a:lvl2pPr>
            <a:lvl3pPr marL="857250" indent="-171450" defTabSz="685800">
              <a:lnSpc>
                <a:spcPct val="90000"/>
              </a:lnSpc>
              <a:spcBef>
                <a:spcPts val="375"/>
              </a:spcBef>
              <a:buFont typeface="Arial"/>
              <a:buChar char="•"/>
              <a:defRPr sz="1500" b="0" i="0" dirty="0">
                <a:latin typeface="Lato Light"/>
                <a:ea typeface="Lato Light"/>
                <a:cs typeface="Lato Light"/>
              </a:defRPr>
            </a:lvl3pPr>
            <a:lvl4pPr marL="1200150" indent="-171450" defTabSz="685800">
              <a:lnSpc>
                <a:spcPct val="90000"/>
              </a:lnSpc>
              <a:spcBef>
                <a:spcPts val="375"/>
              </a:spcBef>
              <a:buFont typeface="Arial"/>
              <a:buChar char="•"/>
              <a:defRPr sz="1350" b="0" i="0" dirty="0">
                <a:latin typeface="Lato Light"/>
                <a:ea typeface="Lato Light"/>
                <a:cs typeface="Lato Light"/>
              </a:defRPr>
            </a:lvl4pPr>
            <a:lvl5pPr marL="1543050" indent="-171450" defTabSz="685800">
              <a:lnSpc>
                <a:spcPct val="90000"/>
              </a:lnSpc>
              <a:spcBef>
                <a:spcPts val="375"/>
              </a:spcBef>
              <a:buFont typeface="Arial"/>
              <a:buChar char="•"/>
              <a:defRPr sz="1350" b="0" i="0" dirty="0">
                <a:latin typeface="Lato Light"/>
                <a:ea typeface="Lato Light"/>
                <a:cs typeface="Lato Light"/>
              </a:defRPr>
            </a:lvl5pPr>
            <a:lvl6pPr marL="1885950" indent="-171450" defTabSz="685800">
              <a:lnSpc>
                <a:spcPct val="90000"/>
              </a:lnSpc>
              <a:spcBef>
                <a:spcPts val="375"/>
              </a:spcBef>
              <a:buFont typeface="Arial"/>
              <a:buChar char="•"/>
              <a:defRPr sz="1350" dirty="0"/>
            </a:lvl6pPr>
            <a:lvl7pPr marL="2228850" indent="-171450" defTabSz="685800">
              <a:lnSpc>
                <a:spcPct val="90000"/>
              </a:lnSpc>
              <a:spcBef>
                <a:spcPts val="375"/>
              </a:spcBef>
              <a:buFont typeface="Arial"/>
              <a:buChar char="•"/>
              <a:defRPr sz="1350" dirty="0"/>
            </a:lvl7pPr>
            <a:lvl8pPr marL="2571750" indent="-171450" defTabSz="685800">
              <a:lnSpc>
                <a:spcPct val="90000"/>
              </a:lnSpc>
              <a:spcBef>
                <a:spcPts val="375"/>
              </a:spcBef>
              <a:buFont typeface="Arial"/>
              <a:buChar char="•"/>
              <a:defRPr sz="1350" dirty="0"/>
            </a:lvl8pPr>
            <a:lvl9pPr marL="2914650" indent="-171450" defTabSz="685800">
              <a:lnSpc>
                <a:spcPct val="90000"/>
              </a:lnSpc>
              <a:spcBef>
                <a:spcPts val="375"/>
              </a:spcBef>
              <a:buFont typeface="Arial"/>
              <a:buChar char="•"/>
              <a:defRPr sz="1350" dirty="0"/>
            </a:lvl9pPr>
          </a:lstStyle>
          <a:p>
            <a:pPr>
              <a:lnSpc>
                <a:spcPct val="150000"/>
              </a:lnSpc>
            </a:pPr>
            <a:r>
              <a:rPr lang="en-US" sz="1200" kern="1200" dirty="0">
                <a:solidFill>
                  <a:schemeClr val="tx1"/>
                </a:solidFill>
                <a:latin typeface="Open Sans"/>
                <a:ea typeface="Open Sans"/>
                <a:cs typeface="Open Sans"/>
              </a:rPr>
              <a:t>Perceptions of social norms can have a significant influence on individual behavior. A person is more likely to seek support for themselves or others if they believe that they will be supported in that action by their community and that others will act with them. </a:t>
            </a:r>
          </a:p>
        </p:txBody>
      </p:sp>
      <p:cxnSp>
        <p:nvCxnSpPr>
          <p:cNvPr id="7" name="Straight Connector 6"/>
          <p:cNvCxnSpPr/>
          <p:nvPr/>
        </p:nvCxnSpPr>
        <p:spPr bwMode="white">
          <a:xfrm>
            <a:off x="4676648" y="1399153"/>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3" name="Rectangle 12"/>
          <p:cNvSpPr>
            <a:spLocks/>
          </p:cNvSpPr>
          <p:nvPr/>
        </p:nvSpPr>
        <p:spPr bwMode="white">
          <a:xfrm>
            <a:off x="655344" y="3429001"/>
            <a:ext cx="3353792" cy="2259504"/>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28600" tIns="0" rIns="228600" bIns="0" anchor="ctr"/>
          <a:lstStyle/>
          <a:p>
            <a:pPr>
              <a:lnSpc>
                <a:spcPct val="130000"/>
              </a:lnSpc>
              <a:spcBef>
                <a:spcPts val="1200"/>
              </a:spcBef>
            </a:pPr>
            <a:r>
              <a:rPr lang="en-US" sz="1000" b="1" dirty="0">
                <a:solidFill>
                  <a:schemeClr val="tx1"/>
                </a:solidFill>
                <a:latin typeface="Lato"/>
              </a:rPr>
              <a:t>Critical Processes Tip</a:t>
            </a:r>
          </a:p>
          <a:p>
            <a:pPr>
              <a:lnSpc>
                <a:spcPct val="130000"/>
              </a:lnSpc>
              <a:spcBef>
                <a:spcPts val="1200"/>
              </a:spcBef>
            </a:pPr>
            <a:r>
              <a:rPr lang="en-US" sz="900" dirty="0">
                <a:solidFill>
                  <a:schemeClr val="tx1"/>
                </a:solidFill>
                <a:latin typeface="Lato"/>
                <a:ea typeface="Lato"/>
                <a:cs typeface="Lato"/>
              </a:rPr>
              <a:t>Feelings of not being supported by other members of a social group or community are likely to be an obstacle to intervening, standing up to concerning behavior, and supporting friends and peers. We suggest examining this gap between actual and perceived norms among a variety of subgroups using data from your administrator site and looking into which groups benefit from Mental Well-Being for Students the most and which could use additional training and support. </a:t>
            </a:r>
          </a:p>
        </p:txBody>
      </p:sp>
      <p:sp>
        <p:nvSpPr>
          <p:cNvPr id="14" name="Rectangle 13"/>
          <p:cNvSpPr>
            <a:spLocks/>
          </p:cNvSpPr>
          <p:nvPr/>
        </p:nvSpPr>
        <p:spPr bwMode="white">
          <a:xfrm>
            <a:off x="518182" y="3429000"/>
            <a:ext cx="137161" cy="2270983"/>
          </a:xfrm>
          <a:prstGeom prst="rect">
            <a:avLst/>
          </a:prstGeom>
          <a:solidFill>
            <a:schemeClr val="accent1"/>
          </a:solidFill>
          <a:ln>
            <a:noFill/>
            <a:headEnd type="none"/>
            <a:tailEnd type="none"/>
          </a:ln>
        </p:spPr>
        <p:style>
          <a:lnRef idx="0">
            <a:scrgbClr r="0" g="0" b="0"/>
          </a:lnRef>
          <a:fillRef idx="0">
            <a:scrgbClr r="0" g="0" b="0"/>
          </a:fillRef>
          <a:effectRef idx="0">
            <a:scrgbClr r="0" g="0" b="0"/>
          </a:effectRef>
          <a:fontRef idx="minor">
            <a:schemeClr val="lt1"/>
          </a:fontRef>
        </p:style>
        <p:txBody>
          <a:bodyPr wrap="square" anchor="ctr"/>
          <a:lstStyle/>
          <a:p>
            <a:pPr algn="ctr"/>
            <a:endParaRPr lang="en-US" sz="1400" dirty="0"/>
          </a:p>
        </p:txBody>
      </p:sp>
      <p:graphicFrame>
        <p:nvGraphicFramePr>
          <p:cNvPr id="10" name="Chart 9" descr="AfterCourse"/>
          <p:cNvGraphicFramePr/>
          <p:nvPr/>
        </p:nvGraphicFramePr>
        <p:xfrm>
          <a:off x="4888145" y="3755951"/>
          <a:ext cx="5303520" cy="26517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descr="BeforeCourse"/>
          <p:cNvGraphicFramePr/>
          <p:nvPr/>
        </p:nvGraphicFramePr>
        <p:xfrm>
          <a:off x="4888145" y="1104191"/>
          <a:ext cx="5303520" cy="26517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Table 14"/>
          <p:cNvGraphicFramePr/>
          <p:nvPr/>
        </p:nvGraphicFramePr>
        <p:xfrm>
          <a:off x="10351936" y="3964867"/>
          <a:ext cx="1247754" cy="2313745"/>
        </p:xfrm>
        <a:graphic>
          <a:graphicData uri="http://schemas.openxmlformats.org/drawingml/2006/table">
            <a:tbl>
              <a:tblPr firstRow="1" bandRow="1">
                <a:tableStyleId>{2D5ABB26-0587-4C30-8999-92F81FD0307C}</a:tableStyleId>
              </a:tblPr>
              <a:tblGrid>
                <a:gridCol w="1247754">
                  <a:extLst>
                    <a:ext uri="{9D8B030D-6E8A-4147-A177-3AD203B41FA5}">
                      <a16:colId xmlns:a16="http://schemas.microsoft.com/office/drawing/2014/main" val="20000"/>
                    </a:ext>
                  </a:extLst>
                </a:gridCol>
              </a:tblGrid>
              <a:tr h="446957">
                <a:tc>
                  <a:txBody>
                    <a:bodyPr/>
                    <a:lstStyle/>
                    <a:p>
                      <a:r>
                        <a:rPr lang="en-US" sz="1100" b="1" i="1" u="none" kern="1200" dirty="0">
                          <a:solidFill>
                            <a:schemeClr val="tx1"/>
                          </a:solidFill>
                          <a:latin typeface="Open Sans"/>
                          <a:ea typeface="Open Sans"/>
                          <a:cs typeface="Open Sans"/>
                        </a:rPr>
                        <a:t>Norms Gap, After Course</a:t>
                      </a:r>
                    </a:p>
                  </a:txBody>
                  <a:tcPr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0"/>
                  </a:ext>
                </a:extLst>
              </a:tr>
              <a:tr h="466697">
                <a:tc>
                  <a:txBody>
                    <a:bodyPr/>
                    <a:lstStyle/>
                    <a:p>
                      <a:pPr marL="0" indent="0" algn="l" defTabSz="685800" rtl="0">
                        <a:lnSpc>
                          <a:spcPct val="100000"/>
                        </a:lnSpc>
                        <a:spcBef>
                          <a:spcPts val="0"/>
                        </a:spcBef>
                        <a:spcAft>
                          <a:spcPts val="0"/>
                        </a:spcAft>
                        <a:buClrTx/>
                        <a:buSzTx/>
                        <a:buFontTx/>
                        <a:buNone/>
                        <a:tabLst/>
                      </a:pPr>
                      <a:r>
                        <a:rPr lang="en-US" sz="1100" kern="1200" dirty="0">
                          <a:solidFill>
                            <a:schemeClr val="tx1"/>
                          </a:solidFill>
                          <a:latin typeface="Open Sans"/>
                          <a:ea typeface="Open Sans"/>
                          <a:cs typeface="Open Sans"/>
                        </a:rPr>
                        <a:t>7 points</a:t>
                      </a:r>
                      <a:endParaRPr lang="en-US" sz="1100" b="0" i="0" kern="1200" dirty="0">
                        <a:solidFill>
                          <a:schemeClr val="tx1"/>
                        </a:solidFill>
                        <a:latin typeface="Open Sans"/>
                        <a:ea typeface="Open Sans"/>
                        <a:cs typeface="Open Sans"/>
                      </a:endParaRPr>
                    </a:p>
                  </a:txBody>
                  <a:tcPr marL="47625" marR="47625"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1"/>
                  </a:ext>
                </a:extLst>
              </a:tr>
              <a:tr h="466697">
                <a:tc>
                  <a:txBody>
                    <a:bodyPr/>
                    <a:lstStyle/>
                    <a:p>
                      <a:r>
                        <a:rPr lang="en-US" sz="1100" kern="1200" dirty="0">
                          <a:solidFill>
                            <a:schemeClr val="tx1"/>
                          </a:solidFill>
                          <a:latin typeface="Open Sans"/>
                          <a:ea typeface="Open Sans"/>
                          <a:cs typeface="Open Sans"/>
                        </a:rPr>
                        <a:t>7 points</a:t>
                      </a:r>
                      <a:endParaRPr lang="en-US" sz="1100" b="0" i="0" kern="1200" dirty="0">
                        <a:solidFill>
                          <a:schemeClr val="tx1"/>
                        </a:solidFill>
                        <a:latin typeface="Open Sans"/>
                        <a:ea typeface="Open Sans"/>
                        <a:cs typeface="Open Sans"/>
                      </a:endParaRPr>
                    </a:p>
                  </a:txBody>
                  <a:tcPr marL="47625" marR="47625"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2"/>
                  </a:ext>
                </a:extLst>
              </a:tr>
              <a:tr h="466697">
                <a:tc>
                  <a:txBody>
                    <a:bodyPr/>
                    <a:lstStyle/>
                    <a:p>
                      <a:r>
                        <a:rPr lang="en-US" sz="1100" kern="1200" dirty="0">
                          <a:solidFill>
                            <a:schemeClr val="tx1"/>
                          </a:solidFill>
                          <a:latin typeface="Open Sans"/>
                          <a:ea typeface="Open Sans"/>
                          <a:cs typeface="Open Sans"/>
                        </a:rPr>
                        <a:t>5 points</a:t>
                      </a:r>
                      <a:endParaRPr lang="en-US" sz="1100" b="0" i="0" kern="1200" dirty="0">
                        <a:solidFill>
                          <a:schemeClr val="tx1"/>
                        </a:solidFill>
                        <a:latin typeface="Open Sans"/>
                        <a:ea typeface="Open Sans"/>
                        <a:cs typeface="Open Sans"/>
                      </a:endParaRPr>
                    </a:p>
                  </a:txBody>
                  <a:tcPr marL="47625" marR="47625"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3"/>
                  </a:ext>
                </a:extLst>
              </a:tr>
              <a:tr h="466697">
                <a:tc>
                  <a:txBody>
                    <a:bodyPr/>
                    <a:lstStyle/>
                    <a:p>
                      <a:pPr marL="0" indent="0" algn="l" defTabSz="914400" rtl="0">
                        <a:lnSpc>
                          <a:spcPct val="100000"/>
                        </a:lnSpc>
                        <a:spcBef>
                          <a:spcPts val="0"/>
                        </a:spcBef>
                        <a:spcAft>
                          <a:spcPts val="0"/>
                        </a:spcAft>
                        <a:buClrTx/>
                        <a:buSzTx/>
                        <a:buFontTx/>
                        <a:buNone/>
                        <a:tabLst/>
                      </a:pPr>
                      <a:r>
                        <a:rPr lang="en-US" sz="1100" kern="1200" dirty="0">
                          <a:solidFill>
                            <a:schemeClr val="tx1"/>
                          </a:solidFill>
                          <a:latin typeface="Open Sans"/>
                          <a:ea typeface="Open Sans"/>
                          <a:cs typeface="Open Sans"/>
                        </a:rPr>
                        <a:t>7 points</a:t>
                      </a:r>
                      <a:endParaRPr lang="en-US" sz="1100" b="0" i="0" kern="1200" dirty="0">
                        <a:solidFill>
                          <a:schemeClr val="tx1"/>
                        </a:solidFill>
                        <a:latin typeface="Open Sans"/>
                        <a:ea typeface="Open Sans"/>
                        <a:cs typeface="Open Sans"/>
                      </a:endParaRPr>
                    </a:p>
                  </a:txBody>
                  <a:tcPr marL="47625" marR="47625"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4"/>
                  </a:ext>
                </a:extLst>
              </a:tr>
            </a:tbl>
          </a:graphicData>
        </a:graphic>
      </p:graphicFrame>
      <p:graphicFrame>
        <p:nvGraphicFramePr>
          <p:cNvPr id="17" name="Table 16"/>
          <p:cNvGraphicFramePr/>
          <p:nvPr/>
        </p:nvGraphicFramePr>
        <p:xfrm>
          <a:off x="10351935" y="1230622"/>
          <a:ext cx="1247755" cy="2313745"/>
        </p:xfrm>
        <a:graphic>
          <a:graphicData uri="http://schemas.openxmlformats.org/drawingml/2006/table">
            <a:tbl>
              <a:tblPr firstRow="1" bandRow="1">
                <a:tableStyleId>{2D5ABB26-0587-4C30-8999-92F81FD0307C}</a:tableStyleId>
              </a:tblPr>
              <a:tblGrid>
                <a:gridCol w="1247755">
                  <a:extLst>
                    <a:ext uri="{9D8B030D-6E8A-4147-A177-3AD203B41FA5}">
                      <a16:colId xmlns:a16="http://schemas.microsoft.com/office/drawing/2014/main" val="20000"/>
                    </a:ext>
                  </a:extLst>
                </a:gridCol>
              </a:tblGrid>
              <a:tr h="446957">
                <a:tc>
                  <a:txBody>
                    <a:bodyPr/>
                    <a:lstStyle/>
                    <a:p>
                      <a:r>
                        <a:rPr lang="en-US" sz="1100" b="1" i="1" u="none" kern="1200" dirty="0">
                          <a:solidFill>
                            <a:schemeClr val="tx1"/>
                          </a:solidFill>
                          <a:latin typeface="Open Sans"/>
                          <a:ea typeface="Open Sans"/>
                          <a:cs typeface="Open Sans"/>
                        </a:rPr>
                        <a:t>Norms Gap, Before Course</a:t>
                      </a:r>
                    </a:p>
                  </a:txBody>
                  <a:tcPr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0"/>
                  </a:ext>
                </a:extLst>
              </a:tr>
              <a:tr h="466697">
                <a:tc>
                  <a:txBody>
                    <a:bodyPr/>
                    <a:lstStyle/>
                    <a:p>
                      <a:pPr marL="0" indent="0" algn="l" defTabSz="685800" rtl="0">
                        <a:lnSpc>
                          <a:spcPct val="100000"/>
                        </a:lnSpc>
                        <a:spcBef>
                          <a:spcPts val="0"/>
                        </a:spcBef>
                        <a:spcAft>
                          <a:spcPts val="0"/>
                        </a:spcAft>
                        <a:buClrTx/>
                        <a:buSzTx/>
                        <a:buFontTx/>
                        <a:buNone/>
                        <a:tabLst/>
                      </a:pPr>
                      <a:r>
                        <a:rPr lang="en-US" sz="1100" kern="1200" dirty="0">
                          <a:solidFill>
                            <a:schemeClr val="tx1"/>
                          </a:solidFill>
                          <a:latin typeface="Open Sans"/>
                          <a:ea typeface="Open Sans"/>
                          <a:cs typeface="Open Sans"/>
                        </a:rPr>
                        <a:t>12 points</a:t>
                      </a:r>
                      <a:endParaRPr lang="en-US" sz="1100" b="0" i="0" kern="1200" dirty="0">
                        <a:solidFill>
                          <a:schemeClr val="tx1"/>
                        </a:solidFill>
                        <a:latin typeface="Open Sans"/>
                        <a:ea typeface="Open Sans"/>
                        <a:cs typeface="Open Sans"/>
                      </a:endParaRPr>
                    </a:p>
                  </a:txBody>
                  <a:tcPr marL="47625" marR="47625"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1"/>
                  </a:ext>
                </a:extLst>
              </a:tr>
              <a:tr h="466697">
                <a:tc>
                  <a:txBody>
                    <a:bodyPr/>
                    <a:lstStyle/>
                    <a:p>
                      <a:r>
                        <a:rPr lang="en-US" sz="1100" kern="1200" dirty="0">
                          <a:solidFill>
                            <a:schemeClr val="tx1"/>
                          </a:solidFill>
                          <a:latin typeface="Open Sans"/>
                          <a:ea typeface="Open Sans"/>
                          <a:cs typeface="Open Sans"/>
                        </a:rPr>
                        <a:t>8 points</a:t>
                      </a:r>
                      <a:endParaRPr lang="en-US" sz="1100" b="0" i="0" kern="1200" dirty="0">
                        <a:solidFill>
                          <a:schemeClr val="tx1"/>
                        </a:solidFill>
                        <a:latin typeface="Open Sans"/>
                        <a:ea typeface="Open Sans"/>
                        <a:cs typeface="Open Sans"/>
                      </a:endParaRPr>
                    </a:p>
                  </a:txBody>
                  <a:tcPr marL="47625" marR="47625"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2"/>
                  </a:ext>
                </a:extLst>
              </a:tr>
              <a:tr h="466697">
                <a:tc>
                  <a:txBody>
                    <a:bodyPr/>
                    <a:lstStyle/>
                    <a:p>
                      <a:r>
                        <a:rPr lang="en-US" sz="1100" kern="1200" dirty="0">
                          <a:solidFill>
                            <a:schemeClr val="tx1"/>
                          </a:solidFill>
                          <a:latin typeface="Open Sans"/>
                          <a:ea typeface="Open Sans"/>
                          <a:cs typeface="Open Sans"/>
                        </a:rPr>
                        <a:t>8 points</a:t>
                      </a:r>
                      <a:endParaRPr lang="en-US" sz="1100" b="0" i="0" kern="1200" dirty="0">
                        <a:solidFill>
                          <a:schemeClr val="tx1"/>
                        </a:solidFill>
                        <a:latin typeface="Open Sans"/>
                        <a:ea typeface="Open Sans"/>
                        <a:cs typeface="Open Sans"/>
                      </a:endParaRPr>
                    </a:p>
                  </a:txBody>
                  <a:tcPr marL="47625" marR="47625"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3"/>
                  </a:ext>
                </a:extLst>
              </a:tr>
              <a:tr h="466697">
                <a:tc>
                  <a:txBody>
                    <a:bodyPr/>
                    <a:lstStyle/>
                    <a:p>
                      <a:pPr marL="0" indent="0" algn="l" defTabSz="914400" rtl="0">
                        <a:lnSpc>
                          <a:spcPct val="100000"/>
                        </a:lnSpc>
                        <a:spcBef>
                          <a:spcPts val="0"/>
                        </a:spcBef>
                        <a:spcAft>
                          <a:spcPts val="0"/>
                        </a:spcAft>
                        <a:buClrTx/>
                        <a:buSzTx/>
                        <a:buFontTx/>
                        <a:buNone/>
                        <a:tabLst/>
                      </a:pPr>
                      <a:r>
                        <a:rPr lang="en-US" sz="1100" kern="1200" dirty="0">
                          <a:solidFill>
                            <a:schemeClr val="tx1"/>
                          </a:solidFill>
                          <a:latin typeface="Open Sans"/>
                          <a:ea typeface="Open Sans"/>
                          <a:cs typeface="Open Sans"/>
                        </a:rPr>
                        <a:t>10 points</a:t>
                      </a:r>
                      <a:endParaRPr lang="en-US" sz="1100" b="0" i="0" kern="1200" dirty="0">
                        <a:solidFill>
                          <a:schemeClr val="tx1"/>
                        </a:solidFill>
                        <a:latin typeface="Open Sans"/>
                        <a:ea typeface="Open Sans"/>
                        <a:cs typeface="Open Sans"/>
                      </a:endParaRPr>
                    </a:p>
                  </a:txBody>
                  <a:tcPr marL="47625" marR="47625"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4"/>
                  </a:ext>
                </a:extLst>
              </a:tr>
            </a:tbl>
          </a:graphicData>
        </a:graphic>
      </p:graphicFrame>
      <p:sp>
        <p:nvSpPr>
          <p:cNvPr id="19" name="TextBox 18"/>
          <p:cNvSpPr txBox="1">
            <a:spLocks noChangeArrowheads="1"/>
          </p:cNvSpPr>
          <p:nvPr/>
        </p:nvSpPr>
        <p:spPr bwMode="white">
          <a:xfrm>
            <a:off x="9715500" y="0"/>
            <a:ext cx="1790700" cy="685801"/>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b="1" dirty="0">
                <a:solidFill>
                  <a:schemeClr val="tx1"/>
                </a:solidFill>
                <a:latin typeface="Open Sans"/>
                <a:ea typeface="Open Sans"/>
                <a:cs typeface="Open Sans"/>
              </a:rPr>
              <a:t>Georgia Institute of Technology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b="1" dirty="0"/>
              <a:t>Proactive Bystander Behaviors</a:t>
            </a:r>
          </a:p>
        </p:txBody>
      </p:sp>
      <p:sp>
        <p:nvSpPr>
          <p:cNvPr id="22" name="Footer Placeholder 2"/>
          <p:cNvSpPr>
            <a:spLocks noGrp="1"/>
          </p:cNvSpPr>
          <p:nvPr>
            <p:ph type="ftr" idx="11"/>
          </p:nvPr>
        </p:nvSpPr>
        <p:spPr bwMode="white">
          <a:xfrm>
            <a:off x="5220518" y="6258990"/>
            <a:ext cx="5496303" cy="136525"/>
          </a:xfrm>
          <a:ln>
            <a:headEnd type="none"/>
            <a:tailEnd type="none"/>
          </a:ln>
        </p:spPr>
        <p:txBody>
          <a:bodyPr wrap="square"/>
          <a:lstStyle/>
          <a:p>
            <a:pPr>
              <a:lnSpc>
                <a:spcPts val="1200"/>
              </a:lnSpc>
              <a:spcAft>
                <a:spcPts val="200"/>
              </a:spcAft>
            </a:pPr>
            <a:r>
              <a:rPr lang="en-US" sz="800" dirty="0">
                <a:solidFill>
                  <a:schemeClr val="tx1"/>
                </a:solidFill>
              </a:rPr>
              <a:t>Based on responses to the Post-Course Survey (Survey 2).</a:t>
            </a:r>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16</a:t>
            </a:fld>
            <a:endParaRPr lang="en-US" dirty="0"/>
          </a:p>
        </p:txBody>
      </p:sp>
      <p:cxnSp>
        <p:nvCxnSpPr>
          <p:cNvPr id="15" name="Straight Connector 14"/>
          <p:cNvCxnSpPr/>
          <p:nvPr/>
        </p:nvCxnSpPr>
        <p:spPr bwMode="white">
          <a:xfrm>
            <a:off x="4676648" y="1399153"/>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7" name="TextBox 16"/>
          <p:cNvSpPr txBox="1">
            <a:spLocks noChangeArrowheads="1"/>
          </p:cNvSpPr>
          <p:nvPr/>
        </p:nvSpPr>
        <p:spPr bwMode="white">
          <a:xfrm>
            <a:off x="685800" y="1287518"/>
            <a:ext cx="3703318" cy="1724831"/>
          </a:xfrm>
          <a:prstGeom prst="rect">
            <a:avLst/>
          </a:prstGeom>
          <a:noFill/>
          <a:ln>
            <a:headEnd type="none"/>
            <a:tailEnd type="none"/>
          </a:ln>
        </p:spPr>
        <p:txBody>
          <a:bodyPr wrap="square" lIns="91440" tIns="45720" rIns="91440" bIns="45720" anchor="t">
            <a:spAutoFit/>
          </a:bodyPr>
          <a:lstStyle/>
          <a:p>
            <a:pPr marL="0" indent="0" defTabSz="914400">
              <a:lnSpc>
                <a:spcPct val="150000"/>
              </a:lnSpc>
              <a:spcAft>
                <a:spcPts val="200"/>
              </a:spcAft>
              <a:buClr>
                <a:srgbClr val="595959"/>
              </a:buClr>
              <a:buSzPts val="1800"/>
              <a:buNone/>
            </a:pPr>
            <a:r>
              <a:rPr lang="en-US" sz="1200" dirty="0">
                <a:solidFill>
                  <a:schemeClr val="tx1"/>
                </a:solidFill>
                <a:latin typeface="Open Sans"/>
                <a:ea typeface="Open Sans"/>
                <a:cs typeface="Open Sans"/>
              </a:rPr>
              <a:t>Proactive bystander behaviors – intervening directly or engaging indirectly – are some of the most important ways students can support and build a healthy campus environment. On the right are your students’ experiences and preferences for intervening.</a:t>
            </a:r>
          </a:p>
        </p:txBody>
      </p:sp>
      <p:sp>
        <p:nvSpPr>
          <p:cNvPr id="19" name="Rectangle 18"/>
          <p:cNvSpPr>
            <a:spLocks/>
          </p:cNvSpPr>
          <p:nvPr/>
        </p:nvSpPr>
        <p:spPr bwMode="white">
          <a:xfrm>
            <a:off x="840274" y="3445077"/>
            <a:ext cx="3349762" cy="2380295"/>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28600" tIns="0" rIns="228600" bIns="0" anchor="ctr"/>
          <a:lstStyle/>
          <a:p>
            <a:pPr marL="0" indent="0">
              <a:lnSpc>
                <a:spcPts val="1200"/>
              </a:lnSpc>
              <a:spcAft>
                <a:spcPts val="200"/>
              </a:spcAft>
              <a:buFont typeface="Arial"/>
              <a:buNone/>
            </a:pPr>
            <a:r>
              <a:rPr lang="en-US" sz="1000" b="1" dirty="0">
                <a:solidFill>
                  <a:schemeClr val="tx1"/>
                </a:solidFill>
                <a:latin typeface="Lato"/>
              </a:rPr>
              <a:t>Programming Tip</a:t>
            </a:r>
          </a:p>
          <a:p>
            <a:pPr marL="0" indent="0">
              <a:lnSpc>
                <a:spcPts val="1200"/>
              </a:lnSpc>
              <a:spcAft>
                <a:spcPts val="200"/>
              </a:spcAft>
              <a:buFont typeface="Arial"/>
              <a:buNone/>
            </a:pPr>
            <a:endParaRPr lang="en-US" sz="900" dirty="0">
              <a:solidFill>
                <a:srgbClr val="4C5758"/>
              </a:solidFill>
              <a:latin typeface="Lato"/>
            </a:endParaRPr>
          </a:p>
          <a:p>
            <a:pPr marL="0" indent="0">
              <a:lnSpc>
                <a:spcPct val="130000"/>
              </a:lnSpc>
              <a:spcAft>
                <a:spcPts val="200"/>
              </a:spcAft>
              <a:buFont typeface="Arial"/>
              <a:buNone/>
            </a:pPr>
            <a:r>
              <a:rPr lang="en-US" sz="900" dirty="0">
                <a:solidFill>
                  <a:srgbClr val="4C5758"/>
                </a:solidFill>
                <a:latin typeface="Lato"/>
              </a:rPr>
              <a:t>Understanding how your students prefer to stand up for one another can help you develop strategies to reinforce those strengths, and to help students feel more supported when they do stand up. These efforts may be focused on high-risk students, but we also suggest targeted supplemental education and resources for students who are providing support to their peers to help all students feel safe and welcome on campus. </a:t>
            </a:r>
          </a:p>
        </p:txBody>
      </p:sp>
      <p:sp>
        <p:nvSpPr>
          <p:cNvPr id="25" name="Rectangle 24"/>
          <p:cNvSpPr>
            <a:spLocks/>
          </p:cNvSpPr>
          <p:nvPr/>
        </p:nvSpPr>
        <p:spPr bwMode="white">
          <a:xfrm>
            <a:off x="709421" y="3444369"/>
            <a:ext cx="130851" cy="2392768"/>
          </a:xfrm>
          <a:prstGeom prst="rect">
            <a:avLst/>
          </a:prstGeom>
          <a:solidFill>
            <a:schemeClr val="accent1"/>
          </a:solidFill>
          <a:ln>
            <a:noFill/>
            <a:headEnd type="none"/>
            <a:tailEnd type="none"/>
          </a:ln>
        </p:spPr>
        <p:style>
          <a:lnRef idx="0">
            <a:scrgbClr r="0" g="0" b="0"/>
          </a:lnRef>
          <a:fillRef idx="0">
            <a:scrgbClr r="0" g="0" b="0"/>
          </a:fillRef>
          <a:effectRef idx="0">
            <a:scrgbClr r="0" g="0" b="0"/>
          </a:effectRef>
          <a:fontRef idx="minor">
            <a:schemeClr val="lt1"/>
          </a:fontRef>
        </p:style>
        <p:txBody>
          <a:bodyPr wrap="square" anchor="ctr"/>
          <a:lstStyle/>
          <a:p>
            <a:pPr algn="ctr"/>
            <a:endParaRPr lang="en-US" sz="1400" dirty="0"/>
          </a:p>
        </p:txBody>
      </p:sp>
      <p:sp>
        <p:nvSpPr>
          <p:cNvPr id="13" name="TextBox 12"/>
          <p:cNvSpPr txBox="1">
            <a:spLocks noChangeArrowheads="1"/>
          </p:cNvSpPr>
          <p:nvPr/>
        </p:nvSpPr>
        <p:spPr bwMode="white">
          <a:xfrm>
            <a:off x="9715500" y="-1"/>
            <a:ext cx="1790700" cy="685801"/>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b="1" dirty="0">
                <a:solidFill>
                  <a:schemeClr val="tx1"/>
                </a:solidFill>
                <a:latin typeface="Open Sans"/>
                <a:ea typeface="Open Sans"/>
                <a:cs typeface="Open Sans"/>
              </a:rPr>
              <a:t>Georgia Institute of Technology</a:t>
            </a:r>
          </a:p>
        </p:txBody>
      </p:sp>
      <p:sp>
        <p:nvSpPr>
          <p:cNvPr id="14" name="TextBox 13"/>
          <p:cNvSpPr txBox="1">
            <a:spLocks noChangeArrowheads="1"/>
          </p:cNvSpPr>
          <p:nvPr/>
        </p:nvSpPr>
        <p:spPr bwMode="white">
          <a:xfrm>
            <a:off x="5220518" y="3960119"/>
            <a:ext cx="5603667" cy="1877018"/>
          </a:xfrm>
          <a:prstGeom prst="rect">
            <a:avLst/>
          </a:prstGeom>
          <a:solidFill>
            <a:schemeClr val="bg1">
              <a:lumMod val="95000"/>
            </a:schemeClr>
          </a:solidFill>
          <a:ln>
            <a:headEnd type="none"/>
            <a:tailEnd type="none"/>
          </a:ln>
        </p:spPr>
        <p:txBody>
          <a:bodyPr wrap="square" anchor="ctr">
            <a:noAutofit/>
          </a:bodyPr>
          <a:lstStyle/>
          <a:p>
            <a:pPr>
              <a:spcAft>
                <a:spcPts val="300"/>
              </a:spcAft>
            </a:pPr>
            <a:r>
              <a:rPr lang="en-US" b="1" dirty="0">
                <a:solidFill>
                  <a:schemeClr val="tx1"/>
                </a:solidFill>
                <a:latin typeface="Open Sans"/>
                <a:ea typeface="Open Sans"/>
                <a:cs typeface="Open Sans"/>
              </a:rPr>
              <a:t>Preferred Bystander Behaviors</a:t>
            </a:r>
          </a:p>
          <a:p>
            <a:r>
              <a:rPr lang="en-US" sz="1100" dirty="0">
                <a:solidFill>
                  <a:schemeClr val="tx1"/>
                </a:solidFill>
                <a:latin typeface="Open Sans"/>
                <a:ea typeface="Open Sans"/>
                <a:cs typeface="Open Sans"/>
              </a:rPr>
              <a:t>When they intervened, students were most likely to express confidence in the following behaviors:  </a:t>
            </a:r>
          </a:p>
          <a:p>
            <a:endParaRPr lang="en-US" sz="1100" dirty="0">
              <a:solidFill>
                <a:schemeClr val="tx1"/>
              </a:solidFill>
              <a:latin typeface="Open Sans"/>
              <a:ea typeface="Open Sans"/>
              <a:cs typeface="Open Sans"/>
            </a:endParaRPr>
          </a:p>
          <a:p>
            <a:r>
              <a:rPr lang="en-US" sz="1100" dirty="0">
                <a:solidFill>
                  <a:schemeClr val="tx1"/>
                </a:solidFill>
                <a:latin typeface="Open Sans"/>
                <a:ea typeface="Open Sans"/>
                <a:cs typeface="Open Sans"/>
              </a:rPr>
              <a:t>Expressed my concern for their well-being to them directly </a:t>
            </a:r>
          </a:p>
          <a:p>
            <a:endParaRPr lang="en-US" sz="1100" dirty="0">
              <a:solidFill>
                <a:schemeClr val="tx1"/>
              </a:solidFill>
              <a:latin typeface="Open Sans"/>
              <a:ea typeface="Open Sans"/>
              <a:cs typeface="Open Sans"/>
            </a:endParaRPr>
          </a:p>
          <a:p>
            <a:r>
              <a:rPr lang="en-US" sz="1100" dirty="0">
                <a:solidFill>
                  <a:schemeClr val="tx1"/>
                </a:solidFill>
                <a:latin typeface="Open Sans"/>
                <a:ea typeface="Open Sans"/>
                <a:cs typeface="Open Sans"/>
              </a:rPr>
              <a:t>Listened to them talk about their issues or distress </a:t>
            </a:r>
          </a:p>
          <a:p>
            <a:endParaRPr lang="en-US" sz="1100" dirty="0">
              <a:solidFill>
                <a:schemeClr val="tx1"/>
              </a:solidFill>
              <a:latin typeface="Open Sans"/>
              <a:ea typeface="Open Sans"/>
              <a:cs typeface="Open Sans"/>
            </a:endParaRPr>
          </a:p>
          <a:p>
            <a:r>
              <a:rPr lang="en-US" sz="1100" dirty="0">
                <a:solidFill>
                  <a:schemeClr val="tx1"/>
                </a:solidFill>
                <a:latin typeface="Open Sans"/>
                <a:ea typeface="Open Sans"/>
                <a:cs typeface="Open Sans"/>
              </a:rPr>
              <a:t>Checked in with the person I was concerned about at a later time </a:t>
            </a:r>
          </a:p>
        </p:txBody>
      </p:sp>
      <p:graphicFrame>
        <p:nvGraphicFramePr>
          <p:cNvPr id="18" name="Table 17"/>
          <p:cNvGraphicFramePr/>
          <p:nvPr/>
        </p:nvGraphicFramePr>
        <p:xfrm>
          <a:off x="5220518" y="1287518"/>
          <a:ext cx="5603659" cy="2435396"/>
        </p:xfrm>
        <a:graphic>
          <a:graphicData uri="http://schemas.openxmlformats.org/drawingml/2006/table">
            <a:tbl>
              <a:tblPr firstRow="1" bandRow="1">
                <a:tableStyleId>{21E4AEA4-8DFA-4A89-87EB-49C32662AFE0}</a:tableStyleId>
              </a:tblPr>
              <a:tblGrid>
                <a:gridCol w="4388772">
                  <a:extLst>
                    <a:ext uri="{9D8B030D-6E8A-4147-A177-3AD203B41FA5}">
                      <a16:colId xmlns:a16="http://schemas.microsoft.com/office/drawing/2014/main" val="20000"/>
                    </a:ext>
                  </a:extLst>
                </a:gridCol>
                <a:gridCol w="1214887">
                  <a:extLst>
                    <a:ext uri="{9D8B030D-6E8A-4147-A177-3AD203B41FA5}">
                      <a16:colId xmlns:a16="http://schemas.microsoft.com/office/drawing/2014/main" val="20001"/>
                    </a:ext>
                  </a:extLst>
                </a:gridCol>
              </a:tblGrid>
              <a:tr h="349792">
                <a:tc gridSpan="2">
                  <a:txBody>
                    <a:bodyPr/>
                    <a:lstStyle/>
                    <a:p>
                      <a:r>
                        <a:rPr lang="en-US" sz="1400" b="1" i="0" kern="1200" dirty="0">
                          <a:solidFill>
                            <a:srgbClr val="FFFFFF"/>
                          </a:solidFill>
                          <a:latin typeface="Open Sans"/>
                          <a:ea typeface="Open Sans"/>
                          <a:cs typeface="Open Sans"/>
                        </a:rPr>
                        <a:t>Bystander Intervention Scenario</a:t>
                      </a:r>
                    </a:p>
                  </a:txBody>
                  <a:tcPr marT="0" marB="0" anchor="ctr" horzOverflow="overflow"/>
                </a:tc>
                <a:tc hMerge="1">
                  <a:txBody>
                    <a:bodyPr/>
                    <a:lstStyle/>
                    <a:p>
                      <a:endParaRPr lang="en-US" sz="1000" b="1" kern="1200" dirty="0">
                        <a:solidFill>
                          <a:srgbClr val="FFFFFF"/>
                        </a:solidFill>
                        <a:latin typeface="Lato"/>
                        <a:ea typeface="Lato"/>
                        <a:cs typeface="Lato"/>
                      </a:endParaRPr>
                    </a:p>
                  </a:txBody>
                  <a:tcPr anchor="ctr" horzOverflow="overflow">
                    <a:lnL w="12700" cap="flat">
                      <a:solidFill>
                        <a:schemeClr val="bg2"/>
                      </a:solidFill>
                      <a:prstDash val="solid"/>
                      <a:round/>
                      <a:headEnd type="none" w="med" len="med"/>
                      <a:tailEnd type="none" w="med" len="med"/>
                    </a:lnL>
                    <a:lnR w="12700" cap="flat">
                      <a:solidFill>
                        <a:schemeClr val="bg2"/>
                      </a:solidFill>
                      <a:prstDash val="solid"/>
                      <a:round/>
                      <a:headEnd type="none" w="med" len="med"/>
                      <a:tailEnd type="none" w="med" len="med"/>
                    </a:lnR>
                    <a:lnT w="12700" cap="flat">
                      <a:solidFill>
                        <a:schemeClr val="bg2"/>
                      </a:solidFill>
                      <a:prstDash val="solid"/>
                      <a:round/>
                      <a:headEnd type="none" w="med" len="med"/>
                      <a:tailEnd type="none" w="med" len="med"/>
                    </a:lnT>
                    <a:lnB w="12700" cap="flat">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521401">
                <a:tc>
                  <a:txBody>
                    <a:bodyPr/>
                    <a:lstStyle/>
                    <a:p>
                      <a:pPr marL="0" algn="l" defTabSz="685800" rtl="0"/>
                      <a:r>
                        <a:rPr lang="en-US" sz="1100" b="0" i="0" kern="1200" dirty="0">
                          <a:solidFill>
                            <a:schemeClr val="tx1"/>
                          </a:solidFill>
                          <a:latin typeface="Open Sans"/>
                          <a:ea typeface="Open Sans"/>
                          <a:cs typeface="Open Sans"/>
                        </a:rPr>
                        <a:t>I have intervened when someone was using stigmatizing or hurtful language.</a:t>
                      </a:r>
                    </a:p>
                  </a:txBody>
                  <a:tcPr anchor="ctr" horzOverflow="overflow"/>
                </a:tc>
                <a:tc>
                  <a:txBody>
                    <a:bodyPr/>
                    <a:lstStyle/>
                    <a:p>
                      <a:pPr marL="0" algn="ctr" defTabSz="685800" rtl="0"/>
                      <a:r>
                        <a:rPr lang="en-US" sz="1100" b="1" kern="1200" dirty="0">
                          <a:solidFill>
                            <a:schemeClr val="tx1"/>
                          </a:solidFill>
                          <a:latin typeface="Open Sans"/>
                          <a:ea typeface="Open Sans"/>
                          <a:cs typeface="Open Sans"/>
                        </a:rPr>
                        <a:t>71%</a:t>
                      </a:r>
                    </a:p>
                  </a:txBody>
                  <a:tcPr anchor="ctr" horzOverflow="overflow"/>
                </a:tc>
                <a:extLst>
                  <a:ext uri="{0D108BD9-81ED-4DB2-BD59-A6C34878D82A}">
                    <a16:rowId xmlns:a16="http://schemas.microsoft.com/office/drawing/2014/main" val="10001"/>
                  </a:ext>
                </a:extLst>
              </a:tr>
              <a:tr h="521401">
                <a:tc>
                  <a:txBody>
                    <a:bodyPr/>
                    <a:lstStyle/>
                    <a:p>
                      <a:pPr marL="0" algn="l" defTabSz="685800" rtl="0"/>
                      <a:r>
                        <a:rPr lang="en-US" sz="1100" b="0" i="0" kern="1200" dirty="0">
                          <a:solidFill>
                            <a:schemeClr val="tx1"/>
                          </a:solidFill>
                          <a:latin typeface="Open Sans"/>
                          <a:ea typeface="Open Sans"/>
                          <a:cs typeface="Open Sans"/>
                        </a:rPr>
                        <a:t>I have intervened when someone shared that they were experiencing a mental health challenge.</a:t>
                      </a:r>
                    </a:p>
                  </a:txBody>
                  <a:tcPr anchor="ctr" horzOverflow="overflow"/>
                </a:tc>
                <a:tc>
                  <a:txBody>
                    <a:bodyPr/>
                    <a:lstStyle/>
                    <a:p>
                      <a:pPr marL="0" algn="ctr" defTabSz="685800" rtl="0"/>
                      <a:r>
                        <a:rPr lang="en-US" sz="1100" b="1" kern="1200" dirty="0">
                          <a:solidFill>
                            <a:schemeClr val="tx1"/>
                          </a:solidFill>
                          <a:latin typeface="Open Sans"/>
                          <a:ea typeface="Open Sans"/>
                          <a:cs typeface="Open Sans"/>
                        </a:rPr>
                        <a:t>84%</a:t>
                      </a:r>
                    </a:p>
                  </a:txBody>
                  <a:tcPr anchor="ctr" horzOverflow="overflow"/>
                </a:tc>
                <a:extLst>
                  <a:ext uri="{0D108BD9-81ED-4DB2-BD59-A6C34878D82A}">
                    <a16:rowId xmlns:a16="http://schemas.microsoft.com/office/drawing/2014/main" val="10002"/>
                  </a:ext>
                </a:extLst>
              </a:tr>
              <a:tr h="521401">
                <a:tc>
                  <a:txBody>
                    <a:bodyPr/>
                    <a:lstStyle/>
                    <a:p>
                      <a:pPr marL="0" algn="l" defTabSz="685800" rtl="0"/>
                      <a:r>
                        <a:rPr lang="en-US" sz="1100" b="0" i="0" kern="1200" dirty="0">
                          <a:solidFill>
                            <a:schemeClr val="tx1"/>
                          </a:solidFill>
                          <a:latin typeface="Open Sans"/>
                          <a:ea typeface="Open Sans"/>
                          <a:cs typeface="Open Sans"/>
                        </a:rPr>
                        <a:t>I have intervened when someone was experiencing significant emotional distress.</a:t>
                      </a:r>
                    </a:p>
                  </a:txBody>
                  <a:tcPr anchor="ctr" horzOverflow="overflow"/>
                </a:tc>
                <a:tc>
                  <a:txBody>
                    <a:bodyPr/>
                    <a:lstStyle/>
                    <a:p>
                      <a:pPr marL="0" algn="ctr" defTabSz="685800" rtl="0"/>
                      <a:r>
                        <a:rPr lang="en-US" sz="1100" b="1" kern="1200" dirty="0">
                          <a:solidFill>
                            <a:schemeClr val="tx1"/>
                          </a:solidFill>
                          <a:latin typeface="Open Sans"/>
                          <a:ea typeface="Open Sans"/>
                          <a:cs typeface="Open Sans"/>
                        </a:rPr>
                        <a:t>85%</a:t>
                      </a:r>
                    </a:p>
                  </a:txBody>
                  <a:tcPr anchor="ctr" horzOverflow="overflow"/>
                </a:tc>
                <a:extLst>
                  <a:ext uri="{0D108BD9-81ED-4DB2-BD59-A6C34878D82A}">
                    <a16:rowId xmlns:a16="http://schemas.microsoft.com/office/drawing/2014/main" val="10003"/>
                  </a:ext>
                </a:extLst>
              </a:tr>
              <a:tr h="521401">
                <a:tc>
                  <a:txBody>
                    <a:bodyPr/>
                    <a:lstStyle/>
                    <a:p>
                      <a:pPr marL="0" algn="l" defTabSz="685800" rtl="0"/>
                      <a:r>
                        <a:rPr lang="en-US" sz="1100" b="0" i="0" kern="1200" dirty="0">
                          <a:solidFill>
                            <a:schemeClr val="tx1"/>
                          </a:solidFill>
                          <a:latin typeface="Open Sans"/>
                          <a:ea typeface="Open Sans"/>
                          <a:cs typeface="Open Sans"/>
                        </a:rPr>
                        <a:t>I have intervened when someone was experiencing thoughts of suicide.</a:t>
                      </a:r>
                    </a:p>
                  </a:txBody>
                  <a:tcPr anchor="ctr" horzOverflow="overflow"/>
                </a:tc>
                <a:tc>
                  <a:txBody>
                    <a:bodyPr/>
                    <a:lstStyle/>
                    <a:p>
                      <a:pPr marL="0" algn="ctr" defTabSz="685800" rtl="0"/>
                      <a:r>
                        <a:rPr lang="en-US" sz="1100" b="1" kern="1200" dirty="0">
                          <a:solidFill>
                            <a:schemeClr val="tx1"/>
                          </a:solidFill>
                          <a:latin typeface="Open Sans"/>
                          <a:ea typeface="Open Sans"/>
                          <a:cs typeface="Open Sans"/>
                        </a:rPr>
                        <a:t>68%</a:t>
                      </a:r>
                    </a:p>
                  </a:txBody>
                  <a:tcPr anchor="ctr" horzOverflow="overflow"/>
                </a:tc>
                <a:extLst>
                  <a:ext uri="{0D108BD9-81ED-4DB2-BD59-A6C34878D82A}">
                    <a16:rowId xmlns:a16="http://schemas.microsoft.com/office/drawing/2014/main" val="10004"/>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b="1" dirty="0"/>
              <a:t>Barriers to Accessing Care</a:t>
            </a:r>
            <a:br>
              <a:rPr lang="en-US" b="1" dirty="0"/>
            </a:br>
            <a:endParaRPr lang="en-US" b="1" dirty="0"/>
          </a:p>
        </p:txBody>
      </p:sp>
      <p:sp>
        <p:nvSpPr>
          <p:cNvPr id="14" name="Footer Placeholder 2"/>
          <p:cNvSpPr>
            <a:spLocks noGrp="1"/>
          </p:cNvSpPr>
          <p:nvPr>
            <p:ph type="ftr" idx="11"/>
          </p:nvPr>
        </p:nvSpPr>
        <p:spPr bwMode="white">
          <a:xfrm>
            <a:off x="4140848" y="6250725"/>
            <a:ext cx="8746186" cy="216978"/>
          </a:xfrm>
          <a:ln>
            <a:headEnd type="none"/>
            <a:tailEnd type="none"/>
          </a:ln>
        </p:spPr>
        <p:txBody>
          <a:bodyPr wrap="square"/>
          <a:lstStyle/>
          <a:p>
            <a:pPr>
              <a:lnSpc>
                <a:spcPts val="1200"/>
              </a:lnSpc>
              <a:spcAft>
                <a:spcPts val="200"/>
              </a:spcAft>
            </a:pPr>
            <a:r>
              <a:rPr lang="en-US" sz="800" dirty="0">
                <a:solidFill>
                  <a:schemeClr val="tx1"/>
                </a:solidFill>
              </a:rPr>
              <a:t>Based on responses to the Post-Course Survey (Survey 2). </a:t>
            </a:r>
          </a:p>
          <a:p>
            <a:pPr>
              <a:lnSpc>
                <a:spcPts val="1200"/>
              </a:lnSpc>
              <a:spcAft>
                <a:spcPts val="200"/>
              </a:spcAft>
            </a:pPr>
            <a:r>
              <a:rPr lang="en-US" sz="800" dirty="0">
                <a:solidFill>
                  <a:schemeClr val="tx1"/>
                </a:solidFill>
              </a:rPr>
              <a:t>Percentages are of students who indicated a need for services (excludes students who responded “No need for services”).</a:t>
            </a:r>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17</a:t>
            </a:fld>
            <a:endParaRPr lang="en-US" dirty="0"/>
          </a:p>
        </p:txBody>
      </p:sp>
      <p:graphicFrame>
        <p:nvGraphicFramePr>
          <p:cNvPr id="13" name="Content Placeholder 16"/>
          <p:cNvGraphicFramePr/>
          <p:nvPr/>
        </p:nvGraphicFramePr>
        <p:xfrm>
          <a:off x="4140848" y="1355478"/>
          <a:ext cx="6643687" cy="4756150"/>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4"/>
          <p:cNvSpPr txBox="1">
            <a:spLocks noChangeArrowheads="1"/>
          </p:cNvSpPr>
          <p:nvPr/>
        </p:nvSpPr>
        <p:spPr bwMode="white">
          <a:xfrm>
            <a:off x="460247" y="1423388"/>
            <a:ext cx="2990521" cy="2793012"/>
          </a:xfrm>
          <a:prstGeom prst="rect">
            <a:avLst/>
          </a:prstGeom>
          <a:ln>
            <a:headEnd type="none"/>
            <a:tailEnd type="none"/>
          </a:ln>
        </p:spPr>
        <p:txBody>
          <a:bodyPr wrap="square" lIns="91440" tIns="45720" rIns="91440" bIns="45720" anchor="t">
            <a:noAutofit/>
          </a:bodyPr>
          <a:lstStyle>
            <a:defPPr>
              <a:defRPr lang="en-US" dirty="0"/>
            </a:defPPr>
            <a:lvl1pPr indent="0">
              <a:lnSpc>
                <a:spcPts val="2000"/>
              </a:lnSpc>
              <a:spcBef>
                <a:spcPts val="750"/>
              </a:spcBef>
              <a:spcAft>
                <a:spcPts val="200"/>
              </a:spcAft>
              <a:buClr>
                <a:srgbClr val="595959"/>
              </a:buClr>
              <a:buSzPts val="1800"/>
              <a:buFont typeface="Arial"/>
              <a:buNone/>
              <a:defRPr sz="1400" b="0" i="0" kern="0" dirty="0">
                <a:solidFill>
                  <a:srgbClr val="000000"/>
                </a:solidFill>
                <a:latin typeface="Lato Light"/>
                <a:ea typeface="Lato Light"/>
                <a:cs typeface="Lato Light"/>
              </a:defRPr>
            </a:lvl1pPr>
            <a:lvl2pPr marL="514350" indent="-171450" defTabSz="685800">
              <a:lnSpc>
                <a:spcPct val="90000"/>
              </a:lnSpc>
              <a:spcBef>
                <a:spcPts val="375"/>
              </a:spcBef>
              <a:buFont typeface="Arial"/>
              <a:buChar char="•"/>
              <a:defRPr b="0" i="0" dirty="0">
                <a:latin typeface="Lato Light"/>
                <a:ea typeface="Lato Light"/>
                <a:cs typeface="Lato Light"/>
              </a:defRPr>
            </a:lvl2pPr>
            <a:lvl3pPr marL="857250" indent="-171450" defTabSz="685800">
              <a:lnSpc>
                <a:spcPct val="90000"/>
              </a:lnSpc>
              <a:spcBef>
                <a:spcPts val="375"/>
              </a:spcBef>
              <a:buFont typeface="Arial"/>
              <a:buChar char="•"/>
              <a:defRPr sz="1500" b="0" i="0" dirty="0">
                <a:latin typeface="Lato Light"/>
                <a:ea typeface="Lato Light"/>
                <a:cs typeface="Lato Light"/>
              </a:defRPr>
            </a:lvl3pPr>
            <a:lvl4pPr marL="1200150" indent="-171450" defTabSz="685800">
              <a:lnSpc>
                <a:spcPct val="90000"/>
              </a:lnSpc>
              <a:spcBef>
                <a:spcPts val="375"/>
              </a:spcBef>
              <a:buFont typeface="Arial"/>
              <a:buChar char="•"/>
              <a:defRPr sz="1350" b="0" i="0" dirty="0">
                <a:latin typeface="Lato Light"/>
                <a:ea typeface="Lato Light"/>
                <a:cs typeface="Lato Light"/>
              </a:defRPr>
            </a:lvl4pPr>
            <a:lvl5pPr marL="1543050" indent="-171450" defTabSz="685800">
              <a:lnSpc>
                <a:spcPct val="90000"/>
              </a:lnSpc>
              <a:spcBef>
                <a:spcPts val="375"/>
              </a:spcBef>
              <a:buFont typeface="Arial"/>
              <a:buChar char="•"/>
              <a:defRPr sz="1350" b="0" i="0" dirty="0">
                <a:latin typeface="Lato Light"/>
                <a:ea typeface="Lato Light"/>
                <a:cs typeface="Lato Light"/>
              </a:defRPr>
            </a:lvl5pPr>
            <a:lvl6pPr marL="1885950" indent="-171450" defTabSz="685800">
              <a:lnSpc>
                <a:spcPct val="90000"/>
              </a:lnSpc>
              <a:spcBef>
                <a:spcPts val="375"/>
              </a:spcBef>
              <a:buFont typeface="Arial"/>
              <a:buChar char="•"/>
              <a:defRPr sz="1350" dirty="0"/>
            </a:lvl6pPr>
            <a:lvl7pPr marL="2228850" indent="-171450" defTabSz="685800">
              <a:lnSpc>
                <a:spcPct val="90000"/>
              </a:lnSpc>
              <a:spcBef>
                <a:spcPts val="375"/>
              </a:spcBef>
              <a:buFont typeface="Arial"/>
              <a:buChar char="•"/>
              <a:defRPr sz="1350" dirty="0"/>
            </a:lvl7pPr>
            <a:lvl8pPr marL="2571750" indent="-171450" defTabSz="685800">
              <a:lnSpc>
                <a:spcPct val="90000"/>
              </a:lnSpc>
              <a:spcBef>
                <a:spcPts val="375"/>
              </a:spcBef>
              <a:buFont typeface="Arial"/>
              <a:buChar char="•"/>
              <a:defRPr sz="1350" dirty="0"/>
            </a:lvl8pPr>
            <a:lvl9pPr marL="2914650" indent="-171450" defTabSz="685800">
              <a:lnSpc>
                <a:spcPct val="90000"/>
              </a:lnSpc>
              <a:spcBef>
                <a:spcPts val="375"/>
              </a:spcBef>
              <a:buFont typeface="Arial"/>
              <a:buChar char="•"/>
              <a:defRPr sz="1350" dirty="0"/>
            </a:lvl9pPr>
          </a:lstStyle>
          <a:p>
            <a:pPr>
              <a:lnSpc>
                <a:spcPct val="150000"/>
              </a:lnSpc>
            </a:pPr>
            <a:r>
              <a:rPr lang="en-US" sz="1200" kern="1200" dirty="0">
                <a:solidFill>
                  <a:schemeClr val="tx1"/>
                </a:solidFill>
                <a:latin typeface="Open Sans"/>
                <a:ea typeface="Open Sans"/>
                <a:cs typeface="Open Sans"/>
              </a:rPr>
              <a:t>Among your students, 33% reported needing help sometime in the last 12 months for emotional or mental health problems, such as feeling sad, blue, anxious, or nervous. But not everyone seeks out formal help. Here are your students’ most common barriers to seeking services.</a:t>
            </a:r>
          </a:p>
        </p:txBody>
      </p:sp>
      <p:cxnSp>
        <p:nvCxnSpPr>
          <p:cNvPr id="9" name="Straight Connector 8"/>
          <p:cNvCxnSpPr/>
          <p:nvPr/>
        </p:nvCxnSpPr>
        <p:spPr bwMode="white">
          <a:xfrm>
            <a:off x="3611299" y="1395182"/>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0" name="TextBox 9"/>
          <p:cNvSpPr txBox="1">
            <a:spLocks noChangeArrowheads="1"/>
          </p:cNvSpPr>
          <p:nvPr/>
        </p:nvSpPr>
        <p:spPr bwMode="white">
          <a:xfrm>
            <a:off x="9715500" y="-1"/>
            <a:ext cx="1790700" cy="685801"/>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b="1" dirty="0">
                <a:solidFill>
                  <a:schemeClr val="tx1"/>
                </a:solidFill>
                <a:latin typeface="Open Sans"/>
                <a:ea typeface="Open Sans"/>
                <a:cs typeface="Open Sans"/>
              </a:rPr>
              <a:t>Georgia Institute of Technology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b="1" dirty="0"/>
              <a:t>Campus Climate</a:t>
            </a:r>
          </a:p>
        </p:txBody>
      </p:sp>
      <p:sp>
        <p:nvSpPr>
          <p:cNvPr id="22" name="Footer Placeholder 2"/>
          <p:cNvSpPr>
            <a:spLocks noGrp="1"/>
          </p:cNvSpPr>
          <p:nvPr>
            <p:ph type="ftr" idx="11"/>
          </p:nvPr>
        </p:nvSpPr>
        <p:spPr bwMode="white">
          <a:xfrm>
            <a:off x="5257538" y="6346372"/>
            <a:ext cx="5496303" cy="136525"/>
          </a:xfrm>
          <a:ln>
            <a:headEnd type="none"/>
            <a:tailEnd type="none"/>
          </a:ln>
        </p:spPr>
        <p:txBody>
          <a:bodyPr wrap="square"/>
          <a:lstStyle/>
          <a:p>
            <a:pPr>
              <a:lnSpc>
                <a:spcPts val="1200"/>
              </a:lnSpc>
              <a:spcAft>
                <a:spcPts val="200"/>
              </a:spcAft>
            </a:pPr>
            <a:r>
              <a:rPr lang="en-US" sz="800" dirty="0">
                <a:solidFill>
                  <a:schemeClr val="tx1"/>
                </a:solidFill>
              </a:rPr>
              <a:t>Based on responses to the Post-Course Survey (Survey 2).</a:t>
            </a:r>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18</a:t>
            </a:fld>
            <a:endParaRPr lang="en-US" dirty="0"/>
          </a:p>
        </p:txBody>
      </p:sp>
      <p:graphicFrame>
        <p:nvGraphicFramePr>
          <p:cNvPr id="16" name="Content Placeholder 17"/>
          <p:cNvGraphicFramePr/>
          <p:nvPr/>
        </p:nvGraphicFramePr>
        <p:xfrm>
          <a:off x="5064005" y="772886"/>
          <a:ext cx="6323012" cy="5486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Connector 14"/>
          <p:cNvCxnSpPr/>
          <p:nvPr/>
        </p:nvCxnSpPr>
        <p:spPr bwMode="white">
          <a:xfrm>
            <a:off x="4676648" y="1399153"/>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7" name="TextBox 16"/>
          <p:cNvSpPr txBox="1">
            <a:spLocks noChangeArrowheads="1"/>
          </p:cNvSpPr>
          <p:nvPr/>
        </p:nvSpPr>
        <p:spPr bwMode="white">
          <a:xfrm>
            <a:off x="685800" y="1287518"/>
            <a:ext cx="3703318" cy="1588768"/>
          </a:xfrm>
          <a:prstGeom prst="rect">
            <a:avLst/>
          </a:prstGeom>
          <a:noFill/>
          <a:ln>
            <a:headEnd type="none"/>
            <a:tailEnd type="none"/>
          </a:ln>
        </p:spPr>
        <p:txBody>
          <a:bodyPr wrap="square">
            <a:spAutoFit/>
          </a:bodyPr>
          <a:lstStyle/>
          <a:p>
            <a:pPr>
              <a:lnSpc>
                <a:spcPct val="150000"/>
              </a:lnSpc>
              <a:spcAft>
                <a:spcPts val="200"/>
              </a:spcAft>
              <a:buClr>
                <a:srgbClr val="595959"/>
              </a:buClr>
              <a:buSzPts val="1800"/>
            </a:pPr>
            <a:r>
              <a:rPr lang="en-US" sz="1100" dirty="0">
                <a:latin typeface="Open Sans"/>
                <a:ea typeface="Open Sans"/>
                <a:cs typeface="Open Sans"/>
                <a:sym typeface="Arial"/>
              </a:rPr>
              <a:t>After completing the course, students answered a series of questions related to the climate around mental well-being at their school. This information can help you understand the degree to which your health promotion and response efforts are impacting student perceptions of the campus environment.</a:t>
            </a:r>
          </a:p>
        </p:txBody>
      </p:sp>
      <p:sp>
        <p:nvSpPr>
          <p:cNvPr id="19" name="Rectangle 18"/>
          <p:cNvSpPr>
            <a:spLocks/>
          </p:cNvSpPr>
          <p:nvPr/>
        </p:nvSpPr>
        <p:spPr bwMode="white">
          <a:xfrm>
            <a:off x="840256" y="3243071"/>
            <a:ext cx="3218954" cy="2728082"/>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28600" tIns="0" rIns="228600" bIns="0" anchor="ctr"/>
          <a:lstStyle/>
          <a:p>
            <a:pPr>
              <a:lnSpc>
                <a:spcPts val="1200"/>
              </a:lnSpc>
              <a:spcAft>
                <a:spcPts val="200"/>
              </a:spcAft>
            </a:pPr>
            <a:r>
              <a:rPr lang="en-US" sz="1000" b="1" dirty="0">
                <a:solidFill>
                  <a:schemeClr val="tx1"/>
                </a:solidFill>
                <a:latin typeface="Lato Heavy"/>
                <a:ea typeface="Lato Heavy"/>
                <a:cs typeface="Lato Heavy"/>
              </a:rPr>
              <a:t>Institutionalization Tip</a:t>
            </a:r>
          </a:p>
          <a:p>
            <a:pPr>
              <a:lnSpc>
                <a:spcPts val="1200"/>
              </a:lnSpc>
              <a:spcAft>
                <a:spcPts val="200"/>
              </a:spcAft>
            </a:pPr>
            <a:endParaRPr lang="en-US" sz="900" dirty="0">
              <a:solidFill>
                <a:srgbClr val="4C5758"/>
              </a:solidFill>
              <a:latin typeface="Lato"/>
            </a:endParaRPr>
          </a:p>
          <a:p>
            <a:pPr>
              <a:lnSpc>
                <a:spcPct val="130000"/>
              </a:lnSpc>
              <a:spcAft>
                <a:spcPts val="200"/>
              </a:spcAft>
            </a:pPr>
            <a:r>
              <a:rPr lang="en-US" sz="900" dirty="0">
                <a:solidFill>
                  <a:srgbClr val="4C5758"/>
                </a:solidFill>
                <a:latin typeface="Lato"/>
              </a:rPr>
              <a:t>Students’ perceptions of the commitment and intentions of their institution can have a significant impact on their feelings of safety and support, their experience while on campus, and their likelihood to join the community effort to promote mental health. The institutionalization of these critical issues is also related to student retention and graduation. These may be very valuable data points to share with administrators to show how students are feeling about the climate at your institution and for senior leaders to consider when communicating publicly about the expectations of students in their community. </a:t>
            </a:r>
          </a:p>
        </p:txBody>
      </p:sp>
      <p:sp>
        <p:nvSpPr>
          <p:cNvPr id="21" name="Rectangle 20"/>
          <p:cNvSpPr>
            <a:spLocks/>
          </p:cNvSpPr>
          <p:nvPr/>
        </p:nvSpPr>
        <p:spPr bwMode="white">
          <a:xfrm>
            <a:off x="709423" y="3243079"/>
            <a:ext cx="130832" cy="2740484"/>
          </a:xfrm>
          <a:prstGeom prst="rect">
            <a:avLst/>
          </a:prstGeom>
          <a:solidFill>
            <a:schemeClr val="accent1"/>
          </a:solidFill>
          <a:ln>
            <a:noFill/>
            <a:headEnd type="none"/>
            <a:tailEnd type="none"/>
          </a:ln>
        </p:spPr>
        <p:style>
          <a:lnRef idx="0">
            <a:scrgbClr r="0" g="0" b="0"/>
          </a:lnRef>
          <a:fillRef idx="0">
            <a:scrgbClr r="0" g="0" b="0"/>
          </a:fillRef>
          <a:effectRef idx="0">
            <a:scrgbClr r="0" g="0" b="0"/>
          </a:effectRef>
          <a:fontRef idx="minor">
            <a:schemeClr val="lt1"/>
          </a:fontRef>
        </p:style>
        <p:txBody>
          <a:bodyPr wrap="square" anchor="ctr"/>
          <a:lstStyle/>
          <a:p>
            <a:pPr algn="ctr"/>
            <a:endParaRPr lang="en-US" sz="1400" dirty="0"/>
          </a:p>
        </p:txBody>
      </p:sp>
      <p:sp>
        <p:nvSpPr>
          <p:cNvPr id="12" name="TextBox 11"/>
          <p:cNvSpPr txBox="1">
            <a:spLocks noChangeArrowheads="1"/>
          </p:cNvSpPr>
          <p:nvPr/>
        </p:nvSpPr>
        <p:spPr bwMode="white">
          <a:xfrm>
            <a:off x="9715500" y="-1"/>
            <a:ext cx="1790700" cy="685801"/>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b="1" dirty="0">
                <a:solidFill>
                  <a:schemeClr val="tx1"/>
                </a:solidFill>
                <a:latin typeface="Lato"/>
              </a:rPr>
              <a:t>Georgia Institute of Technology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b="1" dirty="0"/>
              <a:t>Community Readiness</a:t>
            </a:r>
          </a:p>
        </p:txBody>
      </p:sp>
      <p:sp>
        <p:nvSpPr>
          <p:cNvPr id="22" name="Footer Placeholder 2"/>
          <p:cNvSpPr>
            <a:spLocks noGrp="1"/>
          </p:cNvSpPr>
          <p:nvPr>
            <p:ph type="ftr" idx="11"/>
          </p:nvPr>
        </p:nvSpPr>
        <p:spPr bwMode="white">
          <a:xfrm>
            <a:off x="5226223" y="6346359"/>
            <a:ext cx="5496303" cy="136525"/>
          </a:xfrm>
          <a:ln>
            <a:headEnd type="none"/>
            <a:tailEnd type="none"/>
          </a:ln>
        </p:spPr>
        <p:txBody>
          <a:bodyPr wrap="square"/>
          <a:lstStyle/>
          <a:p>
            <a:pPr>
              <a:lnSpc>
                <a:spcPts val="1200"/>
              </a:lnSpc>
              <a:spcAft>
                <a:spcPts val="200"/>
              </a:spcAft>
            </a:pPr>
            <a:r>
              <a:rPr lang="en-US" sz="800" dirty="0">
                <a:solidFill>
                  <a:schemeClr val="tx1"/>
                </a:solidFill>
              </a:rPr>
              <a:t>Based on responses to the Post-Course Survey (Survey 2).</a:t>
            </a:r>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19</a:t>
            </a:fld>
            <a:endParaRPr lang="en-US" dirty="0"/>
          </a:p>
        </p:txBody>
      </p:sp>
      <p:graphicFrame>
        <p:nvGraphicFramePr>
          <p:cNvPr id="16" name="Content Placeholder 17"/>
          <p:cNvGraphicFramePr/>
          <p:nvPr/>
        </p:nvGraphicFramePr>
        <p:xfrm>
          <a:off x="5028732" y="685800"/>
          <a:ext cx="6323012" cy="5486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Connector 14"/>
          <p:cNvCxnSpPr/>
          <p:nvPr/>
        </p:nvCxnSpPr>
        <p:spPr bwMode="white">
          <a:xfrm>
            <a:off x="4676648" y="1399153"/>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7" name="TextBox 16"/>
          <p:cNvSpPr txBox="1">
            <a:spLocks noChangeArrowheads="1"/>
          </p:cNvSpPr>
          <p:nvPr/>
        </p:nvSpPr>
        <p:spPr bwMode="white">
          <a:xfrm>
            <a:off x="685800" y="1287518"/>
            <a:ext cx="3703318" cy="1724831"/>
          </a:xfrm>
          <a:prstGeom prst="rect">
            <a:avLst/>
          </a:prstGeom>
          <a:noFill/>
          <a:ln>
            <a:headEnd type="none"/>
            <a:tailEnd type="none"/>
          </a:ln>
        </p:spPr>
        <p:txBody>
          <a:bodyPr wrap="square">
            <a:spAutoFit/>
          </a:bodyPr>
          <a:lstStyle/>
          <a:p>
            <a:pPr>
              <a:lnSpc>
                <a:spcPct val="150000"/>
              </a:lnSpc>
              <a:spcAft>
                <a:spcPts val="200"/>
              </a:spcAft>
              <a:buClr>
                <a:srgbClr val="595959"/>
              </a:buClr>
              <a:buSzPts val="1800"/>
            </a:pPr>
            <a:r>
              <a:rPr lang="en-US" sz="1200" dirty="0">
                <a:latin typeface="Open Sans"/>
                <a:ea typeface="Open Sans"/>
                <a:cs typeface="Open Sans"/>
                <a:sym typeface="Arial"/>
              </a:rPr>
              <a:t>After completing the course, students answered questions about their readiness to address mental well-being at their school — from identifying mental health as an issue worthy of their attention, to getting personally involved in health promotion efforts.</a:t>
            </a:r>
          </a:p>
        </p:txBody>
      </p:sp>
      <p:sp>
        <p:nvSpPr>
          <p:cNvPr id="19" name="Rectangle 18"/>
          <p:cNvSpPr>
            <a:spLocks/>
          </p:cNvSpPr>
          <p:nvPr/>
        </p:nvSpPr>
        <p:spPr bwMode="white">
          <a:xfrm>
            <a:off x="840256" y="3711739"/>
            <a:ext cx="3329854" cy="2113652"/>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28600" tIns="0" rIns="228600" bIns="0" anchor="ctr"/>
          <a:lstStyle/>
          <a:p>
            <a:pPr>
              <a:lnSpc>
                <a:spcPts val="1200"/>
              </a:lnSpc>
              <a:spcAft>
                <a:spcPts val="200"/>
              </a:spcAft>
            </a:pPr>
            <a:r>
              <a:rPr lang="en-US" sz="1000" b="1" dirty="0">
                <a:solidFill>
                  <a:schemeClr val="tx1"/>
                </a:solidFill>
                <a:latin typeface="Open Sans"/>
                <a:ea typeface="Open Sans"/>
                <a:cs typeface="Open Sans"/>
              </a:rPr>
              <a:t>Programming Tip</a:t>
            </a:r>
          </a:p>
          <a:p>
            <a:pPr>
              <a:lnSpc>
                <a:spcPts val="1200"/>
              </a:lnSpc>
              <a:spcAft>
                <a:spcPts val="200"/>
              </a:spcAft>
            </a:pPr>
            <a:endParaRPr lang="en-US" sz="900" dirty="0">
              <a:solidFill>
                <a:srgbClr val="4C5758"/>
              </a:solidFill>
              <a:latin typeface="Open Sans"/>
              <a:ea typeface="Open Sans"/>
              <a:cs typeface="Open Sans"/>
            </a:endParaRPr>
          </a:p>
          <a:p>
            <a:pPr>
              <a:lnSpc>
                <a:spcPct val="130000"/>
              </a:lnSpc>
              <a:spcAft>
                <a:spcPts val="200"/>
              </a:spcAft>
            </a:pPr>
            <a:r>
              <a:rPr lang="en-US" sz="900" dirty="0">
                <a:solidFill>
                  <a:srgbClr val="4C5758"/>
                </a:solidFill>
                <a:latin typeface="Open Sans"/>
                <a:ea typeface="Open Sans"/>
                <a:cs typeface="Open Sans"/>
              </a:rPr>
              <a:t>These categories from left to right represent a continuum of readiness to support prevention efforts on your campus. While most students come to school with a healthy and open mindset, it is important to consider how prevention efforts are influencing all students across this continuum and how we can pull those from the least desirable categories towards a more positive perspective towards community at your institution.</a:t>
            </a:r>
          </a:p>
        </p:txBody>
      </p:sp>
      <p:sp>
        <p:nvSpPr>
          <p:cNvPr id="21" name="Rectangle 20"/>
          <p:cNvSpPr>
            <a:spLocks/>
          </p:cNvSpPr>
          <p:nvPr/>
        </p:nvSpPr>
        <p:spPr bwMode="white">
          <a:xfrm>
            <a:off x="709423" y="3711737"/>
            <a:ext cx="130820" cy="2125399"/>
          </a:xfrm>
          <a:prstGeom prst="rect">
            <a:avLst/>
          </a:prstGeom>
          <a:solidFill>
            <a:schemeClr val="accent1"/>
          </a:solidFill>
          <a:ln>
            <a:noFill/>
            <a:headEnd type="none"/>
            <a:tailEnd type="none"/>
          </a:ln>
        </p:spPr>
        <p:style>
          <a:lnRef idx="0">
            <a:scrgbClr r="0" g="0" b="0"/>
          </a:lnRef>
          <a:fillRef idx="0">
            <a:scrgbClr r="0" g="0" b="0"/>
          </a:fillRef>
          <a:effectRef idx="0">
            <a:scrgbClr r="0" g="0" b="0"/>
          </a:effectRef>
          <a:fontRef idx="minor">
            <a:schemeClr val="lt1"/>
          </a:fontRef>
        </p:style>
        <p:txBody>
          <a:bodyPr wrap="square" anchor="ctr"/>
          <a:lstStyle/>
          <a:p>
            <a:pPr algn="ctr"/>
            <a:endParaRPr lang="en-US" sz="1400" dirty="0"/>
          </a:p>
        </p:txBody>
      </p:sp>
      <p:sp>
        <p:nvSpPr>
          <p:cNvPr id="12" name="TextBox 11"/>
          <p:cNvSpPr txBox="1">
            <a:spLocks noChangeArrowheads="1"/>
          </p:cNvSpPr>
          <p:nvPr/>
        </p:nvSpPr>
        <p:spPr bwMode="white">
          <a:xfrm>
            <a:off x="9715500" y="-1"/>
            <a:ext cx="1790700" cy="685801"/>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b="1" dirty="0">
                <a:solidFill>
                  <a:schemeClr val="tx1"/>
                </a:solidFill>
                <a:latin typeface="Open Sans"/>
                <a:ea typeface="Open Sans"/>
                <a:cs typeface="Open Sans"/>
              </a:rPr>
              <a:t>Georgia Institute of Technology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txBox="1">
            <a:spLocks noChangeArrowheads="1"/>
          </p:cNvSpPr>
          <p:nvPr/>
        </p:nvSpPr>
        <p:spPr bwMode="white">
          <a:xfrm>
            <a:off x="689238" y="1089050"/>
            <a:ext cx="10744200" cy="4173583"/>
          </a:xfrm>
          <a:prstGeom prst="rect">
            <a:avLst/>
          </a:prstGeom>
          <a:ln>
            <a:headEnd type="none"/>
            <a:tailEnd type="none"/>
          </a:ln>
        </p:spPr>
        <p:txBody>
          <a:bodyPr wrap="square" lIns="0" tIns="0" rIns="0" bIns="0" numCol="2" spcCol="457200" anchor="t">
            <a:noAutofit/>
          </a:bodyPr>
          <a:lstStyle>
            <a:lvl1pPr marL="228600" indent="-228600" algn="l" defTabSz="914400" rtl="0">
              <a:lnSpc>
                <a:spcPct val="130000"/>
              </a:lnSpc>
              <a:spcBef>
                <a:spcPts val="1200"/>
              </a:spcBef>
              <a:buFont typeface="Arial"/>
              <a:buChar char="•"/>
              <a:defRPr sz="1000" kern="1200" dirty="0">
                <a:solidFill>
                  <a:schemeClr val="tx1"/>
                </a:solidFill>
                <a:latin typeface="+mn-lt"/>
                <a:ea typeface="+mn-ea"/>
                <a:cs typeface="+mn-cs"/>
              </a:defRPr>
            </a:lvl1pPr>
            <a:lvl2pPr marL="457200" indent="-223838" algn="l" defTabSz="914400" rtl="0">
              <a:lnSpc>
                <a:spcPct val="130000"/>
              </a:lnSpc>
              <a:spcBef>
                <a:spcPts val="600"/>
              </a:spcBef>
              <a:buFont typeface="Calibri"/>
              <a:buChar char="−"/>
              <a:defRPr sz="1000" kern="1200" dirty="0">
                <a:solidFill>
                  <a:schemeClr val="tx1"/>
                </a:solidFill>
                <a:latin typeface="+mn-lt"/>
                <a:ea typeface="+mn-ea"/>
                <a:cs typeface="+mn-cs"/>
              </a:defRPr>
            </a:lvl2pPr>
            <a:lvl3pPr marL="690563" indent="-233363" algn="l" defTabSz="914400" rtl="0">
              <a:lnSpc>
                <a:spcPct val="130000"/>
              </a:lnSpc>
              <a:spcBef>
                <a:spcPts val="600"/>
              </a:spcBef>
              <a:buFont typeface="Calibri"/>
              <a:buChar char="−"/>
              <a:defRPr sz="1000" kern="1200" dirty="0">
                <a:solidFill>
                  <a:schemeClr val="tx1"/>
                </a:solidFill>
                <a:latin typeface="+mn-lt"/>
                <a:ea typeface="+mn-ea"/>
                <a:cs typeface="+mn-cs"/>
              </a:defRPr>
            </a:lvl3pPr>
            <a:lvl4pPr marL="914400" indent="-223838" algn="l" defTabSz="914400" rtl="0">
              <a:lnSpc>
                <a:spcPct val="130000"/>
              </a:lnSpc>
              <a:spcBef>
                <a:spcPts val="600"/>
              </a:spcBef>
              <a:buFont typeface="Calibri"/>
              <a:buChar char="−"/>
              <a:defRPr sz="1000" kern="1200" dirty="0">
                <a:solidFill>
                  <a:schemeClr val="tx1"/>
                </a:solidFill>
                <a:latin typeface="+mn-lt"/>
                <a:ea typeface="+mn-ea"/>
                <a:cs typeface="+mn-cs"/>
              </a:defRPr>
            </a:lvl4pPr>
            <a:lvl5pPr marL="1147763" indent="-233363" algn="l" defTabSz="914400" rtl="0">
              <a:lnSpc>
                <a:spcPct val="130000"/>
              </a:lnSpc>
              <a:spcBef>
                <a:spcPts val="600"/>
              </a:spcBef>
              <a:buFont typeface="Calibri"/>
              <a:buChar char="−"/>
              <a:defRPr sz="1000" kern="1200" dirty="0">
                <a:solidFill>
                  <a:schemeClr val="tx1"/>
                </a:solidFill>
                <a:latin typeface="+mn-lt"/>
                <a:ea typeface="+mn-ea"/>
                <a:cs typeface="+mn-cs"/>
              </a:defRPr>
            </a:lvl5pPr>
            <a:lvl6pPr marL="2514600" indent="-228600" algn="l" defTabSz="914400" rtl="0">
              <a:lnSpc>
                <a:spcPct val="90000"/>
              </a:lnSpc>
              <a:spcBef>
                <a:spcPts val="500"/>
              </a:spcBef>
              <a:buFont typeface="Arial"/>
              <a:buChar char="•"/>
              <a:defRPr sz="1800" kern="1200" dirty="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kern="1200" dirty="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kern="1200" dirty="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kern="1200" dirty="0">
                <a:solidFill>
                  <a:schemeClr val="tx1"/>
                </a:solidFill>
                <a:latin typeface="+mn-lt"/>
                <a:ea typeface="+mn-ea"/>
                <a:cs typeface="+mn-cs"/>
              </a:defRPr>
            </a:lvl9pPr>
          </a:lstStyle>
          <a:p>
            <a:pPr marL="0" indent="0" defTabSz="914400">
              <a:buNone/>
            </a:pPr>
            <a:r>
              <a:rPr lang="en-US" sz="1050" dirty="0">
                <a:ea typeface="+mn-lt"/>
                <a:cs typeface="+mn-lt"/>
              </a:rPr>
              <a:t>I am pleased to provide your 2022-2023 Impact Report for </a:t>
            </a:r>
            <a:r>
              <a:rPr lang="en-US" sz="1050" i="1" dirty="0">
                <a:ea typeface="+mn-lt"/>
                <a:cs typeface="+mn-lt"/>
              </a:rPr>
              <a:t>Mental Well-Being for Students</a:t>
            </a:r>
            <a:r>
              <a:rPr lang="en-US" sz="1050" dirty="0">
                <a:ea typeface="+mn-lt"/>
                <a:cs typeface="+mn-lt"/>
              </a:rPr>
              <a:t>. This year’s report includes key insights from your Vector Solutions program, demonstrating the impact of your investment in the health, safety, and well-being of your students and employees. </a:t>
            </a:r>
            <a:endParaRPr lang="en-US" dirty="0"/>
          </a:p>
          <a:p>
            <a:pPr marL="0" indent="0" defTabSz="914400">
              <a:buNone/>
            </a:pPr>
            <a:r>
              <a:rPr lang="en-US" sz="1050" dirty="0">
                <a:ea typeface="+mn-lt"/>
                <a:cs typeface="+mn-lt"/>
              </a:rPr>
              <a:t>Prevention efforts have always been central to the mission of higher education. However, emerging insights elevate and reposition this important work in the evolving context of our industry and the communities we serve.</a:t>
            </a:r>
          </a:p>
          <a:p>
            <a:pPr defTabSz="914400">
              <a:buFont typeface="Arial"/>
              <a:buChar char="•"/>
            </a:pPr>
            <a:r>
              <a:rPr lang="en-US" sz="1050" dirty="0">
                <a:ea typeface="+mn-lt"/>
                <a:cs typeface="+mn-lt"/>
              </a:rPr>
              <a:t>In a recent Vector Solutions survey of current college students, safety, well-being, and inclusion were as important as reputation, academic rigor, and affordability in their decision of which college to attend. Similarly, student well-being initiatives were more strongly correlated with college satisfaction than any other factor, including cost, rigor, and academic opportunity. </a:t>
            </a:r>
          </a:p>
          <a:p>
            <a:pPr defTabSz="914400">
              <a:buFont typeface="Arial"/>
              <a:buChar char="•"/>
            </a:pPr>
            <a:r>
              <a:rPr lang="en-US" sz="1050" dirty="0">
                <a:ea typeface="+mn-lt"/>
                <a:cs typeface="+mn-lt"/>
              </a:rPr>
              <a:t>Data from Vector Solutions’ campus climate survey showed that students who participated in prevention programs were 50% more likely to feel valued in the classroom, happy to be at their school, and a greater sense of belonging versus students who did not participate in these programs.</a:t>
            </a:r>
          </a:p>
          <a:p>
            <a:pPr defTabSz="914400">
              <a:buFont typeface="Arial"/>
              <a:buChar char="•"/>
            </a:pPr>
            <a:r>
              <a:rPr lang="en-US" sz="1050" dirty="0">
                <a:ea typeface="+mn-lt"/>
                <a:cs typeface="+mn-lt"/>
              </a:rPr>
              <a:t>Institutions that are maximizing their use of digital prevention programs have, on average, a 10% higher first-year retention rate compared to institutions that are not achieving similar standards.* Over one-third of graduating high school seniors said they’re more likely to attend these leading prevention institutions.</a:t>
            </a:r>
          </a:p>
          <a:p>
            <a:pPr defTabSz="914400">
              <a:buFont typeface="Arial"/>
              <a:buChar char="•"/>
            </a:pPr>
            <a:r>
              <a:rPr lang="en-US" sz="1050" dirty="0">
                <a:ea typeface="+mn-lt"/>
                <a:cs typeface="+mn-lt"/>
              </a:rPr>
              <a:t>Prevention programming is also fostering the development of critical skills for supporting students in their lives after college. Two-thirds of students who participated in Vector Solutions’ prevention programs said that the course made them feel better prepared and qualified for future jobs. Over 70% felt they had better understanding and awareness of the wider world.</a:t>
            </a:r>
          </a:p>
          <a:p>
            <a:pPr marL="0" indent="0" defTabSz="914400">
              <a:buNone/>
            </a:pPr>
            <a:r>
              <a:rPr lang="en-US" sz="1050" dirty="0">
                <a:ea typeface="+mn-lt"/>
                <a:cs typeface="+mn-lt"/>
              </a:rPr>
              <a:t>As you delve into the insights in this year’s Impact Report, I encourage you to consider the many ways our work together drives outcomes that not only enhance the well-being of your community but also the performance of your institution. These strategic connections demonstrate that prevention is both mission- and business-critical for the future of higher education. </a:t>
            </a:r>
          </a:p>
          <a:p>
            <a:pPr marL="0" indent="0" defTabSz="914400">
              <a:buNone/>
            </a:pPr>
            <a:r>
              <a:rPr lang="en-US" sz="1050" dirty="0">
                <a:ea typeface="+mn-lt"/>
                <a:cs typeface="+mn-lt"/>
              </a:rPr>
              <a:t>And working together, that future is abundantly bright.</a:t>
            </a:r>
          </a:p>
          <a:p>
            <a:pPr marL="0" indent="0" defTabSz="914400">
              <a:buNone/>
            </a:pPr>
            <a:endParaRPr lang="en-US" sz="1050" dirty="0">
              <a:latin typeface="Arial"/>
              <a:ea typeface="Open Sans"/>
              <a:cs typeface="Arial"/>
            </a:endParaRPr>
          </a:p>
          <a:p>
            <a:pPr marL="0" indent="0" defTabSz="914400">
              <a:buNone/>
            </a:pPr>
            <a:endParaRPr lang="en-US" sz="1050" dirty="0">
              <a:latin typeface="Open Sans"/>
              <a:ea typeface="Open Sans"/>
              <a:cs typeface="Open Sans"/>
            </a:endParaRPr>
          </a:p>
          <a:p>
            <a:pPr marL="0" indent="0" defTabSz="914400">
              <a:lnSpc>
                <a:spcPct val="100000"/>
              </a:lnSpc>
              <a:spcBef>
                <a:spcPts val="0"/>
              </a:spcBef>
              <a:buNone/>
            </a:pPr>
            <a:r>
              <a:rPr lang="en-US" sz="1050" dirty="0">
                <a:ea typeface="+mn-lt"/>
                <a:cs typeface="+mn-lt"/>
              </a:rPr>
              <a:t>Rob Buelow</a:t>
            </a:r>
          </a:p>
          <a:p>
            <a:pPr marL="0" indent="0" defTabSz="914400">
              <a:lnSpc>
                <a:spcPct val="100000"/>
              </a:lnSpc>
              <a:spcBef>
                <a:spcPts val="0"/>
              </a:spcBef>
              <a:buNone/>
            </a:pPr>
            <a:r>
              <a:rPr lang="en-US" sz="1050" dirty="0">
                <a:ea typeface="+mn-lt"/>
                <a:cs typeface="+mn-lt"/>
              </a:rPr>
              <a:t>Head of Product, Education</a:t>
            </a:r>
          </a:p>
          <a:p>
            <a:pPr marL="0" indent="0" defTabSz="914400">
              <a:lnSpc>
                <a:spcPct val="100000"/>
              </a:lnSpc>
              <a:spcBef>
                <a:spcPts val="0"/>
              </a:spcBef>
              <a:buNone/>
            </a:pPr>
            <a:r>
              <a:rPr lang="en-US" sz="1050" dirty="0">
                <a:ea typeface="+mn-lt"/>
                <a:cs typeface="+mn-lt"/>
              </a:rPr>
              <a:t>Vector Solutions</a:t>
            </a:r>
          </a:p>
          <a:p>
            <a:pPr defTabSz="914400">
              <a:buNone/>
            </a:pPr>
            <a:endParaRPr lang="en-US" sz="1050" dirty="0">
              <a:ea typeface="+mn-lt"/>
              <a:cs typeface="+mn-lt"/>
            </a:endParaRPr>
          </a:p>
          <a:p>
            <a:pPr marL="0" indent="0" defTabSz="914400">
              <a:lnSpc>
                <a:spcPct val="100000"/>
              </a:lnSpc>
              <a:spcBef>
                <a:spcPts val="0"/>
              </a:spcBef>
              <a:buNone/>
            </a:pPr>
            <a:r>
              <a:rPr lang="en-US" sz="1050" i="1" dirty="0">
                <a:ea typeface="+mn-lt"/>
                <a:cs typeface="+mn-lt"/>
              </a:rPr>
              <a:t>* These data are based on the 2022 recipients of the Campus Prevention Network Seal of Prevention.</a:t>
            </a:r>
          </a:p>
          <a:p>
            <a:pPr marL="0" indent="0" defTabSz="914400">
              <a:lnSpc>
                <a:spcPct val="150000"/>
              </a:lnSpc>
              <a:spcBef>
                <a:spcPts val="4800"/>
              </a:spcBef>
              <a:buNone/>
            </a:pPr>
            <a:endParaRPr lang="en-US" sz="1050" dirty="0">
              <a:latin typeface="Open Sans"/>
              <a:ea typeface="Open Sans"/>
              <a:cs typeface="Open Sans"/>
            </a:endParaRPr>
          </a:p>
          <a:p>
            <a:pPr marL="0" indent="0" defTabSz="914400">
              <a:lnSpc>
                <a:spcPct val="150000"/>
              </a:lnSpc>
              <a:buNone/>
            </a:pPr>
            <a:endParaRPr lang="en-US" sz="1050" dirty="0">
              <a:latin typeface="Open Sans"/>
              <a:ea typeface="Open Sans"/>
              <a:cs typeface="Open Sans"/>
            </a:endParaRPr>
          </a:p>
        </p:txBody>
      </p:sp>
      <p:pic>
        <p:nvPicPr>
          <p:cNvPr id="7" name="Picture 6"/>
          <p:cNvPicPr>
            <a:picLocks noChangeAspect="1"/>
          </p:cNvPicPr>
          <p:nvPr/>
        </p:nvPicPr>
        <p:blipFill>
          <a:blip r:embed="rId2">
            <a:lum/>
            <a:extLst>
              <a:ext uri="{BEBA8EAE-BF5A-486C-A8C5-ECC9F3942E4B}">
                <a14:imgProps xmlns:a14="http://schemas.microsoft.com/office/drawing/2010/main">
                  <a14:imgLayer r:embed="rId3">
                    <a14:imgEffect>
                      <a14:colorTemperature colorTemp="9546"/>
                    </a14:imgEffect>
                    <a14:imgEffect>
                      <a14:saturation sat="357000"/>
                    </a14:imgEffect>
                  </a14:imgLayer>
                </a14:imgProps>
              </a:ext>
            </a:extLst>
          </a:blip>
          <a:srcRect/>
          <a:stretch>
            <a:fillRect/>
          </a:stretch>
        </p:blipFill>
        <p:spPr bwMode="white">
          <a:xfrm>
            <a:off x="6173262" y="3319608"/>
            <a:ext cx="1091540" cy="540572"/>
          </a:xfrm>
          <a:prstGeom prst="rect">
            <a:avLst/>
          </a:prstGeom>
          <a:ln>
            <a:headEnd type="none"/>
            <a:tailEnd type="none"/>
          </a:ln>
        </p:spPr>
      </p:pic>
      <p:sp>
        <p:nvSpPr>
          <p:cNvPr id="8" name="TextBox 7"/>
          <p:cNvSpPr txBox="1">
            <a:spLocks noChangeArrowheads="1"/>
          </p:cNvSpPr>
          <p:nvPr/>
        </p:nvSpPr>
        <p:spPr bwMode="white">
          <a:xfrm>
            <a:off x="685800" y="589966"/>
            <a:ext cx="6097088" cy="292772"/>
          </a:xfrm>
          <a:prstGeom prst="rect">
            <a:avLst/>
          </a:prstGeom>
          <a:ln>
            <a:headEnd type="none"/>
            <a:tailEnd type="none"/>
          </a:ln>
        </p:spPr>
        <p:txBody>
          <a:bodyPr wrap="square" lIns="0" tIns="0" rIns="0" bIns="0" numCol="1" spcCol="457200" anchor="t">
            <a:noAutofit/>
          </a:bodyPr>
          <a:lstStyle>
            <a:defPPr>
              <a:defRPr lang="en-US" dirty="0"/>
            </a:defPPr>
            <a:lvl1pPr indent="0">
              <a:lnSpc>
                <a:spcPct val="150000"/>
              </a:lnSpc>
              <a:spcBef>
                <a:spcPts val="1200"/>
              </a:spcBef>
              <a:buFont typeface="Arial"/>
              <a:buNone/>
              <a:defRPr sz="1000" dirty="0"/>
            </a:lvl1pPr>
            <a:lvl2pPr indent="-223838">
              <a:lnSpc>
                <a:spcPct val="130000"/>
              </a:lnSpc>
              <a:spcBef>
                <a:spcPts val="600"/>
              </a:spcBef>
              <a:buFont typeface="Calibri"/>
              <a:buChar char="−"/>
              <a:defRPr sz="1000" dirty="0"/>
            </a:lvl2pPr>
            <a:lvl3pPr marL="690563" indent="-233363">
              <a:lnSpc>
                <a:spcPct val="130000"/>
              </a:lnSpc>
              <a:spcBef>
                <a:spcPts val="600"/>
              </a:spcBef>
              <a:buFont typeface="Calibri"/>
              <a:buChar char="−"/>
              <a:defRPr sz="1000" dirty="0"/>
            </a:lvl3pPr>
            <a:lvl4pPr marL="914400" indent="-223838">
              <a:lnSpc>
                <a:spcPct val="130000"/>
              </a:lnSpc>
              <a:spcBef>
                <a:spcPts val="600"/>
              </a:spcBef>
              <a:buFont typeface="Calibri"/>
              <a:buChar char="−"/>
              <a:defRPr sz="1000" dirty="0"/>
            </a:lvl4pPr>
            <a:lvl5pPr marL="1147763" indent="-233363">
              <a:lnSpc>
                <a:spcPct val="130000"/>
              </a:lnSpc>
              <a:spcBef>
                <a:spcPts val="600"/>
              </a:spcBef>
              <a:buFont typeface="Calibri"/>
              <a:buChar char="−"/>
              <a:defRPr sz="1000" dirty="0"/>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n-US" sz="1200" b="1" dirty="0">
                <a:solidFill>
                  <a:schemeClr val="accent1"/>
                </a:solidFill>
              </a:rPr>
              <a:t>Dear Georgia Institute of Technology Partner,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bwMode="white">
          <a:ln>
            <a:headEnd type="none"/>
            <a:tailEnd type="none"/>
          </a:ln>
        </p:spPr>
        <p:txBody>
          <a:bodyPr wrap="square"/>
          <a:lstStyle/>
          <a:p>
            <a:r>
              <a:rPr lang="en-US" sz="4000" b="1" dirty="0">
                <a:solidFill>
                  <a:srgbClr val="FFFFFF"/>
                </a:solidFill>
                <a:latin typeface="Lato Black"/>
                <a:ea typeface="Lato Black"/>
                <a:cs typeface="Lato Black"/>
              </a:rPr>
              <a:t>Mental Well-Being for Students</a:t>
            </a:r>
            <a:br>
              <a:rPr lang="en-US" sz="4000" b="1" dirty="0">
                <a:solidFill>
                  <a:srgbClr val="CCCCCB">
                    <a:lumMod val="75000"/>
                  </a:srgbClr>
                </a:solidFill>
                <a:latin typeface="Lato Black"/>
                <a:ea typeface="Lato Black"/>
                <a:cs typeface="Lato Black"/>
              </a:rPr>
            </a:br>
            <a:endParaRPr lang="en-US" dirty="0"/>
          </a:p>
        </p:txBody>
      </p:sp>
      <p:sp>
        <p:nvSpPr>
          <p:cNvPr id="7" name="Text Placeholder 6"/>
          <p:cNvSpPr>
            <a:spLocks noGrp="1"/>
          </p:cNvSpPr>
          <p:nvPr>
            <p:ph type="body" idx="1"/>
          </p:nvPr>
        </p:nvSpPr>
        <p:spPr bwMode="white">
          <a:ln>
            <a:headEnd type="none"/>
            <a:tailEnd type="none"/>
          </a:ln>
        </p:spPr>
        <p:txBody>
          <a:bodyPr wrap="square"/>
          <a:lstStyle/>
          <a:p>
            <a:r>
              <a:rPr lang="en-US" sz="2400" i="1" dirty="0">
                <a:solidFill>
                  <a:srgbClr val="FFFFFF"/>
                </a:solidFill>
              </a:rPr>
              <a:t>Appendix – Student Demographics</a:t>
            </a:r>
          </a:p>
          <a:p>
            <a:endParaRPr lang="en-US" dirty="0"/>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half" idx="2"/>
          </p:nvPr>
        </p:nvSpPr>
        <p:spPr bwMode="white">
          <a:xfrm>
            <a:off x="685801" y="1600200"/>
            <a:ext cx="3606800" cy="1930400"/>
          </a:xfrm>
          <a:ln>
            <a:headEnd type="none"/>
            <a:tailEnd type="none"/>
          </a:ln>
        </p:spPr>
        <p:txBody>
          <a:bodyPr wrap="square"/>
          <a:lstStyle/>
          <a:p>
            <a:pPr>
              <a:lnSpc>
                <a:spcPct val="150000"/>
              </a:lnSpc>
            </a:pPr>
            <a:r>
              <a:rPr lang="en-US" dirty="0"/>
              <a:t>The following is a summary of the demographics of students who participated in Mental Well-Being for Students this year. Demographic information is self-reported by students as part of the Pre-Course Survey (Survey 1). All questions are optional, and students may choose not to share demographic information.</a:t>
            </a:r>
          </a:p>
        </p:txBody>
      </p:sp>
      <p:sp>
        <p:nvSpPr>
          <p:cNvPr id="4" name="Slide Number Placeholder 3"/>
          <p:cNvSpPr>
            <a:spLocks noGrp="1"/>
          </p:cNvSpPr>
          <p:nvPr>
            <p:ph type="sldNum" sz="quarter" idx="12"/>
          </p:nvPr>
        </p:nvSpPr>
        <p:spPr bwMode="white">
          <a:ln>
            <a:headEnd type="none"/>
            <a:tailEnd type="none"/>
          </a:ln>
        </p:spPr>
        <p:txBody>
          <a:bodyPr wrap="square"/>
          <a:lstStyle/>
          <a:p>
            <a:fld id="{4737D6AF-2FA5-476A-AF60-7A8CDF2E2DFB}" type="slidenum">
              <a:rPr lang="en-US" dirty="0"/>
              <a:t>21</a:t>
            </a:fld>
            <a:endParaRPr lang="en-US" dirty="0"/>
          </a:p>
        </p:txBody>
      </p:sp>
      <p:sp>
        <p:nvSpPr>
          <p:cNvPr id="5" name="Title 4"/>
          <p:cNvSpPr>
            <a:spLocks noGrp="1"/>
          </p:cNvSpPr>
          <p:nvPr>
            <p:ph type="title"/>
          </p:nvPr>
        </p:nvSpPr>
        <p:spPr bwMode="white">
          <a:ln>
            <a:headEnd type="none"/>
            <a:tailEnd type="none"/>
          </a:ln>
        </p:spPr>
        <p:txBody>
          <a:bodyPr wrap="square"/>
          <a:lstStyle/>
          <a:p>
            <a:r>
              <a:rPr lang="en-US" b="1" dirty="0"/>
              <a:t>Student Demographics</a:t>
            </a:r>
          </a:p>
        </p:txBody>
      </p:sp>
      <p:sp>
        <p:nvSpPr>
          <p:cNvPr id="2" name="TextBox 1"/>
          <p:cNvSpPr txBox="1">
            <a:spLocks noChangeArrowheads="1"/>
          </p:cNvSpPr>
          <p:nvPr/>
        </p:nvSpPr>
        <p:spPr bwMode="white">
          <a:xfrm>
            <a:off x="4724400" y="5918200"/>
            <a:ext cx="0" cy="0"/>
          </a:xfrm>
          <a:prstGeom prst="rect">
            <a:avLst/>
          </a:prstGeom>
          <a:noFill/>
          <a:ln>
            <a:headEnd type="none"/>
            <a:tailEnd type="none"/>
          </a:ln>
        </p:spPr>
        <p:txBody>
          <a:bodyPr wrap="none" lIns="0" tIns="0" rIns="0" bIns="0">
            <a:noAutofit/>
          </a:bodyPr>
          <a:lstStyle/>
          <a:p>
            <a:pPr algn="l"/>
            <a:endParaRPr lang="en-US" dirty="0"/>
          </a:p>
        </p:txBody>
      </p:sp>
      <p:sp>
        <p:nvSpPr>
          <p:cNvPr id="6" name="TextBox 5"/>
          <p:cNvSpPr txBox="1">
            <a:spLocks noChangeArrowheads="1"/>
          </p:cNvSpPr>
          <p:nvPr/>
        </p:nvSpPr>
        <p:spPr bwMode="white">
          <a:xfrm>
            <a:off x="4737100" y="5473700"/>
            <a:ext cx="0" cy="0"/>
          </a:xfrm>
          <a:prstGeom prst="rect">
            <a:avLst/>
          </a:prstGeom>
          <a:noFill/>
          <a:ln>
            <a:headEnd type="none"/>
            <a:tailEnd type="none"/>
          </a:ln>
        </p:spPr>
        <p:txBody>
          <a:bodyPr wrap="none" lIns="0" tIns="0" rIns="0" bIns="0">
            <a:noAutofit/>
          </a:bodyPr>
          <a:lstStyle/>
          <a:p>
            <a:pPr algn="l"/>
            <a:endParaRPr lang="en-US" dirty="0"/>
          </a:p>
        </p:txBody>
      </p:sp>
      <p:cxnSp>
        <p:nvCxnSpPr>
          <p:cNvPr id="15" name="Straight Connector 14"/>
          <p:cNvCxnSpPr/>
          <p:nvPr/>
        </p:nvCxnSpPr>
        <p:spPr bwMode="white">
          <a:xfrm>
            <a:off x="7993378" y="947318"/>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graphicFrame>
        <p:nvGraphicFramePr>
          <p:cNvPr id="16" name="Chart 15" descr="GenderIdentity"/>
          <p:cNvGraphicFramePr/>
          <p:nvPr/>
        </p:nvGraphicFramePr>
        <p:xfrm>
          <a:off x="5067298" y="947318"/>
          <a:ext cx="2926080"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Table 19"/>
          <p:cNvGraphicFramePr/>
          <p:nvPr/>
        </p:nvGraphicFramePr>
        <p:xfrm>
          <a:off x="4989196" y="4642089"/>
          <a:ext cx="2926080" cy="632328"/>
        </p:xfrm>
        <a:graphic>
          <a:graphicData uri="http://schemas.openxmlformats.org/drawingml/2006/table">
            <a:tbl>
              <a:tblPr firstRow="1" bandRow="1">
                <a:tableStyleId>{5C22544A-7EE6-4342-B048-85BDC9FD1C3A}</a:tableStyleId>
              </a:tblPr>
              <a:tblGrid>
                <a:gridCol w="118611">
                  <a:extLst>
                    <a:ext uri="{9D8B030D-6E8A-4147-A177-3AD203B41FA5}">
                      <a16:colId xmlns:a16="http://schemas.microsoft.com/office/drawing/2014/main" val="20000"/>
                    </a:ext>
                  </a:extLst>
                </a:gridCol>
                <a:gridCol w="847478">
                  <a:extLst>
                    <a:ext uri="{9D8B030D-6E8A-4147-A177-3AD203B41FA5}">
                      <a16:colId xmlns:a16="http://schemas.microsoft.com/office/drawing/2014/main" val="20001"/>
                    </a:ext>
                  </a:extLst>
                </a:gridCol>
                <a:gridCol w="571243">
                  <a:extLst>
                    <a:ext uri="{9D8B030D-6E8A-4147-A177-3AD203B41FA5}">
                      <a16:colId xmlns:a16="http://schemas.microsoft.com/office/drawing/2014/main" val="20002"/>
                    </a:ext>
                  </a:extLst>
                </a:gridCol>
                <a:gridCol w="149865">
                  <a:extLst>
                    <a:ext uri="{9D8B030D-6E8A-4147-A177-3AD203B41FA5}">
                      <a16:colId xmlns:a16="http://schemas.microsoft.com/office/drawing/2014/main" val="20003"/>
                    </a:ext>
                  </a:extLst>
                </a:gridCol>
                <a:gridCol w="769307">
                  <a:extLst>
                    <a:ext uri="{9D8B030D-6E8A-4147-A177-3AD203B41FA5}">
                      <a16:colId xmlns:a16="http://schemas.microsoft.com/office/drawing/2014/main" val="20004"/>
                    </a:ext>
                  </a:extLst>
                </a:gridCol>
                <a:gridCol w="469576">
                  <a:extLst>
                    <a:ext uri="{9D8B030D-6E8A-4147-A177-3AD203B41FA5}">
                      <a16:colId xmlns:a16="http://schemas.microsoft.com/office/drawing/2014/main" val="20005"/>
                    </a:ext>
                  </a:extLst>
                </a:gridCol>
              </a:tblGrid>
              <a:tr h="206136">
                <a:tc>
                  <a:txBody>
                    <a:bodyPr/>
                    <a:lstStyle/>
                    <a:p>
                      <a:endParaRPr lang="en-US" sz="800" b="0" i="0" dirty="0">
                        <a:solidFill>
                          <a:schemeClr val="accent3">
                            <a:lumMod val="75000"/>
                          </a:schemeClr>
                        </a:solidFill>
                        <a:latin typeface="Open Sans"/>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2"/>
                    </a:solidFill>
                  </a:tcPr>
                </a:tc>
                <a:tc>
                  <a:txBody>
                    <a:bodyPr/>
                    <a:lstStyle/>
                    <a:p>
                      <a:pPr algn="just"/>
                      <a:r>
                        <a:rPr lang="en-US" sz="900" b="0" i="0" dirty="0">
                          <a:solidFill>
                            <a:schemeClr val="tx1"/>
                          </a:solidFill>
                          <a:latin typeface="Open Sans"/>
                          <a:ea typeface="Open Sans"/>
                          <a:cs typeface="Open Sans"/>
                        </a:rPr>
                        <a:t>Female</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algn="just"/>
                      <a:r>
                        <a:rPr lang="en-US" sz="900" b="0" i="0" dirty="0">
                          <a:solidFill>
                            <a:schemeClr val="tx1"/>
                          </a:solidFill>
                          <a:latin typeface="Open Sans"/>
                          <a:ea typeface="Open Sans"/>
                          <a:cs typeface="Open Sans"/>
                        </a:rPr>
                        <a:t> 41%</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algn="just"/>
                      <a:endParaRPr lang="en-US" sz="900" b="0" i="0" dirty="0">
                        <a:solidFill>
                          <a:schemeClr val="tx1"/>
                        </a:solidFill>
                        <a:latin typeface="Open Sans"/>
                        <a:ea typeface="Open Sans"/>
                        <a:cs typeface="Open Sans"/>
                      </a:endParaRP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1"/>
                    </a:solidFill>
                  </a:tcPr>
                </a:tc>
                <a:tc>
                  <a:txBody>
                    <a:bodyPr/>
                    <a:lstStyle/>
                    <a:p>
                      <a:pPr algn="just"/>
                      <a:r>
                        <a:rPr lang="en-US" sz="900" b="0" i="0" dirty="0">
                          <a:solidFill>
                            <a:schemeClr val="tx1"/>
                          </a:solidFill>
                          <a:latin typeface="Open Sans"/>
                          <a:ea typeface="Open Sans"/>
                          <a:cs typeface="Open Sans"/>
                        </a:rPr>
                        <a:t>Male</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algn="just"/>
                      <a:r>
                        <a:rPr lang="en-US" sz="900" b="0" i="0" dirty="0">
                          <a:solidFill>
                            <a:schemeClr val="tx1"/>
                          </a:solidFill>
                          <a:latin typeface="Open Sans"/>
                          <a:ea typeface="Open Sans"/>
                          <a:cs typeface="Open Sans"/>
                        </a:rPr>
                        <a:t>56%</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0"/>
                  </a:ext>
                </a:extLst>
              </a:tr>
              <a:tr h="151872">
                <a:tc>
                  <a:txBody>
                    <a:bodyPr/>
                    <a:lstStyle/>
                    <a:p>
                      <a:endParaRPr lang="en-US" sz="800" b="0" i="0" dirty="0">
                        <a:solidFill>
                          <a:schemeClr val="accent3">
                            <a:lumMod val="75000"/>
                          </a:schemeClr>
                        </a:solidFill>
                        <a:latin typeface="Open Sans"/>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6"/>
                    </a:solidFill>
                  </a:tcPr>
                </a:tc>
                <a:tc>
                  <a:txBody>
                    <a:bodyPr/>
                    <a:lstStyle/>
                    <a:p>
                      <a:pPr algn="just"/>
                      <a:r>
                        <a:rPr lang="en-US" sz="900" b="0" i="0" dirty="0">
                          <a:solidFill>
                            <a:schemeClr val="tx1"/>
                          </a:solidFill>
                          <a:latin typeface="Open Sans"/>
                          <a:ea typeface="Open Sans"/>
                          <a:cs typeface="Open Sans"/>
                        </a:rPr>
                        <a:t>Non-binary</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algn="just"/>
                      <a:r>
                        <a:rPr lang="en-US" sz="900" b="0" i="0" dirty="0">
                          <a:solidFill>
                            <a:schemeClr val="tx1"/>
                          </a:solidFill>
                          <a:latin typeface="Open Sans"/>
                          <a:ea typeface="Open Sans"/>
                          <a:cs typeface="Open Sans"/>
                        </a:rPr>
                        <a:t> 1%</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algn="just"/>
                      <a:endParaRPr lang="en-US" sz="900" b="0" i="0" dirty="0">
                        <a:solidFill>
                          <a:schemeClr val="tx1"/>
                        </a:solidFill>
                        <a:latin typeface="Open Sans"/>
                        <a:ea typeface="Open Sans"/>
                        <a:cs typeface="Open Sans"/>
                      </a:endParaRP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5"/>
                    </a:solidFill>
                  </a:tcPr>
                </a:tc>
                <a:tc>
                  <a:txBody>
                    <a:bodyPr/>
                    <a:lstStyle/>
                    <a:p>
                      <a:pPr algn="just"/>
                      <a:r>
                        <a:rPr lang="en-US" sz="900" b="0" i="0" dirty="0">
                          <a:solidFill>
                            <a:schemeClr val="tx1"/>
                          </a:solidFill>
                          <a:latin typeface="Open Sans"/>
                          <a:ea typeface="Open Sans"/>
                          <a:cs typeface="Open Sans"/>
                        </a:rPr>
                        <a:t>Prefer to self-describe</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algn="just"/>
                      <a:r>
                        <a:rPr lang="en-US" sz="900" b="0" i="0" dirty="0">
                          <a:solidFill>
                            <a:schemeClr val="tx1"/>
                          </a:solidFill>
                          <a:latin typeface="Open Sans"/>
                          <a:ea typeface="Open Sans"/>
                          <a:cs typeface="Open Sans"/>
                        </a:rPr>
                        <a:t>0%</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1"/>
                  </a:ext>
                </a:extLst>
              </a:tr>
              <a:tr h="151872">
                <a:tc>
                  <a:txBody>
                    <a:bodyPr/>
                    <a:lstStyle/>
                    <a:p>
                      <a:endParaRPr lang="en-US" sz="800" b="0" i="0" dirty="0">
                        <a:solidFill>
                          <a:schemeClr val="accent3">
                            <a:lumMod val="75000"/>
                          </a:schemeClr>
                        </a:solidFill>
                        <a:latin typeface="Open Sans"/>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bg2"/>
                    </a:solidFill>
                  </a:tcPr>
                </a:tc>
                <a:tc gridSpan="2">
                  <a:txBody>
                    <a:bodyPr/>
                    <a:lstStyle/>
                    <a:p>
                      <a:pPr algn="just"/>
                      <a:r>
                        <a:rPr lang="en-US" sz="900" b="0" i="0" dirty="0">
                          <a:solidFill>
                            <a:schemeClr val="tx1"/>
                          </a:solidFill>
                          <a:latin typeface="Open Sans"/>
                          <a:ea typeface="Open Sans"/>
                          <a:cs typeface="Open Sans"/>
                        </a:rPr>
                        <a:t>Prefer not to answer</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hMerge="1">
                  <a:txBody>
                    <a:bodyPr/>
                    <a:lstStyle/>
                    <a:p>
                      <a:endParaRPr lang="en-US" sz="900" b="0" i="0" dirty="0">
                        <a:solidFill>
                          <a:schemeClr val="accent3">
                            <a:lumMod val="75000"/>
                          </a:schemeClr>
                        </a:solidFill>
                        <a:latin typeface="Lato"/>
                        <a:ea typeface="Lato"/>
                        <a:cs typeface="Lato"/>
                      </a:endParaRPr>
                    </a:p>
                  </a:txBody>
                  <a:tcPr marL="0" marR="0" marT="0" marB="0" horzOverflow="overflow">
                    <a:lnL w="12700">
                      <a:noFill/>
                      <a:headEnd type="none"/>
                      <a:tailEnd type="none"/>
                    </a:lnL>
                    <a:lnR w="12700">
                      <a:noFill/>
                      <a:headEnd type="none"/>
                      <a:tailEnd type="none"/>
                    </a:lnR>
                    <a:lnT w="12700">
                      <a:noFill/>
                      <a:headEnd type="none"/>
                      <a:tailEnd type="none"/>
                    </a:lnT>
                    <a:lnB w="12700">
                      <a:noFill/>
                      <a:headEnd type="none"/>
                      <a:tailEnd type="none"/>
                    </a:lnB>
                    <a:lnTlToBr w="12700">
                      <a:noFill/>
                      <a:prstDash val="solid"/>
                      <a:headEnd type="none"/>
                      <a:tailEnd type="none"/>
                    </a:lnTlToBr>
                    <a:lnBlToTr w="12700">
                      <a:noFill/>
                      <a:prstDash val="solid"/>
                      <a:headEnd type="none"/>
                      <a:tailEnd type="none"/>
                    </a:lnBlToTr>
                    <a:noFill/>
                  </a:tcPr>
                </a:tc>
                <a:tc gridSpan="2">
                  <a:txBody>
                    <a:bodyPr/>
                    <a:lstStyle/>
                    <a:p>
                      <a:pPr marL="0" indent="0" algn="just" defTabSz="685800" rtl="0">
                        <a:lnSpc>
                          <a:spcPct val="100000"/>
                        </a:lnSpc>
                        <a:spcBef>
                          <a:spcPts val="0"/>
                        </a:spcBef>
                        <a:spcAft>
                          <a:spcPts val="0"/>
                        </a:spcAft>
                        <a:buClrTx/>
                        <a:buSzTx/>
                        <a:buFontTx/>
                        <a:buNone/>
                        <a:tabLst/>
                      </a:pPr>
                      <a:r>
                        <a:rPr lang="en-US" sz="900" b="0" i="0" dirty="0">
                          <a:solidFill>
                            <a:schemeClr val="tx1"/>
                          </a:solidFill>
                          <a:latin typeface="Open Sans"/>
                          <a:ea typeface="Open Sans"/>
                          <a:cs typeface="Open Sans"/>
                        </a:rPr>
                        <a:t>2%</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hMerge="1">
                  <a:txBody>
                    <a:bodyPr/>
                    <a:lstStyle/>
                    <a:p>
                      <a:pPr marL="0" indent="0" algn="l" defTabSz="685800" rtl="0">
                        <a:lnSpc>
                          <a:spcPct val="100000"/>
                        </a:lnSpc>
                        <a:spcBef>
                          <a:spcPts val="0"/>
                        </a:spcBef>
                        <a:spcAft>
                          <a:spcPts val="0"/>
                        </a:spcAft>
                        <a:buClrTx/>
                        <a:buSzTx/>
                        <a:buFontTx/>
                        <a:buNone/>
                        <a:tabLst/>
                      </a:pPr>
                      <a:endParaRPr lang="en-US" sz="900" b="0" i="0" dirty="0">
                        <a:solidFill>
                          <a:schemeClr val="accent3">
                            <a:lumMod val="75000"/>
                          </a:schemeClr>
                        </a:solidFill>
                        <a:latin typeface="Lato"/>
                        <a:ea typeface="Lato"/>
                        <a:cs typeface="Lato"/>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algn="just"/>
                      <a:endParaRPr lang="en-US" sz="900" b="0" i="0" dirty="0">
                        <a:solidFill>
                          <a:schemeClr val="tx1"/>
                        </a:solidFill>
                        <a:latin typeface="Open Sans"/>
                        <a:ea typeface="Open Sans"/>
                        <a:cs typeface="Open Sans"/>
                      </a:endParaRP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2"/>
                  </a:ext>
                </a:extLst>
              </a:tr>
            </a:tbl>
          </a:graphicData>
        </a:graphic>
      </p:graphicFrame>
      <p:graphicFrame>
        <p:nvGraphicFramePr>
          <p:cNvPr id="21" name="Table 20"/>
          <p:cNvGraphicFramePr/>
          <p:nvPr/>
        </p:nvGraphicFramePr>
        <p:xfrm>
          <a:off x="8153401" y="4604918"/>
          <a:ext cx="3771900" cy="749792"/>
        </p:xfrm>
        <a:graphic>
          <a:graphicData uri="http://schemas.openxmlformats.org/drawingml/2006/table">
            <a:tbl>
              <a:tblPr firstRow="1" bandRow="1">
                <a:tableStyleId>{5C22544A-7EE6-4342-B048-85BDC9FD1C3A}</a:tableStyleId>
              </a:tblPr>
              <a:tblGrid>
                <a:gridCol w="152897">
                  <a:extLst>
                    <a:ext uri="{9D8B030D-6E8A-4147-A177-3AD203B41FA5}">
                      <a16:colId xmlns:a16="http://schemas.microsoft.com/office/drawing/2014/main" val="20000"/>
                    </a:ext>
                  </a:extLst>
                </a:gridCol>
                <a:gridCol w="1236646">
                  <a:extLst>
                    <a:ext uri="{9D8B030D-6E8A-4147-A177-3AD203B41FA5}">
                      <a16:colId xmlns:a16="http://schemas.microsoft.com/office/drawing/2014/main" val="20001"/>
                    </a:ext>
                  </a:extLst>
                </a:gridCol>
                <a:gridCol w="592173">
                  <a:extLst>
                    <a:ext uri="{9D8B030D-6E8A-4147-A177-3AD203B41FA5}">
                      <a16:colId xmlns:a16="http://schemas.microsoft.com/office/drawing/2014/main" val="20002"/>
                    </a:ext>
                  </a:extLst>
                </a:gridCol>
                <a:gridCol w="144191">
                  <a:extLst>
                    <a:ext uri="{9D8B030D-6E8A-4147-A177-3AD203B41FA5}">
                      <a16:colId xmlns:a16="http://schemas.microsoft.com/office/drawing/2014/main" val="20003"/>
                    </a:ext>
                  </a:extLst>
                </a:gridCol>
                <a:gridCol w="1040679">
                  <a:extLst>
                    <a:ext uri="{9D8B030D-6E8A-4147-A177-3AD203B41FA5}">
                      <a16:colId xmlns:a16="http://schemas.microsoft.com/office/drawing/2014/main" val="20004"/>
                    </a:ext>
                  </a:extLst>
                </a:gridCol>
                <a:gridCol w="605314">
                  <a:extLst>
                    <a:ext uri="{9D8B030D-6E8A-4147-A177-3AD203B41FA5}">
                      <a16:colId xmlns:a16="http://schemas.microsoft.com/office/drawing/2014/main" val="20005"/>
                    </a:ext>
                  </a:extLst>
                </a:gridCol>
              </a:tblGrid>
              <a:tr h="151872">
                <a:tc>
                  <a:txBody>
                    <a:bodyPr/>
                    <a:lstStyle/>
                    <a:p>
                      <a:endParaRPr lang="en-US" sz="700" b="0" i="0" dirty="0">
                        <a:solidFill>
                          <a:schemeClr val="tx1"/>
                        </a:solidFill>
                        <a:latin typeface="Open Sans"/>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3"/>
                    </a:solidFill>
                  </a:tcPr>
                </a:tc>
                <a:tc>
                  <a:txBody>
                    <a:bodyPr/>
                    <a:lstStyle/>
                    <a:p>
                      <a:r>
                        <a:rPr lang="en-US" sz="900" b="0" i="0" dirty="0">
                          <a:solidFill>
                            <a:schemeClr val="tx1"/>
                          </a:solidFill>
                          <a:latin typeface="Open Sans"/>
                          <a:ea typeface="Open Sans"/>
                          <a:cs typeface="Open Sans"/>
                        </a:rPr>
                        <a:t>Heterosexual/Straight</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0" i="0" dirty="0">
                          <a:solidFill>
                            <a:schemeClr val="tx1"/>
                          </a:solidFill>
                          <a:latin typeface="Open Sans"/>
                          <a:ea typeface="Open Sans"/>
                          <a:cs typeface="Open Sans"/>
                        </a:rPr>
                        <a:t> 79%</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0" i="0" dirty="0">
                        <a:solidFill>
                          <a:schemeClr val="tx1"/>
                        </a:solidFill>
                        <a:latin typeface="Open Sans"/>
                        <a:ea typeface="Open Sans"/>
                        <a:cs typeface="Open Sans"/>
                      </a:endParaRP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4"/>
                    </a:solidFill>
                  </a:tcPr>
                </a:tc>
                <a:tc>
                  <a:txBody>
                    <a:bodyPr/>
                    <a:lstStyle/>
                    <a:p>
                      <a:r>
                        <a:rPr lang="en-US" sz="900" b="0" i="0" dirty="0">
                          <a:solidFill>
                            <a:schemeClr val="tx1"/>
                          </a:solidFill>
                          <a:latin typeface="Open Sans"/>
                          <a:ea typeface="Open Sans"/>
                          <a:cs typeface="Open Sans"/>
                        </a:rPr>
                        <a:t>Bisexual</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0" i="0" dirty="0">
                          <a:solidFill>
                            <a:schemeClr val="tx1"/>
                          </a:solidFill>
                          <a:latin typeface="Open Sans"/>
                          <a:ea typeface="Open Sans"/>
                          <a:cs typeface="Open Sans"/>
                        </a:rPr>
                        <a:t> 8%</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0"/>
                  </a:ext>
                </a:extLst>
              </a:tr>
              <a:tr h="223024">
                <a:tc>
                  <a:txBody>
                    <a:bodyPr/>
                    <a:lstStyle/>
                    <a:p>
                      <a:endParaRPr lang="en-US" sz="700" b="0" i="0" dirty="0">
                        <a:solidFill>
                          <a:schemeClr val="tx1"/>
                        </a:solidFill>
                        <a:latin typeface="Open Sans"/>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4">
                        <a:lumMod val="60000"/>
                        <a:lumOff val="40000"/>
                      </a:schemeClr>
                    </a:solidFill>
                  </a:tcPr>
                </a:tc>
                <a:tc>
                  <a:txBody>
                    <a:bodyPr/>
                    <a:lstStyle/>
                    <a:p>
                      <a:r>
                        <a:rPr lang="en-US" sz="900" b="0" i="0" dirty="0">
                          <a:solidFill>
                            <a:schemeClr val="tx1"/>
                          </a:solidFill>
                          <a:latin typeface="Open Sans"/>
                          <a:ea typeface="Open Sans"/>
                          <a:cs typeface="Open Sans"/>
                        </a:rPr>
                        <a:t>Gay</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0" i="0" dirty="0">
                          <a:solidFill>
                            <a:schemeClr val="tx1"/>
                          </a:solidFill>
                          <a:latin typeface="Open Sans"/>
                          <a:ea typeface="Open Sans"/>
                          <a:cs typeface="Open Sans"/>
                        </a:rPr>
                        <a:t> 2%</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0" i="0" dirty="0">
                        <a:solidFill>
                          <a:schemeClr val="tx1"/>
                        </a:solidFill>
                        <a:latin typeface="Open Sans"/>
                        <a:ea typeface="Open Sans"/>
                        <a:cs typeface="Open Sans"/>
                      </a:endParaRP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3">
                        <a:lumMod val="40000"/>
                        <a:lumOff val="60000"/>
                      </a:schemeClr>
                    </a:solidFill>
                  </a:tcPr>
                </a:tc>
                <a:tc>
                  <a:txBody>
                    <a:bodyPr/>
                    <a:lstStyle/>
                    <a:p>
                      <a:r>
                        <a:rPr lang="en-US" sz="900" b="0" i="0" dirty="0">
                          <a:solidFill>
                            <a:schemeClr val="tx1"/>
                          </a:solidFill>
                          <a:latin typeface="Open Sans"/>
                          <a:ea typeface="Open Sans"/>
                          <a:cs typeface="Open Sans"/>
                        </a:rPr>
                        <a:t>Lesbian</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0" i="0" dirty="0">
                          <a:solidFill>
                            <a:schemeClr val="tx1"/>
                          </a:solidFill>
                          <a:latin typeface="Open Sans"/>
                          <a:ea typeface="Open Sans"/>
                          <a:cs typeface="Open Sans"/>
                        </a:rPr>
                        <a:t> 2%</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1"/>
                  </a:ext>
                </a:extLst>
              </a:tr>
              <a:tr h="223024">
                <a:tc>
                  <a:txBody>
                    <a:bodyPr/>
                    <a:lstStyle/>
                    <a:p>
                      <a:endParaRPr lang="en-US" sz="700" b="0" i="0" dirty="0">
                        <a:solidFill>
                          <a:schemeClr val="tx1"/>
                        </a:solidFill>
                        <a:latin typeface="Open Sans"/>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F59168"/>
                    </a:solidFill>
                  </a:tcPr>
                </a:tc>
                <a:tc>
                  <a:txBody>
                    <a:bodyPr/>
                    <a:lstStyle/>
                    <a:p>
                      <a:r>
                        <a:rPr lang="en-US" sz="900" b="0" i="0" dirty="0">
                          <a:solidFill>
                            <a:schemeClr val="tx1"/>
                          </a:solidFill>
                          <a:latin typeface="Open Sans"/>
                          <a:ea typeface="Open Sans"/>
                          <a:cs typeface="Open Sans"/>
                        </a:rPr>
                        <a:t>Questioning</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0" i="0" dirty="0">
                          <a:solidFill>
                            <a:schemeClr val="tx1"/>
                          </a:solidFill>
                          <a:latin typeface="Open Sans"/>
                          <a:ea typeface="Open Sans"/>
                          <a:cs typeface="Open Sans"/>
                        </a:rPr>
                        <a:t> 5%</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0" i="0" dirty="0">
                        <a:solidFill>
                          <a:schemeClr val="tx1"/>
                        </a:solidFill>
                        <a:latin typeface="Open Sans"/>
                        <a:ea typeface="Open Sans"/>
                        <a:cs typeface="Open Sans"/>
                      </a:endParaRP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812309"/>
                    </a:solidFill>
                  </a:tcPr>
                </a:tc>
                <a:tc>
                  <a:txBody>
                    <a:bodyPr/>
                    <a:lstStyle/>
                    <a:p>
                      <a:r>
                        <a:rPr lang="en-US" sz="900" b="0" i="0" dirty="0">
                          <a:solidFill>
                            <a:schemeClr val="tx1"/>
                          </a:solidFill>
                          <a:latin typeface="Open Sans"/>
                          <a:ea typeface="Open Sans"/>
                          <a:cs typeface="Open Sans"/>
                        </a:rPr>
                        <a:t>Other</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0" i="0" dirty="0">
                          <a:solidFill>
                            <a:schemeClr val="tx1"/>
                          </a:solidFill>
                          <a:latin typeface="Open Sans"/>
                          <a:ea typeface="Open Sans"/>
                          <a:cs typeface="Open Sans"/>
                        </a:rPr>
                        <a:t> 7%</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2"/>
                  </a:ext>
                </a:extLst>
              </a:tr>
              <a:tr h="151872">
                <a:tc>
                  <a:txBody>
                    <a:bodyPr/>
                    <a:lstStyle/>
                    <a:p>
                      <a:endParaRPr lang="en-US" sz="700" b="0" i="0" dirty="0">
                        <a:solidFill>
                          <a:schemeClr val="tx1"/>
                        </a:solidFill>
                        <a:latin typeface="Open Sans"/>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D2D2D2"/>
                    </a:solidFill>
                  </a:tcPr>
                </a:tc>
                <a:tc>
                  <a:txBody>
                    <a:bodyPr/>
                    <a:lstStyle/>
                    <a:p>
                      <a:r>
                        <a:rPr lang="en-US" sz="900" b="0" i="0" dirty="0">
                          <a:solidFill>
                            <a:schemeClr val="tx1"/>
                          </a:solidFill>
                          <a:latin typeface="Open Sans"/>
                          <a:ea typeface="Open Sans"/>
                          <a:cs typeface="Open Sans"/>
                        </a:rPr>
                        <a:t>Prefer not to answer</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0" i="0" dirty="0">
                          <a:solidFill>
                            <a:schemeClr val="tx1"/>
                          </a:solidFill>
                          <a:latin typeface="Open Sans"/>
                          <a:ea typeface="Open Sans"/>
                          <a:cs typeface="Open Sans"/>
                        </a:rPr>
                        <a:t> 5%</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0" i="0" dirty="0">
                        <a:solidFill>
                          <a:schemeClr val="tx1"/>
                        </a:solidFill>
                        <a:latin typeface="Open Sans"/>
                        <a:ea typeface="Open Sans"/>
                        <a:cs typeface="Open Sans"/>
                      </a:endParaRP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0" i="0" dirty="0">
                        <a:solidFill>
                          <a:schemeClr val="tx1"/>
                        </a:solidFill>
                        <a:latin typeface="Open Sans"/>
                        <a:ea typeface="Open Sans"/>
                        <a:cs typeface="Open Sans"/>
                      </a:endParaRP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0" i="0" dirty="0">
                        <a:solidFill>
                          <a:schemeClr val="tx1"/>
                        </a:solidFill>
                        <a:latin typeface="Open Sans"/>
                        <a:ea typeface="Open Sans"/>
                        <a:cs typeface="Open Sans"/>
                      </a:endParaRP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3"/>
                  </a:ext>
                </a:extLst>
              </a:tr>
            </a:tbl>
          </a:graphicData>
        </a:graphic>
      </p:graphicFrame>
      <p:graphicFrame>
        <p:nvGraphicFramePr>
          <p:cNvPr id="3" name="Google Shape;433;p20" descr="SexualOrientation"/>
          <p:cNvGraphicFramePr/>
          <p:nvPr/>
        </p:nvGraphicFramePr>
        <p:xfrm>
          <a:off x="8461878" y="947318"/>
          <a:ext cx="2926080" cy="36576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bwMode="white">
          <a:ln>
            <a:headEnd type="none"/>
            <a:tailEnd type="none"/>
          </a:ln>
        </p:spPr>
        <p:txBody>
          <a:bodyPr wrap="square"/>
          <a:lstStyle/>
          <a:p>
            <a:r>
              <a:rPr lang="en-US" b="1" dirty="0"/>
              <a:t>Student Demographics (Continued)</a:t>
            </a:r>
            <a:endParaRPr lang="th-TH" b="1" dirty="0"/>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22</a:t>
            </a:fld>
            <a:endParaRPr lang="en-US" dirty="0"/>
          </a:p>
        </p:txBody>
      </p:sp>
      <p:cxnSp>
        <p:nvCxnSpPr>
          <p:cNvPr id="25" name="Straight Connector 24"/>
          <p:cNvCxnSpPr/>
          <p:nvPr/>
        </p:nvCxnSpPr>
        <p:spPr bwMode="white">
          <a:xfrm>
            <a:off x="6781798" y="1498600"/>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graphicFrame>
        <p:nvGraphicFramePr>
          <p:cNvPr id="19" name="Content Placeholder 18" descr="Ethnicity"/>
          <p:cNvGraphicFramePr/>
          <p:nvPr/>
        </p:nvGraphicFramePr>
        <p:xfrm>
          <a:off x="306388" y="1498600"/>
          <a:ext cx="6323012" cy="47654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Table 19"/>
          <p:cNvGraphicFramePr/>
          <p:nvPr/>
        </p:nvGraphicFramePr>
        <p:xfrm>
          <a:off x="7632581" y="3986590"/>
          <a:ext cx="3469195" cy="455616"/>
        </p:xfrm>
        <a:graphic>
          <a:graphicData uri="http://schemas.openxmlformats.org/drawingml/2006/table">
            <a:tbl>
              <a:tblPr firstRow="1" bandRow="1">
                <a:tableStyleId>{5C22544A-7EE6-4342-B048-85BDC9FD1C3A}</a:tableStyleId>
              </a:tblPr>
              <a:tblGrid>
                <a:gridCol w="140627">
                  <a:extLst>
                    <a:ext uri="{9D8B030D-6E8A-4147-A177-3AD203B41FA5}">
                      <a16:colId xmlns:a16="http://schemas.microsoft.com/office/drawing/2014/main" val="20000"/>
                    </a:ext>
                  </a:extLst>
                </a:gridCol>
                <a:gridCol w="1137402">
                  <a:extLst>
                    <a:ext uri="{9D8B030D-6E8A-4147-A177-3AD203B41FA5}">
                      <a16:colId xmlns:a16="http://schemas.microsoft.com/office/drawing/2014/main" val="20001"/>
                    </a:ext>
                  </a:extLst>
                </a:gridCol>
                <a:gridCol w="544650">
                  <a:extLst>
                    <a:ext uri="{9D8B030D-6E8A-4147-A177-3AD203B41FA5}">
                      <a16:colId xmlns:a16="http://schemas.microsoft.com/office/drawing/2014/main" val="20002"/>
                    </a:ext>
                  </a:extLst>
                </a:gridCol>
                <a:gridCol w="132619">
                  <a:extLst>
                    <a:ext uri="{9D8B030D-6E8A-4147-A177-3AD203B41FA5}">
                      <a16:colId xmlns:a16="http://schemas.microsoft.com/office/drawing/2014/main" val="20003"/>
                    </a:ext>
                  </a:extLst>
                </a:gridCol>
                <a:gridCol w="1048233">
                  <a:extLst>
                    <a:ext uri="{9D8B030D-6E8A-4147-A177-3AD203B41FA5}">
                      <a16:colId xmlns:a16="http://schemas.microsoft.com/office/drawing/2014/main" val="20004"/>
                    </a:ext>
                  </a:extLst>
                </a:gridCol>
                <a:gridCol w="465664">
                  <a:extLst>
                    <a:ext uri="{9D8B030D-6E8A-4147-A177-3AD203B41FA5}">
                      <a16:colId xmlns:a16="http://schemas.microsoft.com/office/drawing/2014/main" val="20005"/>
                    </a:ext>
                  </a:extLst>
                </a:gridCol>
              </a:tblGrid>
              <a:tr h="151872">
                <a:tc>
                  <a:txBody>
                    <a:bodyPr/>
                    <a:lstStyle/>
                    <a:p>
                      <a:endParaRPr lang="en-US" sz="800" b="0" i="0" dirty="0">
                        <a:solidFill>
                          <a:schemeClr val="tx1"/>
                        </a:solidFill>
                        <a:latin typeface="Open Sans"/>
                        <a:ea typeface="Open Sans"/>
                        <a:cs typeface="Open Sans"/>
                      </a:endParaRP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3"/>
                    </a:solidFill>
                  </a:tcPr>
                </a:tc>
                <a:tc>
                  <a:txBody>
                    <a:bodyPr/>
                    <a:lstStyle/>
                    <a:p>
                      <a:r>
                        <a:rPr lang="en-US" sz="900" b="0" i="0" dirty="0">
                          <a:solidFill>
                            <a:schemeClr val="tx1"/>
                          </a:solidFill>
                          <a:latin typeface="Open Sans"/>
                          <a:ea typeface="Open Sans"/>
                          <a:cs typeface="Open Sans"/>
                        </a:rPr>
                        <a:t>17 Years or younger</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0" i="0" dirty="0">
                          <a:solidFill>
                            <a:schemeClr val="tx1"/>
                          </a:solidFill>
                          <a:latin typeface="Open Sans"/>
                          <a:ea typeface="Open Sans"/>
                          <a:cs typeface="Open Sans"/>
                        </a:rPr>
                        <a:t> 12%</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0" i="0" dirty="0">
                        <a:solidFill>
                          <a:schemeClr val="tx1"/>
                        </a:solidFill>
                        <a:latin typeface="Open Sans"/>
                        <a:ea typeface="Open Sans"/>
                        <a:cs typeface="Open Sans"/>
                      </a:endParaRP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4"/>
                    </a:solidFill>
                  </a:tcPr>
                </a:tc>
                <a:tc>
                  <a:txBody>
                    <a:bodyPr/>
                    <a:lstStyle/>
                    <a:p>
                      <a:r>
                        <a:rPr lang="en-US" sz="900" b="0" i="0" dirty="0">
                          <a:solidFill>
                            <a:schemeClr val="tx1"/>
                          </a:solidFill>
                          <a:latin typeface="Open Sans"/>
                          <a:ea typeface="Open Sans"/>
                          <a:cs typeface="Open Sans"/>
                        </a:rPr>
                        <a:t>18 Years</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0" i="0" dirty="0">
                          <a:solidFill>
                            <a:schemeClr val="tx1"/>
                          </a:solidFill>
                          <a:latin typeface="Open Sans"/>
                          <a:ea typeface="Open Sans"/>
                          <a:cs typeface="Open Sans"/>
                        </a:rPr>
                        <a:t> 69%</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0"/>
                  </a:ext>
                </a:extLst>
              </a:tr>
              <a:tr h="151872">
                <a:tc>
                  <a:txBody>
                    <a:bodyPr/>
                    <a:lstStyle/>
                    <a:p>
                      <a:endParaRPr lang="en-US" sz="800" b="0" i="0" dirty="0">
                        <a:solidFill>
                          <a:schemeClr val="tx1"/>
                        </a:solidFill>
                        <a:latin typeface="Open Sans"/>
                        <a:ea typeface="Open Sans"/>
                        <a:cs typeface="Open Sans"/>
                      </a:endParaRP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4">
                        <a:lumMod val="60000"/>
                        <a:lumOff val="40000"/>
                      </a:schemeClr>
                    </a:solidFill>
                  </a:tcPr>
                </a:tc>
                <a:tc>
                  <a:txBody>
                    <a:bodyPr/>
                    <a:lstStyle/>
                    <a:p>
                      <a:r>
                        <a:rPr lang="en-US" sz="900" b="0" i="0" dirty="0">
                          <a:solidFill>
                            <a:schemeClr val="tx1"/>
                          </a:solidFill>
                          <a:latin typeface="Open Sans"/>
                          <a:ea typeface="Open Sans"/>
                          <a:cs typeface="Open Sans"/>
                        </a:rPr>
                        <a:t>19 Years</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0" i="0" dirty="0">
                          <a:solidFill>
                            <a:schemeClr val="tx1"/>
                          </a:solidFill>
                          <a:latin typeface="Open Sans"/>
                          <a:ea typeface="Open Sans"/>
                          <a:cs typeface="Open Sans"/>
                        </a:rPr>
                        <a:t> 12%</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0" i="0" dirty="0">
                        <a:solidFill>
                          <a:schemeClr val="tx1"/>
                        </a:solidFill>
                        <a:latin typeface="Open Sans"/>
                        <a:ea typeface="Open Sans"/>
                        <a:cs typeface="Open Sans"/>
                      </a:endParaRP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F59168"/>
                    </a:solidFill>
                  </a:tcPr>
                </a:tc>
                <a:tc>
                  <a:txBody>
                    <a:bodyPr/>
                    <a:lstStyle/>
                    <a:p>
                      <a:r>
                        <a:rPr lang="en-US" sz="900" b="0" i="0" dirty="0">
                          <a:solidFill>
                            <a:schemeClr val="tx1"/>
                          </a:solidFill>
                          <a:latin typeface="Open Sans"/>
                          <a:ea typeface="Open Sans"/>
                          <a:cs typeface="Open Sans"/>
                        </a:rPr>
                        <a:t>20 Years</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0" i="0" dirty="0">
                          <a:solidFill>
                            <a:schemeClr val="tx1"/>
                          </a:solidFill>
                          <a:latin typeface="Open Sans"/>
                          <a:ea typeface="Open Sans"/>
                          <a:cs typeface="Open Sans"/>
                        </a:rPr>
                        <a:t> 3%</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1"/>
                  </a:ext>
                </a:extLst>
              </a:tr>
              <a:tr h="151872">
                <a:tc>
                  <a:txBody>
                    <a:bodyPr/>
                    <a:lstStyle/>
                    <a:p>
                      <a:endParaRPr lang="en-US" sz="800" b="0" i="0" dirty="0">
                        <a:solidFill>
                          <a:schemeClr val="tx1"/>
                        </a:solidFill>
                        <a:latin typeface="Open Sans"/>
                        <a:ea typeface="Open Sans"/>
                        <a:cs typeface="Open Sans"/>
                      </a:endParaRP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D2D2D2"/>
                    </a:solidFill>
                  </a:tcPr>
                </a:tc>
                <a:tc>
                  <a:txBody>
                    <a:bodyPr/>
                    <a:lstStyle/>
                    <a:p>
                      <a:r>
                        <a:rPr lang="en-US" sz="900" b="0" i="0" dirty="0">
                          <a:solidFill>
                            <a:schemeClr val="tx1"/>
                          </a:solidFill>
                          <a:latin typeface="Open Sans"/>
                          <a:ea typeface="Open Sans"/>
                          <a:cs typeface="Open Sans"/>
                        </a:rPr>
                        <a:t>21+ Years</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0" i="0" dirty="0">
                          <a:solidFill>
                            <a:schemeClr val="tx1"/>
                          </a:solidFill>
                          <a:latin typeface="Open Sans"/>
                          <a:ea typeface="Open Sans"/>
                          <a:cs typeface="Open Sans"/>
                        </a:rPr>
                        <a:t> 3%</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0" i="0" dirty="0">
                        <a:solidFill>
                          <a:schemeClr val="tx1"/>
                        </a:solidFill>
                        <a:latin typeface="Open Sans"/>
                        <a:ea typeface="Open Sans"/>
                        <a:cs typeface="Open Sans"/>
                      </a:endParaRP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bg1"/>
                    </a:solidFill>
                  </a:tcPr>
                </a:tc>
                <a:tc>
                  <a:txBody>
                    <a:bodyPr/>
                    <a:lstStyle/>
                    <a:p>
                      <a:endParaRPr lang="en-US" sz="900" b="0" i="0" dirty="0">
                        <a:solidFill>
                          <a:schemeClr val="tx1"/>
                        </a:solidFill>
                        <a:latin typeface="Open Sans"/>
                        <a:ea typeface="Open Sans"/>
                        <a:cs typeface="Open Sans"/>
                      </a:endParaRP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marL="0" indent="0" algn="l" defTabSz="914400" rtl="0">
                        <a:lnSpc>
                          <a:spcPct val="100000"/>
                        </a:lnSpc>
                        <a:spcBef>
                          <a:spcPts val="0"/>
                        </a:spcBef>
                        <a:spcAft>
                          <a:spcPts val="0"/>
                        </a:spcAft>
                        <a:buClrTx/>
                        <a:buSzTx/>
                        <a:buFontTx/>
                        <a:buNone/>
                        <a:tabLst/>
                      </a:pPr>
                      <a:endParaRPr lang="en-US" sz="900" b="0" i="0" dirty="0">
                        <a:solidFill>
                          <a:schemeClr val="tx1"/>
                        </a:solidFill>
                        <a:latin typeface="Open Sans"/>
                        <a:ea typeface="Open Sans"/>
                        <a:cs typeface="Open Sans"/>
                      </a:endParaRP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2"/>
                  </a:ext>
                </a:extLst>
              </a:tr>
            </a:tbl>
          </a:graphicData>
        </a:graphic>
      </p:graphicFrame>
      <p:graphicFrame>
        <p:nvGraphicFramePr>
          <p:cNvPr id="21" name="Chart 20" descr="Age"/>
          <p:cNvGraphicFramePr/>
          <p:nvPr>
            <p:extLst>
              <p:ext uri="{D42A27DB-BD31-4B8C-83A1-F6EECF244321}">
                <p14:modId xmlns:p14="http://schemas.microsoft.com/office/powerpoint/2010/main" val="1495646013"/>
              </p:ext>
            </p:extLst>
          </p:nvPr>
        </p:nvGraphicFramePr>
        <p:xfrm>
          <a:off x="7490639" y="178945"/>
          <a:ext cx="3620662" cy="3657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e 1"/>
          <p:cNvGraphicFramePr/>
          <p:nvPr/>
        </p:nvGraphicFramePr>
        <p:xfrm>
          <a:off x="7093066" y="4966638"/>
          <a:ext cx="4708204" cy="1023170"/>
        </p:xfrm>
        <a:graphic>
          <a:graphicData uri="http://schemas.openxmlformats.org/drawingml/2006/table">
            <a:tbl>
              <a:tblPr>
                <a:tableStyleId>{5940675A-B579-460E-94D1-54222C63F5DA}</a:tableStyleId>
              </a:tblPr>
              <a:tblGrid>
                <a:gridCol w="412828">
                  <a:extLst>
                    <a:ext uri="{9D8B030D-6E8A-4147-A177-3AD203B41FA5}">
                      <a16:colId xmlns:a16="http://schemas.microsoft.com/office/drawing/2014/main" val="20000"/>
                    </a:ext>
                  </a:extLst>
                </a:gridCol>
                <a:gridCol w="609413">
                  <a:extLst>
                    <a:ext uri="{9D8B030D-6E8A-4147-A177-3AD203B41FA5}">
                      <a16:colId xmlns:a16="http://schemas.microsoft.com/office/drawing/2014/main" val="20001"/>
                    </a:ext>
                  </a:extLst>
                </a:gridCol>
                <a:gridCol w="363682">
                  <a:extLst>
                    <a:ext uri="{9D8B030D-6E8A-4147-A177-3AD203B41FA5}">
                      <a16:colId xmlns:a16="http://schemas.microsoft.com/office/drawing/2014/main" val="20002"/>
                    </a:ext>
                  </a:extLst>
                </a:gridCol>
                <a:gridCol w="589754">
                  <a:extLst>
                    <a:ext uri="{9D8B030D-6E8A-4147-A177-3AD203B41FA5}">
                      <a16:colId xmlns:a16="http://schemas.microsoft.com/office/drawing/2014/main" val="20003"/>
                    </a:ext>
                  </a:extLst>
                </a:gridCol>
                <a:gridCol w="442315">
                  <a:extLst>
                    <a:ext uri="{9D8B030D-6E8A-4147-A177-3AD203B41FA5}">
                      <a16:colId xmlns:a16="http://schemas.microsoft.com/office/drawing/2014/main" val="20004"/>
                    </a:ext>
                  </a:extLst>
                </a:gridCol>
                <a:gridCol w="707705">
                  <a:extLst>
                    <a:ext uri="{9D8B030D-6E8A-4147-A177-3AD203B41FA5}">
                      <a16:colId xmlns:a16="http://schemas.microsoft.com/office/drawing/2014/main" val="20005"/>
                    </a:ext>
                  </a:extLst>
                </a:gridCol>
                <a:gridCol w="992753">
                  <a:extLst>
                    <a:ext uri="{9D8B030D-6E8A-4147-A177-3AD203B41FA5}">
                      <a16:colId xmlns:a16="http://schemas.microsoft.com/office/drawing/2014/main" val="20006"/>
                    </a:ext>
                  </a:extLst>
                </a:gridCol>
                <a:gridCol w="589754">
                  <a:extLst>
                    <a:ext uri="{9D8B030D-6E8A-4147-A177-3AD203B41FA5}">
                      <a16:colId xmlns:a16="http://schemas.microsoft.com/office/drawing/2014/main" val="20007"/>
                    </a:ext>
                  </a:extLst>
                </a:gridCol>
              </a:tblGrid>
              <a:tr h="523482">
                <a:tc gridSpan="8">
                  <a:txBody>
                    <a:bodyPr/>
                    <a:lstStyle/>
                    <a:p>
                      <a:pPr algn="l" fontAlgn="base"/>
                      <a:r>
                        <a:rPr lang="en-US" sz="1050" b="0" i="0" u="none" dirty="0">
                          <a:solidFill>
                            <a:srgbClr val="FFFFFF"/>
                          </a:solidFill>
                          <a:effectLst/>
                          <a:latin typeface="Open Sans"/>
                        </a:rPr>
                        <a:t>Do you identify as trans (e.g., transgender, transsexual, a person with transitioning sex or gender history, etc.)?</a:t>
                      </a:r>
                      <a:r>
                        <a:rPr lang="en-US" sz="1050" b="1" i="0" u="none" dirty="0">
                          <a:solidFill>
                            <a:srgbClr val="FFFFFF"/>
                          </a:solidFill>
                          <a:effectLst/>
                          <a:latin typeface="Open Sans"/>
                        </a:rPr>
                        <a:t>​</a:t>
                      </a:r>
                      <a:r>
                        <a:rPr lang="en-US" sz="1050" b="0" i="0" u="none" dirty="0">
                          <a:solidFill>
                            <a:srgbClr val="3C4543"/>
                          </a:solidFill>
                          <a:effectLst/>
                          <a:latin typeface="Open Sans"/>
                        </a:rPr>
                        <a:t>​</a:t>
                      </a:r>
                      <a:r>
                        <a:rPr lang="en-US" sz="1050" b="0" i="0" dirty="0">
                          <a:solidFill>
                            <a:srgbClr val="3C4543"/>
                          </a:solidFill>
                          <a:effectLst/>
                          <a:latin typeface="Open Sans"/>
                        </a:rPr>
                        <a:t>​</a:t>
                      </a:r>
                      <a:endParaRPr lang="en-US" b="0" i="0" dirty="0">
                        <a:solidFill>
                          <a:srgbClr val="3C4543"/>
                        </a:solidFill>
                        <a:effectLst/>
                      </a:endParaRPr>
                    </a:p>
                  </a:txBody>
                  <a:tcPr anchor="ctr" horzOverflow="overflow">
                    <a:lnL w="6350" cap="flat">
                      <a:solidFill>
                        <a:srgbClr val="000000"/>
                      </a:solidFill>
                      <a:prstDash val="solid"/>
                      <a:round/>
                      <a:headEnd type="none" w="med" len="med"/>
                      <a:tailEnd type="none" w="med" len="med"/>
                    </a:lnL>
                    <a:lnR w="6350" cap="flat">
                      <a:solidFill>
                        <a:srgbClr val="000000"/>
                      </a:solidFill>
                      <a:prstDash val="solid"/>
                      <a:round/>
                      <a:headEnd type="none" w="med" len="med"/>
                      <a:tailEnd type="none" w="med" len="med"/>
                    </a:lnR>
                    <a:lnT w="6350" cap="flat">
                      <a:solidFill>
                        <a:srgbClr val="000000"/>
                      </a:solidFill>
                      <a:prstDash val="solid"/>
                      <a:round/>
                      <a:headEnd type="none" w="med" len="med"/>
                      <a:tailEnd type="none" w="med" len="med"/>
                    </a:lnT>
                    <a:lnB w="24308" cap="flat">
                      <a:solidFill>
                        <a:srgbClr val="000000"/>
                      </a:solidFill>
                      <a:prstDash val="solid"/>
                      <a:round/>
                      <a:headEnd type="none" w="med" len="med"/>
                      <a:tailEnd type="none" w="med" len="med"/>
                    </a:lnB>
                    <a:solidFill>
                      <a:srgbClr val="1990C1"/>
                    </a:solidFill>
                  </a:tcPr>
                </a:tc>
                <a:tc hMerge="1">
                  <a:txBody>
                    <a:bodyPr/>
                    <a:lstStyle/>
                    <a:p>
                      <a:endParaRPr lang="en-US" dirty="0"/>
                    </a:p>
                  </a:txBody>
                  <a:tcPr horzOverflow="overflow"/>
                </a:tc>
                <a:tc hMerge="1">
                  <a:txBody>
                    <a:bodyPr/>
                    <a:lstStyle/>
                    <a:p>
                      <a:endParaRPr lang="en-US" dirty="0"/>
                    </a:p>
                  </a:txBody>
                  <a:tcPr horzOverflow="overflow"/>
                </a:tc>
                <a:tc hMerge="1">
                  <a:txBody>
                    <a:bodyPr/>
                    <a:lstStyle/>
                    <a:p>
                      <a:endParaRPr lang="en-US" dirty="0"/>
                    </a:p>
                  </a:txBody>
                  <a:tcPr horzOverflow="overflow"/>
                </a:tc>
                <a:tc hMerge="1">
                  <a:txBody>
                    <a:bodyPr/>
                    <a:lstStyle/>
                    <a:p>
                      <a:endParaRPr lang="en-US" dirty="0"/>
                    </a:p>
                  </a:txBody>
                  <a:tcPr horzOverflow="overflow"/>
                </a:tc>
                <a:tc hMerge="1">
                  <a:txBody>
                    <a:bodyPr/>
                    <a:lstStyle/>
                    <a:p>
                      <a:endParaRPr lang="en-US" dirty="0"/>
                    </a:p>
                  </a:txBody>
                  <a:tcPr horzOverflow="overflow"/>
                </a:tc>
                <a:tc hMerge="1">
                  <a:txBody>
                    <a:bodyPr/>
                    <a:lstStyle/>
                    <a:p>
                      <a:endParaRPr lang="en-US" dirty="0"/>
                    </a:p>
                  </a:txBody>
                  <a:tcPr horzOverflow="overflow"/>
                </a:tc>
                <a:tc hMerge="1">
                  <a:txBody>
                    <a:bodyPr/>
                    <a:lstStyle/>
                    <a:p>
                      <a:endParaRPr lang="en-US" dirty="0"/>
                    </a:p>
                  </a:txBody>
                  <a:tcPr horzOverflow="overflow"/>
                </a:tc>
                <a:extLst>
                  <a:ext uri="{0D108BD9-81ED-4DB2-BD59-A6C34878D82A}">
                    <a16:rowId xmlns:a16="http://schemas.microsoft.com/office/drawing/2014/main" val="10000"/>
                  </a:ext>
                </a:extLst>
              </a:tr>
              <a:tr h="499688">
                <a:tc>
                  <a:txBody>
                    <a:bodyPr/>
                    <a:lstStyle/>
                    <a:p>
                      <a:pPr algn="r" fontAlgn="base"/>
                      <a:r>
                        <a:rPr lang="en-US" sz="1000" b="0" i="0" u="none" dirty="0">
                          <a:solidFill>
                            <a:srgbClr val="000000"/>
                          </a:solidFill>
                          <a:effectLst/>
                          <a:latin typeface="Arial"/>
                        </a:rPr>
                        <a:t>Yes</a:t>
                      </a:r>
                      <a:r>
                        <a:rPr lang="en-US" sz="1000" b="0" i="0" u="none" dirty="0">
                          <a:solidFill>
                            <a:srgbClr val="3C4543"/>
                          </a:solidFill>
                          <a:effectLst/>
                          <a:latin typeface="Arial"/>
                        </a:rPr>
                        <a:t>​​</a:t>
                      </a:r>
                      <a:r>
                        <a:rPr lang="en-US" sz="1000" b="0" i="0" dirty="0">
                          <a:solidFill>
                            <a:srgbClr val="3C4543"/>
                          </a:solidFill>
                          <a:effectLst/>
                          <a:latin typeface="Arial"/>
                        </a:rPr>
                        <a:t>​</a:t>
                      </a:r>
                      <a:endParaRPr lang="en-US" b="0" i="0" dirty="0">
                        <a:solidFill>
                          <a:srgbClr val="3C4543"/>
                        </a:solidFill>
                        <a:effectLst/>
                      </a:endParaRPr>
                    </a:p>
                  </a:txBody>
                  <a:tcPr anchor="ctr" horzOverflow="overflow">
                    <a:lnL w="12700" cap="flat">
                      <a:solidFill>
                        <a:schemeClr val="tx1"/>
                      </a:solidFill>
                      <a:prstDash val="solid"/>
                      <a:round/>
                      <a:headEnd type="none" w="med" len="med"/>
                      <a:tailEnd type="none" w="med" len="med"/>
                    </a:lnL>
                    <a:lnR w="12148" cap="flat">
                      <a:solidFill>
                        <a:srgbClr val="000000"/>
                      </a:solidFill>
                      <a:prstDash val="solid"/>
                      <a:round/>
                      <a:headEnd type="none" w="med" len="med"/>
                      <a:tailEnd type="none" w="med" len="med"/>
                    </a:lnR>
                    <a:lnT w="24308" cap="flat">
                      <a:solidFill>
                        <a:srgbClr val="000000"/>
                      </a:solidFill>
                      <a:prstDash val="solid"/>
                      <a:round/>
                      <a:headEnd type="none" w="med" len="med"/>
                      <a:tailEnd type="none" w="med" len="med"/>
                    </a:lnT>
                    <a:lnB w="6350" cap="flat">
                      <a:solidFill>
                        <a:srgbClr val="000000"/>
                      </a:solidFill>
                      <a:prstDash val="solid"/>
                      <a:round/>
                      <a:headEnd type="none" w="med" len="med"/>
                      <a:tailEnd type="none" w="med" len="med"/>
                    </a:lnB>
                  </a:tcPr>
                </a:tc>
                <a:tc>
                  <a:txBody>
                    <a:bodyPr/>
                    <a:lstStyle/>
                    <a:p>
                      <a:pPr algn="ctr" fontAlgn="base"/>
                      <a:r>
                        <a:rPr lang="en-US" sz="1000" b="0" i="0" dirty="0">
                          <a:solidFill>
                            <a:srgbClr val="3C4543"/>
                          </a:solidFill>
                          <a:effectLst/>
                        </a:rPr>
                        <a:t>1%</a:t>
                      </a:r>
                    </a:p>
                  </a:txBody>
                  <a:tcPr anchor="ctr" horzOverflow="overflow">
                    <a:lnL w="12148" cap="flat">
                      <a:solidFill>
                        <a:srgbClr val="000000"/>
                      </a:solidFill>
                      <a:prstDash val="solid"/>
                      <a:round/>
                      <a:headEnd type="none" w="med" len="med"/>
                      <a:tailEnd type="none" w="med" len="med"/>
                    </a:lnL>
                    <a:lnR w="6350" cap="flat">
                      <a:solidFill>
                        <a:srgbClr val="000000"/>
                      </a:solidFill>
                      <a:prstDash val="solid"/>
                      <a:round/>
                      <a:headEnd type="none" w="med" len="med"/>
                      <a:tailEnd type="none" w="med" len="med"/>
                    </a:lnR>
                    <a:lnT w="24308" cap="flat">
                      <a:solidFill>
                        <a:srgbClr val="000000"/>
                      </a:solidFill>
                      <a:prstDash val="solid"/>
                      <a:round/>
                      <a:headEnd type="none" w="med" len="med"/>
                      <a:tailEnd type="none" w="med" len="med"/>
                    </a:lnT>
                    <a:lnB w="6350" cap="flat">
                      <a:solidFill>
                        <a:srgbClr val="000000"/>
                      </a:solidFill>
                      <a:prstDash val="solid"/>
                      <a:round/>
                      <a:headEnd type="none" w="med" len="med"/>
                      <a:tailEnd type="none" w="med" len="med"/>
                    </a:lnB>
                  </a:tcPr>
                </a:tc>
                <a:tc>
                  <a:txBody>
                    <a:bodyPr/>
                    <a:lstStyle/>
                    <a:p>
                      <a:pPr algn="r" fontAlgn="base"/>
                      <a:r>
                        <a:rPr lang="en-US" sz="1000" b="0" i="0" u="none" dirty="0">
                          <a:solidFill>
                            <a:srgbClr val="000000"/>
                          </a:solidFill>
                          <a:effectLst/>
                          <a:latin typeface="Arial"/>
                        </a:rPr>
                        <a:t>No</a:t>
                      </a:r>
                      <a:r>
                        <a:rPr lang="en-US" sz="1000" b="0" i="0" u="none" dirty="0">
                          <a:solidFill>
                            <a:srgbClr val="3C4543"/>
                          </a:solidFill>
                          <a:effectLst/>
                          <a:latin typeface="Arial"/>
                        </a:rPr>
                        <a:t>​​</a:t>
                      </a:r>
                      <a:r>
                        <a:rPr lang="en-US" sz="1000" b="0" i="0" dirty="0">
                          <a:solidFill>
                            <a:srgbClr val="3C4543"/>
                          </a:solidFill>
                          <a:effectLst/>
                          <a:latin typeface="Arial"/>
                        </a:rPr>
                        <a:t>​</a:t>
                      </a:r>
                      <a:endParaRPr lang="en-US" b="0" i="0" dirty="0">
                        <a:solidFill>
                          <a:srgbClr val="3C4543"/>
                        </a:solidFill>
                        <a:effectLst/>
                      </a:endParaRPr>
                    </a:p>
                  </a:txBody>
                  <a:tcPr anchor="ctr" horzOverflow="overflow">
                    <a:lnL w="6350" cap="flat">
                      <a:solidFill>
                        <a:srgbClr val="000000"/>
                      </a:solidFill>
                      <a:prstDash val="solid"/>
                      <a:round/>
                      <a:headEnd type="none" w="med" len="med"/>
                      <a:tailEnd type="none" w="med" len="med"/>
                    </a:lnL>
                    <a:lnR w="12148" cap="flat">
                      <a:solidFill>
                        <a:srgbClr val="000000"/>
                      </a:solidFill>
                      <a:prstDash val="solid"/>
                      <a:round/>
                      <a:headEnd type="none" w="med" len="med"/>
                      <a:tailEnd type="none" w="med" len="med"/>
                    </a:lnR>
                    <a:lnT w="24308" cap="flat">
                      <a:solidFill>
                        <a:srgbClr val="000000"/>
                      </a:solidFill>
                      <a:prstDash val="solid"/>
                      <a:round/>
                      <a:headEnd type="none" w="med" len="med"/>
                      <a:tailEnd type="none" w="med" len="med"/>
                    </a:lnT>
                    <a:lnB w="6350" cap="flat">
                      <a:solidFill>
                        <a:srgbClr val="000000"/>
                      </a:solidFill>
                      <a:prstDash val="solid"/>
                      <a:round/>
                      <a:headEnd type="none" w="med" len="med"/>
                      <a:tailEnd type="none" w="med" len="med"/>
                    </a:lnB>
                  </a:tcPr>
                </a:tc>
                <a:tc>
                  <a:txBody>
                    <a:bodyPr/>
                    <a:lstStyle/>
                    <a:p>
                      <a:pPr algn="ctr" fontAlgn="base"/>
                      <a:r>
                        <a:rPr lang="en-US" sz="1000" b="0" i="0" dirty="0">
                          <a:solidFill>
                            <a:srgbClr val="3C4543"/>
                          </a:solidFill>
                          <a:effectLst/>
                        </a:rPr>
                        <a:t>97%</a:t>
                      </a:r>
                    </a:p>
                  </a:txBody>
                  <a:tcPr anchor="ctr" horzOverflow="overflow">
                    <a:lnL w="12148" cap="flat">
                      <a:solidFill>
                        <a:srgbClr val="000000"/>
                      </a:solidFill>
                      <a:prstDash val="solid"/>
                      <a:round/>
                      <a:headEnd type="none" w="med" len="med"/>
                      <a:tailEnd type="none" w="med" len="med"/>
                    </a:lnL>
                    <a:lnR w="6350" cap="flat">
                      <a:solidFill>
                        <a:srgbClr val="000000"/>
                      </a:solidFill>
                      <a:prstDash val="solid"/>
                      <a:round/>
                      <a:headEnd type="none" w="med" len="med"/>
                      <a:tailEnd type="none" w="med" len="med"/>
                    </a:lnR>
                    <a:lnT w="24308" cap="flat">
                      <a:solidFill>
                        <a:srgbClr val="000000"/>
                      </a:solidFill>
                      <a:prstDash val="solid"/>
                      <a:round/>
                      <a:headEnd type="none" w="med" len="med"/>
                      <a:tailEnd type="none" w="med" len="med"/>
                    </a:lnT>
                    <a:lnB w="6350" cap="flat">
                      <a:solidFill>
                        <a:srgbClr val="000000"/>
                      </a:solidFill>
                      <a:prstDash val="solid"/>
                      <a:round/>
                      <a:headEnd type="none" w="med" len="med"/>
                      <a:tailEnd type="none" w="med" len="med"/>
                    </a:lnB>
                  </a:tcPr>
                </a:tc>
                <a:tc>
                  <a:txBody>
                    <a:bodyPr/>
                    <a:lstStyle/>
                    <a:p>
                      <a:pPr algn="r" fontAlgn="base"/>
                      <a:r>
                        <a:rPr lang="en-US" sz="1000" b="0" i="0" u="none" dirty="0">
                          <a:solidFill>
                            <a:srgbClr val="000000"/>
                          </a:solidFill>
                          <a:effectLst/>
                          <a:latin typeface="Arial"/>
                        </a:rPr>
                        <a:t>Not sure</a:t>
                      </a:r>
                      <a:r>
                        <a:rPr lang="en-US" sz="1000" b="0" i="0" u="none" dirty="0">
                          <a:solidFill>
                            <a:srgbClr val="3C4543"/>
                          </a:solidFill>
                          <a:effectLst/>
                          <a:latin typeface="Arial"/>
                        </a:rPr>
                        <a:t>​​</a:t>
                      </a:r>
                      <a:r>
                        <a:rPr lang="en-US" sz="1000" b="0" i="0" dirty="0">
                          <a:solidFill>
                            <a:srgbClr val="3C4543"/>
                          </a:solidFill>
                          <a:effectLst/>
                          <a:latin typeface="Arial"/>
                        </a:rPr>
                        <a:t>​</a:t>
                      </a:r>
                      <a:endParaRPr lang="en-US" b="0" i="0" dirty="0">
                        <a:solidFill>
                          <a:srgbClr val="3C4543"/>
                        </a:solidFill>
                        <a:effectLst/>
                      </a:endParaRPr>
                    </a:p>
                  </a:txBody>
                  <a:tcPr anchor="ctr" horzOverflow="overflow">
                    <a:lnL w="6350" cap="flat">
                      <a:solidFill>
                        <a:srgbClr val="000000"/>
                      </a:solidFill>
                      <a:prstDash val="solid"/>
                      <a:round/>
                      <a:headEnd type="none" w="med" len="med"/>
                      <a:tailEnd type="none" w="med" len="med"/>
                    </a:lnL>
                    <a:lnR w="12148" cap="flat">
                      <a:solidFill>
                        <a:srgbClr val="000000"/>
                      </a:solidFill>
                      <a:prstDash val="solid"/>
                      <a:round/>
                      <a:headEnd type="none" w="med" len="med"/>
                      <a:tailEnd type="none" w="med" len="med"/>
                    </a:lnR>
                    <a:lnT w="24308" cap="flat">
                      <a:solidFill>
                        <a:srgbClr val="000000"/>
                      </a:solidFill>
                      <a:prstDash val="solid"/>
                      <a:round/>
                      <a:headEnd type="none" w="med" len="med"/>
                      <a:tailEnd type="none" w="med" len="med"/>
                    </a:lnT>
                    <a:lnB w="6350" cap="flat">
                      <a:solidFill>
                        <a:srgbClr val="000000"/>
                      </a:solidFill>
                      <a:prstDash val="solid"/>
                      <a:round/>
                      <a:headEnd type="none" w="med" len="med"/>
                      <a:tailEnd type="none" w="med" len="med"/>
                    </a:lnB>
                  </a:tcPr>
                </a:tc>
                <a:tc>
                  <a:txBody>
                    <a:bodyPr/>
                    <a:lstStyle/>
                    <a:p>
                      <a:pPr algn="ctr" fontAlgn="base"/>
                      <a:r>
                        <a:rPr lang="en-US" sz="1000" b="0" i="0" dirty="0">
                          <a:solidFill>
                            <a:srgbClr val="3C4543"/>
                          </a:solidFill>
                          <a:effectLst/>
                        </a:rPr>
                        <a:t>1%</a:t>
                      </a:r>
                    </a:p>
                  </a:txBody>
                  <a:tcPr anchor="ctr" horzOverflow="overflow">
                    <a:lnL w="12148" cap="flat">
                      <a:solidFill>
                        <a:srgbClr val="000000"/>
                      </a:solidFill>
                      <a:prstDash val="solid"/>
                      <a:round/>
                      <a:headEnd type="none" w="med" len="med"/>
                      <a:tailEnd type="none" w="med" len="med"/>
                    </a:lnL>
                    <a:lnR w="6350" cap="flat">
                      <a:solidFill>
                        <a:srgbClr val="000000"/>
                      </a:solidFill>
                      <a:prstDash val="solid"/>
                      <a:round/>
                      <a:headEnd type="none" w="med" len="med"/>
                      <a:tailEnd type="none" w="med" len="med"/>
                    </a:lnR>
                    <a:lnT w="24308" cap="flat">
                      <a:solidFill>
                        <a:srgbClr val="000000"/>
                      </a:solidFill>
                      <a:prstDash val="solid"/>
                      <a:round/>
                      <a:headEnd type="none" w="med" len="med"/>
                      <a:tailEnd type="none" w="med" len="med"/>
                    </a:lnT>
                    <a:lnB w="6350" cap="flat">
                      <a:solidFill>
                        <a:srgbClr val="000000"/>
                      </a:solidFill>
                      <a:prstDash val="solid"/>
                      <a:round/>
                      <a:headEnd type="none" w="med" len="med"/>
                      <a:tailEnd type="none" w="med" len="med"/>
                    </a:lnB>
                  </a:tcPr>
                </a:tc>
                <a:tc>
                  <a:txBody>
                    <a:bodyPr/>
                    <a:lstStyle/>
                    <a:p>
                      <a:pPr algn="r" fontAlgn="base"/>
                      <a:r>
                        <a:rPr lang="en-US" sz="1000" b="0" i="0" u="none" dirty="0">
                          <a:solidFill>
                            <a:srgbClr val="000000"/>
                          </a:solidFill>
                          <a:effectLst/>
                          <a:latin typeface="Arial"/>
                        </a:rPr>
                        <a:t>Prefer not to answer</a:t>
                      </a:r>
                      <a:r>
                        <a:rPr lang="en-US" sz="1000" b="0" i="0" u="none" dirty="0">
                          <a:solidFill>
                            <a:srgbClr val="3C4543"/>
                          </a:solidFill>
                          <a:effectLst/>
                          <a:latin typeface="Arial"/>
                        </a:rPr>
                        <a:t>​​</a:t>
                      </a:r>
                      <a:r>
                        <a:rPr lang="en-US" sz="1000" b="0" i="0" dirty="0">
                          <a:solidFill>
                            <a:srgbClr val="3C4543"/>
                          </a:solidFill>
                          <a:effectLst/>
                          <a:latin typeface="Arial"/>
                        </a:rPr>
                        <a:t>​</a:t>
                      </a:r>
                      <a:endParaRPr lang="en-US" b="0" i="0" dirty="0">
                        <a:solidFill>
                          <a:srgbClr val="3C4543"/>
                        </a:solidFill>
                        <a:effectLst/>
                      </a:endParaRPr>
                    </a:p>
                  </a:txBody>
                  <a:tcPr anchor="ctr" horzOverflow="overflow">
                    <a:lnL w="6350" cap="flat">
                      <a:solidFill>
                        <a:srgbClr val="000000"/>
                      </a:solidFill>
                      <a:prstDash val="solid"/>
                      <a:round/>
                      <a:headEnd type="none" w="med" len="med"/>
                      <a:tailEnd type="none" w="med" len="med"/>
                    </a:lnL>
                    <a:lnR w="12148" cap="flat">
                      <a:solidFill>
                        <a:srgbClr val="000000"/>
                      </a:solidFill>
                      <a:prstDash val="solid"/>
                      <a:round/>
                      <a:headEnd type="none" w="med" len="med"/>
                      <a:tailEnd type="none" w="med" len="med"/>
                    </a:lnR>
                    <a:lnT w="24308" cap="flat">
                      <a:solidFill>
                        <a:srgbClr val="000000"/>
                      </a:solidFill>
                      <a:prstDash val="solid"/>
                      <a:round/>
                      <a:headEnd type="none" w="med" len="med"/>
                      <a:tailEnd type="none" w="med" len="med"/>
                    </a:lnT>
                    <a:lnB w="6350" cap="flat">
                      <a:solidFill>
                        <a:srgbClr val="000000"/>
                      </a:solidFill>
                      <a:prstDash val="solid"/>
                      <a:round/>
                      <a:headEnd type="none" w="med" len="med"/>
                      <a:tailEnd type="none" w="med" len="med"/>
                    </a:lnB>
                  </a:tcPr>
                </a:tc>
                <a:tc>
                  <a:txBody>
                    <a:bodyPr/>
                    <a:lstStyle/>
                    <a:p>
                      <a:pPr algn="ctr" fontAlgn="base"/>
                      <a:r>
                        <a:rPr lang="en-US" sz="1000" b="0" i="0" dirty="0">
                          <a:solidFill>
                            <a:srgbClr val="3C4543"/>
                          </a:solidFill>
                          <a:effectLst/>
                        </a:rPr>
                        <a:t>2%</a:t>
                      </a:r>
                    </a:p>
                  </a:txBody>
                  <a:tcPr anchor="ctr" horzOverflow="overflow">
                    <a:lnL w="12148" cap="flat">
                      <a:solidFill>
                        <a:srgbClr val="000000"/>
                      </a:solidFill>
                      <a:prstDash val="solid"/>
                      <a:round/>
                      <a:headEnd type="none" w="med" len="med"/>
                      <a:tailEnd type="none" w="med" len="med"/>
                    </a:lnL>
                    <a:lnR w="6350" cap="flat">
                      <a:solidFill>
                        <a:srgbClr val="000000"/>
                      </a:solidFill>
                      <a:prstDash val="solid"/>
                      <a:round/>
                      <a:headEnd type="none" w="med" len="med"/>
                      <a:tailEnd type="none" w="med" len="med"/>
                    </a:lnR>
                    <a:lnT w="24308" cap="flat">
                      <a:solidFill>
                        <a:srgbClr val="000000"/>
                      </a:solidFill>
                      <a:prstDash val="solid"/>
                      <a:round/>
                      <a:headEnd type="none" w="med" len="med"/>
                      <a:tailEnd type="none" w="med" len="med"/>
                    </a:lnT>
                    <a:lnB w="6350" cap="flat">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bwMode="white">
          <a:ln>
            <a:headEnd type="none"/>
            <a:tailEnd type="none"/>
          </a:ln>
        </p:spPr>
        <p:txBody>
          <a:bodyPr wrap="square"/>
          <a:lstStyle/>
          <a:p>
            <a:r>
              <a:rPr lang="en-US" sz="4000" b="1" dirty="0">
                <a:solidFill>
                  <a:srgbClr val="FFFFFF"/>
                </a:solidFill>
                <a:latin typeface="Lato Black"/>
                <a:ea typeface="Lato Black"/>
                <a:cs typeface="Lato Black"/>
              </a:rPr>
              <a:t>Mental Well-Being for Students</a:t>
            </a:r>
            <a:br>
              <a:rPr lang="en-US" sz="4000" b="1" dirty="0">
                <a:solidFill>
                  <a:srgbClr val="CCCCCB">
                    <a:lumMod val="75000"/>
                  </a:srgbClr>
                </a:solidFill>
                <a:latin typeface="Lato Black"/>
                <a:ea typeface="Lato Black"/>
                <a:cs typeface="Lato Black"/>
              </a:rPr>
            </a:br>
            <a:endParaRPr lang="en-US" dirty="0"/>
          </a:p>
        </p:txBody>
      </p:sp>
      <p:sp>
        <p:nvSpPr>
          <p:cNvPr id="7" name="Text Placeholder 6"/>
          <p:cNvSpPr>
            <a:spLocks noGrp="1"/>
          </p:cNvSpPr>
          <p:nvPr>
            <p:ph type="body" idx="1"/>
          </p:nvPr>
        </p:nvSpPr>
        <p:spPr bwMode="white">
          <a:ln>
            <a:headEnd type="none"/>
            <a:tailEnd type="none"/>
          </a:ln>
        </p:spPr>
        <p:txBody>
          <a:bodyPr wrap="square"/>
          <a:lstStyle/>
          <a:p>
            <a:r>
              <a:rPr lang="en-US" sz="2400" i="1" dirty="0">
                <a:solidFill>
                  <a:srgbClr val="FFFFFF"/>
                </a:solidFill>
              </a:rPr>
              <a:t>Supplemental Information</a:t>
            </a:r>
          </a:p>
          <a:p>
            <a:endParaRPr lang="en-US" dirty="0"/>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bwMode="white">
          <a:ln>
            <a:headEnd type="none"/>
            <a:tailEnd type="none"/>
          </a:ln>
        </p:spPr>
        <p:txBody>
          <a:bodyPr wrap="square"/>
          <a:lstStyle/>
          <a:p>
            <a:pPr>
              <a:lnSpc>
                <a:spcPct val="150000"/>
              </a:lnSpc>
            </a:pPr>
            <a:r>
              <a:rPr lang="en-US" dirty="0"/>
              <a:t>The Prevention Framework, developed by Vector Solutions’ Campus Prevention Network, defines the elements of a comprehensive approach to prevention, and the ways in which those elements build to an effective prevention program.</a:t>
            </a:r>
          </a:p>
        </p:txBody>
      </p:sp>
      <p:sp>
        <p:nvSpPr>
          <p:cNvPr id="4" name="Slide Number Placeholder 3"/>
          <p:cNvSpPr>
            <a:spLocks noGrp="1"/>
          </p:cNvSpPr>
          <p:nvPr>
            <p:ph type="sldNum" sz="quarter" idx="12"/>
          </p:nvPr>
        </p:nvSpPr>
        <p:spPr bwMode="white">
          <a:ln>
            <a:headEnd type="none"/>
            <a:tailEnd type="none"/>
          </a:ln>
        </p:spPr>
        <p:txBody>
          <a:bodyPr wrap="square"/>
          <a:lstStyle/>
          <a:p>
            <a:fld id="{4737D6AF-2FA5-476A-AF60-7A8CDF2E2DFB}" type="slidenum">
              <a:rPr lang="en-US" dirty="0"/>
              <a:t>24</a:t>
            </a:fld>
            <a:endParaRPr lang="en-US" dirty="0"/>
          </a:p>
        </p:txBody>
      </p:sp>
      <p:sp>
        <p:nvSpPr>
          <p:cNvPr id="5" name="Title 4"/>
          <p:cNvSpPr>
            <a:spLocks noGrp="1"/>
          </p:cNvSpPr>
          <p:nvPr>
            <p:ph type="title"/>
          </p:nvPr>
        </p:nvSpPr>
        <p:spPr bwMode="white">
          <a:ln>
            <a:headEnd type="none"/>
            <a:tailEnd type="none"/>
          </a:ln>
        </p:spPr>
        <p:txBody>
          <a:bodyPr wrap="square"/>
          <a:lstStyle/>
          <a:p>
            <a:r>
              <a:rPr lang="en-US" b="1" dirty="0"/>
              <a:t>The Prevention Framework</a:t>
            </a:r>
          </a:p>
        </p:txBody>
      </p:sp>
      <p:graphicFrame>
        <p:nvGraphicFramePr>
          <p:cNvPr id="7" name="Diagram 6"/>
          <p:cNvGraphicFramePr/>
          <p:nvPr/>
        </p:nvGraphicFramePr>
        <p:xfrm>
          <a:off x="5236881" y="685800"/>
          <a:ext cx="62468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p:cNvSpPr>
            <a:spLocks/>
          </p:cNvSpPr>
          <p:nvPr/>
        </p:nvSpPr>
        <p:spPr bwMode="white">
          <a:xfrm>
            <a:off x="6908562" y="5408352"/>
            <a:ext cx="2903440" cy="497127"/>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gn="ctr">
              <a:lnSpc>
                <a:spcPct val="130000"/>
              </a:lnSpc>
              <a:spcBef>
                <a:spcPts val="300"/>
              </a:spcBef>
            </a:pPr>
            <a:r>
              <a:rPr lang="en-US" sz="1000" dirty="0">
                <a:solidFill>
                  <a:schemeClr val="bg1"/>
                </a:solidFill>
                <a:latin typeface="Lato"/>
              </a:rPr>
              <a:t>System-wide buy-in, visible commitment, and investment in effective prevention initiatives</a:t>
            </a:r>
          </a:p>
        </p:txBody>
      </p:sp>
      <p:sp>
        <p:nvSpPr>
          <p:cNvPr id="16" name="Rectangle 15"/>
          <p:cNvSpPr>
            <a:spLocks/>
          </p:cNvSpPr>
          <p:nvPr/>
        </p:nvSpPr>
        <p:spPr bwMode="white">
          <a:xfrm>
            <a:off x="7290963" y="4002710"/>
            <a:ext cx="2138637" cy="497127"/>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gn="ctr">
              <a:lnSpc>
                <a:spcPct val="130000"/>
              </a:lnSpc>
              <a:spcBef>
                <a:spcPts val="300"/>
              </a:spcBef>
            </a:pPr>
            <a:r>
              <a:rPr lang="en-US" sz="1000" dirty="0">
                <a:solidFill>
                  <a:schemeClr val="bg1"/>
                </a:solidFill>
                <a:latin typeface="Lato"/>
              </a:rPr>
              <a:t>Using goal setting, strategic planning, and data analysis to inform and evaluate prevention work</a:t>
            </a:r>
          </a:p>
        </p:txBody>
      </p:sp>
      <p:sp>
        <p:nvSpPr>
          <p:cNvPr id="17" name="Rectangle 16"/>
          <p:cNvSpPr>
            <a:spLocks/>
          </p:cNvSpPr>
          <p:nvPr/>
        </p:nvSpPr>
        <p:spPr bwMode="white">
          <a:xfrm>
            <a:off x="7159252" y="2638012"/>
            <a:ext cx="2402058" cy="497127"/>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gn="ctr">
              <a:lnSpc>
                <a:spcPct val="130000"/>
              </a:lnSpc>
              <a:spcBef>
                <a:spcPts val="300"/>
              </a:spcBef>
            </a:pPr>
            <a:r>
              <a:rPr lang="en-US" sz="1000" dirty="0">
                <a:solidFill>
                  <a:schemeClr val="bg1"/>
                </a:solidFill>
                <a:latin typeface="Lato"/>
              </a:rPr>
              <a:t>The values and expectations of the organization, and the-system of accountability to uphold and enforce them</a:t>
            </a:r>
          </a:p>
        </p:txBody>
      </p:sp>
      <p:sp>
        <p:nvSpPr>
          <p:cNvPr id="18" name="Rectangle 17"/>
          <p:cNvSpPr>
            <a:spLocks/>
          </p:cNvSpPr>
          <p:nvPr/>
        </p:nvSpPr>
        <p:spPr bwMode="white">
          <a:xfrm>
            <a:off x="7159252" y="1090094"/>
            <a:ext cx="2447096" cy="856672"/>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gn="ctr">
              <a:lnSpc>
                <a:spcPct val="130000"/>
              </a:lnSpc>
              <a:spcBef>
                <a:spcPts val="600"/>
              </a:spcBef>
            </a:pPr>
            <a:r>
              <a:rPr lang="en-US" sz="1200" b="1" dirty="0">
                <a:solidFill>
                  <a:schemeClr val="tx1">
                    <a:lumMod val="75000"/>
                  </a:schemeClr>
                </a:solidFill>
                <a:latin typeface="Lato"/>
              </a:rPr>
              <a:t>Programming</a:t>
            </a:r>
          </a:p>
          <a:p>
            <a:pPr algn="ctr">
              <a:lnSpc>
                <a:spcPct val="130000"/>
              </a:lnSpc>
              <a:spcBef>
                <a:spcPts val="300"/>
              </a:spcBef>
            </a:pPr>
            <a:r>
              <a:rPr lang="en-US" sz="1000" dirty="0">
                <a:solidFill>
                  <a:schemeClr val="tx1">
                    <a:lumMod val="75000"/>
                  </a:schemeClr>
                </a:solidFill>
                <a:latin typeface="Lato"/>
              </a:rPr>
              <a:t>Prevention training, programs and communication strategies that maximize engagement and drive impact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bwMode="white">
          <a:xfrm>
            <a:off x="685800" y="648686"/>
            <a:ext cx="5800720" cy="638832"/>
          </a:xfrm>
          <a:ln>
            <a:headEnd type="none"/>
            <a:tailEnd type="none"/>
          </a:ln>
        </p:spPr>
        <p:txBody>
          <a:bodyPr wrap="square"/>
          <a:lstStyle/>
          <a:p>
            <a:r>
              <a:rPr lang="en-US" dirty="0"/>
              <a:t>About Mental Well-Being for Students</a:t>
            </a:r>
            <a:br>
              <a:rPr lang="en-US" dirty="0"/>
            </a:br>
            <a:endParaRPr lang="th-TH" dirty="0"/>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25</a:t>
            </a:fld>
            <a:endParaRPr lang="en-US" dirty="0"/>
          </a:p>
        </p:txBody>
      </p:sp>
      <p:cxnSp>
        <p:nvCxnSpPr>
          <p:cNvPr id="15" name="Straight Connector 14"/>
          <p:cNvCxnSpPr/>
          <p:nvPr/>
        </p:nvCxnSpPr>
        <p:spPr bwMode="white">
          <a:xfrm>
            <a:off x="6699975" y="0"/>
            <a:ext cx="0" cy="6172198"/>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6" name="Rectangle 15"/>
          <p:cNvSpPr>
            <a:spLocks/>
          </p:cNvSpPr>
          <p:nvPr/>
        </p:nvSpPr>
        <p:spPr bwMode="white">
          <a:xfrm>
            <a:off x="685801" y="1600200"/>
            <a:ext cx="2941114" cy="596506"/>
          </a:xfrm>
          <a:prstGeom prst="rect">
            <a:avLst/>
          </a:prstGeom>
          <a:solidFill>
            <a:schemeClr val="accent3"/>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none" lIns="137160" tIns="182880" rIns="182880" bIns="182880" anchor="ctr"/>
          <a:lstStyle/>
          <a:p>
            <a:pPr algn="ctr"/>
            <a:r>
              <a:rPr lang="en-US" sz="1200" b="1" dirty="0">
                <a:solidFill>
                  <a:schemeClr val="bg1"/>
                </a:solidFill>
                <a:latin typeface="Open Sans"/>
                <a:ea typeface="Open Sans"/>
                <a:cs typeface="Open Sans"/>
              </a:rPr>
              <a:t>The Benefits of Working </a:t>
            </a:r>
          </a:p>
          <a:p>
            <a:pPr algn="ctr"/>
            <a:r>
              <a:rPr lang="en-US" sz="1200" b="1" dirty="0">
                <a:solidFill>
                  <a:schemeClr val="bg1"/>
                </a:solidFill>
                <a:latin typeface="Open Sans"/>
                <a:ea typeface="Open Sans"/>
                <a:cs typeface="Open Sans"/>
              </a:rPr>
              <a:t>with Vector Solutions</a:t>
            </a:r>
          </a:p>
        </p:txBody>
      </p:sp>
      <p:sp>
        <p:nvSpPr>
          <p:cNvPr id="17" name="Rectangle 16"/>
          <p:cNvSpPr>
            <a:spLocks/>
          </p:cNvSpPr>
          <p:nvPr/>
        </p:nvSpPr>
        <p:spPr bwMode="white">
          <a:xfrm>
            <a:off x="3692888" y="1600200"/>
            <a:ext cx="2941114" cy="596506"/>
          </a:xfrm>
          <a:prstGeom prst="rect">
            <a:avLst/>
          </a:prstGeom>
          <a:solidFill>
            <a:schemeClr val="accent2"/>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none" lIns="137160" tIns="182880" rIns="182880" bIns="182880" anchor="ctr"/>
          <a:lstStyle/>
          <a:p>
            <a:pPr algn="ctr"/>
            <a:r>
              <a:rPr lang="en-US" sz="1200" b="1" dirty="0">
                <a:solidFill>
                  <a:schemeClr val="bg1"/>
                </a:solidFill>
                <a:latin typeface="Open Sans"/>
                <a:ea typeface="Open Sans"/>
                <a:cs typeface="Open Sans"/>
              </a:rPr>
              <a:t>Mental Well-Being for Students Course</a:t>
            </a:r>
          </a:p>
          <a:p>
            <a:pPr algn="ctr"/>
            <a:r>
              <a:rPr lang="en-US" sz="1200" b="1" dirty="0">
                <a:solidFill>
                  <a:schemeClr val="bg1"/>
                </a:solidFill>
                <a:latin typeface="Open Sans"/>
                <a:ea typeface="Open Sans"/>
                <a:cs typeface="Open Sans"/>
              </a:rPr>
              <a:t>Objectives</a:t>
            </a:r>
          </a:p>
        </p:txBody>
      </p:sp>
      <p:sp>
        <p:nvSpPr>
          <p:cNvPr id="20" name="Rectangle 19"/>
          <p:cNvSpPr>
            <a:spLocks/>
          </p:cNvSpPr>
          <p:nvPr/>
        </p:nvSpPr>
        <p:spPr bwMode="white">
          <a:xfrm>
            <a:off x="685801" y="2253650"/>
            <a:ext cx="2941114" cy="876842"/>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37160" tIns="0" rIns="91440" bIns="0" anchor="ctr"/>
          <a:lstStyle/>
          <a:p>
            <a:pPr>
              <a:lnSpc>
                <a:spcPct val="130000"/>
              </a:lnSpc>
              <a:spcAft>
                <a:spcPts val="300"/>
              </a:spcAft>
            </a:pPr>
            <a:r>
              <a:rPr lang="en-US" sz="1000" b="1" dirty="0">
                <a:solidFill>
                  <a:schemeClr val="tx1"/>
                </a:solidFill>
                <a:latin typeface="Lato"/>
              </a:rPr>
              <a:t>Proven Efficacy</a:t>
            </a:r>
          </a:p>
          <a:p>
            <a:pPr>
              <a:lnSpc>
                <a:spcPct val="130000"/>
              </a:lnSpc>
              <a:spcAft>
                <a:spcPts val="300"/>
              </a:spcAft>
            </a:pPr>
            <a:r>
              <a:rPr lang="en-US" sz="800" dirty="0">
                <a:solidFill>
                  <a:schemeClr val="tx1"/>
                </a:solidFill>
                <a:latin typeface="Lato"/>
              </a:rPr>
              <a:t>Nine independent studies have been published demonstrating the efficacy of Vector Solutions’  online programs. Our approach improves knowledge, attitudes, and behaviors.</a:t>
            </a:r>
          </a:p>
        </p:txBody>
      </p:sp>
      <p:sp>
        <p:nvSpPr>
          <p:cNvPr id="22" name="Rectangle 21"/>
          <p:cNvSpPr>
            <a:spLocks/>
          </p:cNvSpPr>
          <p:nvPr/>
        </p:nvSpPr>
        <p:spPr bwMode="white">
          <a:xfrm>
            <a:off x="685801" y="3187436"/>
            <a:ext cx="2941114" cy="876842"/>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37160" tIns="0" rIns="91440" bIns="0" anchor="ctr"/>
          <a:lstStyle/>
          <a:p>
            <a:pPr>
              <a:lnSpc>
                <a:spcPct val="130000"/>
              </a:lnSpc>
              <a:spcAft>
                <a:spcPts val="300"/>
              </a:spcAft>
            </a:pPr>
            <a:r>
              <a:rPr lang="en-US" sz="1000" b="1" dirty="0">
                <a:solidFill>
                  <a:schemeClr val="tx1"/>
                </a:solidFill>
                <a:latin typeface="Lato"/>
              </a:rPr>
              <a:t>True Expertise</a:t>
            </a:r>
          </a:p>
          <a:p>
            <a:pPr>
              <a:lnSpc>
                <a:spcPct val="130000"/>
              </a:lnSpc>
              <a:spcAft>
                <a:spcPts val="300"/>
              </a:spcAft>
            </a:pPr>
            <a:r>
              <a:rPr lang="en-US" sz="800" dirty="0">
                <a:solidFill>
                  <a:schemeClr val="tx1"/>
                </a:solidFill>
                <a:latin typeface="Lato"/>
              </a:rPr>
              <a:t>Our team includes public health professionals, administrators from student affairs, campus prevention offices, legal experts, and more. Extend your team by partnering with ours.</a:t>
            </a:r>
          </a:p>
        </p:txBody>
      </p:sp>
      <p:sp>
        <p:nvSpPr>
          <p:cNvPr id="23" name="Rectangle 22"/>
          <p:cNvSpPr>
            <a:spLocks/>
          </p:cNvSpPr>
          <p:nvPr/>
        </p:nvSpPr>
        <p:spPr bwMode="white">
          <a:xfrm>
            <a:off x="685801" y="4121222"/>
            <a:ext cx="2941114" cy="876842"/>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37160" tIns="0" rIns="91440" bIns="0" anchor="ctr"/>
          <a:lstStyle/>
          <a:p>
            <a:pPr>
              <a:lnSpc>
                <a:spcPct val="130000"/>
              </a:lnSpc>
              <a:spcAft>
                <a:spcPts val="300"/>
              </a:spcAft>
            </a:pPr>
            <a:r>
              <a:rPr lang="en-US" sz="1000" b="1" dirty="0">
                <a:solidFill>
                  <a:schemeClr val="tx1"/>
                </a:solidFill>
                <a:latin typeface="Lato"/>
              </a:rPr>
              <a:t>Beyond Compliance</a:t>
            </a:r>
          </a:p>
          <a:p>
            <a:pPr>
              <a:lnSpc>
                <a:spcPct val="130000"/>
              </a:lnSpc>
              <a:spcAft>
                <a:spcPts val="300"/>
              </a:spcAft>
            </a:pPr>
            <a:r>
              <a:rPr lang="en-US" sz="800" dirty="0">
                <a:solidFill>
                  <a:schemeClr val="tx1"/>
                </a:solidFill>
                <a:latin typeface="Lato"/>
              </a:rPr>
              <a:t>Our online programs are built by prevention and compliance experts to meet and exceed requirements from Title IX, Clery Act, and EDGAR part 86.</a:t>
            </a:r>
          </a:p>
        </p:txBody>
      </p:sp>
      <p:sp>
        <p:nvSpPr>
          <p:cNvPr id="24" name="Rectangle 23"/>
          <p:cNvSpPr>
            <a:spLocks/>
          </p:cNvSpPr>
          <p:nvPr/>
        </p:nvSpPr>
        <p:spPr bwMode="white">
          <a:xfrm>
            <a:off x="685801" y="5055009"/>
            <a:ext cx="2941114" cy="876842"/>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37160" tIns="0" rIns="91440" bIns="0" anchor="ctr"/>
          <a:lstStyle/>
          <a:p>
            <a:pPr>
              <a:lnSpc>
                <a:spcPct val="130000"/>
              </a:lnSpc>
              <a:spcAft>
                <a:spcPts val="300"/>
              </a:spcAft>
            </a:pPr>
            <a:r>
              <a:rPr lang="en-US" sz="1000" b="1" dirty="0">
                <a:solidFill>
                  <a:schemeClr val="tx1"/>
                </a:solidFill>
                <a:latin typeface="Lato"/>
              </a:rPr>
              <a:t>Data Driven</a:t>
            </a:r>
          </a:p>
          <a:p>
            <a:pPr>
              <a:lnSpc>
                <a:spcPct val="130000"/>
              </a:lnSpc>
              <a:spcAft>
                <a:spcPts val="300"/>
              </a:spcAft>
            </a:pPr>
            <a:r>
              <a:rPr lang="en-US" sz="800" dirty="0">
                <a:solidFill>
                  <a:schemeClr val="tx1"/>
                </a:solidFill>
                <a:latin typeface="Lato"/>
              </a:rPr>
              <a:t>Our data and analytics provide real-time access to attitudinal and behavioral data from your unique populations, and national benchmarks to assess needs and strengths.</a:t>
            </a:r>
          </a:p>
        </p:txBody>
      </p:sp>
      <p:sp>
        <p:nvSpPr>
          <p:cNvPr id="25" name="Rectangle 24"/>
          <p:cNvSpPr>
            <a:spLocks/>
          </p:cNvSpPr>
          <p:nvPr/>
        </p:nvSpPr>
        <p:spPr bwMode="white">
          <a:xfrm>
            <a:off x="3692888" y="2253649"/>
            <a:ext cx="2941114" cy="720270"/>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37160" tIns="0" rIns="91440" bIns="0" anchor="ctr"/>
          <a:lstStyle/>
          <a:p>
            <a:pPr>
              <a:lnSpc>
                <a:spcPct val="130000"/>
              </a:lnSpc>
              <a:spcAft>
                <a:spcPts val="300"/>
              </a:spcAft>
            </a:pPr>
            <a:r>
              <a:rPr lang="en-US" sz="1000" b="1" dirty="0">
                <a:solidFill>
                  <a:schemeClr val="tx1"/>
                </a:solidFill>
                <a:latin typeface="Lato"/>
              </a:rPr>
              <a:t>Reduce the stigma </a:t>
            </a:r>
          </a:p>
          <a:p>
            <a:pPr>
              <a:lnSpc>
                <a:spcPct val="130000"/>
              </a:lnSpc>
              <a:spcAft>
                <a:spcPts val="300"/>
              </a:spcAft>
            </a:pPr>
            <a:r>
              <a:rPr lang="en-US" sz="800" dirty="0">
                <a:solidFill>
                  <a:schemeClr val="tx1"/>
                </a:solidFill>
                <a:latin typeface="Lato"/>
              </a:rPr>
              <a:t>surrounding mental health and promote conversations about well-being</a:t>
            </a:r>
          </a:p>
        </p:txBody>
      </p:sp>
      <p:sp>
        <p:nvSpPr>
          <p:cNvPr id="26" name="Rectangle 25"/>
          <p:cNvSpPr>
            <a:spLocks/>
          </p:cNvSpPr>
          <p:nvPr/>
        </p:nvSpPr>
        <p:spPr bwMode="white">
          <a:xfrm>
            <a:off x="3692888" y="3051298"/>
            <a:ext cx="2941114" cy="876842"/>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37160" tIns="0" rIns="91440" bIns="0" anchor="ctr"/>
          <a:lstStyle/>
          <a:p>
            <a:pPr>
              <a:lnSpc>
                <a:spcPct val="130000"/>
              </a:lnSpc>
              <a:spcAft>
                <a:spcPts val="300"/>
              </a:spcAft>
            </a:pPr>
            <a:r>
              <a:rPr lang="en-US" sz="1000" b="1" dirty="0">
                <a:solidFill>
                  <a:schemeClr val="tx1"/>
                </a:solidFill>
                <a:latin typeface="Lato"/>
              </a:rPr>
              <a:t>Introduce strategies </a:t>
            </a:r>
          </a:p>
          <a:p>
            <a:pPr>
              <a:lnSpc>
                <a:spcPct val="130000"/>
              </a:lnSpc>
              <a:spcAft>
                <a:spcPts val="300"/>
              </a:spcAft>
            </a:pPr>
            <a:r>
              <a:rPr lang="en-US" sz="800" dirty="0">
                <a:solidFill>
                  <a:schemeClr val="tx1"/>
                </a:solidFill>
                <a:latin typeface="Lato"/>
              </a:rPr>
              <a:t>for approaching challenges, including self-management, self-advocacy, and building a support system</a:t>
            </a:r>
          </a:p>
        </p:txBody>
      </p:sp>
      <p:sp>
        <p:nvSpPr>
          <p:cNvPr id="27" name="Rectangle 26"/>
          <p:cNvSpPr>
            <a:spLocks/>
          </p:cNvSpPr>
          <p:nvPr/>
        </p:nvSpPr>
        <p:spPr bwMode="white">
          <a:xfrm>
            <a:off x="3692888" y="4005519"/>
            <a:ext cx="2941114" cy="1049490"/>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37160" tIns="0" rIns="91440" bIns="0" anchor="ctr"/>
          <a:lstStyle/>
          <a:p>
            <a:pPr>
              <a:lnSpc>
                <a:spcPct val="130000"/>
              </a:lnSpc>
              <a:spcAft>
                <a:spcPts val="300"/>
              </a:spcAft>
            </a:pPr>
            <a:r>
              <a:rPr lang="en-US" sz="1000" b="1" dirty="0">
                <a:solidFill>
                  <a:schemeClr val="tx1"/>
                </a:solidFill>
                <a:latin typeface="Lato"/>
              </a:rPr>
              <a:t>Empower learners </a:t>
            </a:r>
          </a:p>
          <a:p>
            <a:pPr>
              <a:lnSpc>
                <a:spcPct val="130000"/>
              </a:lnSpc>
              <a:spcAft>
                <a:spcPts val="300"/>
              </a:spcAft>
            </a:pPr>
            <a:r>
              <a:rPr lang="en-US" sz="800" dirty="0">
                <a:solidFill>
                  <a:schemeClr val="tx1"/>
                </a:solidFill>
                <a:latin typeface="Lato"/>
              </a:rPr>
              <a:t>to support peers in crisis situations</a:t>
            </a:r>
          </a:p>
        </p:txBody>
      </p:sp>
      <p:sp>
        <p:nvSpPr>
          <p:cNvPr id="28" name="Rectangle 27"/>
          <p:cNvSpPr>
            <a:spLocks/>
          </p:cNvSpPr>
          <p:nvPr/>
        </p:nvSpPr>
        <p:spPr bwMode="white">
          <a:xfrm>
            <a:off x="3692888" y="5148256"/>
            <a:ext cx="2941114" cy="783595"/>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37160" tIns="0" rIns="91440" bIns="0" anchor="ctr"/>
          <a:lstStyle/>
          <a:p>
            <a:pPr>
              <a:lnSpc>
                <a:spcPct val="130000"/>
              </a:lnSpc>
              <a:spcAft>
                <a:spcPts val="300"/>
              </a:spcAft>
            </a:pPr>
            <a:r>
              <a:rPr lang="en-US" sz="1000" b="1" dirty="0">
                <a:solidFill>
                  <a:schemeClr val="tx1"/>
                </a:solidFill>
                <a:latin typeface="Lato"/>
              </a:rPr>
              <a:t>Connect learners </a:t>
            </a:r>
          </a:p>
          <a:p>
            <a:pPr>
              <a:lnSpc>
                <a:spcPct val="130000"/>
              </a:lnSpc>
              <a:spcAft>
                <a:spcPts val="300"/>
              </a:spcAft>
            </a:pPr>
            <a:r>
              <a:rPr lang="en-US" sz="800" dirty="0">
                <a:solidFill>
                  <a:schemeClr val="tx1"/>
                </a:solidFill>
                <a:latin typeface="Lato"/>
              </a:rPr>
              <a:t>with campus-based support and local resources</a:t>
            </a:r>
          </a:p>
        </p:txBody>
      </p:sp>
      <p:pic>
        <p:nvPicPr>
          <p:cNvPr id="33" name="Picture 32"/>
          <p:cNvPicPr>
            <a:picLocks noChangeAspect="1"/>
          </p:cNvPicPr>
          <p:nvPr/>
        </p:nvPicPr>
        <p:blipFill>
          <a:blip r:embed="rId2">
            <a:lum/>
          </a:blip>
          <a:srcRect/>
          <a:stretch>
            <a:fillRect/>
          </a:stretch>
        </p:blipFill>
        <p:spPr bwMode="white">
          <a:xfrm>
            <a:off x="7688876" y="578009"/>
            <a:ext cx="4036372" cy="3027280"/>
          </a:xfrm>
          <a:prstGeom prst="rect">
            <a:avLst/>
          </a:prstGeom>
          <a:ln>
            <a:headEnd type="none"/>
            <a:tailEnd type="none"/>
          </a:ln>
        </p:spPr>
      </p:pic>
      <p:pic>
        <p:nvPicPr>
          <p:cNvPr id="34" name="Picture 33"/>
          <p:cNvPicPr>
            <a:picLocks noChangeAspect="1"/>
          </p:cNvPicPr>
          <p:nvPr/>
        </p:nvPicPr>
        <p:blipFill>
          <a:blip r:embed="rId3">
            <a:lum/>
          </a:blip>
          <a:srcRect/>
          <a:stretch>
            <a:fillRect/>
          </a:stretch>
        </p:blipFill>
        <p:spPr bwMode="white">
          <a:xfrm>
            <a:off x="8152114" y="963358"/>
            <a:ext cx="3006907" cy="1804664"/>
          </a:xfrm>
          <a:prstGeom prst="rect">
            <a:avLst/>
          </a:prstGeom>
          <a:ln>
            <a:headEnd type="none"/>
            <a:tailEnd type="none"/>
          </a:ln>
        </p:spPr>
      </p:pic>
      <p:pic>
        <p:nvPicPr>
          <p:cNvPr id="35" name="Picture 34"/>
          <p:cNvPicPr>
            <a:picLocks noChangeAspect="1"/>
          </p:cNvPicPr>
          <p:nvPr/>
        </p:nvPicPr>
        <p:blipFill>
          <a:blip r:embed="rId4">
            <a:lum/>
          </a:blip>
          <a:srcRect/>
          <a:stretch>
            <a:fillRect/>
          </a:stretch>
        </p:blipFill>
        <p:spPr bwMode="white">
          <a:xfrm>
            <a:off x="7187627" y="3426751"/>
            <a:ext cx="4156646" cy="3117485"/>
          </a:xfrm>
          <a:prstGeom prst="rect">
            <a:avLst/>
          </a:prstGeom>
          <a:ln>
            <a:headEnd type="none"/>
            <a:tailEnd type="none"/>
          </a:ln>
        </p:spPr>
      </p:pic>
      <p:pic>
        <p:nvPicPr>
          <p:cNvPr id="36" name="Picture 35"/>
          <p:cNvPicPr>
            <a:picLocks noChangeAspect="1"/>
          </p:cNvPicPr>
          <p:nvPr/>
        </p:nvPicPr>
        <p:blipFill>
          <a:blip r:embed="rId5">
            <a:lum/>
          </a:blip>
          <a:srcRect/>
          <a:stretch>
            <a:fillRect/>
          </a:stretch>
        </p:blipFill>
        <p:spPr bwMode="white">
          <a:xfrm>
            <a:off x="7688876" y="3741972"/>
            <a:ext cx="3169624" cy="1874792"/>
          </a:xfrm>
          <a:prstGeom prst="rect">
            <a:avLst/>
          </a:prstGeom>
          <a:ln>
            <a:headEnd type="none"/>
            <a:tailEnd type="none"/>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bwMode="white">
          <a:ln>
            <a:headEnd type="none"/>
            <a:tailEnd type="none"/>
          </a:ln>
        </p:spPr>
        <p:txBody>
          <a:bodyPr wrap="square"/>
          <a:lstStyle/>
          <a:p>
            <a:r>
              <a:rPr lang="en-US" b="1" dirty="0"/>
              <a:t>Table of Contents</a:t>
            </a:r>
          </a:p>
        </p:txBody>
      </p:sp>
      <p:graphicFrame>
        <p:nvGraphicFramePr>
          <p:cNvPr id="6" name="Content Placeholder 5"/>
          <p:cNvGraphicFramePr/>
          <p:nvPr/>
        </p:nvGraphicFramePr>
        <p:xfrm>
          <a:off x="4978400" y="502920"/>
          <a:ext cx="6527802" cy="4811153"/>
        </p:xfrm>
        <a:graphic>
          <a:graphicData uri="http://schemas.openxmlformats.org/drawingml/2006/table">
            <a:tbl>
              <a:tblPr>
                <a:tableStyleId>{5940675A-B579-460E-94D1-54222C63F5DA}</a:tableStyleId>
              </a:tblPr>
              <a:tblGrid>
                <a:gridCol w="5150182">
                  <a:extLst>
                    <a:ext uri="{9D8B030D-6E8A-4147-A177-3AD203B41FA5}">
                      <a16:colId xmlns:a16="http://schemas.microsoft.com/office/drawing/2014/main" val="20000"/>
                    </a:ext>
                  </a:extLst>
                </a:gridCol>
                <a:gridCol w="1377620">
                  <a:extLst>
                    <a:ext uri="{9D8B030D-6E8A-4147-A177-3AD203B41FA5}">
                      <a16:colId xmlns:a16="http://schemas.microsoft.com/office/drawing/2014/main" val="20001"/>
                    </a:ext>
                  </a:extLst>
                </a:gridCol>
              </a:tblGrid>
              <a:tr h="283009">
                <a:tc>
                  <a:txBody>
                    <a:bodyPr/>
                    <a:lstStyle/>
                    <a:p>
                      <a:pPr marL="0" algn="l" defTabSz="914400" rtl="0"/>
                      <a:r>
                        <a:rPr lang="en-US" sz="1000" b="1" i="0" kern="1200" dirty="0">
                          <a:solidFill>
                            <a:schemeClr val="tx1"/>
                          </a:solidFill>
                          <a:latin typeface="Open Sans"/>
                          <a:ea typeface="Open Sans"/>
                          <a:cs typeface="Open Sans"/>
                        </a:rPr>
                        <a:t>How to Use This Report</a:t>
                      </a:r>
                    </a:p>
                  </a:txBody>
                  <a:tcPr horzOverflow="overflow">
                    <a:lnL w="12700">
                      <a:noFill/>
                      <a:headEnd type="none"/>
                      <a:tailEnd type="none"/>
                    </a:lnL>
                    <a:lnR w="12700">
                      <a:noFill/>
                      <a:headEnd type="none"/>
                      <a:tailEnd type="none"/>
                    </a:lnR>
                    <a:lnT w="12700">
                      <a:noFill/>
                      <a:headEnd type="none"/>
                      <a:tailEnd type="none"/>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000" b="0" dirty="0">
                          <a:solidFill>
                            <a:schemeClr val="tx1"/>
                          </a:solidFill>
                          <a:latin typeface="Open Sans"/>
                          <a:ea typeface="Open Sans"/>
                          <a:cs typeface="Open Sans"/>
                        </a:rPr>
                        <a:t>4</a:t>
                      </a:r>
                    </a:p>
                  </a:txBody>
                  <a:tcPr anchor="ctr" horzOverflow="overflow">
                    <a:lnL w="12700">
                      <a:noFill/>
                      <a:headEnd type="none"/>
                      <a:tailEnd type="none"/>
                    </a:lnL>
                    <a:lnR w="12700">
                      <a:noFill/>
                      <a:headEnd type="none"/>
                      <a:tailEnd type="none"/>
                    </a:lnR>
                    <a:lnT w="12700">
                      <a:noFill/>
                      <a:headEnd type="none"/>
                      <a:tailEnd type="none"/>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0"/>
                  </a:ext>
                </a:extLst>
              </a:tr>
              <a:tr h="283009">
                <a:tc>
                  <a:txBody>
                    <a:bodyPr/>
                    <a:lstStyle/>
                    <a:p>
                      <a:pPr marL="0" algn="l" defTabSz="914400" rtl="0"/>
                      <a:r>
                        <a:rPr lang="en-US" sz="1000" b="1" i="0" kern="1200" dirty="0">
                          <a:solidFill>
                            <a:schemeClr val="tx1"/>
                          </a:solidFill>
                          <a:latin typeface="Open Sans"/>
                          <a:ea typeface="Open Sans"/>
                          <a:cs typeface="Open Sans"/>
                        </a:rPr>
                        <a:t>Executive Summary</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000" b="0" dirty="0">
                          <a:solidFill>
                            <a:schemeClr val="tx1"/>
                          </a:solidFill>
                          <a:latin typeface="Open Sans"/>
                          <a:ea typeface="Open Sans"/>
                          <a:cs typeface="Open Sans"/>
                        </a:rPr>
                        <a:t>5</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1"/>
                  </a:ext>
                </a:extLst>
              </a:tr>
              <a:tr h="283009">
                <a:tc>
                  <a:txBody>
                    <a:bodyPr/>
                    <a:lstStyle/>
                    <a:p>
                      <a:pPr marL="0" algn="l" defTabSz="914400" rtl="0"/>
                      <a:r>
                        <a:rPr lang="en-US" sz="1000" b="1" i="0" kern="1200" dirty="0">
                          <a:solidFill>
                            <a:schemeClr val="tx1"/>
                          </a:solidFill>
                          <a:latin typeface="Open Sans"/>
                          <a:ea typeface="Open Sans"/>
                          <a:cs typeface="Open Sans"/>
                        </a:rPr>
                        <a:t>Impact Snapshot</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000" b="0" dirty="0">
                          <a:solidFill>
                            <a:schemeClr val="tx1"/>
                          </a:solidFill>
                          <a:latin typeface="Open Sans"/>
                          <a:ea typeface="Open Sans"/>
                          <a:cs typeface="Open Sans"/>
                        </a:rPr>
                        <a:t>6</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2"/>
                  </a:ext>
                </a:extLst>
              </a:tr>
              <a:tr h="283009">
                <a:tc>
                  <a:txBody>
                    <a:bodyPr/>
                    <a:lstStyle/>
                    <a:p>
                      <a:pPr marL="0" algn="l" rtl="0"/>
                      <a:r>
                        <a:rPr lang="en-US" sz="1000" b="1" i="0" kern="1200" dirty="0">
                          <a:solidFill>
                            <a:schemeClr val="tx1"/>
                          </a:solidFill>
                          <a:latin typeface="Open Sans"/>
                          <a:ea typeface="Open Sans"/>
                          <a:cs typeface="Open Sans"/>
                        </a:rPr>
                        <a:t>Mental Well-Being for Students and Your Students</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000" b="0" dirty="0">
                          <a:solidFill>
                            <a:schemeClr val="tx1"/>
                          </a:solidFill>
                          <a:latin typeface="Open Sans"/>
                          <a:ea typeface="Open Sans"/>
                          <a:cs typeface="Open Sans"/>
                        </a:rPr>
                        <a:t>10</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3"/>
                  </a:ext>
                </a:extLst>
              </a:tr>
              <a:tr h="283009">
                <a:tc>
                  <a:txBody>
                    <a:bodyPr/>
                    <a:lstStyle/>
                    <a:p>
                      <a:pPr marL="342900" lvl="1" algn="l" defTabSz="914400" rtl="0"/>
                      <a:r>
                        <a:rPr lang="en-US" sz="1000" i="0" kern="1200" dirty="0">
                          <a:solidFill>
                            <a:schemeClr val="tx1"/>
                          </a:solidFill>
                          <a:latin typeface="Open Sans"/>
                          <a:ea typeface="Open Sans"/>
                          <a:cs typeface="Open Sans"/>
                        </a:rPr>
                        <a:t>Seeking Help and Support for Mental Health</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000" b="0" dirty="0">
                          <a:solidFill>
                            <a:schemeClr val="tx1"/>
                          </a:solidFill>
                          <a:latin typeface="Open Sans"/>
                          <a:ea typeface="Open Sans"/>
                          <a:cs typeface="Open Sans"/>
                        </a:rPr>
                        <a:t>11</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4"/>
                  </a:ext>
                </a:extLst>
              </a:tr>
              <a:tr h="283009">
                <a:tc>
                  <a:txBody>
                    <a:bodyPr/>
                    <a:lstStyle/>
                    <a:p>
                      <a:pPr marL="342900" lvl="1" algn="l" defTabSz="914400" rtl="0"/>
                      <a:r>
                        <a:rPr lang="en-US" sz="1000" i="0" kern="1200" dirty="0">
                          <a:solidFill>
                            <a:schemeClr val="tx1"/>
                          </a:solidFill>
                          <a:latin typeface="Open Sans"/>
                          <a:ea typeface="Open Sans"/>
                          <a:cs typeface="Open Sans"/>
                        </a:rPr>
                        <a:t>Supporting Others in the Community</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000" b="0" dirty="0">
                          <a:solidFill>
                            <a:schemeClr val="tx1"/>
                          </a:solidFill>
                          <a:latin typeface="Open Sans"/>
                          <a:ea typeface="Open Sans"/>
                          <a:cs typeface="Open Sans"/>
                        </a:rPr>
                        <a:t>12</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5"/>
                  </a:ext>
                </a:extLst>
              </a:tr>
              <a:tr h="283009">
                <a:tc>
                  <a:txBody>
                    <a:bodyPr/>
                    <a:lstStyle/>
                    <a:p>
                      <a:pPr marL="0"/>
                      <a:r>
                        <a:rPr lang="en-US" sz="1000" b="1" i="0" dirty="0">
                          <a:solidFill>
                            <a:schemeClr val="tx1"/>
                          </a:solidFill>
                          <a:latin typeface="Open Sans"/>
                          <a:ea typeface="Open Sans"/>
                          <a:cs typeface="Open Sans"/>
                        </a:rPr>
                        <a:t>Mental Well-Being on Your Campus</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000" b="0" dirty="0">
                          <a:solidFill>
                            <a:schemeClr val="tx1"/>
                          </a:solidFill>
                          <a:latin typeface="Open Sans"/>
                          <a:ea typeface="Open Sans"/>
                          <a:cs typeface="Open Sans"/>
                        </a:rPr>
                        <a:t>13</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6"/>
                  </a:ext>
                </a:extLst>
              </a:tr>
              <a:tr h="283009">
                <a:tc>
                  <a:txBody>
                    <a:bodyPr/>
                    <a:lstStyle/>
                    <a:p>
                      <a:pPr marL="342900" lvl="1"/>
                      <a:r>
                        <a:rPr lang="en-US" sz="1000" i="0" dirty="0">
                          <a:solidFill>
                            <a:schemeClr val="tx1"/>
                          </a:solidFill>
                          <a:latin typeface="Open Sans"/>
                          <a:ea typeface="Open Sans"/>
                          <a:cs typeface="Open Sans"/>
                        </a:rPr>
                        <a:t>A Continuum of Student Mental Health</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000" b="0" dirty="0">
                          <a:solidFill>
                            <a:schemeClr val="tx1"/>
                          </a:solidFill>
                          <a:latin typeface="Open Sans"/>
                          <a:ea typeface="Open Sans"/>
                          <a:cs typeface="Open Sans"/>
                        </a:rPr>
                        <a:t>14</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7"/>
                  </a:ext>
                </a:extLst>
              </a:tr>
              <a:tr h="283009">
                <a:tc>
                  <a:txBody>
                    <a:bodyPr/>
                    <a:lstStyle/>
                    <a:p>
                      <a:pPr marL="342900" lvl="1"/>
                      <a:r>
                        <a:rPr lang="en-US" sz="1000" i="0" dirty="0">
                          <a:solidFill>
                            <a:schemeClr val="tx1"/>
                          </a:solidFill>
                          <a:latin typeface="Open Sans"/>
                          <a:ea typeface="Open Sans"/>
                          <a:cs typeface="Open Sans"/>
                        </a:rPr>
                        <a:t>Social Norms for Behavior</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000" b="0" dirty="0">
                          <a:solidFill>
                            <a:schemeClr val="tx1"/>
                          </a:solidFill>
                          <a:latin typeface="Open Sans"/>
                          <a:ea typeface="Open Sans"/>
                          <a:cs typeface="Open Sans"/>
                        </a:rPr>
                        <a:t>15</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8"/>
                  </a:ext>
                </a:extLst>
              </a:tr>
              <a:tr h="283009">
                <a:tc>
                  <a:txBody>
                    <a:bodyPr/>
                    <a:lstStyle/>
                    <a:p>
                      <a:pPr marL="342900" lvl="1"/>
                      <a:r>
                        <a:rPr lang="en-US" sz="1000" i="0" dirty="0">
                          <a:solidFill>
                            <a:schemeClr val="tx1"/>
                          </a:solidFill>
                          <a:latin typeface="Open Sans"/>
                          <a:ea typeface="Open Sans"/>
                          <a:cs typeface="Open Sans"/>
                        </a:rPr>
                        <a:t>Proactive Bystander Behaviors</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000" b="0" dirty="0">
                          <a:solidFill>
                            <a:schemeClr val="tx1"/>
                          </a:solidFill>
                          <a:latin typeface="Open Sans"/>
                          <a:ea typeface="Open Sans"/>
                          <a:cs typeface="Open Sans"/>
                        </a:rPr>
                        <a:t>16</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9"/>
                  </a:ext>
                </a:extLst>
              </a:tr>
              <a:tr h="283009">
                <a:tc>
                  <a:txBody>
                    <a:bodyPr/>
                    <a:lstStyle/>
                    <a:p>
                      <a:pPr marL="342900" lvl="1"/>
                      <a:r>
                        <a:rPr lang="en-US" sz="1000" i="0" dirty="0">
                          <a:solidFill>
                            <a:schemeClr val="tx1"/>
                          </a:solidFill>
                          <a:latin typeface="Open Sans"/>
                          <a:ea typeface="Open Sans"/>
                          <a:cs typeface="Open Sans"/>
                        </a:rPr>
                        <a:t>Barriers to Accessing Care</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000" b="0" dirty="0">
                          <a:solidFill>
                            <a:schemeClr val="tx1"/>
                          </a:solidFill>
                          <a:latin typeface="Open Sans"/>
                          <a:ea typeface="Open Sans"/>
                          <a:cs typeface="Open Sans"/>
                        </a:rPr>
                        <a:t>17</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10"/>
                  </a:ext>
                </a:extLst>
              </a:tr>
              <a:tr h="283009">
                <a:tc>
                  <a:txBody>
                    <a:bodyPr/>
                    <a:lstStyle/>
                    <a:p>
                      <a:pPr marL="342900" lvl="1"/>
                      <a:r>
                        <a:rPr lang="en-US" sz="1000" i="0" dirty="0">
                          <a:solidFill>
                            <a:schemeClr val="tx1"/>
                          </a:solidFill>
                          <a:latin typeface="Open Sans"/>
                          <a:ea typeface="Open Sans"/>
                          <a:cs typeface="Open Sans"/>
                        </a:rPr>
                        <a:t>Campus Climate</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000" b="0" dirty="0">
                          <a:solidFill>
                            <a:schemeClr val="tx1"/>
                          </a:solidFill>
                          <a:latin typeface="Open Sans"/>
                          <a:ea typeface="Open Sans"/>
                          <a:cs typeface="Open Sans"/>
                        </a:rPr>
                        <a:t>18</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11"/>
                  </a:ext>
                </a:extLst>
              </a:tr>
              <a:tr h="283009">
                <a:tc>
                  <a:txBody>
                    <a:bodyPr/>
                    <a:lstStyle/>
                    <a:p>
                      <a:pPr marL="342900" lvl="1"/>
                      <a:r>
                        <a:rPr lang="en-US" sz="1000" i="0" dirty="0">
                          <a:solidFill>
                            <a:schemeClr val="tx1"/>
                          </a:solidFill>
                          <a:latin typeface="Open Sans"/>
                          <a:ea typeface="Open Sans"/>
                          <a:cs typeface="Open Sans"/>
                        </a:rPr>
                        <a:t>Community Readiness</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000" b="0" dirty="0">
                          <a:solidFill>
                            <a:schemeClr val="tx1"/>
                          </a:solidFill>
                          <a:latin typeface="Open Sans"/>
                          <a:ea typeface="Open Sans"/>
                          <a:cs typeface="Open Sans"/>
                        </a:rPr>
                        <a:t>19</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12"/>
                  </a:ext>
                </a:extLst>
              </a:tr>
              <a:tr h="283009">
                <a:tc>
                  <a:txBody>
                    <a:bodyPr/>
                    <a:lstStyle/>
                    <a:p>
                      <a:pPr marL="0" algn="l" defTabSz="914400" rtl="0"/>
                      <a:r>
                        <a:rPr lang="en-US" sz="1000" b="1" i="0" kern="1200" dirty="0">
                          <a:solidFill>
                            <a:schemeClr val="tx1"/>
                          </a:solidFill>
                          <a:latin typeface="Open Sans"/>
                          <a:ea typeface="Open Sans"/>
                          <a:cs typeface="Open Sans"/>
                        </a:rPr>
                        <a:t>Appendix – Student Demographics</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000" b="0" dirty="0">
                          <a:solidFill>
                            <a:schemeClr val="tx1"/>
                          </a:solidFill>
                          <a:latin typeface="Open Sans"/>
                          <a:ea typeface="Open Sans"/>
                          <a:cs typeface="Open Sans"/>
                        </a:rPr>
                        <a:t>20</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13"/>
                  </a:ext>
                </a:extLst>
              </a:tr>
              <a:tr h="283009">
                <a:tc>
                  <a:txBody>
                    <a:bodyPr/>
                    <a:lstStyle/>
                    <a:p>
                      <a:pPr marL="0" algn="l" defTabSz="914400" rtl="0"/>
                      <a:r>
                        <a:rPr lang="en-US" sz="1000" b="1" i="0" kern="1200" dirty="0">
                          <a:solidFill>
                            <a:schemeClr val="tx1"/>
                          </a:solidFill>
                          <a:latin typeface="Open Sans"/>
                          <a:ea typeface="Open Sans"/>
                          <a:cs typeface="Open Sans"/>
                        </a:rPr>
                        <a:t>Supplemental Information</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000" b="0" dirty="0">
                          <a:solidFill>
                            <a:schemeClr val="tx1"/>
                          </a:solidFill>
                          <a:latin typeface="Open Sans"/>
                          <a:ea typeface="Open Sans"/>
                          <a:cs typeface="Open Sans"/>
                        </a:rPr>
                        <a:t>23</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14"/>
                  </a:ext>
                </a:extLst>
              </a:tr>
              <a:tr h="283009">
                <a:tc>
                  <a:txBody>
                    <a:bodyPr/>
                    <a:lstStyle/>
                    <a:p>
                      <a:pPr marL="342900" lvl="1" algn="l" defTabSz="914400" rtl="0"/>
                      <a:r>
                        <a:rPr lang="en-US" sz="1000" i="0" kern="1200" dirty="0">
                          <a:solidFill>
                            <a:schemeClr val="tx1"/>
                          </a:solidFill>
                          <a:latin typeface="Open Sans"/>
                          <a:ea typeface="Open Sans"/>
                          <a:cs typeface="Open Sans"/>
                        </a:rPr>
                        <a:t>Prevention Framework</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000" b="0" dirty="0">
                          <a:solidFill>
                            <a:schemeClr val="tx1"/>
                          </a:solidFill>
                          <a:latin typeface="Open Sans"/>
                          <a:ea typeface="Open Sans"/>
                          <a:cs typeface="Open Sans"/>
                        </a:rPr>
                        <a:t>24</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15"/>
                  </a:ext>
                </a:extLst>
              </a:tr>
              <a:tr h="283009">
                <a:tc>
                  <a:txBody>
                    <a:bodyPr/>
                    <a:lstStyle/>
                    <a:p>
                      <a:pPr marL="342900" lvl="1" algn="l" defTabSz="914400" rtl="0"/>
                      <a:r>
                        <a:rPr lang="en-US" sz="1000" i="0" kern="1200" dirty="0">
                          <a:solidFill>
                            <a:schemeClr val="tx1"/>
                          </a:solidFill>
                          <a:latin typeface="Open Sans"/>
                          <a:ea typeface="Open Sans"/>
                          <a:cs typeface="Open Sans"/>
                        </a:rPr>
                        <a:t>About Mental Well-Being for Students</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000" b="0" dirty="0">
                          <a:solidFill>
                            <a:schemeClr val="tx1"/>
                          </a:solidFill>
                          <a:latin typeface="Open Sans"/>
                          <a:ea typeface="Open Sans"/>
                          <a:cs typeface="Open Sans"/>
                        </a:rPr>
                        <a:t>25</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16"/>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computer, indoor, computer, person&#10;&#10;Description automatically generated"/>
          <p:cNvPicPr>
            <a:picLocks noGrp="1" noChangeAspect="1"/>
          </p:cNvPicPr>
          <p:nvPr>
            <p:ph type="pic" idx="1"/>
          </p:nvPr>
        </p:nvPicPr>
        <p:blipFill>
          <a:blip r:embed="rId2">
            <a:lum/>
            <a:extLst>
              <a:ext uri="{BEBA8EAE-BF5A-486C-A8C5-ECC9F3942E4B}">
                <a14:imgProps xmlns:a14="http://schemas.microsoft.com/office/drawing/2010/main">
                  <a14:imgLayer r:embed="rId3">
                    <a14:imgEffect>
                      <a14:brightnessContrast bright="-20000"/>
                    </a14:imgEffect>
                  </a14:imgLayer>
                </a14:imgProps>
              </a:ext>
            </a:extLst>
          </a:blip>
          <a:srcRect/>
          <a:stretch>
            <a:fillRect/>
          </a:stretch>
        </p:blipFill>
        <p:spPr bwMode="white">
          <a:prstGeom prst="rect">
            <a:avLst/>
          </a:prstGeom>
          <a:ln>
            <a:headEnd type="none"/>
            <a:tailEnd type="none"/>
          </a:ln>
        </p:spPr>
      </p:pic>
      <p:sp>
        <p:nvSpPr>
          <p:cNvPr id="7" name="Text Placeholder 6"/>
          <p:cNvSpPr>
            <a:spLocks noGrp="1"/>
          </p:cNvSpPr>
          <p:nvPr>
            <p:ph type="body" sz="half" idx="2"/>
          </p:nvPr>
        </p:nvSpPr>
        <p:spPr bwMode="white">
          <a:xfrm>
            <a:off x="685801" y="1600200"/>
            <a:ext cx="2388888" cy="4153328"/>
          </a:xfrm>
          <a:ln>
            <a:headEnd type="none"/>
            <a:tailEnd type="none"/>
          </a:ln>
        </p:spPr>
        <p:txBody>
          <a:bodyPr wrap="square"/>
          <a:lstStyle/>
          <a:p>
            <a:r>
              <a:rPr lang="en-US" dirty="0"/>
              <a:t>This report provides key insights from your Mental Well-Being for Students  data. We encourage you to explore the data in the report, think about how you can use it to inform prevention efforts across your institution, and share it with others on your campus.</a:t>
            </a:r>
          </a:p>
          <a:p>
            <a:r>
              <a:rPr lang="en-US" dirty="0"/>
              <a:t>To help you make the most of this report, we have included benchmarks to help you understand where you stand relative to peer institutions, provided recommendations throughout the report tied to a framework for prevention, and included a sharable snapshot of your data at the end of this report.</a:t>
            </a:r>
          </a:p>
          <a:p>
            <a:r>
              <a:rPr lang="en-US" dirty="0">
                <a:latin typeface="Open Sans"/>
                <a:ea typeface="Open Sans"/>
                <a:cs typeface="Open Sans"/>
              </a:rPr>
              <a:t>For deeper insights, the administrator site provides real-time access to your data, in both graphical and raw data formats.</a:t>
            </a:r>
          </a:p>
        </p:txBody>
      </p:sp>
      <p:sp>
        <p:nvSpPr>
          <p:cNvPr id="4" name="Slide Number Placeholder 3"/>
          <p:cNvSpPr>
            <a:spLocks noGrp="1"/>
          </p:cNvSpPr>
          <p:nvPr>
            <p:ph type="sldNum" sz="quarter" idx="12"/>
          </p:nvPr>
        </p:nvSpPr>
        <p:spPr bwMode="white">
          <a:ln>
            <a:headEnd type="none"/>
            <a:tailEnd type="none"/>
          </a:ln>
        </p:spPr>
        <p:txBody>
          <a:bodyPr wrap="square"/>
          <a:lstStyle/>
          <a:p>
            <a:fld id="{4737D6AF-2FA5-476A-AF60-7A8CDF2E2DFB}" type="slidenum">
              <a:rPr lang="en-US" dirty="0"/>
              <a:t>4</a:t>
            </a:fld>
            <a:endParaRPr lang="en-US" dirty="0"/>
          </a:p>
        </p:txBody>
      </p:sp>
      <p:sp>
        <p:nvSpPr>
          <p:cNvPr id="5" name="Title 4"/>
          <p:cNvSpPr>
            <a:spLocks noGrp="1"/>
          </p:cNvSpPr>
          <p:nvPr>
            <p:ph type="title"/>
          </p:nvPr>
        </p:nvSpPr>
        <p:spPr bwMode="white">
          <a:ln>
            <a:headEnd type="none"/>
            <a:tailEnd type="none"/>
          </a:ln>
        </p:spPr>
        <p:txBody>
          <a:bodyPr wrap="square"/>
          <a:lstStyle/>
          <a:p>
            <a:r>
              <a:rPr lang="en-US" b="1" dirty="0"/>
              <a:t>How To Use </a:t>
            </a:r>
            <a:br>
              <a:rPr lang="en-US" b="1" dirty="0"/>
            </a:br>
            <a:r>
              <a:rPr lang="en-US" b="1" dirty="0"/>
              <a:t>This Report</a:t>
            </a:r>
          </a:p>
        </p:txBody>
      </p:sp>
      <p:sp>
        <p:nvSpPr>
          <p:cNvPr id="20" name="Rectangle 19"/>
          <p:cNvSpPr>
            <a:spLocks/>
          </p:cNvSpPr>
          <p:nvPr/>
        </p:nvSpPr>
        <p:spPr bwMode="white">
          <a:xfrm>
            <a:off x="3747335" y="1282308"/>
            <a:ext cx="2432186" cy="1969454"/>
          </a:xfrm>
          <a:prstGeom prst="rect">
            <a:avLst/>
          </a:prstGeom>
          <a:solidFill>
            <a:schemeClr val="bg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74320" tIns="182880" rIns="274320" bIns="182880" anchor="t"/>
          <a:lstStyle/>
          <a:p>
            <a:pPr>
              <a:lnSpc>
                <a:spcPct val="130000"/>
              </a:lnSpc>
            </a:pPr>
            <a:r>
              <a:rPr lang="en-US" sz="900" dirty="0">
                <a:solidFill>
                  <a:schemeClr val="tx1"/>
                </a:solidFill>
                <a:latin typeface="Lato"/>
              </a:rPr>
              <a:t>For select data points in this report, you will see comparisons to peer institution benchmarks. These peer institutions are similar to you in size, and public or private status. Georgia Institute of Technology is a large public institution, so your benchmarks reflect other public schools with 20,000 or more students.</a:t>
            </a:r>
          </a:p>
          <a:p>
            <a:pPr>
              <a:lnSpc>
                <a:spcPct val="130000"/>
              </a:lnSpc>
            </a:pPr>
            <a:endParaRPr lang="en-US" sz="900" dirty="0">
              <a:solidFill>
                <a:schemeClr val="tx1"/>
              </a:solidFill>
              <a:latin typeface="Lato"/>
            </a:endParaRPr>
          </a:p>
        </p:txBody>
      </p:sp>
      <p:sp>
        <p:nvSpPr>
          <p:cNvPr id="21" name="Rectangle 20"/>
          <p:cNvSpPr>
            <a:spLocks/>
          </p:cNvSpPr>
          <p:nvPr/>
        </p:nvSpPr>
        <p:spPr bwMode="white">
          <a:xfrm>
            <a:off x="6410672" y="1282308"/>
            <a:ext cx="2445345" cy="1969454"/>
          </a:xfrm>
          <a:prstGeom prst="rect">
            <a:avLst/>
          </a:prstGeom>
          <a:solidFill>
            <a:schemeClr val="bg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74320" tIns="182880" rIns="274320" bIns="182880" anchor="t"/>
          <a:lstStyle/>
          <a:p>
            <a:pPr>
              <a:lnSpc>
                <a:spcPct val="130000"/>
              </a:lnSpc>
            </a:pPr>
            <a:r>
              <a:rPr lang="en-US" sz="900" dirty="0">
                <a:solidFill>
                  <a:schemeClr val="tx1"/>
                </a:solidFill>
                <a:latin typeface="Lato"/>
              </a:rPr>
              <a:t>The Campus Prevention Network Framework for Prevention describes the elements of effective wellness and prevention efforts: Institutionalization, Critical Processes, Policy, and Programming. Throughout this report, you will find Tips and further research related to these prevention elements. </a:t>
            </a:r>
          </a:p>
        </p:txBody>
      </p:sp>
      <p:sp>
        <p:nvSpPr>
          <p:cNvPr id="22" name="Rectangle 21"/>
          <p:cNvSpPr>
            <a:spLocks/>
          </p:cNvSpPr>
          <p:nvPr/>
        </p:nvSpPr>
        <p:spPr bwMode="white">
          <a:xfrm>
            <a:off x="9087169" y="1282306"/>
            <a:ext cx="2419032" cy="1969455"/>
          </a:xfrm>
          <a:prstGeom prst="rect">
            <a:avLst/>
          </a:prstGeom>
          <a:solidFill>
            <a:schemeClr val="bg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74320" tIns="182880" rIns="274320" bIns="182880" anchor="t"/>
          <a:lstStyle/>
          <a:p>
            <a:pPr>
              <a:lnSpc>
                <a:spcPct val="130000"/>
              </a:lnSpc>
            </a:pPr>
            <a:r>
              <a:rPr lang="en-US" sz="900" dirty="0">
                <a:solidFill>
                  <a:schemeClr val="tx1"/>
                </a:solidFill>
                <a:latin typeface="Lato"/>
              </a:rPr>
              <a:t>At the end of this report, you will find a snapshot of select data from your report. This snapshot is designed to be shared with other stakeholders at your institution. We hope that you will print these pages out and pass them along to your Vice President of Student Affairs, Provost, or other members of your team.</a:t>
            </a:r>
          </a:p>
        </p:txBody>
      </p:sp>
      <p:sp>
        <p:nvSpPr>
          <p:cNvPr id="23" name="Rectangle 22"/>
          <p:cNvSpPr>
            <a:spLocks/>
          </p:cNvSpPr>
          <p:nvPr/>
        </p:nvSpPr>
        <p:spPr bwMode="white">
          <a:xfrm>
            <a:off x="3747333" y="4025505"/>
            <a:ext cx="3770437" cy="2151122"/>
          </a:xfrm>
          <a:prstGeom prst="rect">
            <a:avLst/>
          </a:prstGeom>
          <a:solidFill>
            <a:schemeClr val="bg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74320" tIns="182880" rIns="274320" bIns="182880" anchor="t"/>
          <a:lstStyle/>
          <a:p>
            <a:pPr>
              <a:lnSpc>
                <a:spcPts val="1400"/>
              </a:lnSpc>
              <a:spcAft>
                <a:spcPts val="200"/>
              </a:spcAft>
            </a:pPr>
            <a:r>
              <a:rPr lang="en-US" sz="900" dirty="0">
                <a:solidFill>
                  <a:schemeClr val="tx1"/>
                </a:solidFill>
                <a:latin typeface="Lato"/>
                <a:ea typeface="Lato"/>
                <a:cs typeface="Lato"/>
              </a:rPr>
              <a:t>The data included in this report were collected on the Foundry platform between June 1, 2022 and January 26, 2023. Insights and analyses in this report are based on your students' responses to pre-course and post-course surveys. Overall, 2,898 students completed pre-course surveys, and 2,936 completed post-course surveys.</a:t>
            </a:r>
            <a:endParaRPr lang="en-US" dirty="0">
              <a:solidFill>
                <a:schemeClr val="tx1"/>
              </a:solidFill>
              <a:cs typeface="Arial"/>
            </a:endParaRPr>
          </a:p>
        </p:txBody>
      </p:sp>
      <p:sp>
        <p:nvSpPr>
          <p:cNvPr id="24" name="Rectangle 23"/>
          <p:cNvSpPr>
            <a:spLocks/>
          </p:cNvSpPr>
          <p:nvPr/>
        </p:nvSpPr>
        <p:spPr bwMode="white">
          <a:xfrm>
            <a:off x="7735763" y="4025506"/>
            <a:ext cx="3770437" cy="2151122"/>
          </a:xfrm>
          <a:prstGeom prst="rect">
            <a:avLst/>
          </a:prstGeom>
          <a:solidFill>
            <a:schemeClr val="bg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74320" tIns="182880" rIns="274320" bIns="182880" anchor="t"/>
          <a:lstStyle/>
          <a:p>
            <a:pPr>
              <a:lnSpc>
                <a:spcPct val="130000"/>
              </a:lnSpc>
            </a:pPr>
            <a:r>
              <a:rPr lang="en-US" sz="900" dirty="0">
                <a:solidFill>
                  <a:schemeClr val="tx1"/>
                </a:solidFill>
                <a:latin typeface="Lato"/>
                <a:ea typeface="Lato"/>
                <a:cs typeface="Lato"/>
              </a:rPr>
              <a:t>While learners are encouraged to answer all questions honestly and reminded that their responses are stored confidentially, all survey questions are optional and all data are self-reported. However, in our analysis of the responses, we find the data to be accurate, valid, and reliable. There is consistency in the data from student cohorts over the years at specific institutions, and our survey data correlates with external sources of information on these topic areas at the national and institutional level for college students. </a:t>
            </a:r>
            <a:endParaRPr lang="en-US" sz="900" dirty="0">
              <a:solidFill>
                <a:schemeClr val="tx1"/>
              </a:solidFill>
              <a:latin typeface="Lato"/>
            </a:endParaRPr>
          </a:p>
        </p:txBody>
      </p:sp>
      <p:sp>
        <p:nvSpPr>
          <p:cNvPr id="25" name="Rectangle 24"/>
          <p:cNvSpPr>
            <a:spLocks/>
          </p:cNvSpPr>
          <p:nvPr/>
        </p:nvSpPr>
        <p:spPr bwMode="white">
          <a:xfrm>
            <a:off x="3747334" y="685800"/>
            <a:ext cx="2432186" cy="596506"/>
          </a:xfrm>
          <a:prstGeom prst="rect">
            <a:avLst/>
          </a:prstGeom>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anchor="ctr"/>
          <a:lstStyle/>
          <a:p>
            <a:r>
              <a:rPr lang="en-US" sz="1200" b="1" dirty="0">
                <a:solidFill>
                  <a:schemeClr val="bg1"/>
                </a:solidFill>
                <a:latin typeface="Open Sans"/>
                <a:ea typeface="Open Sans"/>
                <a:cs typeface="Open Sans"/>
              </a:rPr>
              <a:t>Peer Institution Benchmarks</a:t>
            </a:r>
          </a:p>
        </p:txBody>
      </p:sp>
      <p:sp>
        <p:nvSpPr>
          <p:cNvPr id="26" name="Rectangle 25"/>
          <p:cNvSpPr>
            <a:spLocks/>
          </p:cNvSpPr>
          <p:nvPr/>
        </p:nvSpPr>
        <p:spPr bwMode="white">
          <a:xfrm>
            <a:off x="6410672" y="685800"/>
            <a:ext cx="2445345" cy="596506"/>
          </a:xfrm>
          <a:prstGeom prst="rect">
            <a:avLst/>
          </a:prstGeom>
          <a:solidFill>
            <a:schemeClr val="accent2"/>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anchor="ctr"/>
          <a:lstStyle/>
          <a:p>
            <a:r>
              <a:rPr lang="en-US" sz="1200" b="1" dirty="0">
                <a:solidFill>
                  <a:schemeClr val="bg1"/>
                </a:solidFill>
                <a:latin typeface="Open Sans"/>
                <a:ea typeface="Open Sans"/>
                <a:cs typeface="Open Sans"/>
              </a:rPr>
              <a:t>Campus Prevention </a:t>
            </a:r>
            <a:br>
              <a:rPr lang="en-US" sz="1200" b="1" dirty="0">
                <a:solidFill>
                  <a:schemeClr val="bg1"/>
                </a:solidFill>
                <a:latin typeface="Open Sans"/>
                <a:ea typeface="Open Sans"/>
                <a:cs typeface="Open Sans"/>
              </a:rPr>
            </a:br>
            <a:r>
              <a:rPr lang="en-US" sz="1200" b="1" dirty="0">
                <a:solidFill>
                  <a:schemeClr val="bg1"/>
                </a:solidFill>
                <a:latin typeface="Open Sans"/>
                <a:ea typeface="Open Sans"/>
                <a:cs typeface="Open Sans"/>
              </a:rPr>
              <a:t>Network Framework Tips</a:t>
            </a:r>
          </a:p>
        </p:txBody>
      </p:sp>
      <p:sp>
        <p:nvSpPr>
          <p:cNvPr id="27" name="Rectangle 26"/>
          <p:cNvSpPr>
            <a:spLocks/>
          </p:cNvSpPr>
          <p:nvPr/>
        </p:nvSpPr>
        <p:spPr bwMode="white">
          <a:xfrm>
            <a:off x="9087169" y="685800"/>
            <a:ext cx="2419032" cy="596506"/>
          </a:xfrm>
          <a:prstGeom prst="rect">
            <a:avLst/>
          </a:prstGeom>
          <a:solidFill>
            <a:schemeClr val="accent5"/>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anchor="ctr"/>
          <a:lstStyle/>
          <a:p>
            <a:r>
              <a:rPr lang="en-US" sz="1200" b="1" dirty="0">
                <a:solidFill>
                  <a:schemeClr val="bg1"/>
                </a:solidFill>
                <a:latin typeface="Open Sans"/>
                <a:ea typeface="Open Sans"/>
                <a:cs typeface="Open Sans"/>
              </a:rPr>
              <a:t>Sharable Snapshot</a:t>
            </a:r>
          </a:p>
        </p:txBody>
      </p:sp>
      <p:sp>
        <p:nvSpPr>
          <p:cNvPr id="28" name="Rectangle 27"/>
          <p:cNvSpPr>
            <a:spLocks/>
          </p:cNvSpPr>
          <p:nvPr/>
        </p:nvSpPr>
        <p:spPr bwMode="white">
          <a:xfrm>
            <a:off x="3747333" y="3429000"/>
            <a:ext cx="3770436" cy="596506"/>
          </a:xfrm>
          <a:prstGeom prst="rect">
            <a:avLst/>
          </a:prstGeom>
          <a:solidFill>
            <a:schemeClr val="accent3"/>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anchor="ctr"/>
          <a:lstStyle/>
          <a:p>
            <a:r>
              <a:rPr lang="en-US" sz="1200" b="1" dirty="0">
                <a:solidFill>
                  <a:schemeClr val="bg1"/>
                </a:solidFill>
                <a:latin typeface="Open Sans"/>
                <a:ea typeface="Open Sans"/>
                <a:cs typeface="Open Sans"/>
              </a:rPr>
              <a:t>Data in this Report</a:t>
            </a:r>
          </a:p>
        </p:txBody>
      </p:sp>
      <p:sp>
        <p:nvSpPr>
          <p:cNvPr id="29" name="Rectangle 28"/>
          <p:cNvSpPr>
            <a:spLocks/>
          </p:cNvSpPr>
          <p:nvPr/>
        </p:nvSpPr>
        <p:spPr bwMode="white">
          <a:xfrm>
            <a:off x="7735763" y="3429000"/>
            <a:ext cx="3770436" cy="596506"/>
          </a:xfrm>
          <a:prstGeom prst="rect">
            <a:avLst/>
          </a:prstGeom>
          <a:solidFill>
            <a:schemeClr val="accent4"/>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anchor="ctr"/>
          <a:lstStyle/>
          <a:p>
            <a:r>
              <a:rPr lang="en-US" sz="1200" b="1" dirty="0">
                <a:solidFill>
                  <a:schemeClr val="bg1"/>
                </a:solidFill>
                <a:latin typeface="Open Sans"/>
                <a:ea typeface="Open Sans"/>
                <a:cs typeface="Open Sans"/>
              </a:rPr>
              <a:t>Data Accuracy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bwMode="white">
          <a:xfrm>
            <a:off x="685800" y="648685"/>
            <a:ext cx="2272934" cy="913839"/>
          </a:xfrm>
          <a:ln>
            <a:headEnd type="none"/>
            <a:tailEnd type="none"/>
          </a:ln>
        </p:spPr>
        <p:txBody>
          <a:bodyPr wrap="square"/>
          <a:lstStyle/>
          <a:p>
            <a:r>
              <a:rPr lang="en-US" b="1" dirty="0"/>
              <a:t>Executive </a:t>
            </a:r>
            <a:br>
              <a:rPr lang="en-US" b="1" dirty="0"/>
            </a:br>
            <a:r>
              <a:rPr lang="en-US" b="1" dirty="0"/>
              <a:t>Summary</a:t>
            </a:r>
          </a:p>
        </p:txBody>
      </p:sp>
      <p:sp>
        <p:nvSpPr>
          <p:cNvPr id="4" name="Slide Number Placeholder 3"/>
          <p:cNvSpPr>
            <a:spLocks noGrp="1"/>
          </p:cNvSpPr>
          <p:nvPr>
            <p:ph type="sldNum" idx="12"/>
          </p:nvPr>
        </p:nvSpPr>
        <p:spPr bwMode="white">
          <a:ln>
            <a:headEnd type="none"/>
            <a:tailEnd type="none"/>
          </a:ln>
        </p:spPr>
        <p:txBody>
          <a:bodyPr wrap="square"/>
          <a:lstStyle/>
          <a:p>
            <a:fld id="{4737D6AF-2FA5-476A-AF60-7A8CDF2E2DFB}" type="slidenum">
              <a:rPr lang="en-US" dirty="0"/>
              <a:t>5</a:t>
            </a:fld>
            <a:endParaRPr lang="en-US" dirty="0"/>
          </a:p>
        </p:txBody>
      </p:sp>
      <p:sp>
        <p:nvSpPr>
          <p:cNvPr id="14" name="Content Placeholder 1"/>
          <p:cNvSpPr txBox="1">
            <a:spLocks noChangeArrowheads="1"/>
          </p:cNvSpPr>
          <p:nvPr/>
        </p:nvSpPr>
        <p:spPr bwMode="white">
          <a:xfrm>
            <a:off x="685800" y="1600201"/>
            <a:ext cx="2272938" cy="4576762"/>
          </a:xfrm>
          <a:prstGeom prst="rect">
            <a:avLst/>
          </a:prstGeom>
          <a:ln>
            <a:headEnd type="none"/>
            <a:tailEnd type="none"/>
          </a:ln>
        </p:spPr>
        <p:txBody>
          <a:bodyPr wrap="square" lIns="0" tIns="0" rIns="0" bIns="0" anchor="t">
            <a:noAutofit/>
          </a:bodyPr>
          <a:lstStyle>
            <a:lvl1pPr marL="228600" indent="-228600" algn="l" defTabSz="914400" rtl="0">
              <a:lnSpc>
                <a:spcPct val="130000"/>
              </a:lnSpc>
              <a:spcBef>
                <a:spcPts val="1200"/>
              </a:spcBef>
              <a:buFont typeface="Arial"/>
              <a:buChar char="•"/>
              <a:defRPr sz="1000" kern="1200" dirty="0">
                <a:solidFill>
                  <a:schemeClr val="tx1"/>
                </a:solidFill>
                <a:latin typeface="+mn-lt"/>
                <a:ea typeface="+mn-ea"/>
                <a:cs typeface="+mn-cs"/>
              </a:defRPr>
            </a:lvl1pPr>
            <a:lvl2pPr marL="457200" indent="-223838" algn="l" defTabSz="914400" rtl="0">
              <a:lnSpc>
                <a:spcPct val="130000"/>
              </a:lnSpc>
              <a:spcBef>
                <a:spcPts val="600"/>
              </a:spcBef>
              <a:buFont typeface="Calibri"/>
              <a:buChar char="−"/>
              <a:defRPr sz="1000" kern="1200" dirty="0">
                <a:solidFill>
                  <a:schemeClr val="tx1"/>
                </a:solidFill>
                <a:latin typeface="+mn-lt"/>
                <a:ea typeface="+mn-ea"/>
                <a:cs typeface="+mn-cs"/>
              </a:defRPr>
            </a:lvl2pPr>
            <a:lvl3pPr marL="690563" indent="-233363" algn="l" defTabSz="914400" rtl="0">
              <a:lnSpc>
                <a:spcPct val="130000"/>
              </a:lnSpc>
              <a:spcBef>
                <a:spcPts val="600"/>
              </a:spcBef>
              <a:buFont typeface="Calibri"/>
              <a:buChar char="−"/>
              <a:defRPr sz="1000" kern="1200" dirty="0">
                <a:solidFill>
                  <a:schemeClr val="tx1"/>
                </a:solidFill>
                <a:latin typeface="+mn-lt"/>
                <a:ea typeface="+mn-ea"/>
                <a:cs typeface="+mn-cs"/>
              </a:defRPr>
            </a:lvl3pPr>
            <a:lvl4pPr marL="914400" indent="-223838" algn="l" defTabSz="914400" rtl="0">
              <a:lnSpc>
                <a:spcPct val="130000"/>
              </a:lnSpc>
              <a:spcBef>
                <a:spcPts val="600"/>
              </a:spcBef>
              <a:buFont typeface="Calibri"/>
              <a:buChar char="−"/>
              <a:defRPr sz="1000" kern="1200" dirty="0">
                <a:solidFill>
                  <a:schemeClr val="tx1"/>
                </a:solidFill>
                <a:latin typeface="+mn-lt"/>
                <a:ea typeface="+mn-ea"/>
                <a:cs typeface="+mn-cs"/>
              </a:defRPr>
            </a:lvl4pPr>
            <a:lvl5pPr marL="1147763" indent="-233363" algn="l" defTabSz="914400" rtl="0">
              <a:lnSpc>
                <a:spcPct val="130000"/>
              </a:lnSpc>
              <a:spcBef>
                <a:spcPts val="600"/>
              </a:spcBef>
              <a:buFont typeface="Calibri"/>
              <a:buChar char="−"/>
              <a:defRPr sz="1000" kern="1200" dirty="0">
                <a:solidFill>
                  <a:schemeClr val="tx1"/>
                </a:solidFill>
                <a:latin typeface="+mn-lt"/>
                <a:ea typeface="+mn-ea"/>
                <a:cs typeface="+mn-cs"/>
              </a:defRPr>
            </a:lvl5pPr>
            <a:lvl6pPr marL="2514600" indent="-228600" algn="l" defTabSz="914400" rtl="0">
              <a:lnSpc>
                <a:spcPct val="90000"/>
              </a:lnSpc>
              <a:spcBef>
                <a:spcPts val="500"/>
              </a:spcBef>
              <a:buFont typeface="Arial"/>
              <a:buChar char="•"/>
              <a:defRPr sz="1800" kern="1200" dirty="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kern="1200" dirty="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kern="1200" dirty="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kern="1200" dirty="0">
                <a:solidFill>
                  <a:schemeClr val="tx1"/>
                </a:solidFill>
                <a:latin typeface="+mn-lt"/>
                <a:ea typeface="+mn-ea"/>
                <a:cs typeface="+mn-cs"/>
              </a:defRPr>
            </a:lvl9pPr>
          </a:lstStyle>
          <a:p>
            <a:pPr marL="0" indent="0" defTabSz="914400">
              <a:buNone/>
            </a:pPr>
            <a:r>
              <a:rPr lang="en-US" sz="1400" b="1" dirty="0">
                <a:solidFill>
                  <a:schemeClr val="accent1"/>
                </a:solidFill>
                <a:latin typeface="Lato"/>
                <a:ea typeface="Lato"/>
                <a:cs typeface="Lato"/>
              </a:rPr>
              <a:t>This school year, </a:t>
            </a:r>
          </a:p>
          <a:p>
            <a:pPr marL="0" indent="0" defTabSz="914400">
              <a:lnSpc>
                <a:spcPts val="1400"/>
              </a:lnSpc>
              <a:spcAft>
                <a:spcPts val="200"/>
              </a:spcAft>
              <a:buNone/>
            </a:pPr>
            <a:r>
              <a:rPr lang="en-US" sz="1200" dirty="0">
                <a:solidFill>
                  <a:srgbClr val="4A4A4A"/>
                </a:solidFill>
                <a:latin typeface="Open Sans"/>
                <a:ea typeface="Open Sans"/>
                <a:cs typeface="Open Sans"/>
              </a:rPr>
              <a:t>3,575 Georgia Institute of Technology students took part in Mental Well-Being for Students. This course, developed by prevention education and compliance experts, uses relatable scenarios and interactive elements to provide students with strategies for healthy behavior and skills to support bystander intervention.</a:t>
            </a:r>
          </a:p>
        </p:txBody>
      </p:sp>
      <p:cxnSp>
        <p:nvCxnSpPr>
          <p:cNvPr id="16" name="Straight Connector 15"/>
          <p:cNvCxnSpPr/>
          <p:nvPr/>
        </p:nvCxnSpPr>
        <p:spPr bwMode="white">
          <a:xfrm>
            <a:off x="3384550" y="685800"/>
            <a:ext cx="0" cy="54864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bwMode="white">
          <a:xfrm>
            <a:off x="6430813" y="685800"/>
            <a:ext cx="0" cy="54864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bwMode="white">
          <a:xfrm>
            <a:off x="11506200" y="685800"/>
            <a:ext cx="0" cy="54864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3" name="Content Placeholder 1"/>
          <p:cNvSpPr txBox="1">
            <a:spLocks noChangeArrowheads="1"/>
          </p:cNvSpPr>
          <p:nvPr/>
        </p:nvSpPr>
        <p:spPr bwMode="white">
          <a:xfrm>
            <a:off x="3771213" y="2348345"/>
            <a:ext cx="2272938" cy="3828618"/>
          </a:xfrm>
          <a:prstGeom prst="rect">
            <a:avLst/>
          </a:prstGeom>
          <a:ln>
            <a:headEnd type="none"/>
            <a:tailEnd type="none"/>
          </a:ln>
        </p:spPr>
        <p:txBody>
          <a:bodyPr wrap="square" lIns="0" tIns="0" rIns="0" bIns="0" anchor="t">
            <a:noAutofit/>
          </a:bodyPr>
          <a:lstStyle>
            <a:lvl1pPr marL="228600" indent="-228600" algn="l" defTabSz="914400" rtl="0">
              <a:lnSpc>
                <a:spcPct val="130000"/>
              </a:lnSpc>
              <a:spcBef>
                <a:spcPts val="1200"/>
              </a:spcBef>
              <a:buFont typeface="Arial"/>
              <a:buChar char="•"/>
              <a:defRPr sz="1000" kern="1200" dirty="0">
                <a:solidFill>
                  <a:schemeClr val="tx1"/>
                </a:solidFill>
                <a:latin typeface="+mn-lt"/>
                <a:ea typeface="+mn-ea"/>
                <a:cs typeface="+mn-cs"/>
              </a:defRPr>
            </a:lvl1pPr>
            <a:lvl2pPr marL="457200" indent="-223838" algn="l" defTabSz="914400" rtl="0">
              <a:lnSpc>
                <a:spcPct val="130000"/>
              </a:lnSpc>
              <a:spcBef>
                <a:spcPts val="600"/>
              </a:spcBef>
              <a:buFont typeface="Calibri"/>
              <a:buChar char="−"/>
              <a:defRPr sz="1000" kern="1200" dirty="0">
                <a:solidFill>
                  <a:schemeClr val="tx1"/>
                </a:solidFill>
                <a:latin typeface="+mn-lt"/>
                <a:ea typeface="+mn-ea"/>
                <a:cs typeface="+mn-cs"/>
              </a:defRPr>
            </a:lvl2pPr>
            <a:lvl3pPr marL="690563" indent="-233363" algn="l" defTabSz="914400" rtl="0">
              <a:lnSpc>
                <a:spcPct val="130000"/>
              </a:lnSpc>
              <a:spcBef>
                <a:spcPts val="600"/>
              </a:spcBef>
              <a:buFont typeface="Calibri"/>
              <a:buChar char="−"/>
              <a:defRPr sz="1000" kern="1200" dirty="0">
                <a:solidFill>
                  <a:schemeClr val="tx1"/>
                </a:solidFill>
                <a:latin typeface="+mn-lt"/>
                <a:ea typeface="+mn-ea"/>
                <a:cs typeface="+mn-cs"/>
              </a:defRPr>
            </a:lvl3pPr>
            <a:lvl4pPr marL="914400" indent="-223838" algn="l" defTabSz="914400" rtl="0">
              <a:lnSpc>
                <a:spcPct val="130000"/>
              </a:lnSpc>
              <a:spcBef>
                <a:spcPts val="600"/>
              </a:spcBef>
              <a:buFont typeface="Calibri"/>
              <a:buChar char="−"/>
              <a:defRPr sz="1000" kern="1200" dirty="0">
                <a:solidFill>
                  <a:schemeClr val="tx1"/>
                </a:solidFill>
                <a:latin typeface="+mn-lt"/>
                <a:ea typeface="+mn-ea"/>
                <a:cs typeface="+mn-cs"/>
              </a:defRPr>
            </a:lvl4pPr>
            <a:lvl5pPr marL="1147763" indent="-233363" algn="l" defTabSz="914400" rtl="0">
              <a:lnSpc>
                <a:spcPct val="130000"/>
              </a:lnSpc>
              <a:spcBef>
                <a:spcPts val="600"/>
              </a:spcBef>
              <a:buFont typeface="Calibri"/>
              <a:buChar char="−"/>
              <a:defRPr sz="1000" kern="1200" dirty="0">
                <a:solidFill>
                  <a:schemeClr val="tx1"/>
                </a:solidFill>
                <a:latin typeface="+mn-lt"/>
                <a:ea typeface="+mn-ea"/>
                <a:cs typeface="+mn-cs"/>
              </a:defRPr>
            </a:lvl5pPr>
            <a:lvl6pPr marL="2514600" indent="-228600" algn="l" defTabSz="914400" rtl="0">
              <a:lnSpc>
                <a:spcPct val="90000"/>
              </a:lnSpc>
              <a:spcBef>
                <a:spcPts val="500"/>
              </a:spcBef>
              <a:buFont typeface="Arial"/>
              <a:buChar char="•"/>
              <a:defRPr sz="1800" kern="1200" dirty="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kern="1200" dirty="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kern="1200" dirty="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kern="1200" dirty="0">
                <a:solidFill>
                  <a:schemeClr val="tx1"/>
                </a:solidFill>
                <a:latin typeface="+mn-lt"/>
                <a:ea typeface="+mn-ea"/>
                <a:cs typeface="+mn-cs"/>
              </a:defRPr>
            </a:lvl9pPr>
          </a:lstStyle>
          <a:p>
            <a:pPr marL="0" indent="0" defTabSz="914400">
              <a:buNone/>
            </a:pPr>
            <a:r>
              <a:rPr lang="en-US" b="1" dirty="0">
                <a:latin typeface="Open Sans"/>
                <a:ea typeface="Open Sans"/>
                <a:cs typeface="Open Sans"/>
              </a:rPr>
              <a:t>Course Impact</a:t>
            </a:r>
          </a:p>
          <a:p>
            <a:pPr marL="0" indent="0" defTabSz="914400">
              <a:lnSpc>
                <a:spcPts val="1400"/>
              </a:lnSpc>
              <a:spcAft>
                <a:spcPts val="200"/>
              </a:spcAft>
              <a:buNone/>
            </a:pPr>
            <a:r>
              <a:rPr lang="en-US" dirty="0">
                <a:latin typeface="Open Sans"/>
                <a:ea typeface="Open Sans"/>
                <a:cs typeface="Open Sans"/>
              </a:rPr>
              <a:t>Mental Well-Being for Students is designed to equip your students with knowledge and skills to support their own and their peers’ mental well-being, and to access support when needed.</a:t>
            </a:r>
          </a:p>
          <a:p>
            <a:pPr marL="0" indent="0" defTabSz="914400">
              <a:lnSpc>
                <a:spcPts val="1400"/>
              </a:lnSpc>
              <a:spcAft>
                <a:spcPts val="200"/>
              </a:spcAft>
              <a:buNone/>
            </a:pPr>
            <a:r>
              <a:rPr lang="en-US" dirty="0">
                <a:latin typeface="Open Sans"/>
                <a:ea typeface="Open Sans"/>
                <a:cs typeface="Open Sans"/>
              </a:rPr>
              <a:t>Georgia Institute of Technology students increased their knowledge of topics related to mental well-being  by 3%. When it comes to skills, after completing Mental Well-Being for Students, 68% of students say they would know how to access help if they needed it and 68% of students agree that they are responsible to help if a classmate is struggling.</a:t>
            </a:r>
          </a:p>
        </p:txBody>
      </p:sp>
      <p:sp>
        <p:nvSpPr>
          <p:cNvPr id="24" name="Content Placeholder 1"/>
          <p:cNvSpPr txBox="1">
            <a:spLocks noChangeArrowheads="1"/>
          </p:cNvSpPr>
          <p:nvPr/>
        </p:nvSpPr>
        <p:spPr bwMode="white">
          <a:xfrm>
            <a:off x="6817482" y="2337965"/>
            <a:ext cx="4302050" cy="3828618"/>
          </a:xfrm>
          <a:prstGeom prst="rect">
            <a:avLst/>
          </a:prstGeom>
          <a:ln>
            <a:headEnd type="none"/>
            <a:tailEnd type="none"/>
          </a:ln>
        </p:spPr>
        <p:txBody>
          <a:bodyPr wrap="square" lIns="0" tIns="0" rIns="0" bIns="0" anchor="t">
            <a:noAutofit/>
          </a:bodyPr>
          <a:lstStyle>
            <a:lvl1pPr marL="228600" indent="-228600" algn="l" defTabSz="914400" rtl="0">
              <a:lnSpc>
                <a:spcPct val="130000"/>
              </a:lnSpc>
              <a:spcBef>
                <a:spcPts val="1200"/>
              </a:spcBef>
              <a:buFont typeface="Arial"/>
              <a:buChar char="•"/>
              <a:defRPr sz="1000" kern="1200" dirty="0">
                <a:solidFill>
                  <a:schemeClr val="tx1"/>
                </a:solidFill>
                <a:latin typeface="+mn-lt"/>
                <a:ea typeface="+mn-ea"/>
                <a:cs typeface="+mn-cs"/>
              </a:defRPr>
            </a:lvl1pPr>
            <a:lvl2pPr marL="457200" indent="-223838" algn="l" defTabSz="914400" rtl="0">
              <a:lnSpc>
                <a:spcPct val="130000"/>
              </a:lnSpc>
              <a:spcBef>
                <a:spcPts val="600"/>
              </a:spcBef>
              <a:buFont typeface="Calibri"/>
              <a:buChar char="−"/>
              <a:defRPr sz="1000" kern="1200" dirty="0">
                <a:solidFill>
                  <a:schemeClr val="tx1"/>
                </a:solidFill>
                <a:latin typeface="+mn-lt"/>
                <a:ea typeface="+mn-ea"/>
                <a:cs typeface="+mn-cs"/>
              </a:defRPr>
            </a:lvl2pPr>
            <a:lvl3pPr marL="690563" indent="-233363" algn="l" defTabSz="914400" rtl="0">
              <a:lnSpc>
                <a:spcPct val="130000"/>
              </a:lnSpc>
              <a:spcBef>
                <a:spcPts val="600"/>
              </a:spcBef>
              <a:buFont typeface="Calibri"/>
              <a:buChar char="−"/>
              <a:defRPr sz="1000" kern="1200" dirty="0">
                <a:solidFill>
                  <a:schemeClr val="tx1"/>
                </a:solidFill>
                <a:latin typeface="+mn-lt"/>
                <a:ea typeface="+mn-ea"/>
                <a:cs typeface="+mn-cs"/>
              </a:defRPr>
            </a:lvl3pPr>
            <a:lvl4pPr marL="914400" indent="-223838" algn="l" defTabSz="914400" rtl="0">
              <a:lnSpc>
                <a:spcPct val="130000"/>
              </a:lnSpc>
              <a:spcBef>
                <a:spcPts val="600"/>
              </a:spcBef>
              <a:buFont typeface="Calibri"/>
              <a:buChar char="−"/>
              <a:defRPr sz="1000" kern="1200" dirty="0">
                <a:solidFill>
                  <a:schemeClr val="tx1"/>
                </a:solidFill>
                <a:latin typeface="+mn-lt"/>
                <a:ea typeface="+mn-ea"/>
                <a:cs typeface="+mn-cs"/>
              </a:defRPr>
            </a:lvl4pPr>
            <a:lvl5pPr marL="1147763" indent="-233363" algn="l" defTabSz="914400" rtl="0">
              <a:lnSpc>
                <a:spcPct val="130000"/>
              </a:lnSpc>
              <a:spcBef>
                <a:spcPts val="600"/>
              </a:spcBef>
              <a:buFont typeface="Calibri"/>
              <a:buChar char="−"/>
              <a:defRPr sz="1000" kern="1200" dirty="0">
                <a:solidFill>
                  <a:schemeClr val="tx1"/>
                </a:solidFill>
                <a:latin typeface="+mn-lt"/>
                <a:ea typeface="+mn-ea"/>
                <a:cs typeface="+mn-cs"/>
              </a:defRPr>
            </a:lvl5pPr>
            <a:lvl6pPr marL="2514600" indent="-228600" algn="l" defTabSz="914400" rtl="0">
              <a:lnSpc>
                <a:spcPct val="90000"/>
              </a:lnSpc>
              <a:spcBef>
                <a:spcPts val="500"/>
              </a:spcBef>
              <a:buFont typeface="Arial"/>
              <a:buChar char="•"/>
              <a:defRPr sz="1800" kern="1200" dirty="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kern="1200" dirty="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kern="1200" dirty="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kern="1200" dirty="0">
                <a:solidFill>
                  <a:schemeClr val="tx1"/>
                </a:solidFill>
                <a:latin typeface="+mn-lt"/>
                <a:ea typeface="+mn-ea"/>
                <a:cs typeface="+mn-cs"/>
              </a:defRPr>
            </a:lvl9pPr>
          </a:lstStyle>
          <a:p>
            <a:pPr marL="0" indent="0" defTabSz="914400">
              <a:buNone/>
            </a:pPr>
            <a:r>
              <a:rPr lang="en-US" b="1" dirty="0">
                <a:latin typeface="Open Sans"/>
                <a:ea typeface="Open Sans"/>
                <a:cs typeface="Open Sans"/>
              </a:rPr>
              <a:t>Behavioral Intentions &amp; Norms</a:t>
            </a:r>
          </a:p>
          <a:p>
            <a:pPr marL="0" indent="0" defTabSz="914400">
              <a:lnSpc>
                <a:spcPts val="1400"/>
              </a:lnSpc>
              <a:spcAft>
                <a:spcPts val="200"/>
              </a:spcAft>
              <a:buNone/>
            </a:pPr>
            <a:r>
              <a:rPr lang="en-US" dirty="0">
                <a:latin typeface="Open Sans"/>
                <a:ea typeface="Open Sans"/>
                <a:cs typeface="Open Sans"/>
              </a:rPr>
              <a:t>Change is driven, in part, by an individual’s perception of the social environment surrounding behavior — the community norms.</a:t>
            </a:r>
          </a:p>
          <a:p>
            <a:pPr marL="0" indent="0" defTabSz="914400">
              <a:lnSpc>
                <a:spcPts val="1400"/>
              </a:lnSpc>
              <a:spcAft>
                <a:spcPts val="200"/>
              </a:spcAft>
              <a:buNone/>
            </a:pPr>
            <a:r>
              <a:rPr lang="en-US" dirty="0">
                <a:latin typeface="Open Sans"/>
                <a:ea typeface="Open Sans"/>
                <a:cs typeface="Open Sans"/>
              </a:rPr>
              <a:t>Most students taking this course report healthy, desirable attitudes and behaviors related to mental well-being, their ability to manage challenging situations, and the desirability of seeking help. This includes 91% of students who believe it is healthy to discuss mental health concerns and 92% who would support someone else who was seeking help for mental health reasons.</a:t>
            </a:r>
          </a:p>
          <a:p>
            <a:pPr marL="0" indent="0" defTabSz="914400">
              <a:lnSpc>
                <a:spcPts val="1400"/>
              </a:lnSpc>
              <a:spcAft>
                <a:spcPts val="200"/>
              </a:spcAft>
              <a:buNone/>
            </a:pPr>
            <a:r>
              <a:rPr lang="en-US" dirty="0">
                <a:latin typeface="Open Sans"/>
                <a:ea typeface="Open Sans"/>
                <a:cs typeface="Open Sans"/>
              </a:rPr>
              <a:t>Among students at Georgia Institute of Technology who took Mental Well-Being for Students, 20% are currently involved, or plan to get involved, in efforts to support mental health  on their campus. And though students do, at times, encounter barriers when accessing help, 62% of students agree that students’ mental and emotional well-being is a priority at your school.</a:t>
            </a:r>
          </a:p>
          <a:p>
            <a:pPr marL="0" indent="0" defTabSz="914400">
              <a:lnSpc>
                <a:spcPts val="1400"/>
              </a:lnSpc>
              <a:spcAft>
                <a:spcPts val="200"/>
              </a:spcAft>
              <a:buNone/>
            </a:pPr>
            <a:r>
              <a:rPr lang="en-US" dirty="0">
                <a:latin typeface="Open Sans"/>
                <a:ea typeface="Open Sans"/>
                <a:cs typeface="Open Sans"/>
              </a:rPr>
              <a:t>Your Mental Well-Being for Students Impact Report includes detailed information about how your students think, feel, and behave regarding mental well-being. This data can be invaluable in guiding your programming for maximum impact.</a:t>
            </a:r>
          </a:p>
        </p:txBody>
      </p:sp>
      <p:grpSp>
        <p:nvGrpSpPr>
          <p:cNvPr id="3" name="Group 2"/>
          <p:cNvGrpSpPr>
            <a:grpSpLocks/>
          </p:cNvGrpSpPr>
          <p:nvPr/>
        </p:nvGrpSpPr>
        <p:grpSpPr bwMode="white">
          <a:xfrm>
            <a:off x="8282707" y="681037"/>
            <a:ext cx="1371600" cy="1371600"/>
            <a:chOff x="6759574" y="685800"/>
            <a:chExt cx="1371600" cy="1371600"/>
          </a:xfrm>
        </p:grpSpPr>
        <p:sp>
          <p:nvSpPr>
            <p:cNvPr id="20" name="Oval 19"/>
            <p:cNvSpPr>
              <a:spLocks/>
            </p:cNvSpPr>
            <p:nvPr/>
          </p:nvSpPr>
          <p:spPr bwMode="white">
            <a:xfrm>
              <a:off x="6759574" y="685800"/>
              <a:ext cx="1371600" cy="1371600"/>
            </a:xfrm>
            <a:prstGeom prst="ellipse">
              <a:avLst/>
            </a:prstGeom>
            <a:solidFill>
              <a:schemeClr val="accent2"/>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sp>
          <p:nvSpPr>
            <p:cNvPr id="26" name="Freeform: Shape 25"/>
            <p:cNvSpPr>
              <a:spLocks/>
            </p:cNvSpPr>
            <p:nvPr/>
          </p:nvSpPr>
          <p:spPr bwMode="white">
            <a:xfrm>
              <a:off x="7177343" y="971128"/>
              <a:ext cx="536063" cy="800944"/>
            </a:xfrm>
            <a:custGeom>
              <a:avLst/>
              <a:gdLst>
                <a:gd name="connsiteX0" fmla="*/ 97898 w 135031"/>
                <a:gd name="connsiteY0" fmla="*/ 115849 h 201752"/>
                <a:gd name="connsiteX1" fmla="*/ 86142 w 135031"/>
                <a:gd name="connsiteY1" fmla="*/ 115849 h 201752"/>
                <a:gd name="connsiteX2" fmla="*/ 86142 w 135031"/>
                <a:gd name="connsiteY2" fmla="*/ 101234 h 201752"/>
                <a:gd name="connsiteX3" fmla="*/ 105365 w 135031"/>
                <a:gd name="connsiteY3" fmla="*/ 75022 h 201752"/>
                <a:gd name="connsiteX4" fmla="*/ 115372 w 135031"/>
                <a:gd name="connsiteY4" fmla="*/ 63743 h 201752"/>
                <a:gd name="connsiteX5" fmla="*/ 115372 w 135031"/>
                <a:gd name="connsiteY5" fmla="*/ 51511 h 201752"/>
                <a:gd name="connsiteX6" fmla="*/ 106159 w 135031"/>
                <a:gd name="connsiteY6" fmla="*/ 40390 h 201752"/>
                <a:gd name="connsiteX7" fmla="*/ 106159 w 135031"/>
                <a:gd name="connsiteY7" fmla="*/ 38643 h 201752"/>
                <a:gd name="connsiteX8" fmla="*/ 67714 w 135031"/>
                <a:gd name="connsiteY8" fmla="*/ 199 h 201752"/>
                <a:gd name="connsiteX9" fmla="*/ 29270 w 135031"/>
                <a:gd name="connsiteY9" fmla="*/ 38643 h 201752"/>
                <a:gd name="connsiteX10" fmla="*/ 29270 w 135031"/>
                <a:gd name="connsiteY10" fmla="*/ 40232 h 201752"/>
                <a:gd name="connsiteX11" fmla="*/ 19898 w 135031"/>
                <a:gd name="connsiteY11" fmla="*/ 51352 h 201752"/>
                <a:gd name="connsiteX12" fmla="*/ 19898 w 135031"/>
                <a:gd name="connsiteY12" fmla="*/ 63584 h 201752"/>
                <a:gd name="connsiteX13" fmla="*/ 29906 w 135031"/>
                <a:gd name="connsiteY13" fmla="*/ 74863 h 201752"/>
                <a:gd name="connsiteX14" fmla="*/ 49128 w 135031"/>
                <a:gd name="connsiteY14" fmla="*/ 100916 h 201752"/>
                <a:gd name="connsiteX15" fmla="*/ 49128 w 135031"/>
                <a:gd name="connsiteY15" fmla="*/ 115690 h 201752"/>
                <a:gd name="connsiteX16" fmla="*/ 37372 w 135031"/>
                <a:gd name="connsiteY16" fmla="*/ 115690 h 201752"/>
                <a:gd name="connsiteX17" fmla="*/ 199 w 135031"/>
                <a:gd name="connsiteY17" fmla="*/ 152864 h 201752"/>
                <a:gd name="connsiteX18" fmla="*/ 199 w 135031"/>
                <a:gd name="connsiteY18" fmla="*/ 198933 h 201752"/>
                <a:gd name="connsiteX19" fmla="*/ 3376 w 135031"/>
                <a:gd name="connsiteY19" fmla="*/ 202110 h 201752"/>
                <a:gd name="connsiteX20" fmla="*/ 132212 w 135031"/>
                <a:gd name="connsiteY20" fmla="*/ 202110 h 201752"/>
                <a:gd name="connsiteX21" fmla="*/ 135389 w 135031"/>
                <a:gd name="connsiteY21" fmla="*/ 198933 h 201752"/>
                <a:gd name="connsiteX22" fmla="*/ 135389 w 135031"/>
                <a:gd name="connsiteY22" fmla="*/ 152864 h 201752"/>
                <a:gd name="connsiteX23" fmla="*/ 97898 w 135031"/>
                <a:gd name="connsiteY23" fmla="*/ 115849 h 201752"/>
                <a:gd name="connsiteX24" fmla="*/ 67556 w 135031"/>
                <a:gd name="connsiteY24" fmla="*/ 6712 h 201752"/>
                <a:gd name="connsiteX25" fmla="*/ 99645 w 135031"/>
                <a:gd name="connsiteY25" fmla="*/ 38802 h 201752"/>
                <a:gd name="connsiteX26" fmla="*/ 99645 w 135031"/>
                <a:gd name="connsiteY26" fmla="*/ 40390 h 201752"/>
                <a:gd name="connsiteX27" fmla="*/ 84713 w 135031"/>
                <a:gd name="connsiteY27" fmla="*/ 21963 h 201752"/>
                <a:gd name="connsiteX28" fmla="*/ 82171 w 135031"/>
                <a:gd name="connsiteY28" fmla="*/ 19580 h 201752"/>
                <a:gd name="connsiteX29" fmla="*/ 78994 w 135031"/>
                <a:gd name="connsiteY29" fmla="*/ 21009 h 201752"/>
                <a:gd name="connsiteX30" fmla="*/ 35307 w 135031"/>
                <a:gd name="connsiteY30" fmla="*/ 40549 h 201752"/>
                <a:gd name="connsiteX31" fmla="*/ 35307 w 135031"/>
                <a:gd name="connsiteY31" fmla="*/ 38802 h 201752"/>
                <a:gd name="connsiteX32" fmla="*/ 67556 w 135031"/>
                <a:gd name="connsiteY32" fmla="*/ 6712 h 201752"/>
                <a:gd name="connsiteX33" fmla="*/ 35625 w 135031"/>
                <a:gd name="connsiteY33" fmla="*/ 71368 h 201752"/>
                <a:gd name="connsiteX34" fmla="*/ 34354 w 135031"/>
                <a:gd name="connsiteY34" fmla="*/ 69144 h 201752"/>
                <a:gd name="connsiteX35" fmla="*/ 32447 w 135031"/>
                <a:gd name="connsiteY35" fmla="*/ 68509 h 201752"/>
                <a:gd name="connsiteX36" fmla="*/ 31812 w 135031"/>
                <a:gd name="connsiteY36" fmla="*/ 68509 h 201752"/>
                <a:gd name="connsiteX37" fmla="*/ 25934 w 135031"/>
                <a:gd name="connsiteY37" fmla="*/ 63584 h 201752"/>
                <a:gd name="connsiteX38" fmla="*/ 25934 w 135031"/>
                <a:gd name="connsiteY38" fmla="*/ 51352 h 201752"/>
                <a:gd name="connsiteX39" fmla="*/ 30859 w 135031"/>
                <a:gd name="connsiteY39" fmla="*/ 46427 h 201752"/>
                <a:gd name="connsiteX40" fmla="*/ 31653 w 135031"/>
                <a:gd name="connsiteY40" fmla="*/ 46427 h 201752"/>
                <a:gd name="connsiteX41" fmla="*/ 32447 w 135031"/>
                <a:gd name="connsiteY41" fmla="*/ 46427 h 201752"/>
                <a:gd name="connsiteX42" fmla="*/ 33401 w 135031"/>
                <a:gd name="connsiteY42" fmla="*/ 46586 h 201752"/>
                <a:gd name="connsiteX43" fmla="*/ 36896 w 135031"/>
                <a:gd name="connsiteY43" fmla="*/ 46586 h 201752"/>
                <a:gd name="connsiteX44" fmla="*/ 80423 w 135031"/>
                <a:gd name="connsiteY44" fmla="*/ 28794 h 201752"/>
                <a:gd name="connsiteX45" fmla="*/ 99486 w 135031"/>
                <a:gd name="connsiteY45" fmla="*/ 46427 h 201752"/>
                <a:gd name="connsiteX46" fmla="*/ 101552 w 135031"/>
                <a:gd name="connsiteY46" fmla="*/ 45951 h 201752"/>
                <a:gd name="connsiteX47" fmla="*/ 103299 w 135031"/>
                <a:gd name="connsiteY47" fmla="*/ 46268 h 201752"/>
                <a:gd name="connsiteX48" fmla="*/ 103935 w 135031"/>
                <a:gd name="connsiteY48" fmla="*/ 46268 h 201752"/>
                <a:gd name="connsiteX49" fmla="*/ 108859 w 135031"/>
                <a:gd name="connsiteY49" fmla="*/ 51193 h 201752"/>
                <a:gd name="connsiteX50" fmla="*/ 108859 w 135031"/>
                <a:gd name="connsiteY50" fmla="*/ 63425 h 201752"/>
                <a:gd name="connsiteX51" fmla="*/ 103935 w 135031"/>
                <a:gd name="connsiteY51" fmla="*/ 68350 h 201752"/>
                <a:gd name="connsiteX52" fmla="*/ 103140 w 135031"/>
                <a:gd name="connsiteY52" fmla="*/ 68350 h 201752"/>
                <a:gd name="connsiteX53" fmla="*/ 100757 w 135031"/>
                <a:gd name="connsiteY53" fmla="*/ 68985 h 201752"/>
                <a:gd name="connsiteX54" fmla="*/ 99486 w 135031"/>
                <a:gd name="connsiteY54" fmla="*/ 71209 h 201752"/>
                <a:gd name="connsiteX55" fmla="*/ 67556 w 135031"/>
                <a:gd name="connsiteY55" fmla="*/ 99486 h 201752"/>
                <a:gd name="connsiteX56" fmla="*/ 35625 w 135031"/>
                <a:gd name="connsiteY56" fmla="*/ 71368 h 201752"/>
                <a:gd name="connsiteX57" fmla="*/ 128717 w 135031"/>
                <a:gd name="connsiteY57" fmla="*/ 196074 h 201752"/>
                <a:gd name="connsiteX58" fmla="*/ 6235 w 135031"/>
                <a:gd name="connsiteY58" fmla="*/ 196074 h 201752"/>
                <a:gd name="connsiteX59" fmla="*/ 6235 w 135031"/>
                <a:gd name="connsiteY59" fmla="*/ 153181 h 201752"/>
                <a:gd name="connsiteX60" fmla="*/ 37055 w 135031"/>
                <a:gd name="connsiteY60" fmla="*/ 122362 h 201752"/>
                <a:gd name="connsiteX61" fmla="*/ 51987 w 135031"/>
                <a:gd name="connsiteY61" fmla="*/ 122362 h 201752"/>
                <a:gd name="connsiteX62" fmla="*/ 55165 w 135031"/>
                <a:gd name="connsiteY62" fmla="*/ 119185 h 201752"/>
                <a:gd name="connsiteX63" fmla="*/ 55165 w 135031"/>
                <a:gd name="connsiteY63" fmla="*/ 104093 h 201752"/>
                <a:gd name="connsiteX64" fmla="*/ 67397 w 135031"/>
                <a:gd name="connsiteY64" fmla="*/ 106159 h 201752"/>
                <a:gd name="connsiteX65" fmla="*/ 79470 w 135031"/>
                <a:gd name="connsiteY65" fmla="*/ 104093 h 201752"/>
                <a:gd name="connsiteX66" fmla="*/ 79470 w 135031"/>
                <a:gd name="connsiteY66" fmla="*/ 119185 h 201752"/>
                <a:gd name="connsiteX67" fmla="*/ 82647 w 135031"/>
                <a:gd name="connsiteY67" fmla="*/ 122362 h 201752"/>
                <a:gd name="connsiteX68" fmla="*/ 97580 w 135031"/>
                <a:gd name="connsiteY68" fmla="*/ 122362 h 201752"/>
                <a:gd name="connsiteX69" fmla="*/ 128399 w 135031"/>
                <a:gd name="connsiteY69" fmla="*/ 153181 h 201752"/>
                <a:gd name="connsiteX70" fmla="*/ 128399 w 135031"/>
                <a:gd name="connsiteY70" fmla="*/ 196074 h 201752"/>
                <a:gd name="connsiteX71" fmla="*/ 72957 w 135031"/>
                <a:gd name="connsiteY71" fmla="*/ 89319 h 201752"/>
                <a:gd name="connsiteX72" fmla="*/ 62154 w 135031"/>
                <a:gd name="connsiteY72" fmla="*/ 89319 h 201752"/>
                <a:gd name="connsiteX73" fmla="*/ 58977 w 135031"/>
                <a:gd name="connsiteY73" fmla="*/ 86142 h 201752"/>
                <a:gd name="connsiteX74" fmla="*/ 62154 w 135031"/>
                <a:gd name="connsiteY74" fmla="*/ 82965 h 201752"/>
                <a:gd name="connsiteX75" fmla="*/ 72957 w 135031"/>
                <a:gd name="connsiteY75" fmla="*/ 82965 h 201752"/>
                <a:gd name="connsiteX76" fmla="*/ 76134 w 135031"/>
                <a:gd name="connsiteY76" fmla="*/ 86142 h 201752"/>
                <a:gd name="connsiteX77" fmla="*/ 72957 w 135031"/>
                <a:gd name="connsiteY77" fmla="*/ 89319 h 201752"/>
                <a:gd name="connsiteX78" fmla="*/ 79947 w 135031"/>
                <a:gd name="connsiteY78" fmla="*/ 130941 h 201752"/>
                <a:gd name="connsiteX79" fmla="*/ 67556 w 135031"/>
                <a:gd name="connsiteY79" fmla="*/ 136660 h 201752"/>
                <a:gd name="connsiteX80" fmla="*/ 55165 w 135031"/>
                <a:gd name="connsiteY80" fmla="*/ 130941 h 201752"/>
                <a:gd name="connsiteX81" fmla="*/ 38008 w 135031"/>
                <a:gd name="connsiteY81" fmla="*/ 149527 h 201752"/>
                <a:gd name="connsiteX82" fmla="*/ 42932 w 135031"/>
                <a:gd name="connsiteY82" fmla="*/ 162554 h 201752"/>
                <a:gd name="connsiteX83" fmla="*/ 65490 w 135031"/>
                <a:gd name="connsiteY83" fmla="*/ 184000 h 201752"/>
                <a:gd name="connsiteX84" fmla="*/ 67714 w 135031"/>
                <a:gd name="connsiteY84" fmla="*/ 184794 h 201752"/>
                <a:gd name="connsiteX85" fmla="*/ 69780 w 135031"/>
                <a:gd name="connsiteY85" fmla="*/ 184000 h 201752"/>
                <a:gd name="connsiteX86" fmla="*/ 93450 w 135031"/>
                <a:gd name="connsiteY86" fmla="*/ 161283 h 201752"/>
                <a:gd name="connsiteX87" fmla="*/ 97263 w 135031"/>
                <a:gd name="connsiteY87" fmla="*/ 149527 h 201752"/>
                <a:gd name="connsiteX88" fmla="*/ 79947 w 135031"/>
                <a:gd name="connsiteY88" fmla="*/ 130941 h 201752"/>
                <a:gd name="connsiteX89" fmla="*/ 88208 w 135031"/>
                <a:gd name="connsiteY89" fmla="*/ 157470 h 201752"/>
                <a:gd name="connsiteX90" fmla="*/ 67556 w 135031"/>
                <a:gd name="connsiteY90" fmla="*/ 177328 h 201752"/>
                <a:gd name="connsiteX91" fmla="*/ 47539 w 135031"/>
                <a:gd name="connsiteY91" fmla="*/ 158265 h 201752"/>
                <a:gd name="connsiteX92" fmla="*/ 44203 w 135031"/>
                <a:gd name="connsiteY92" fmla="*/ 149527 h 201752"/>
                <a:gd name="connsiteX93" fmla="*/ 55006 w 135031"/>
                <a:gd name="connsiteY93" fmla="*/ 137295 h 201752"/>
                <a:gd name="connsiteX94" fmla="*/ 64537 w 135031"/>
                <a:gd name="connsiteY94" fmla="*/ 143650 h 201752"/>
                <a:gd name="connsiteX95" fmla="*/ 67397 w 135031"/>
                <a:gd name="connsiteY95" fmla="*/ 145397 h 201752"/>
                <a:gd name="connsiteX96" fmla="*/ 70256 w 135031"/>
                <a:gd name="connsiteY96" fmla="*/ 143650 h 201752"/>
                <a:gd name="connsiteX97" fmla="*/ 79788 w 135031"/>
                <a:gd name="connsiteY97" fmla="*/ 137295 h 201752"/>
                <a:gd name="connsiteX98" fmla="*/ 90590 w 135031"/>
                <a:gd name="connsiteY98" fmla="*/ 149527 h 201752"/>
                <a:gd name="connsiteX99" fmla="*/ 88208 w 135031"/>
                <a:gd name="connsiteY99" fmla="*/ 157470 h 2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35031" h="201752">
                  <a:moveTo>
                    <a:pt x="97898" y="115849"/>
                  </a:moveTo>
                  <a:lnTo>
                    <a:pt x="86142" y="115849"/>
                  </a:lnTo>
                  <a:lnTo>
                    <a:pt x="86142" y="101234"/>
                  </a:lnTo>
                  <a:cubicBezTo>
                    <a:pt x="95833" y="95833"/>
                    <a:pt x="103140" y="86460"/>
                    <a:pt x="105365" y="75022"/>
                  </a:cubicBezTo>
                  <a:cubicBezTo>
                    <a:pt x="110925" y="74387"/>
                    <a:pt x="115372" y="69621"/>
                    <a:pt x="115372" y="63743"/>
                  </a:cubicBezTo>
                  <a:lnTo>
                    <a:pt x="115372" y="51511"/>
                  </a:lnTo>
                  <a:cubicBezTo>
                    <a:pt x="115372" y="45951"/>
                    <a:pt x="111401" y="41344"/>
                    <a:pt x="106159" y="40390"/>
                  </a:cubicBezTo>
                  <a:lnTo>
                    <a:pt x="106159" y="38643"/>
                  </a:lnTo>
                  <a:cubicBezTo>
                    <a:pt x="106159" y="17356"/>
                    <a:pt x="88843" y="199"/>
                    <a:pt x="67714" y="199"/>
                  </a:cubicBezTo>
                  <a:cubicBezTo>
                    <a:pt x="46427" y="199"/>
                    <a:pt x="29270" y="17514"/>
                    <a:pt x="29270" y="38643"/>
                  </a:cubicBezTo>
                  <a:lnTo>
                    <a:pt x="29270" y="40232"/>
                  </a:lnTo>
                  <a:cubicBezTo>
                    <a:pt x="24028" y="41185"/>
                    <a:pt x="19898" y="45792"/>
                    <a:pt x="19898" y="51352"/>
                  </a:cubicBezTo>
                  <a:lnTo>
                    <a:pt x="19898" y="63584"/>
                  </a:lnTo>
                  <a:cubicBezTo>
                    <a:pt x="19898" y="69462"/>
                    <a:pt x="24346" y="74228"/>
                    <a:pt x="29906" y="74863"/>
                  </a:cubicBezTo>
                  <a:cubicBezTo>
                    <a:pt x="32130" y="86142"/>
                    <a:pt x="39438" y="95674"/>
                    <a:pt x="49128" y="100916"/>
                  </a:cubicBezTo>
                  <a:lnTo>
                    <a:pt x="49128" y="115690"/>
                  </a:lnTo>
                  <a:lnTo>
                    <a:pt x="37372" y="115690"/>
                  </a:lnTo>
                  <a:cubicBezTo>
                    <a:pt x="16879" y="115690"/>
                    <a:pt x="199" y="132370"/>
                    <a:pt x="199" y="152864"/>
                  </a:cubicBezTo>
                  <a:lnTo>
                    <a:pt x="199" y="198933"/>
                  </a:lnTo>
                  <a:cubicBezTo>
                    <a:pt x="199" y="200680"/>
                    <a:pt x="1629" y="202110"/>
                    <a:pt x="3376" y="202110"/>
                  </a:cubicBezTo>
                  <a:lnTo>
                    <a:pt x="132212" y="202110"/>
                  </a:lnTo>
                  <a:cubicBezTo>
                    <a:pt x="133959" y="202110"/>
                    <a:pt x="135389" y="200680"/>
                    <a:pt x="135389" y="198933"/>
                  </a:cubicBezTo>
                  <a:lnTo>
                    <a:pt x="135389" y="152864"/>
                  </a:lnTo>
                  <a:cubicBezTo>
                    <a:pt x="135071" y="132529"/>
                    <a:pt x="118391" y="115849"/>
                    <a:pt x="97898" y="115849"/>
                  </a:cubicBezTo>
                  <a:close/>
                  <a:moveTo>
                    <a:pt x="67556" y="6712"/>
                  </a:moveTo>
                  <a:cubicBezTo>
                    <a:pt x="85348" y="6712"/>
                    <a:pt x="99645" y="21168"/>
                    <a:pt x="99645" y="38802"/>
                  </a:cubicBezTo>
                  <a:lnTo>
                    <a:pt x="99645" y="40390"/>
                  </a:lnTo>
                  <a:cubicBezTo>
                    <a:pt x="88684" y="38166"/>
                    <a:pt x="84871" y="22121"/>
                    <a:pt x="84713" y="21963"/>
                  </a:cubicBezTo>
                  <a:cubicBezTo>
                    <a:pt x="84395" y="20692"/>
                    <a:pt x="83442" y="19739"/>
                    <a:pt x="82171" y="19580"/>
                  </a:cubicBezTo>
                  <a:cubicBezTo>
                    <a:pt x="80900" y="19421"/>
                    <a:pt x="79629" y="19897"/>
                    <a:pt x="78994" y="21009"/>
                  </a:cubicBezTo>
                  <a:cubicBezTo>
                    <a:pt x="78835" y="21168"/>
                    <a:pt x="65649" y="41344"/>
                    <a:pt x="35307" y="40549"/>
                  </a:cubicBezTo>
                  <a:lnTo>
                    <a:pt x="35307" y="38802"/>
                  </a:lnTo>
                  <a:cubicBezTo>
                    <a:pt x="35466" y="21168"/>
                    <a:pt x="49763" y="6712"/>
                    <a:pt x="67556" y="6712"/>
                  </a:cubicBezTo>
                  <a:close/>
                  <a:moveTo>
                    <a:pt x="35625" y="71368"/>
                  </a:moveTo>
                  <a:cubicBezTo>
                    <a:pt x="35466" y="70415"/>
                    <a:pt x="34989" y="69780"/>
                    <a:pt x="34354" y="69144"/>
                  </a:cubicBezTo>
                  <a:cubicBezTo>
                    <a:pt x="33877" y="68668"/>
                    <a:pt x="33083" y="68509"/>
                    <a:pt x="32447" y="68509"/>
                  </a:cubicBezTo>
                  <a:cubicBezTo>
                    <a:pt x="32289" y="68509"/>
                    <a:pt x="31971" y="68509"/>
                    <a:pt x="31812" y="68509"/>
                  </a:cubicBezTo>
                  <a:cubicBezTo>
                    <a:pt x="28794" y="69144"/>
                    <a:pt x="25934" y="66602"/>
                    <a:pt x="25934" y="63584"/>
                  </a:cubicBezTo>
                  <a:lnTo>
                    <a:pt x="25934" y="51352"/>
                  </a:lnTo>
                  <a:cubicBezTo>
                    <a:pt x="25934" y="48651"/>
                    <a:pt x="28158" y="46427"/>
                    <a:pt x="30859" y="46427"/>
                  </a:cubicBezTo>
                  <a:cubicBezTo>
                    <a:pt x="31176" y="46427"/>
                    <a:pt x="31335" y="46427"/>
                    <a:pt x="31653" y="46427"/>
                  </a:cubicBezTo>
                  <a:cubicBezTo>
                    <a:pt x="31971" y="46427"/>
                    <a:pt x="32289" y="46427"/>
                    <a:pt x="32447" y="46427"/>
                  </a:cubicBezTo>
                  <a:cubicBezTo>
                    <a:pt x="32765" y="46586"/>
                    <a:pt x="33083" y="46586"/>
                    <a:pt x="33401" y="46586"/>
                  </a:cubicBezTo>
                  <a:cubicBezTo>
                    <a:pt x="34513" y="46586"/>
                    <a:pt x="35784" y="46586"/>
                    <a:pt x="36896" y="46586"/>
                  </a:cubicBezTo>
                  <a:cubicBezTo>
                    <a:pt x="60248" y="46586"/>
                    <a:pt x="74228" y="35466"/>
                    <a:pt x="80423" y="28794"/>
                  </a:cubicBezTo>
                  <a:cubicBezTo>
                    <a:pt x="83124" y="35307"/>
                    <a:pt x="88684" y="44997"/>
                    <a:pt x="99486" y="46427"/>
                  </a:cubicBezTo>
                  <a:cubicBezTo>
                    <a:pt x="100281" y="46586"/>
                    <a:pt x="100916" y="46427"/>
                    <a:pt x="101552" y="45951"/>
                  </a:cubicBezTo>
                  <a:cubicBezTo>
                    <a:pt x="102028" y="46109"/>
                    <a:pt x="102664" y="46268"/>
                    <a:pt x="103299" y="46268"/>
                  </a:cubicBezTo>
                  <a:cubicBezTo>
                    <a:pt x="103458" y="46268"/>
                    <a:pt x="103776" y="46268"/>
                    <a:pt x="103935" y="46268"/>
                  </a:cubicBezTo>
                  <a:cubicBezTo>
                    <a:pt x="106635" y="46268"/>
                    <a:pt x="108859" y="48492"/>
                    <a:pt x="108859" y="51193"/>
                  </a:cubicBezTo>
                  <a:lnTo>
                    <a:pt x="108859" y="63425"/>
                  </a:lnTo>
                  <a:cubicBezTo>
                    <a:pt x="108859" y="66126"/>
                    <a:pt x="106635" y="68350"/>
                    <a:pt x="103935" y="68350"/>
                  </a:cubicBezTo>
                  <a:cubicBezTo>
                    <a:pt x="103617" y="68350"/>
                    <a:pt x="103458" y="68350"/>
                    <a:pt x="103140" y="68350"/>
                  </a:cubicBezTo>
                  <a:cubicBezTo>
                    <a:pt x="102346" y="68191"/>
                    <a:pt x="101393" y="68350"/>
                    <a:pt x="100757" y="68985"/>
                  </a:cubicBezTo>
                  <a:cubicBezTo>
                    <a:pt x="100122" y="69462"/>
                    <a:pt x="99645" y="70256"/>
                    <a:pt x="99486" y="71209"/>
                  </a:cubicBezTo>
                  <a:cubicBezTo>
                    <a:pt x="97580" y="87254"/>
                    <a:pt x="83759" y="99486"/>
                    <a:pt x="67556" y="99486"/>
                  </a:cubicBezTo>
                  <a:cubicBezTo>
                    <a:pt x="51352" y="99645"/>
                    <a:pt x="37690" y="87572"/>
                    <a:pt x="35625" y="71368"/>
                  </a:cubicBezTo>
                  <a:close/>
                  <a:moveTo>
                    <a:pt x="128717" y="196074"/>
                  </a:moveTo>
                  <a:lnTo>
                    <a:pt x="6235" y="196074"/>
                  </a:lnTo>
                  <a:lnTo>
                    <a:pt x="6235" y="153181"/>
                  </a:lnTo>
                  <a:cubicBezTo>
                    <a:pt x="6235" y="136183"/>
                    <a:pt x="20056" y="122362"/>
                    <a:pt x="37055" y="122362"/>
                  </a:cubicBezTo>
                  <a:lnTo>
                    <a:pt x="51987" y="122362"/>
                  </a:lnTo>
                  <a:cubicBezTo>
                    <a:pt x="53735" y="122362"/>
                    <a:pt x="55165" y="120933"/>
                    <a:pt x="55165" y="119185"/>
                  </a:cubicBezTo>
                  <a:lnTo>
                    <a:pt x="55165" y="104093"/>
                  </a:lnTo>
                  <a:cubicBezTo>
                    <a:pt x="58977" y="105364"/>
                    <a:pt x="63108" y="106159"/>
                    <a:pt x="67397" y="106159"/>
                  </a:cubicBezTo>
                  <a:cubicBezTo>
                    <a:pt x="71686" y="106159"/>
                    <a:pt x="75657" y="105364"/>
                    <a:pt x="79470" y="104093"/>
                  </a:cubicBezTo>
                  <a:lnTo>
                    <a:pt x="79470" y="119185"/>
                  </a:lnTo>
                  <a:cubicBezTo>
                    <a:pt x="79470" y="120933"/>
                    <a:pt x="80900" y="122362"/>
                    <a:pt x="82647" y="122362"/>
                  </a:cubicBezTo>
                  <a:lnTo>
                    <a:pt x="97580" y="122362"/>
                  </a:lnTo>
                  <a:cubicBezTo>
                    <a:pt x="114578" y="122362"/>
                    <a:pt x="128399" y="136183"/>
                    <a:pt x="128399" y="153181"/>
                  </a:cubicBezTo>
                  <a:lnTo>
                    <a:pt x="128399" y="196074"/>
                  </a:lnTo>
                  <a:close/>
                  <a:moveTo>
                    <a:pt x="72957" y="89319"/>
                  </a:moveTo>
                  <a:lnTo>
                    <a:pt x="62154" y="89319"/>
                  </a:lnTo>
                  <a:cubicBezTo>
                    <a:pt x="60407" y="89319"/>
                    <a:pt x="58977" y="87890"/>
                    <a:pt x="58977" y="86142"/>
                  </a:cubicBezTo>
                  <a:cubicBezTo>
                    <a:pt x="58977" y="84395"/>
                    <a:pt x="60407" y="82965"/>
                    <a:pt x="62154" y="82965"/>
                  </a:cubicBezTo>
                  <a:lnTo>
                    <a:pt x="72957" y="82965"/>
                  </a:lnTo>
                  <a:cubicBezTo>
                    <a:pt x="74704" y="82965"/>
                    <a:pt x="76134" y="84395"/>
                    <a:pt x="76134" y="86142"/>
                  </a:cubicBezTo>
                  <a:cubicBezTo>
                    <a:pt x="76134" y="87890"/>
                    <a:pt x="74704" y="89319"/>
                    <a:pt x="72957" y="89319"/>
                  </a:cubicBezTo>
                  <a:close/>
                  <a:moveTo>
                    <a:pt x="79947" y="130941"/>
                  </a:moveTo>
                  <a:cubicBezTo>
                    <a:pt x="75181" y="130941"/>
                    <a:pt x="70733" y="133006"/>
                    <a:pt x="67556" y="136660"/>
                  </a:cubicBezTo>
                  <a:cubicBezTo>
                    <a:pt x="64379" y="133006"/>
                    <a:pt x="59930" y="130941"/>
                    <a:pt x="55165" y="130941"/>
                  </a:cubicBezTo>
                  <a:cubicBezTo>
                    <a:pt x="45633" y="130941"/>
                    <a:pt x="38008" y="139360"/>
                    <a:pt x="38008" y="149527"/>
                  </a:cubicBezTo>
                  <a:cubicBezTo>
                    <a:pt x="38008" y="154452"/>
                    <a:pt x="39755" y="159059"/>
                    <a:pt x="42932" y="162554"/>
                  </a:cubicBezTo>
                  <a:cubicBezTo>
                    <a:pt x="45474" y="165414"/>
                    <a:pt x="64537" y="183206"/>
                    <a:pt x="65490" y="184000"/>
                  </a:cubicBezTo>
                  <a:cubicBezTo>
                    <a:pt x="66126" y="184636"/>
                    <a:pt x="66920" y="184794"/>
                    <a:pt x="67714" y="184794"/>
                  </a:cubicBezTo>
                  <a:cubicBezTo>
                    <a:pt x="68509" y="184794"/>
                    <a:pt x="69303" y="184477"/>
                    <a:pt x="69780" y="184000"/>
                  </a:cubicBezTo>
                  <a:cubicBezTo>
                    <a:pt x="71845" y="182094"/>
                    <a:pt x="90749" y="164778"/>
                    <a:pt x="93450" y="161283"/>
                  </a:cubicBezTo>
                  <a:cubicBezTo>
                    <a:pt x="95992" y="157947"/>
                    <a:pt x="97263" y="153817"/>
                    <a:pt x="97263" y="149527"/>
                  </a:cubicBezTo>
                  <a:cubicBezTo>
                    <a:pt x="97104" y="139360"/>
                    <a:pt x="89320" y="130941"/>
                    <a:pt x="79947" y="130941"/>
                  </a:cubicBezTo>
                  <a:close/>
                  <a:moveTo>
                    <a:pt x="88208" y="157470"/>
                  </a:moveTo>
                  <a:cubicBezTo>
                    <a:pt x="86619" y="159536"/>
                    <a:pt x="75499" y="170020"/>
                    <a:pt x="67556" y="177328"/>
                  </a:cubicBezTo>
                  <a:cubicBezTo>
                    <a:pt x="61042" y="171291"/>
                    <a:pt x="49445" y="160330"/>
                    <a:pt x="47539" y="158265"/>
                  </a:cubicBezTo>
                  <a:cubicBezTo>
                    <a:pt x="45474" y="155882"/>
                    <a:pt x="44203" y="152864"/>
                    <a:pt x="44203" y="149527"/>
                  </a:cubicBezTo>
                  <a:cubicBezTo>
                    <a:pt x="44203" y="142696"/>
                    <a:pt x="49128" y="137295"/>
                    <a:pt x="55006" y="137295"/>
                  </a:cubicBezTo>
                  <a:cubicBezTo>
                    <a:pt x="58977" y="137295"/>
                    <a:pt x="62631" y="139678"/>
                    <a:pt x="64537" y="143650"/>
                  </a:cubicBezTo>
                  <a:cubicBezTo>
                    <a:pt x="65014" y="144762"/>
                    <a:pt x="66126" y="145397"/>
                    <a:pt x="67397" y="145397"/>
                  </a:cubicBezTo>
                  <a:cubicBezTo>
                    <a:pt x="68668" y="145397"/>
                    <a:pt x="69780" y="144762"/>
                    <a:pt x="70256" y="143650"/>
                  </a:cubicBezTo>
                  <a:cubicBezTo>
                    <a:pt x="72163" y="139678"/>
                    <a:pt x="75816" y="137295"/>
                    <a:pt x="79788" y="137295"/>
                  </a:cubicBezTo>
                  <a:cubicBezTo>
                    <a:pt x="85825" y="137295"/>
                    <a:pt x="90590" y="142855"/>
                    <a:pt x="90590" y="149527"/>
                  </a:cubicBezTo>
                  <a:cubicBezTo>
                    <a:pt x="90749" y="152546"/>
                    <a:pt x="89796" y="155246"/>
                    <a:pt x="88208" y="157470"/>
                  </a:cubicBezTo>
                  <a:close/>
                </a:path>
              </a:pathLst>
            </a:custGeom>
            <a:solidFill>
              <a:schemeClr val="bg1"/>
            </a:solidFill>
            <a:ln w="1589" cap="flat">
              <a:noFill/>
              <a:prstDash val="solid"/>
              <a:miter/>
              <a:headEnd type="none"/>
              <a:tailEnd type="none"/>
            </a:ln>
          </p:spPr>
          <p:txBody>
            <a:bodyPr wrap="square" anchor="ctr"/>
            <a:lstStyle/>
            <a:p>
              <a:endParaRPr lang="en-US" dirty="0"/>
            </a:p>
          </p:txBody>
        </p:sp>
      </p:grpSp>
      <p:grpSp>
        <p:nvGrpSpPr>
          <p:cNvPr id="6" name="Group 5"/>
          <p:cNvGrpSpPr>
            <a:grpSpLocks/>
          </p:cNvGrpSpPr>
          <p:nvPr/>
        </p:nvGrpSpPr>
        <p:grpSpPr bwMode="white">
          <a:xfrm>
            <a:off x="4221882" y="685800"/>
            <a:ext cx="1371600" cy="1371600"/>
            <a:chOff x="4052358" y="685800"/>
            <a:chExt cx="1371600" cy="1371600"/>
          </a:xfrm>
        </p:grpSpPr>
        <p:sp>
          <p:nvSpPr>
            <p:cNvPr id="19" name="Oval 18"/>
            <p:cNvSpPr>
              <a:spLocks/>
            </p:cNvSpPr>
            <p:nvPr/>
          </p:nvSpPr>
          <p:spPr bwMode="white">
            <a:xfrm>
              <a:off x="4052358" y="685800"/>
              <a:ext cx="1371600" cy="1371600"/>
            </a:xfrm>
            <a:prstGeom prst="ellipse">
              <a:avLst/>
            </a:prstGeom>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sp>
          <p:nvSpPr>
            <p:cNvPr id="22" name="Freeform: Shape 21"/>
            <p:cNvSpPr>
              <a:spLocks/>
            </p:cNvSpPr>
            <p:nvPr/>
          </p:nvSpPr>
          <p:spPr bwMode="white">
            <a:xfrm>
              <a:off x="4417191" y="971128"/>
              <a:ext cx="641934" cy="800944"/>
            </a:xfrm>
            <a:custGeom>
              <a:avLst/>
              <a:gdLst>
                <a:gd name="connsiteX0" fmla="*/ 173356 w 173157"/>
                <a:gd name="connsiteY0" fmla="*/ 43409 h 216050"/>
                <a:gd name="connsiteX1" fmla="*/ 160648 w 173157"/>
                <a:gd name="connsiteY1" fmla="*/ 24345 h 216050"/>
                <a:gd name="connsiteX2" fmla="*/ 173356 w 173157"/>
                <a:gd name="connsiteY2" fmla="*/ 5441 h 216050"/>
                <a:gd name="connsiteX3" fmla="*/ 173515 w 173157"/>
                <a:gd name="connsiteY3" fmla="*/ 2105 h 216050"/>
                <a:gd name="connsiteX4" fmla="*/ 170656 w 173157"/>
                <a:gd name="connsiteY4" fmla="*/ 358 h 216050"/>
                <a:gd name="connsiteX5" fmla="*/ 112354 w 173157"/>
                <a:gd name="connsiteY5" fmla="*/ 358 h 216050"/>
                <a:gd name="connsiteX6" fmla="*/ 111719 w 173157"/>
                <a:gd name="connsiteY6" fmla="*/ 358 h 216050"/>
                <a:gd name="connsiteX7" fmla="*/ 110607 w 173157"/>
                <a:gd name="connsiteY7" fmla="*/ 199 h 216050"/>
                <a:gd name="connsiteX8" fmla="*/ 107429 w 173157"/>
                <a:gd name="connsiteY8" fmla="*/ 3376 h 216050"/>
                <a:gd name="connsiteX9" fmla="*/ 107429 w 173157"/>
                <a:gd name="connsiteY9" fmla="*/ 95197 h 216050"/>
                <a:gd name="connsiteX10" fmla="*/ 89796 w 173157"/>
                <a:gd name="connsiteY10" fmla="*/ 74228 h 216050"/>
                <a:gd name="connsiteX11" fmla="*/ 89796 w 173157"/>
                <a:gd name="connsiteY11" fmla="*/ 74228 h 216050"/>
                <a:gd name="connsiteX12" fmla="*/ 89796 w 173157"/>
                <a:gd name="connsiteY12" fmla="*/ 74228 h 216050"/>
                <a:gd name="connsiteX13" fmla="*/ 75022 w 173157"/>
                <a:gd name="connsiteY13" fmla="*/ 67238 h 216050"/>
                <a:gd name="connsiteX14" fmla="*/ 71209 w 173157"/>
                <a:gd name="connsiteY14" fmla="*/ 67238 h 216050"/>
                <a:gd name="connsiteX15" fmla="*/ 71209 w 173157"/>
                <a:gd name="connsiteY15" fmla="*/ 62631 h 216050"/>
                <a:gd name="connsiteX16" fmla="*/ 71209 w 173157"/>
                <a:gd name="connsiteY16" fmla="*/ 61995 h 216050"/>
                <a:gd name="connsiteX17" fmla="*/ 82171 w 173157"/>
                <a:gd name="connsiteY17" fmla="*/ 44203 h 216050"/>
                <a:gd name="connsiteX18" fmla="*/ 82171 w 173157"/>
                <a:gd name="connsiteY18" fmla="*/ 31653 h 216050"/>
                <a:gd name="connsiteX19" fmla="*/ 62154 w 173157"/>
                <a:gd name="connsiteY19" fmla="*/ 11637 h 216050"/>
                <a:gd name="connsiteX20" fmla="*/ 61201 w 173157"/>
                <a:gd name="connsiteY20" fmla="*/ 11637 h 216050"/>
                <a:gd name="connsiteX21" fmla="*/ 48175 w 173157"/>
                <a:gd name="connsiteY21" fmla="*/ 16561 h 216050"/>
                <a:gd name="connsiteX22" fmla="*/ 35148 w 173157"/>
                <a:gd name="connsiteY22" fmla="*/ 11637 h 216050"/>
                <a:gd name="connsiteX23" fmla="*/ 34195 w 173157"/>
                <a:gd name="connsiteY23" fmla="*/ 11637 h 216050"/>
                <a:gd name="connsiteX24" fmla="*/ 14178 w 173157"/>
                <a:gd name="connsiteY24" fmla="*/ 31653 h 216050"/>
                <a:gd name="connsiteX25" fmla="*/ 14178 w 173157"/>
                <a:gd name="connsiteY25" fmla="*/ 44203 h 216050"/>
                <a:gd name="connsiteX26" fmla="*/ 23551 w 173157"/>
                <a:gd name="connsiteY26" fmla="*/ 61201 h 216050"/>
                <a:gd name="connsiteX27" fmla="*/ 23075 w 173157"/>
                <a:gd name="connsiteY27" fmla="*/ 62790 h 216050"/>
                <a:gd name="connsiteX28" fmla="*/ 23075 w 173157"/>
                <a:gd name="connsiteY28" fmla="*/ 67555 h 216050"/>
                <a:gd name="connsiteX29" fmla="*/ 19262 w 173157"/>
                <a:gd name="connsiteY29" fmla="*/ 67555 h 216050"/>
                <a:gd name="connsiteX30" fmla="*/ 199 w 173157"/>
                <a:gd name="connsiteY30" fmla="*/ 85348 h 216050"/>
                <a:gd name="connsiteX31" fmla="*/ 2105 w 173157"/>
                <a:gd name="connsiteY31" fmla="*/ 149845 h 216050"/>
                <a:gd name="connsiteX32" fmla="*/ 5282 w 173157"/>
                <a:gd name="connsiteY32" fmla="*/ 152864 h 216050"/>
                <a:gd name="connsiteX33" fmla="*/ 14655 w 173157"/>
                <a:gd name="connsiteY33" fmla="*/ 152864 h 216050"/>
                <a:gd name="connsiteX34" fmla="*/ 14655 w 173157"/>
                <a:gd name="connsiteY34" fmla="*/ 212595 h 216050"/>
                <a:gd name="connsiteX35" fmla="*/ 17832 w 173157"/>
                <a:gd name="connsiteY35" fmla="*/ 215772 h 216050"/>
                <a:gd name="connsiteX36" fmla="*/ 50240 w 173157"/>
                <a:gd name="connsiteY36" fmla="*/ 215772 h 216050"/>
                <a:gd name="connsiteX37" fmla="*/ 51352 w 173157"/>
                <a:gd name="connsiteY37" fmla="*/ 215613 h 216050"/>
                <a:gd name="connsiteX38" fmla="*/ 76611 w 173157"/>
                <a:gd name="connsiteY38" fmla="*/ 215613 h 216050"/>
                <a:gd name="connsiteX39" fmla="*/ 109495 w 173157"/>
                <a:gd name="connsiteY39" fmla="*/ 215613 h 216050"/>
                <a:gd name="connsiteX40" fmla="*/ 110766 w 173157"/>
                <a:gd name="connsiteY40" fmla="*/ 215931 h 216050"/>
                <a:gd name="connsiteX41" fmla="*/ 112036 w 173157"/>
                <a:gd name="connsiteY41" fmla="*/ 215613 h 216050"/>
                <a:gd name="connsiteX42" fmla="*/ 133641 w 173157"/>
                <a:gd name="connsiteY42" fmla="*/ 215613 h 216050"/>
                <a:gd name="connsiteX43" fmla="*/ 136819 w 173157"/>
                <a:gd name="connsiteY43" fmla="*/ 212436 h 216050"/>
                <a:gd name="connsiteX44" fmla="*/ 133641 w 173157"/>
                <a:gd name="connsiteY44" fmla="*/ 209259 h 216050"/>
                <a:gd name="connsiteX45" fmla="*/ 113943 w 173157"/>
                <a:gd name="connsiteY45" fmla="*/ 209259 h 216050"/>
                <a:gd name="connsiteX46" fmla="*/ 113943 w 173157"/>
                <a:gd name="connsiteY46" fmla="*/ 129988 h 216050"/>
                <a:gd name="connsiteX47" fmla="*/ 118867 w 173157"/>
                <a:gd name="connsiteY47" fmla="*/ 133641 h 216050"/>
                <a:gd name="connsiteX48" fmla="*/ 120774 w 173157"/>
                <a:gd name="connsiteY48" fmla="*/ 134277 h 216050"/>
                <a:gd name="connsiteX49" fmla="*/ 123157 w 173157"/>
                <a:gd name="connsiteY49" fmla="*/ 133324 h 216050"/>
                <a:gd name="connsiteX50" fmla="*/ 129829 w 173157"/>
                <a:gd name="connsiteY50" fmla="*/ 126175 h 216050"/>
                <a:gd name="connsiteX51" fmla="*/ 129988 w 173157"/>
                <a:gd name="connsiteY51" fmla="*/ 122045 h 216050"/>
                <a:gd name="connsiteX52" fmla="*/ 114102 w 173157"/>
                <a:gd name="connsiteY52" fmla="*/ 102981 h 216050"/>
                <a:gd name="connsiteX53" fmla="*/ 114102 w 173157"/>
                <a:gd name="connsiteY53" fmla="*/ 48333 h 216050"/>
                <a:gd name="connsiteX54" fmla="*/ 170974 w 173157"/>
                <a:gd name="connsiteY54" fmla="*/ 48333 h 216050"/>
                <a:gd name="connsiteX55" fmla="*/ 173833 w 173157"/>
                <a:gd name="connsiteY55" fmla="*/ 46586 h 216050"/>
                <a:gd name="connsiteX56" fmla="*/ 173356 w 173157"/>
                <a:gd name="connsiteY56" fmla="*/ 43409 h 216050"/>
                <a:gd name="connsiteX57" fmla="*/ 68032 w 173157"/>
                <a:gd name="connsiteY57" fmla="*/ 73751 h 216050"/>
                <a:gd name="connsiteX58" fmla="*/ 75022 w 173157"/>
                <a:gd name="connsiteY58" fmla="*/ 73751 h 216050"/>
                <a:gd name="connsiteX59" fmla="*/ 85030 w 173157"/>
                <a:gd name="connsiteY59" fmla="*/ 78358 h 216050"/>
                <a:gd name="connsiteX60" fmla="*/ 85030 w 173157"/>
                <a:gd name="connsiteY60" fmla="*/ 78358 h 216050"/>
                <a:gd name="connsiteX61" fmla="*/ 107429 w 173157"/>
                <a:gd name="connsiteY61" fmla="*/ 105205 h 216050"/>
                <a:gd name="connsiteX62" fmla="*/ 107429 w 173157"/>
                <a:gd name="connsiteY62" fmla="*/ 117438 h 216050"/>
                <a:gd name="connsiteX63" fmla="*/ 92020 w 173157"/>
                <a:gd name="connsiteY63" fmla="*/ 106000 h 216050"/>
                <a:gd name="connsiteX64" fmla="*/ 92020 w 173157"/>
                <a:gd name="connsiteY64" fmla="*/ 106000 h 216050"/>
                <a:gd name="connsiteX65" fmla="*/ 91543 w 173157"/>
                <a:gd name="connsiteY65" fmla="*/ 105682 h 216050"/>
                <a:gd name="connsiteX66" fmla="*/ 91385 w 173157"/>
                <a:gd name="connsiteY66" fmla="*/ 105682 h 216050"/>
                <a:gd name="connsiteX67" fmla="*/ 91067 w 173157"/>
                <a:gd name="connsiteY67" fmla="*/ 105523 h 216050"/>
                <a:gd name="connsiteX68" fmla="*/ 90749 w 173157"/>
                <a:gd name="connsiteY68" fmla="*/ 105364 h 216050"/>
                <a:gd name="connsiteX69" fmla="*/ 90590 w 173157"/>
                <a:gd name="connsiteY69" fmla="*/ 105364 h 216050"/>
                <a:gd name="connsiteX70" fmla="*/ 90114 w 173157"/>
                <a:gd name="connsiteY70" fmla="*/ 105364 h 216050"/>
                <a:gd name="connsiteX71" fmla="*/ 90114 w 173157"/>
                <a:gd name="connsiteY71" fmla="*/ 105364 h 216050"/>
                <a:gd name="connsiteX72" fmla="*/ 89796 w 173157"/>
                <a:gd name="connsiteY72" fmla="*/ 105364 h 216050"/>
                <a:gd name="connsiteX73" fmla="*/ 89478 w 173157"/>
                <a:gd name="connsiteY73" fmla="*/ 105364 h 216050"/>
                <a:gd name="connsiteX74" fmla="*/ 89002 w 173157"/>
                <a:gd name="connsiteY74" fmla="*/ 105523 h 216050"/>
                <a:gd name="connsiteX75" fmla="*/ 89002 w 173157"/>
                <a:gd name="connsiteY75" fmla="*/ 105523 h 216050"/>
                <a:gd name="connsiteX76" fmla="*/ 86937 w 173157"/>
                <a:gd name="connsiteY76" fmla="*/ 108065 h 216050"/>
                <a:gd name="connsiteX77" fmla="*/ 86937 w 173157"/>
                <a:gd name="connsiteY77" fmla="*/ 108383 h 216050"/>
                <a:gd name="connsiteX78" fmla="*/ 86937 w 173157"/>
                <a:gd name="connsiteY78" fmla="*/ 108383 h 216050"/>
                <a:gd name="connsiteX79" fmla="*/ 85824 w 173157"/>
                <a:gd name="connsiteY79" fmla="*/ 146191 h 216050"/>
                <a:gd name="connsiteX80" fmla="*/ 76452 w 173157"/>
                <a:gd name="connsiteY80" fmla="*/ 146191 h 216050"/>
                <a:gd name="connsiteX81" fmla="*/ 73274 w 173157"/>
                <a:gd name="connsiteY81" fmla="*/ 149369 h 216050"/>
                <a:gd name="connsiteX82" fmla="*/ 73274 w 173157"/>
                <a:gd name="connsiteY82" fmla="*/ 209100 h 216050"/>
                <a:gd name="connsiteX83" fmla="*/ 48333 w 173157"/>
                <a:gd name="connsiteY83" fmla="*/ 209100 h 216050"/>
                <a:gd name="connsiteX84" fmla="*/ 48333 w 173157"/>
                <a:gd name="connsiteY84" fmla="*/ 149527 h 216050"/>
                <a:gd name="connsiteX85" fmla="*/ 45156 w 173157"/>
                <a:gd name="connsiteY85" fmla="*/ 146350 h 216050"/>
                <a:gd name="connsiteX86" fmla="*/ 35783 w 173157"/>
                <a:gd name="connsiteY86" fmla="*/ 146350 h 216050"/>
                <a:gd name="connsiteX87" fmla="*/ 34036 w 173157"/>
                <a:gd name="connsiteY87" fmla="*/ 85030 h 216050"/>
                <a:gd name="connsiteX88" fmla="*/ 46745 w 173157"/>
                <a:gd name="connsiteY88" fmla="*/ 73751 h 216050"/>
                <a:gd name="connsiteX89" fmla="*/ 53735 w 173157"/>
                <a:gd name="connsiteY89" fmla="*/ 73751 h 216050"/>
                <a:gd name="connsiteX90" fmla="*/ 56912 w 173157"/>
                <a:gd name="connsiteY90" fmla="*/ 70574 h 216050"/>
                <a:gd name="connsiteX91" fmla="*/ 56912 w 173157"/>
                <a:gd name="connsiteY91" fmla="*/ 63743 h 216050"/>
                <a:gd name="connsiteX92" fmla="*/ 61201 w 173157"/>
                <a:gd name="connsiteY92" fmla="*/ 64219 h 216050"/>
                <a:gd name="connsiteX93" fmla="*/ 62154 w 173157"/>
                <a:gd name="connsiteY93" fmla="*/ 64219 h 216050"/>
                <a:gd name="connsiteX94" fmla="*/ 64855 w 173157"/>
                <a:gd name="connsiteY94" fmla="*/ 64061 h 216050"/>
                <a:gd name="connsiteX95" fmla="*/ 64855 w 173157"/>
                <a:gd name="connsiteY95" fmla="*/ 70574 h 216050"/>
                <a:gd name="connsiteX96" fmla="*/ 68032 w 173157"/>
                <a:gd name="connsiteY96" fmla="*/ 73751 h 216050"/>
                <a:gd name="connsiteX97" fmla="*/ 61201 w 173157"/>
                <a:gd name="connsiteY97" fmla="*/ 18150 h 216050"/>
                <a:gd name="connsiteX98" fmla="*/ 62154 w 173157"/>
                <a:gd name="connsiteY98" fmla="*/ 18150 h 216050"/>
                <a:gd name="connsiteX99" fmla="*/ 75816 w 173157"/>
                <a:gd name="connsiteY99" fmla="*/ 31812 h 216050"/>
                <a:gd name="connsiteX100" fmla="*/ 75816 w 173157"/>
                <a:gd name="connsiteY100" fmla="*/ 44362 h 216050"/>
                <a:gd name="connsiteX101" fmla="*/ 62154 w 173157"/>
                <a:gd name="connsiteY101" fmla="*/ 58024 h 216050"/>
                <a:gd name="connsiteX102" fmla="*/ 61201 w 173157"/>
                <a:gd name="connsiteY102" fmla="*/ 58024 h 216050"/>
                <a:gd name="connsiteX103" fmla="*/ 47539 w 173157"/>
                <a:gd name="connsiteY103" fmla="*/ 44362 h 216050"/>
                <a:gd name="connsiteX104" fmla="*/ 47539 w 173157"/>
                <a:gd name="connsiteY104" fmla="*/ 31812 h 216050"/>
                <a:gd name="connsiteX105" fmla="*/ 61201 w 173157"/>
                <a:gd name="connsiteY105" fmla="*/ 18150 h 216050"/>
                <a:gd name="connsiteX106" fmla="*/ 20533 w 173157"/>
                <a:gd name="connsiteY106" fmla="*/ 31812 h 216050"/>
                <a:gd name="connsiteX107" fmla="*/ 34195 w 173157"/>
                <a:gd name="connsiteY107" fmla="*/ 18150 h 216050"/>
                <a:gd name="connsiteX108" fmla="*/ 35148 w 173157"/>
                <a:gd name="connsiteY108" fmla="*/ 18150 h 216050"/>
                <a:gd name="connsiteX109" fmla="*/ 44203 w 173157"/>
                <a:gd name="connsiteY109" fmla="*/ 21645 h 216050"/>
                <a:gd name="connsiteX110" fmla="*/ 41344 w 173157"/>
                <a:gd name="connsiteY110" fmla="*/ 31812 h 216050"/>
                <a:gd name="connsiteX111" fmla="*/ 41344 w 173157"/>
                <a:gd name="connsiteY111" fmla="*/ 44362 h 216050"/>
                <a:gd name="connsiteX112" fmla="*/ 44203 w 173157"/>
                <a:gd name="connsiteY112" fmla="*/ 54529 h 216050"/>
                <a:gd name="connsiteX113" fmla="*/ 35148 w 173157"/>
                <a:gd name="connsiteY113" fmla="*/ 58024 h 216050"/>
                <a:gd name="connsiteX114" fmla="*/ 34195 w 173157"/>
                <a:gd name="connsiteY114" fmla="*/ 58024 h 216050"/>
                <a:gd name="connsiteX115" fmla="*/ 20533 w 173157"/>
                <a:gd name="connsiteY115" fmla="*/ 44362 h 216050"/>
                <a:gd name="connsiteX116" fmla="*/ 20533 w 173157"/>
                <a:gd name="connsiteY116" fmla="*/ 31812 h 216050"/>
                <a:gd name="connsiteX117" fmla="*/ 17832 w 173157"/>
                <a:gd name="connsiteY117" fmla="*/ 146668 h 216050"/>
                <a:gd name="connsiteX118" fmla="*/ 8460 w 173157"/>
                <a:gd name="connsiteY118" fmla="*/ 146668 h 216050"/>
                <a:gd name="connsiteX119" fmla="*/ 6712 w 173157"/>
                <a:gd name="connsiteY119" fmla="*/ 85348 h 216050"/>
                <a:gd name="connsiteX120" fmla="*/ 19421 w 173157"/>
                <a:gd name="connsiteY120" fmla="*/ 74069 h 216050"/>
                <a:gd name="connsiteX121" fmla="*/ 26411 w 173157"/>
                <a:gd name="connsiteY121" fmla="*/ 74069 h 216050"/>
                <a:gd name="connsiteX122" fmla="*/ 29588 w 173157"/>
                <a:gd name="connsiteY122" fmla="*/ 70892 h 216050"/>
                <a:gd name="connsiteX123" fmla="*/ 29588 w 173157"/>
                <a:gd name="connsiteY123" fmla="*/ 63743 h 216050"/>
                <a:gd name="connsiteX124" fmla="*/ 34195 w 173157"/>
                <a:gd name="connsiteY124" fmla="*/ 64378 h 216050"/>
                <a:gd name="connsiteX125" fmla="*/ 35148 w 173157"/>
                <a:gd name="connsiteY125" fmla="*/ 64378 h 216050"/>
                <a:gd name="connsiteX126" fmla="*/ 48175 w 173157"/>
                <a:gd name="connsiteY126" fmla="*/ 59454 h 216050"/>
                <a:gd name="connsiteX127" fmla="*/ 50875 w 173157"/>
                <a:gd name="connsiteY127" fmla="*/ 61360 h 216050"/>
                <a:gd name="connsiteX128" fmla="*/ 50558 w 173157"/>
                <a:gd name="connsiteY128" fmla="*/ 62631 h 216050"/>
                <a:gd name="connsiteX129" fmla="*/ 50558 w 173157"/>
                <a:gd name="connsiteY129" fmla="*/ 67397 h 216050"/>
                <a:gd name="connsiteX130" fmla="*/ 46745 w 173157"/>
                <a:gd name="connsiteY130" fmla="*/ 67397 h 216050"/>
                <a:gd name="connsiteX131" fmla="*/ 27682 w 173157"/>
                <a:gd name="connsiteY131" fmla="*/ 85189 h 216050"/>
                <a:gd name="connsiteX132" fmla="*/ 29588 w 173157"/>
                <a:gd name="connsiteY132" fmla="*/ 149686 h 216050"/>
                <a:gd name="connsiteX133" fmla="*/ 32765 w 173157"/>
                <a:gd name="connsiteY133" fmla="*/ 152705 h 216050"/>
                <a:gd name="connsiteX134" fmla="*/ 42138 w 173157"/>
                <a:gd name="connsiteY134" fmla="*/ 152705 h 216050"/>
                <a:gd name="connsiteX135" fmla="*/ 42138 w 173157"/>
                <a:gd name="connsiteY135" fmla="*/ 209418 h 216050"/>
                <a:gd name="connsiteX136" fmla="*/ 21010 w 173157"/>
                <a:gd name="connsiteY136" fmla="*/ 209418 h 216050"/>
                <a:gd name="connsiteX137" fmla="*/ 21010 w 173157"/>
                <a:gd name="connsiteY137" fmla="*/ 149686 h 216050"/>
                <a:gd name="connsiteX138" fmla="*/ 17832 w 173157"/>
                <a:gd name="connsiteY138" fmla="*/ 146668 h 216050"/>
                <a:gd name="connsiteX139" fmla="*/ 107429 w 173157"/>
                <a:gd name="connsiteY139" fmla="*/ 209259 h 216050"/>
                <a:gd name="connsiteX140" fmla="*/ 79629 w 173157"/>
                <a:gd name="connsiteY140" fmla="*/ 209259 h 216050"/>
                <a:gd name="connsiteX141" fmla="*/ 79629 w 173157"/>
                <a:gd name="connsiteY141" fmla="*/ 152705 h 216050"/>
                <a:gd name="connsiteX142" fmla="*/ 89002 w 173157"/>
                <a:gd name="connsiteY142" fmla="*/ 152705 h 216050"/>
                <a:gd name="connsiteX143" fmla="*/ 92179 w 173157"/>
                <a:gd name="connsiteY143" fmla="*/ 149686 h 216050"/>
                <a:gd name="connsiteX144" fmla="*/ 93291 w 173157"/>
                <a:gd name="connsiteY144" fmla="*/ 114896 h 216050"/>
                <a:gd name="connsiteX145" fmla="*/ 107588 w 173157"/>
                <a:gd name="connsiteY145" fmla="*/ 125381 h 216050"/>
                <a:gd name="connsiteX146" fmla="*/ 107588 w 173157"/>
                <a:gd name="connsiteY146" fmla="*/ 209259 h 216050"/>
                <a:gd name="connsiteX147" fmla="*/ 122998 w 173157"/>
                <a:gd name="connsiteY147" fmla="*/ 123792 h 216050"/>
                <a:gd name="connsiteX148" fmla="*/ 120138 w 173157"/>
                <a:gd name="connsiteY148" fmla="*/ 126810 h 216050"/>
                <a:gd name="connsiteX149" fmla="*/ 113784 w 173157"/>
                <a:gd name="connsiteY149" fmla="*/ 122045 h 216050"/>
                <a:gd name="connsiteX150" fmla="*/ 113784 w 173157"/>
                <a:gd name="connsiteY150" fmla="*/ 112672 h 216050"/>
                <a:gd name="connsiteX151" fmla="*/ 122998 w 173157"/>
                <a:gd name="connsiteY151" fmla="*/ 123792 h 216050"/>
                <a:gd name="connsiteX152" fmla="*/ 113784 w 173157"/>
                <a:gd name="connsiteY152" fmla="*/ 41979 h 216050"/>
                <a:gd name="connsiteX153" fmla="*/ 113784 w 173157"/>
                <a:gd name="connsiteY153" fmla="*/ 6871 h 216050"/>
                <a:gd name="connsiteX154" fmla="*/ 164619 w 173157"/>
                <a:gd name="connsiteY154" fmla="*/ 6871 h 216050"/>
                <a:gd name="connsiteX155" fmla="*/ 154134 w 173157"/>
                <a:gd name="connsiteY155" fmla="*/ 22598 h 216050"/>
                <a:gd name="connsiteX156" fmla="*/ 154134 w 173157"/>
                <a:gd name="connsiteY156" fmla="*/ 26093 h 216050"/>
                <a:gd name="connsiteX157" fmla="*/ 164619 w 173157"/>
                <a:gd name="connsiteY157" fmla="*/ 41979 h 216050"/>
                <a:gd name="connsiteX158" fmla="*/ 113784 w 173157"/>
                <a:gd name="connsiteY158" fmla="*/ 41979 h 2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173157" h="216050">
                  <a:moveTo>
                    <a:pt x="173356" y="43409"/>
                  </a:moveTo>
                  <a:lnTo>
                    <a:pt x="160648" y="24345"/>
                  </a:lnTo>
                  <a:lnTo>
                    <a:pt x="173356" y="5441"/>
                  </a:lnTo>
                  <a:cubicBezTo>
                    <a:pt x="173992" y="4488"/>
                    <a:pt x="173992" y="3217"/>
                    <a:pt x="173515" y="2105"/>
                  </a:cubicBezTo>
                  <a:cubicBezTo>
                    <a:pt x="173039" y="993"/>
                    <a:pt x="171927" y="358"/>
                    <a:pt x="170656" y="358"/>
                  </a:cubicBezTo>
                  <a:lnTo>
                    <a:pt x="112354" y="358"/>
                  </a:lnTo>
                  <a:cubicBezTo>
                    <a:pt x="112195" y="358"/>
                    <a:pt x="112036" y="358"/>
                    <a:pt x="111719" y="358"/>
                  </a:cubicBezTo>
                  <a:cubicBezTo>
                    <a:pt x="111401" y="199"/>
                    <a:pt x="110924" y="199"/>
                    <a:pt x="110607" y="199"/>
                  </a:cubicBezTo>
                  <a:cubicBezTo>
                    <a:pt x="108859" y="199"/>
                    <a:pt x="107429" y="1628"/>
                    <a:pt x="107429" y="3376"/>
                  </a:cubicBezTo>
                  <a:lnTo>
                    <a:pt x="107429" y="95197"/>
                  </a:lnTo>
                  <a:lnTo>
                    <a:pt x="89796" y="74228"/>
                  </a:lnTo>
                  <a:cubicBezTo>
                    <a:pt x="89796" y="74228"/>
                    <a:pt x="89796" y="74228"/>
                    <a:pt x="89796" y="74228"/>
                  </a:cubicBezTo>
                  <a:cubicBezTo>
                    <a:pt x="89796" y="74228"/>
                    <a:pt x="89796" y="74228"/>
                    <a:pt x="89796" y="74228"/>
                  </a:cubicBezTo>
                  <a:cubicBezTo>
                    <a:pt x="86142" y="69780"/>
                    <a:pt x="80741" y="67238"/>
                    <a:pt x="75022" y="67238"/>
                  </a:cubicBezTo>
                  <a:lnTo>
                    <a:pt x="71209" y="67238"/>
                  </a:lnTo>
                  <a:lnTo>
                    <a:pt x="71209" y="62631"/>
                  </a:lnTo>
                  <a:cubicBezTo>
                    <a:pt x="71209" y="62472"/>
                    <a:pt x="71209" y="62313"/>
                    <a:pt x="71209" y="61995"/>
                  </a:cubicBezTo>
                  <a:cubicBezTo>
                    <a:pt x="77723" y="58659"/>
                    <a:pt x="82171" y="51987"/>
                    <a:pt x="82171" y="44203"/>
                  </a:cubicBezTo>
                  <a:lnTo>
                    <a:pt x="82171" y="31653"/>
                  </a:lnTo>
                  <a:cubicBezTo>
                    <a:pt x="82171" y="20692"/>
                    <a:pt x="73274" y="11637"/>
                    <a:pt x="62154" y="11637"/>
                  </a:cubicBezTo>
                  <a:lnTo>
                    <a:pt x="61201" y="11637"/>
                  </a:lnTo>
                  <a:cubicBezTo>
                    <a:pt x="56276" y="11637"/>
                    <a:pt x="51669" y="13543"/>
                    <a:pt x="48175" y="16561"/>
                  </a:cubicBezTo>
                  <a:cubicBezTo>
                    <a:pt x="44521" y="13384"/>
                    <a:pt x="39914" y="11637"/>
                    <a:pt x="35148" y="11637"/>
                  </a:cubicBezTo>
                  <a:lnTo>
                    <a:pt x="34195" y="11637"/>
                  </a:lnTo>
                  <a:cubicBezTo>
                    <a:pt x="23233" y="11637"/>
                    <a:pt x="14178" y="20533"/>
                    <a:pt x="14178" y="31653"/>
                  </a:cubicBezTo>
                  <a:lnTo>
                    <a:pt x="14178" y="44203"/>
                  </a:lnTo>
                  <a:cubicBezTo>
                    <a:pt x="14178" y="51352"/>
                    <a:pt x="17991" y="57547"/>
                    <a:pt x="23551" y="61201"/>
                  </a:cubicBezTo>
                  <a:cubicBezTo>
                    <a:pt x="23233" y="61678"/>
                    <a:pt x="23075" y="62313"/>
                    <a:pt x="23075" y="62790"/>
                  </a:cubicBezTo>
                  <a:lnTo>
                    <a:pt x="23075" y="67555"/>
                  </a:lnTo>
                  <a:lnTo>
                    <a:pt x="19262" y="67555"/>
                  </a:lnTo>
                  <a:cubicBezTo>
                    <a:pt x="8777" y="67555"/>
                    <a:pt x="199" y="75499"/>
                    <a:pt x="199" y="85348"/>
                  </a:cubicBezTo>
                  <a:lnTo>
                    <a:pt x="2105" y="149845"/>
                  </a:lnTo>
                  <a:cubicBezTo>
                    <a:pt x="2105" y="151593"/>
                    <a:pt x="3535" y="152864"/>
                    <a:pt x="5282" y="152864"/>
                  </a:cubicBezTo>
                  <a:lnTo>
                    <a:pt x="14655" y="152864"/>
                  </a:lnTo>
                  <a:lnTo>
                    <a:pt x="14655" y="212595"/>
                  </a:lnTo>
                  <a:cubicBezTo>
                    <a:pt x="14655" y="214342"/>
                    <a:pt x="16085" y="215772"/>
                    <a:pt x="17832" y="215772"/>
                  </a:cubicBezTo>
                  <a:lnTo>
                    <a:pt x="50240" y="215772"/>
                  </a:lnTo>
                  <a:cubicBezTo>
                    <a:pt x="50558" y="215772"/>
                    <a:pt x="51034" y="215772"/>
                    <a:pt x="51352" y="215613"/>
                  </a:cubicBezTo>
                  <a:lnTo>
                    <a:pt x="76611" y="215613"/>
                  </a:lnTo>
                  <a:lnTo>
                    <a:pt x="109495" y="215613"/>
                  </a:lnTo>
                  <a:cubicBezTo>
                    <a:pt x="109812" y="215772"/>
                    <a:pt x="110289" y="215931"/>
                    <a:pt x="110766" y="215931"/>
                  </a:cubicBezTo>
                  <a:cubicBezTo>
                    <a:pt x="111242" y="215931"/>
                    <a:pt x="111719" y="215772"/>
                    <a:pt x="112036" y="215613"/>
                  </a:cubicBezTo>
                  <a:lnTo>
                    <a:pt x="133641" y="215613"/>
                  </a:lnTo>
                  <a:cubicBezTo>
                    <a:pt x="135389" y="215613"/>
                    <a:pt x="136819" y="214184"/>
                    <a:pt x="136819" y="212436"/>
                  </a:cubicBezTo>
                  <a:cubicBezTo>
                    <a:pt x="136819" y="210689"/>
                    <a:pt x="135389" y="209259"/>
                    <a:pt x="133641" y="209259"/>
                  </a:cubicBezTo>
                  <a:lnTo>
                    <a:pt x="113943" y="209259"/>
                  </a:lnTo>
                  <a:lnTo>
                    <a:pt x="113943" y="129988"/>
                  </a:lnTo>
                  <a:lnTo>
                    <a:pt x="118867" y="133641"/>
                  </a:lnTo>
                  <a:cubicBezTo>
                    <a:pt x="119503" y="134118"/>
                    <a:pt x="120138" y="134277"/>
                    <a:pt x="120774" y="134277"/>
                  </a:cubicBezTo>
                  <a:cubicBezTo>
                    <a:pt x="121568" y="134277"/>
                    <a:pt x="122521" y="133959"/>
                    <a:pt x="123157" y="133324"/>
                  </a:cubicBezTo>
                  <a:lnTo>
                    <a:pt x="129829" y="126175"/>
                  </a:lnTo>
                  <a:cubicBezTo>
                    <a:pt x="130941" y="125063"/>
                    <a:pt x="130941" y="123157"/>
                    <a:pt x="129988" y="122045"/>
                  </a:cubicBezTo>
                  <a:lnTo>
                    <a:pt x="114102" y="102981"/>
                  </a:lnTo>
                  <a:lnTo>
                    <a:pt x="114102" y="48333"/>
                  </a:lnTo>
                  <a:lnTo>
                    <a:pt x="170974" y="48333"/>
                  </a:lnTo>
                  <a:cubicBezTo>
                    <a:pt x="172086" y="48333"/>
                    <a:pt x="173198" y="47698"/>
                    <a:pt x="173833" y="46586"/>
                  </a:cubicBezTo>
                  <a:cubicBezTo>
                    <a:pt x="173992" y="45633"/>
                    <a:pt x="173992" y="44362"/>
                    <a:pt x="173356" y="43409"/>
                  </a:cubicBezTo>
                  <a:close/>
                  <a:moveTo>
                    <a:pt x="68032" y="73751"/>
                  </a:moveTo>
                  <a:lnTo>
                    <a:pt x="75022" y="73751"/>
                  </a:lnTo>
                  <a:cubicBezTo>
                    <a:pt x="78835" y="73751"/>
                    <a:pt x="82488" y="75499"/>
                    <a:pt x="85030" y="78358"/>
                  </a:cubicBezTo>
                  <a:cubicBezTo>
                    <a:pt x="85030" y="78358"/>
                    <a:pt x="85030" y="78358"/>
                    <a:pt x="85030" y="78358"/>
                  </a:cubicBezTo>
                  <a:lnTo>
                    <a:pt x="107429" y="105205"/>
                  </a:lnTo>
                  <a:lnTo>
                    <a:pt x="107429" y="117438"/>
                  </a:lnTo>
                  <a:lnTo>
                    <a:pt x="92020" y="106000"/>
                  </a:lnTo>
                  <a:cubicBezTo>
                    <a:pt x="92020" y="106000"/>
                    <a:pt x="92020" y="106000"/>
                    <a:pt x="92020" y="106000"/>
                  </a:cubicBezTo>
                  <a:cubicBezTo>
                    <a:pt x="91861" y="105841"/>
                    <a:pt x="91702" y="105841"/>
                    <a:pt x="91543" y="105682"/>
                  </a:cubicBezTo>
                  <a:cubicBezTo>
                    <a:pt x="91543" y="105682"/>
                    <a:pt x="91543" y="105682"/>
                    <a:pt x="91385" y="105682"/>
                  </a:cubicBezTo>
                  <a:cubicBezTo>
                    <a:pt x="91226" y="105682"/>
                    <a:pt x="91226" y="105523"/>
                    <a:pt x="91067" y="105523"/>
                  </a:cubicBezTo>
                  <a:cubicBezTo>
                    <a:pt x="90908" y="105523"/>
                    <a:pt x="90908" y="105523"/>
                    <a:pt x="90749" y="105364"/>
                  </a:cubicBezTo>
                  <a:cubicBezTo>
                    <a:pt x="90749" y="105364"/>
                    <a:pt x="90590" y="105364"/>
                    <a:pt x="90590" y="105364"/>
                  </a:cubicBezTo>
                  <a:cubicBezTo>
                    <a:pt x="90431" y="105364"/>
                    <a:pt x="90273" y="105364"/>
                    <a:pt x="90114" y="105364"/>
                  </a:cubicBezTo>
                  <a:cubicBezTo>
                    <a:pt x="90114" y="105364"/>
                    <a:pt x="90114" y="105364"/>
                    <a:pt x="90114" y="105364"/>
                  </a:cubicBezTo>
                  <a:cubicBezTo>
                    <a:pt x="89955" y="105364"/>
                    <a:pt x="89955" y="105364"/>
                    <a:pt x="89796" y="105364"/>
                  </a:cubicBezTo>
                  <a:cubicBezTo>
                    <a:pt x="89637" y="105364"/>
                    <a:pt x="89637" y="105364"/>
                    <a:pt x="89478" y="105364"/>
                  </a:cubicBezTo>
                  <a:cubicBezTo>
                    <a:pt x="89320" y="105364"/>
                    <a:pt x="89160" y="105364"/>
                    <a:pt x="89002" y="105523"/>
                  </a:cubicBezTo>
                  <a:cubicBezTo>
                    <a:pt x="89002" y="105523"/>
                    <a:pt x="89002" y="105523"/>
                    <a:pt x="89002" y="105523"/>
                  </a:cubicBezTo>
                  <a:cubicBezTo>
                    <a:pt x="87890" y="105841"/>
                    <a:pt x="87095" y="106794"/>
                    <a:pt x="86937" y="108065"/>
                  </a:cubicBezTo>
                  <a:cubicBezTo>
                    <a:pt x="86937" y="108224"/>
                    <a:pt x="86937" y="108383"/>
                    <a:pt x="86937" y="108383"/>
                  </a:cubicBezTo>
                  <a:cubicBezTo>
                    <a:pt x="86937" y="108383"/>
                    <a:pt x="86937" y="108383"/>
                    <a:pt x="86937" y="108383"/>
                  </a:cubicBezTo>
                  <a:lnTo>
                    <a:pt x="85824" y="146191"/>
                  </a:lnTo>
                  <a:lnTo>
                    <a:pt x="76452" y="146191"/>
                  </a:lnTo>
                  <a:cubicBezTo>
                    <a:pt x="74704" y="146191"/>
                    <a:pt x="73274" y="147621"/>
                    <a:pt x="73274" y="149369"/>
                  </a:cubicBezTo>
                  <a:lnTo>
                    <a:pt x="73274" y="209100"/>
                  </a:lnTo>
                  <a:lnTo>
                    <a:pt x="48333" y="209100"/>
                  </a:lnTo>
                  <a:lnTo>
                    <a:pt x="48333" y="149527"/>
                  </a:lnTo>
                  <a:cubicBezTo>
                    <a:pt x="48333" y="147780"/>
                    <a:pt x="46904" y="146350"/>
                    <a:pt x="45156" y="146350"/>
                  </a:cubicBezTo>
                  <a:lnTo>
                    <a:pt x="35783" y="146350"/>
                  </a:lnTo>
                  <a:lnTo>
                    <a:pt x="34036" y="85030"/>
                  </a:lnTo>
                  <a:cubicBezTo>
                    <a:pt x="34036" y="78835"/>
                    <a:pt x="39755" y="73751"/>
                    <a:pt x="46745" y="73751"/>
                  </a:cubicBezTo>
                  <a:lnTo>
                    <a:pt x="53735" y="73751"/>
                  </a:lnTo>
                  <a:cubicBezTo>
                    <a:pt x="55482" y="73751"/>
                    <a:pt x="56912" y="72321"/>
                    <a:pt x="56912" y="70574"/>
                  </a:cubicBezTo>
                  <a:lnTo>
                    <a:pt x="56912" y="63743"/>
                  </a:lnTo>
                  <a:cubicBezTo>
                    <a:pt x="58342" y="64061"/>
                    <a:pt x="59771" y="64219"/>
                    <a:pt x="61201" y="64219"/>
                  </a:cubicBezTo>
                  <a:lnTo>
                    <a:pt x="62154" y="64219"/>
                  </a:lnTo>
                  <a:cubicBezTo>
                    <a:pt x="63108" y="64219"/>
                    <a:pt x="63902" y="64061"/>
                    <a:pt x="64855" y="64061"/>
                  </a:cubicBezTo>
                  <a:lnTo>
                    <a:pt x="64855" y="70574"/>
                  </a:lnTo>
                  <a:cubicBezTo>
                    <a:pt x="64855" y="72321"/>
                    <a:pt x="66285" y="73751"/>
                    <a:pt x="68032" y="73751"/>
                  </a:cubicBezTo>
                  <a:close/>
                  <a:moveTo>
                    <a:pt x="61201" y="18150"/>
                  </a:moveTo>
                  <a:lnTo>
                    <a:pt x="62154" y="18150"/>
                  </a:lnTo>
                  <a:cubicBezTo>
                    <a:pt x="69621" y="18150"/>
                    <a:pt x="75816" y="24187"/>
                    <a:pt x="75816" y="31812"/>
                  </a:cubicBezTo>
                  <a:lnTo>
                    <a:pt x="75816" y="44362"/>
                  </a:lnTo>
                  <a:cubicBezTo>
                    <a:pt x="75816" y="51828"/>
                    <a:pt x="69780" y="58024"/>
                    <a:pt x="62154" y="58024"/>
                  </a:cubicBezTo>
                  <a:lnTo>
                    <a:pt x="61201" y="58024"/>
                  </a:lnTo>
                  <a:cubicBezTo>
                    <a:pt x="53735" y="58024"/>
                    <a:pt x="47539" y="51987"/>
                    <a:pt x="47539" y="44362"/>
                  </a:cubicBezTo>
                  <a:lnTo>
                    <a:pt x="47539" y="31812"/>
                  </a:lnTo>
                  <a:cubicBezTo>
                    <a:pt x="47539" y="24345"/>
                    <a:pt x="53735" y="18150"/>
                    <a:pt x="61201" y="18150"/>
                  </a:cubicBezTo>
                  <a:close/>
                  <a:moveTo>
                    <a:pt x="20533" y="31812"/>
                  </a:moveTo>
                  <a:cubicBezTo>
                    <a:pt x="20533" y="24345"/>
                    <a:pt x="26570" y="18150"/>
                    <a:pt x="34195" y="18150"/>
                  </a:cubicBezTo>
                  <a:lnTo>
                    <a:pt x="35148" y="18150"/>
                  </a:lnTo>
                  <a:cubicBezTo>
                    <a:pt x="38484" y="18150"/>
                    <a:pt x="41661" y="19421"/>
                    <a:pt x="44203" y="21645"/>
                  </a:cubicBezTo>
                  <a:cubicBezTo>
                    <a:pt x="42456" y="24663"/>
                    <a:pt x="41344" y="28158"/>
                    <a:pt x="41344" y="31812"/>
                  </a:cubicBezTo>
                  <a:lnTo>
                    <a:pt x="41344" y="44362"/>
                  </a:lnTo>
                  <a:cubicBezTo>
                    <a:pt x="41344" y="48016"/>
                    <a:pt x="42456" y="51511"/>
                    <a:pt x="44203" y="54529"/>
                  </a:cubicBezTo>
                  <a:cubicBezTo>
                    <a:pt x="41661" y="56753"/>
                    <a:pt x="38484" y="58024"/>
                    <a:pt x="35148" y="58024"/>
                  </a:cubicBezTo>
                  <a:lnTo>
                    <a:pt x="34195" y="58024"/>
                  </a:lnTo>
                  <a:cubicBezTo>
                    <a:pt x="26729" y="58024"/>
                    <a:pt x="20533" y="51987"/>
                    <a:pt x="20533" y="44362"/>
                  </a:cubicBezTo>
                  <a:lnTo>
                    <a:pt x="20533" y="31812"/>
                  </a:lnTo>
                  <a:close/>
                  <a:moveTo>
                    <a:pt x="17832" y="146668"/>
                  </a:moveTo>
                  <a:lnTo>
                    <a:pt x="8460" y="146668"/>
                  </a:lnTo>
                  <a:lnTo>
                    <a:pt x="6712" y="85348"/>
                  </a:lnTo>
                  <a:cubicBezTo>
                    <a:pt x="6712" y="79152"/>
                    <a:pt x="12431" y="74069"/>
                    <a:pt x="19421" y="74069"/>
                  </a:cubicBezTo>
                  <a:lnTo>
                    <a:pt x="26411" y="74069"/>
                  </a:lnTo>
                  <a:cubicBezTo>
                    <a:pt x="28158" y="74069"/>
                    <a:pt x="29588" y="72639"/>
                    <a:pt x="29588" y="70892"/>
                  </a:cubicBezTo>
                  <a:lnTo>
                    <a:pt x="29588" y="63743"/>
                  </a:lnTo>
                  <a:cubicBezTo>
                    <a:pt x="31018" y="64061"/>
                    <a:pt x="32606" y="64378"/>
                    <a:pt x="34195" y="64378"/>
                  </a:cubicBezTo>
                  <a:lnTo>
                    <a:pt x="35148" y="64378"/>
                  </a:lnTo>
                  <a:cubicBezTo>
                    <a:pt x="40073" y="64378"/>
                    <a:pt x="44680" y="62631"/>
                    <a:pt x="48175" y="59454"/>
                  </a:cubicBezTo>
                  <a:cubicBezTo>
                    <a:pt x="48969" y="60248"/>
                    <a:pt x="49922" y="60883"/>
                    <a:pt x="50875" y="61360"/>
                  </a:cubicBezTo>
                  <a:cubicBezTo>
                    <a:pt x="50716" y="61837"/>
                    <a:pt x="50558" y="62154"/>
                    <a:pt x="50558" y="62631"/>
                  </a:cubicBezTo>
                  <a:lnTo>
                    <a:pt x="50558" y="67397"/>
                  </a:lnTo>
                  <a:lnTo>
                    <a:pt x="46745" y="67397"/>
                  </a:lnTo>
                  <a:cubicBezTo>
                    <a:pt x="36260" y="67397"/>
                    <a:pt x="27682" y="75340"/>
                    <a:pt x="27682" y="85189"/>
                  </a:cubicBezTo>
                  <a:lnTo>
                    <a:pt x="29588" y="149686"/>
                  </a:lnTo>
                  <a:cubicBezTo>
                    <a:pt x="29588" y="151434"/>
                    <a:pt x="31018" y="152705"/>
                    <a:pt x="32765" y="152705"/>
                  </a:cubicBezTo>
                  <a:lnTo>
                    <a:pt x="42138" y="152705"/>
                  </a:lnTo>
                  <a:lnTo>
                    <a:pt x="42138" y="209418"/>
                  </a:lnTo>
                  <a:lnTo>
                    <a:pt x="21010" y="209418"/>
                  </a:lnTo>
                  <a:lnTo>
                    <a:pt x="21010" y="149686"/>
                  </a:lnTo>
                  <a:cubicBezTo>
                    <a:pt x="21010" y="148098"/>
                    <a:pt x="19580" y="146668"/>
                    <a:pt x="17832" y="146668"/>
                  </a:cubicBezTo>
                  <a:close/>
                  <a:moveTo>
                    <a:pt x="107429" y="209259"/>
                  </a:moveTo>
                  <a:lnTo>
                    <a:pt x="79629" y="209259"/>
                  </a:lnTo>
                  <a:lnTo>
                    <a:pt x="79629" y="152705"/>
                  </a:lnTo>
                  <a:lnTo>
                    <a:pt x="89002" y="152705"/>
                  </a:lnTo>
                  <a:cubicBezTo>
                    <a:pt x="90749" y="152705"/>
                    <a:pt x="92179" y="151275"/>
                    <a:pt x="92179" y="149686"/>
                  </a:cubicBezTo>
                  <a:lnTo>
                    <a:pt x="93291" y="114896"/>
                  </a:lnTo>
                  <a:lnTo>
                    <a:pt x="107588" y="125381"/>
                  </a:lnTo>
                  <a:lnTo>
                    <a:pt x="107588" y="209259"/>
                  </a:lnTo>
                  <a:close/>
                  <a:moveTo>
                    <a:pt x="122998" y="123792"/>
                  </a:moveTo>
                  <a:lnTo>
                    <a:pt x="120138" y="126810"/>
                  </a:lnTo>
                  <a:lnTo>
                    <a:pt x="113784" y="122045"/>
                  </a:lnTo>
                  <a:lnTo>
                    <a:pt x="113784" y="112672"/>
                  </a:lnTo>
                  <a:lnTo>
                    <a:pt x="122998" y="123792"/>
                  </a:lnTo>
                  <a:close/>
                  <a:moveTo>
                    <a:pt x="113784" y="41979"/>
                  </a:moveTo>
                  <a:lnTo>
                    <a:pt x="113784" y="6871"/>
                  </a:lnTo>
                  <a:lnTo>
                    <a:pt x="164619" y="6871"/>
                  </a:lnTo>
                  <a:lnTo>
                    <a:pt x="154134" y="22598"/>
                  </a:lnTo>
                  <a:cubicBezTo>
                    <a:pt x="153499" y="23710"/>
                    <a:pt x="153499" y="24981"/>
                    <a:pt x="154134" y="26093"/>
                  </a:cubicBezTo>
                  <a:lnTo>
                    <a:pt x="164619" y="41979"/>
                  </a:lnTo>
                  <a:lnTo>
                    <a:pt x="113784" y="41979"/>
                  </a:lnTo>
                  <a:close/>
                </a:path>
              </a:pathLst>
            </a:custGeom>
            <a:solidFill>
              <a:schemeClr val="bg1"/>
            </a:solidFill>
            <a:ln w="1589" cap="flat">
              <a:noFill/>
              <a:prstDash val="solid"/>
              <a:miter/>
              <a:headEnd type="none"/>
              <a:tailEnd type="none"/>
            </a:ln>
          </p:spPr>
          <p:txBody>
            <a:bodyPr wrap="square" anchor="ctr"/>
            <a:lstStyle/>
            <a:p>
              <a:endParaRPr lang="en-US"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b="1" dirty="0"/>
              <a:t>Mental Well-Being for Students</a:t>
            </a:r>
            <a:endParaRPr lang="th-TH" b="1" dirty="0"/>
          </a:p>
        </p:txBody>
      </p:sp>
      <p:sp>
        <p:nvSpPr>
          <p:cNvPr id="3" name="Text Placeholder 2"/>
          <p:cNvSpPr>
            <a:spLocks noGrp="1"/>
          </p:cNvSpPr>
          <p:nvPr>
            <p:ph type="body" idx="1"/>
          </p:nvPr>
        </p:nvSpPr>
        <p:spPr bwMode="white">
          <a:ln>
            <a:headEnd type="none"/>
            <a:tailEnd type="none"/>
          </a:ln>
        </p:spPr>
        <p:txBody>
          <a:bodyPr wrap="square"/>
          <a:lstStyle/>
          <a:p>
            <a:r>
              <a:rPr lang="en-US" dirty="0"/>
              <a:t>Impact Snapshot</a:t>
            </a:r>
          </a:p>
        </p:txBody>
      </p:sp>
      <p:sp>
        <p:nvSpPr>
          <p:cNvPr id="4" name="Slide Number Placeholder 3"/>
          <p:cNvSpPr>
            <a:spLocks noGrp="1"/>
          </p:cNvSpPr>
          <p:nvPr>
            <p:ph type="sldNum" idx="12"/>
          </p:nvPr>
        </p:nvSpPr>
        <p:spPr bwMode="white">
          <a:ln>
            <a:headEnd type="none"/>
            <a:tailEnd type="none"/>
          </a:ln>
        </p:spPr>
        <p:txBody>
          <a:bodyPr wrap="square"/>
          <a:lstStyle/>
          <a:p>
            <a:fld id="{4737D6AF-2FA5-476A-AF60-7A8CDF2E2DFB}" type="slidenum">
              <a:rPr lang="en-US" dirty="0"/>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bwMode="white">
          <a:xfrm>
            <a:off x="685801" y="1600200"/>
            <a:ext cx="3606800" cy="3690991"/>
          </a:xfrm>
          <a:ln>
            <a:headEnd type="none"/>
            <a:tailEnd type="none"/>
          </a:ln>
        </p:spPr>
        <p:txBody>
          <a:bodyPr wrap="square"/>
          <a:lstStyle/>
          <a:p>
            <a:pPr>
              <a:lnSpc>
                <a:spcPct val="150000"/>
              </a:lnSpc>
            </a:pPr>
            <a:r>
              <a:rPr lang="en-US" sz="1200" dirty="0"/>
              <a:t>In order to make the content of this report easier </a:t>
            </a:r>
            <a:br>
              <a:rPr lang="en-US" sz="1200" dirty="0"/>
            </a:br>
            <a:r>
              <a:rPr lang="en-US" sz="1200" dirty="0"/>
              <a:t>to share with your colleagues and stakeholders, </a:t>
            </a:r>
            <a:br>
              <a:rPr lang="en-US" sz="1200" dirty="0"/>
            </a:br>
            <a:r>
              <a:rPr lang="en-US" sz="1200" dirty="0"/>
              <a:t>we have included a Snapshot section that highlights </a:t>
            </a:r>
            <a:r>
              <a:rPr lang="en-US" dirty="0"/>
              <a:t>a</a:t>
            </a:r>
            <a:r>
              <a:rPr lang="en-US" sz="1200" dirty="0"/>
              <a:t>nd visually displays the most salient data points from the full report. </a:t>
            </a:r>
          </a:p>
          <a:p>
            <a:pPr>
              <a:lnSpc>
                <a:spcPct val="150000"/>
              </a:lnSpc>
            </a:pPr>
            <a:r>
              <a:rPr lang="en-US" sz="1200" dirty="0"/>
              <a:t>This can help your data get more traction and increase interest in the full report and the Mental Well-Being for Students program at large. </a:t>
            </a:r>
          </a:p>
          <a:p>
            <a:pPr>
              <a:lnSpc>
                <a:spcPct val="150000"/>
              </a:lnSpc>
            </a:pPr>
            <a:r>
              <a:rPr lang="en-US" sz="1200" dirty="0"/>
              <a:t>We recommend excerpting this Snapshot section from the full report and sharing with stakeholders, colleagues, and students who might be interested in the impact of the Mental Well-Being for Students program but have less direct experience in prevention work. </a:t>
            </a:r>
          </a:p>
        </p:txBody>
      </p:sp>
      <p:sp>
        <p:nvSpPr>
          <p:cNvPr id="3" name="Slide Number Placeholder 2"/>
          <p:cNvSpPr>
            <a:spLocks noGrp="1"/>
          </p:cNvSpPr>
          <p:nvPr>
            <p:ph type="sldNum" sz="quarter" idx="12"/>
          </p:nvPr>
        </p:nvSpPr>
        <p:spPr bwMode="white">
          <a:ln>
            <a:headEnd type="none"/>
            <a:tailEnd type="none"/>
          </a:ln>
        </p:spPr>
        <p:txBody>
          <a:bodyPr wrap="square"/>
          <a:lstStyle/>
          <a:p>
            <a:fld id="{4737D6AF-2FA5-476A-AF60-7A8CDF2E2DFB}" type="slidenum">
              <a:rPr lang="en-US" dirty="0"/>
              <a:t>7</a:t>
            </a:fld>
            <a:endParaRPr lang="en-US" dirty="0"/>
          </a:p>
        </p:txBody>
      </p:sp>
      <p:sp>
        <p:nvSpPr>
          <p:cNvPr id="4" name="Title 3"/>
          <p:cNvSpPr>
            <a:spLocks noGrp="1"/>
          </p:cNvSpPr>
          <p:nvPr>
            <p:ph type="title"/>
          </p:nvPr>
        </p:nvSpPr>
        <p:spPr bwMode="white">
          <a:ln>
            <a:headEnd type="none"/>
            <a:tailEnd type="none"/>
          </a:ln>
        </p:spPr>
        <p:txBody>
          <a:bodyPr wrap="square"/>
          <a:lstStyle/>
          <a:p>
            <a:r>
              <a:rPr lang="en-US" b="1" dirty="0"/>
              <a:t>Impact Snapshot</a:t>
            </a:r>
            <a:endParaRPr lang="th-TH" b="1" dirty="0"/>
          </a:p>
        </p:txBody>
      </p:sp>
      <p:sp>
        <p:nvSpPr>
          <p:cNvPr id="8" name="Rectangle 7"/>
          <p:cNvSpPr>
            <a:spLocks/>
          </p:cNvSpPr>
          <p:nvPr/>
        </p:nvSpPr>
        <p:spPr bwMode="white">
          <a:xfrm>
            <a:off x="1524" y="6720840"/>
            <a:ext cx="12188952" cy="137160"/>
          </a:xfrm>
          <a:prstGeom prst="rect">
            <a:avLst/>
          </a:prstGeom>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grpSp>
        <p:nvGrpSpPr>
          <p:cNvPr id="11" name="Group 10"/>
          <p:cNvGrpSpPr>
            <a:grpSpLocks/>
          </p:cNvGrpSpPr>
          <p:nvPr/>
        </p:nvGrpSpPr>
        <p:grpSpPr bwMode="white">
          <a:xfrm>
            <a:off x="4828861" y="685800"/>
            <a:ext cx="7255317" cy="5385509"/>
            <a:chOff x="4875000" y="737312"/>
            <a:chExt cx="7255317" cy="5385509"/>
          </a:xfrm>
        </p:grpSpPr>
        <p:pic>
          <p:nvPicPr>
            <p:cNvPr id="10" name="Picture 9"/>
            <p:cNvPicPr>
              <a:picLocks noChangeAspect="1"/>
            </p:cNvPicPr>
            <p:nvPr/>
          </p:nvPicPr>
          <p:blipFill>
            <a:blip r:embed="rId2">
              <a:lum/>
            </a:blip>
            <a:srcRect b="1420"/>
            <a:stretch>
              <a:fillRect/>
            </a:stretch>
          </p:blipFill>
          <p:spPr bwMode="white">
            <a:xfrm rot="16200000">
              <a:off x="5809904" y="-197592"/>
              <a:ext cx="5385509" cy="7255317"/>
            </a:xfrm>
            <a:prstGeom prst="rect">
              <a:avLst/>
            </a:prstGeom>
            <a:ln>
              <a:headEnd type="none"/>
              <a:tailEnd type="none"/>
            </a:ln>
          </p:spPr>
        </p:pic>
        <p:pic>
          <p:nvPicPr>
            <p:cNvPr id="6" name="Picture 5"/>
            <p:cNvPicPr>
              <a:picLocks noChangeAspect="1"/>
            </p:cNvPicPr>
            <p:nvPr/>
          </p:nvPicPr>
          <p:blipFill>
            <a:blip r:embed="rId3">
              <a:lum/>
            </a:blip>
            <a:srcRect/>
            <a:stretch>
              <a:fillRect/>
            </a:stretch>
          </p:blipFill>
          <p:spPr bwMode="white">
            <a:xfrm>
              <a:off x="5632457" y="1845494"/>
              <a:ext cx="5873741" cy="3274741"/>
            </a:xfrm>
            <a:prstGeom prst="rect">
              <a:avLst/>
            </a:prstGeom>
            <a:ln>
              <a:headEnd type="none"/>
              <a:tailEnd type="none"/>
            </a:ln>
          </p:spPr>
        </p:pic>
        <p:sp>
          <p:nvSpPr>
            <p:cNvPr id="2" name="Rectangle 1"/>
            <p:cNvSpPr>
              <a:spLocks/>
            </p:cNvSpPr>
            <p:nvPr/>
          </p:nvSpPr>
          <p:spPr bwMode="white">
            <a:xfrm>
              <a:off x="5802086" y="4865914"/>
              <a:ext cx="751114" cy="130629"/>
            </a:xfrm>
            <a:prstGeom prst="rect">
              <a:avLst/>
            </a:prstGeom>
            <a:solidFill>
              <a:schemeClr val="bg1"/>
            </a:solidFill>
            <a:ln>
              <a:solidFill>
                <a:schemeClr val="bg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sp>
          <p:nvSpPr>
            <p:cNvPr id="7" name="Rectangle 6"/>
            <p:cNvSpPr>
              <a:spLocks/>
            </p:cNvSpPr>
            <p:nvPr/>
          </p:nvSpPr>
          <p:spPr bwMode="white">
            <a:xfrm>
              <a:off x="6019800" y="3015342"/>
              <a:ext cx="751114" cy="130629"/>
            </a:xfrm>
            <a:prstGeom prst="rect">
              <a:avLst/>
            </a:prstGeom>
            <a:solidFill>
              <a:schemeClr val="bg1"/>
            </a:solidFill>
            <a:ln>
              <a:solidFill>
                <a:schemeClr val="bg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sp>
          <p:nvSpPr>
            <p:cNvPr id="9" name="Rectangle 8"/>
            <p:cNvSpPr>
              <a:spLocks/>
            </p:cNvSpPr>
            <p:nvPr/>
          </p:nvSpPr>
          <p:spPr bwMode="white">
            <a:xfrm>
              <a:off x="10189028" y="1780179"/>
              <a:ext cx="1001485" cy="418735"/>
            </a:xfrm>
            <a:prstGeom prst="rect">
              <a:avLst/>
            </a:prstGeom>
            <a:solidFill>
              <a:schemeClr val="bg1"/>
            </a:solidFill>
            <a:ln>
              <a:solidFill>
                <a:schemeClr val="bg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bwMode="white">
          <a:ln>
            <a:headEnd type="none"/>
            <a:tailEnd type="none"/>
          </a:ln>
        </p:spPr>
        <p:txBody>
          <a:bodyPr wrap="square"/>
          <a:lstStyle/>
          <a:p>
            <a:r>
              <a:rPr lang="en-US" b="1" dirty="0"/>
              <a:t>Mental Well-Being for Students: Snapshot</a:t>
            </a:r>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8</a:t>
            </a:fld>
            <a:endParaRPr lang="en-US" dirty="0"/>
          </a:p>
        </p:txBody>
      </p:sp>
      <p:cxnSp>
        <p:nvCxnSpPr>
          <p:cNvPr id="9" name="Straight Connector 8"/>
          <p:cNvCxnSpPr/>
          <p:nvPr/>
        </p:nvCxnSpPr>
        <p:spPr bwMode="white">
          <a:xfrm>
            <a:off x="3029576" y="1600200"/>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bwMode="white">
          <a:xfrm>
            <a:off x="6636376" y="1600200"/>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1" name="TextBox 20"/>
          <p:cNvSpPr txBox="1">
            <a:spLocks noChangeArrowheads="1"/>
          </p:cNvSpPr>
          <p:nvPr/>
        </p:nvSpPr>
        <p:spPr bwMode="white">
          <a:xfrm>
            <a:off x="3163919" y="1576196"/>
            <a:ext cx="3440908" cy="938404"/>
          </a:xfrm>
          <a:prstGeom prst="rect">
            <a:avLst/>
          </a:prstGeom>
          <a:ln>
            <a:headEnd type="none"/>
            <a:tailEnd type="none"/>
          </a:ln>
        </p:spPr>
        <p:txBody>
          <a:bodyPr wrap="square" lIns="0" tIns="0" rIns="0" bIns="0">
            <a:noAutofit/>
          </a:bodyPr>
          <a:lstStyle>
            <a:defPPr>
              <a:defRPr lang="en-US" dirty="0"/>
            </a:defPPr>
            <a:lvl1pPr indent="0">
              <a:lnSpc>
                <a:spcPct val="110000"/>
              </a:lnSpc>
              <a:spcBef>
                <a:spcPts val="1200"/>
              </a:spcBef>
              <a:buFont typeface="Arial"/>
              <a:buNone/>
              <a:defRPr sz="1600" b="1" dirty="0">
                <a:latin typeface="+mj-lt"/>
              </a:defRPr>
            </a:lvl1pPr>
            <a:lvl2pPr indent="0">
              <a:lnSpc>
                <a:spcPct val="130000"/>
              </a:lnSpc>
              <a:spcBef>
                <a:spcPts val="600"/>
              </a:spcBef>
              <a:buFont typeface="Calibri"/>
              <a:buNone/>
              <a:defRPr sz="1400" dirty="0"/>
            </a:lvl2pPr>
            <a:lvl3pPr indent="0">
              <a:lnSpc>
                <a:spcPct val="130000"/>
              </a:lnSpc>
              <a:spcBef>
                <a:spcPts val="600"/>
              </a:spcBef>
              <a:buFont typeface="Calibri"/>
              <a:buNone/>
              <a:defRPr sz="1200" dirty="0"/>
            </a:lvl3pPr>
            <a:lvl4pPr indent="0">
              <a:lnSpc>
                <a:spcPct val="130000"/>
              </a:lnSpc>
              <a:spcBef>
                <a:spcPts val="600"/>
              </a:spcBef>
              <a:buFont typeface="Calibri"/>
              <a:buNone/>
              <a:defRPr sz="1000" dirty="0"/>
            </a:lvl4pPr>
            <a:lvl5pPr indent="0">
              <a:lnSpc>
                <a:spcPct val="130000"/>
              </a:lnSpc>
              <a:spcBef>
                <a:spcPts val="600"/>
              </a:spcBef>
              <a:buFont typeface="Calibri"/>
              <a:buNone/>
              <a:defRPr sz="1000" dirty="0"/>
            </a:lvl5pPr>
            <a:lvl6pPr indent="0">
              <a:lnSpc>
                <a:spcPct val="90000"/>
              </a:lnSpc>
              <a:spcBef>
                <a:spcPts val="500"/>
              </a:spcBef>
              <a:buFont typeface="Arial"/>
              <a:buNone/>
              <a:defRPr sz="1000" dirty="0"/>
            </a:lvl6pPr>
            <a:lvl7pPr indent="0">
              <a:lnSpc>
                <a:spcPct val="90000"/>
              </a:lnSpc>
              <a:spcBef>
                <a:spcPts val="500"/>
              </a:spcBef>
              <a:buFont typeface="Arial"/>
              <a:buNone/>
              <a:defRPr sz="1000" dirty="0"/>
            </a:lvl7pPr>
            <a:lvl8pPr indent="0">
              <a:lnSpc>
                <a:spcPct val="90000"/>
              </a:lnSpc>
              <a:spcBef>
                <a:spcPts val="500"/>
              </a:spcBef>
              <a:buFont typeface="Arial"/>
              <a:buNone/>
              <a:defRPr sz="1000" dirty="0"/>
            </a:lvl8pPr>
            <a:lvl9pPr indent="0">
              <a:lnSpc>
                <a:spcPct val="90000"/>
              </a:lnSpc>
              <a:spcBef>
                <a:spcPts val="500"/>
              </a:spcBef>
              <a:buFont typeface="Arial"/>
              <a:buNone/>
              <a:defRPr sz="1000" dirty="0"/>
            </a:lvl9pPr>
          </a:lstStyle>
          <a:p>
            <a:pPr>
              <a:lnSpc>
                <a:spcPct val="100000"/>
              </a:lnSpc>
              <a:spcBef>
                <a:spcPts val="0"/>
              </a:spcBef>
            </a:pPr>
            <a:r>
              <a:rPr lang="en-US" dirty="0">
                <a:latin typeface="Open Sans"/>
                <a:ea typeface="Open Sans"/>
                <a:cs typeface="Open Sans"/>
              </a:rPr>
              <a:t>Course Impact</a:t>
            </a:r>
          </a:p>
          <a:p>
            <a:pPr>
              <a:lnSpc>
                <a:spcPct val="150000"/>
              </a:lnSpc>
              <a:spcBef>
                <a:spcPts val="0"/>
              </a:spcBef>
            </a:pPr>
            <a:r>
              <a:rPr lang="en-US" sz="1200" b="0" dirty="0">
                <a:latin typeface="Open Sans"/>
                <a:ea typeface="Open Sans"/>
                <a:cs typeface="Open Sans"/>
              </a:rPr>
              <a:t>Students increased their prevention knowledge, and their skills associated with healthier behavior.</a:t>
            </a:r>
            <a:br>
              <a:rPr lang="en-US" sz="1200" b="0" dirty="0">
                <a:latin typeface="Open Sans"/>
                <a:ea typeface="Open Sans"/>
                <a:cs typeface="Open Sans"/>
              </a:rPr>
            </a:br>
            <a:endParaRPr lang="en-US" sz="1200" b="0" dirty="0">
              <a:latin typeface="Open Sans"/>
              <a:ea typeface="Open Sans"/>
              <a:cs typeface="Open Sans"/>
            </a:endParaRPr>
          </a:p>
          <a:p>
            <a:pPr>
              <a:lnSpc>
                <a:spcPct val="100000"/>
              </a:lnSpc>
              <a:spcBef>
                <a:spcPts val="0"/>
              </a:spcBef>
            </a:pPr>
            <a:endParaRPr lang="en-US" b="0" dirty="0">
              <a:latin typeface="Open Sans"/>
              <a:ea typeface="Open Sans"/>
              <a:cs typeface="Open Sans"/>
            </a:endParaRPr>
          </a:p>
        </p:txBody>
      </p:sp>
      <p:sp>
        <p:nvSpPr>
          <p:cNvPr id="15" name="TextBox 14"/>
          <p:cNvSpPr txBox="1">
            <a:spLocks noChangeArrowheads="1"/>
          </p:cNvSpPr>
          <p:nvPr/>
        </p:nvSpPr>
        <p:spPr bwMode="white">
          <a:xfrm>
            <a:off x="892950" y="1620168"/>
            <a:ext cx="2662671" cy="477858"/>
          </a:xfrm>
          <a:prstGeom prst="rect">
            <a:avLst/>
          </a:prstGeom>
          <a:ln>
            <a:headEnd type="none"/>
            <a:tailEnd type="none"/>
          </a:ln>
        </p:spPr>
        <p:txBody>
          <a:bodyPr wrap="square" lIns="0" tIns="0" rIns="0" bIns="0">
            <a:noAutofit/>
          </a:bodyPr>
          <a:lstStyle>
            <a:defPPr>
              <a:defRPr lang="en-US" dirty="0"/>
            </a:defPPr>
            <a:lvl1pPr indent="0">
              <a:lnSpc>
                <a:spcPct val="110000"/>
              </a:lnSpc>
              <a:spcBef>
                <a:spcPts val="1200"/>
              </a:spcBef>
              <a:buFont typeface="Arial"/>
              <a:buNone/>
              <a:defRPr sz="1600" b="1" dirty="0">
                <a:latin typeface="+mj-lt"/>
              </a:defRPr>
            </a:lvl1pPr>
            <a:lvl2pPr indent="0">
              <a:lnSpc>
                <a:spcPct val="130000"/>
              </a:lnSpc>
              <a:spcBef>
                <a:spcPts val="600"/>
              </a:spcBef>
              <a:buFont typeface="Calibri"/>
              <a:buNone/>
              <a:defRPr sz="1400" dirty="0"/>
            </a:lvl2pPr>
            <a:lvl3pPr indent="0">
              <a:lnSpc>
                <a:spcPct val="130000"/>
              </a:lnSpc>
              <a:spcBef>
                <a:spcPts val="600"/>
              </a:spcBef>
              <a:buFont typeface="Calibri"/>
              <a:buNone/>
              <a:defRPr sz="1200" dirty="0"/>
            </a:lvl3pPr>
            <a:lvl4pPr indent="0">
              <a:lnSpc>
                <a:spcPct val="130000"/>
              </a:lnSpc>
              <a:spcBef>
                <a:spcPts val="600"/>
              </a:spcBef>
              <a:buFont typeface="Calibri"/>
              <a:buNone/>
              <a:defRPr sz="1000" dirty="0"/>
            </a:lvl4pPr>
            <a:lvl5pPr indent="0">
              <a:lnSpc>
                <a:spcPct val="130000"/>
              </a:lnSpc>
              <a:spcBef>
                <a:spcPts val="600"/>
              </a:spcBef>
              <a:buFont typeface="Calibri"/>
              <a:buNone/>
              <a:defRPr sz="1000" dirty="0"/>
            </a:lvl5pPr>
            <a:lvl6pPr indent="0">
              <a:lnSpc>
                <a:spcPct val="90000"/>
              </a:lnSpc>
              <a:spcBef>
                <a:spcPts val="500"/>
              </a:spcBef>
              <a:buFont typeface="Arial"/>
              <a:buNone/>
              <a:defRPr sz="1000" dirty="0"/>
            </a:lvl6pPr>
            <a:lvl7pPr indent="0">
              <a:lnSpc>
                <a:spcPct val="90000"/>
              </a:lnSpc>
              <a:spcBef>
                <a:spcPts val="500"/>
              </a:spcBef>
              <a:buFont typeface="Arial"/>
              <a:buNone/>
              <a:defRPr sz="1000" dirty="0"/>
            </a:lvl7pPr>
            <a:lvl8pPr indent="0">
              <a:lnSpc>
                <a:spcPct val="90000"/>
              </a:lnSpc>
              <a:spcBef>
                <a:spcPts val="500"/>
              </a:spcBef>
              <a:buFont typeface="Arial"/>
              <a:buNone/>
              <a:defRPr sz="1000" dirty="0"/>
            </a:lvl8pPr>
            <a:lvl9pPr indent="0">
              <a:lnSpc>
                <a:spcPct val="90000"/>
              </a:lnSpc>
              <a:spcBef>
                <a:spcPts val="500"/>
              </a:spcBef>
              <a:buFont typeface="Arial"/>
              <a:buNone/>
              <a:defRPr sz="1000" dirty="0"/>
            </a:lvl9pPr>
          </a:lstStyle>
          <a:p>
            <a:pPr>
              <a:lnSpc>
                <a:spcPct val="100000"/>
              </a:lnSpc>
              <a:spcBef>
                <a:spcPts val="0"/>
              </a:spcBef>
            </a:pPr>
            <a:r>
              <a:rPr lang="en-US" dirty="0">
                <a:latin typeface="Open Sans"/>
                <a:ea typeface="Open Sans"/>
                <a:cs typeface="Open Sans"/>
              </a:rPr>
              <a:t>Reach</a:t>
            </a:r>
            <a:endParaRPr lang="en-US" b="0" dirty="0">
              <a:latin typeface="Open Sans"/>
              <a:ea typeface="Open Sans"/>
              <a:cs typeface="Open Sans"/>
            </a:endParaRPr>
          </a:p>
        </p:txBody>
      </p:sp>
      <p:sp>
        <p:nvSpPr>
          <p:cNvPr id="16" name="Rectangle 15"/>
          <p:cNvSpPr>
            <a:spLocks/>
          </p:cNvSpPr>
          <p:nvPr/>
        </p:nvSpPr>
        <p:spPr bwMode="white">
          <a:xfrm>
            <a:off x="685800" y="2098025"/>
            <a:ext cx="1970308" cy="2475348"/>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nSpc>
                <a:spcPct val="130000"/>
              </a:lnSpc>
            </a:pPr>
            <a:r>
              <a:rPr lang="en-US" dirty="0">
                <a:solidFill>
                  <a:schemeClr val="accent3"/>
                </a:solidFill>
                <a:latin typeface="Open Sans"/>
                <a:ea typeface="Open Sans"/>
                <a:cs typeface="Open Sans"/>
              </a:rPr>
              <a:t>3,575 students</a:t>
            </a:r>
          </a:p>
          <a:p>
            <a:pPr>
              <a:lnSpc>
                <a:spcPct val="130000"/>
              </a:lnSpc>
              <a:spcAft>
                <a:spcPts val="1200"/>
              </a:spcAft>
            </a:pPr>
            <a:r>
              <a:rPr lang="en-US" sz="1200" b="1" dirty="0">
                <a:solidFill>
                  <a:schemeClr val="tx1"/>
                </a:solidFill>
                <a:latin typeface="Open Sans"/>
                <a:ea typeface="Open Sans"/>
                <a:cs typeface="Open Sans"/>
              </a:rPr>
              <a:t>at Georgia Institute of Technology </a:t>
            </a:r>
          </a:p>
          <a:p>
            <a:pPr>
              <a:lnSpc>
                <a:spcPct val="130000"/>
              </a:lnSpc>
            </a:pPr>
            <a:r>
              <a:rPr lang="en-US" sz="1200" dirty="0">
                <a:solidFill>
                  <a:schemeClr val="tx1"/>
                </a:solidFill>
                <a:latin typeface="Open Sans"/>
                <a:ea typeface="Open Sans"/>
                <a:cs typeface="Open Sans"/>
              </a:rPr>
              <a:t>have participated in Mental Well-Being for Students</a:t>
            </a:r>
            <a:br>
              <a:rPr lang="en-US" sz="1200" dirty="0">
                <a:solidFill>
                  <a:schemeClr val="tx1"/>
                </a:solidFill>
                <a:latin typeface="Open Sans"/>
                <a:ea typeface="Open Sans"/>
                <a:cs typeface="Open Sans"/>
              </a:rPr>
            </a:br>
            <a:r>
              <a:rPr lang="en-US" sz="1200" dirty="0">
                <a:solidFill>
                  <a:schemeClr val="tx1"/>
                </a:solidFill>
                <a:latin typeface="Open Sans"/>
                <a:ea typeface="Open Sans"/>
                <a:cs typeface="Open Sans"/>
              </a:rPr>
              <a:t>since the start of the </a:t>
            </a:r>
            <a:br>
              <a:rPr lang="en-US" sz="1200" dirty="0">
                <a:solidFill>
                  <a:schemeClr val="tx1"/>
                </a:solidFill>
                <a:latin typeface="Open Sans"/>
                <a:ea typeface="Open Sans"/>
                <a:cs typeface="Open Sans"/>
              </a:rPr>
            </a:br>
            <a:r>
              <a:rPr lang="en-US" sz="1200" dirty="0">
                <a:solidFill>
                  <a:schemeClr val="tx1"/>
                </a:solidFill>
                <a:latin typeface="Open Sans"/>
                <a:ea typeface="Open Sans"/>
                <a:cs typeface="Open Sans"/>
              </a:rPr>
              <a:t>2022-2023 academic year.</a:t>
            </a:r>
          </a:p>
        </p:txBody>
      </p:sp>
      <p:graphicFrame>
        <p:nvGraphicFramePr>
          <p:cNvPr id="23" name="Table 22"/>
          <p:cNvGraphicFramePr/>
          <p:nvPr/>
        </p:nvGraphicFramePr>
        <p:xfrm>
          <a:off x="3183530" y="4071262"/>
          <a:ext cx="3233751" cy="2069670"/>
        </p:xfrm>
        <a:graphic>
          <a:graphicData uri="http://schemas.openxmlformats.org/drawingml/2006/table">
            <a:tbl>
              <a:tblPr firstRow="1" bandRow="1">
                <a:tableStyleId>{5C22544A-7EE6-4342-B048-85BDC9FD1C3A}</a:tableStyleId>
              </a:tblPr>
              <a:tblGrid>
                <a:gridCol w="2074270">
                  <a:extLst>
                    <a:ext uri="{9D8B030D-6E8A-4147-A177-3AD203B41FA5}">
                      <a16:colId xmlns:a16="http://schemas.microsoft.com/office/drawing/2014/main" val="20000"/>
                    </a:ext>
                  </a:extLst>
                </a:gridCol>
                <a:gridCol w="1159481">
                  <a:extLst>
                    <a:ext uri="{9D8B030D-6E8A-4147-A177-3AD203B41FA5}">
                      <a16:colId xmlns:a16="http://schemas.microsoft.com/office/drawing/2014/main" val="20001"/>
                    </a:ext>
                  </a:extLst>
                </a:gridCol>
              </a:tblGrid>
              <a:tr h="213281">
                <a:tc gridSpan="2">
                  <a:txBody>
                    <a:bodyPr/>
                    <a:lstStyle/>
                    <a:p>
                      <a:pPr marL="0" algn="ctr" defTabSz="914400" rtl="0"/>
                      <a:r>
                        <a:rPr lang="en-US" sz="1100" kern="1200" dirty="0">
                          <a:solidFill>
                            <a:schemeClr val="bg1"/>
                          </a:solidFill>
                          <a:latin typeface="Open Sans"/>
                          <a:ea typeface="Open Sans"/>
                          <a:cs typeface="Open Sans"/>
                        </a:rPr>
                        <a:t>After taking Mental Well-Being for Students, your students agree:</a:t>
                      </a:r>
                    </a:p>
                  </a:txBody>
                  <a:tcPr marL="0" marR="0" marT="0" marB="0" anchor="ctr"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12700" cap="flat">
                      <a:solidFill>
                        <a:schemeClr val="bg1"/>
                      </a:solidFill>
                      <a:prstDash val="solid"/>
                      <a:round/>
                      <a:headEnd type="none" w="med" len="med"/>
                      <a:tailEnd type="none" w="med" len="med"/>
                    </a:lnT>
                    <a:lnB w="12700" cap="flat">
                      <a:noFill/>
                      <a:prstDash val="solid"/>
                      <a:round/>
                      <a:headEnd type="none" w="med" len="med"/>
                      <a:tailEnd type="none" w="med" len="med"/>
                    </a:lnB>
                    <a:solidFill>
                      <a:schemeClr val="accent4"/>
                    </a:solidFill>
                  </a:tcPr>
                </a:tc>
                <a:tc hMerge="1">
                  <a:txBody>
                    <a:bodyPr/>
                    <a:lstStyle/>
                    <a:p>
                      <a:endParaRPr lang="en-US" dirty="0"/>
                    </a:p>
                  </a:txBody>
                  <a:tcPr horzOverflow="overflow"/>
                </a:tc>
                <a:extLst>
                  <a:ext uri="{0D108BD9-81ED-4DB2-BD59-A6C34878D82A}">
                    <a16:rowId xmlns:a16="http://schemas.microsoft.com/office/drawing/2014/main" val="10000"/>
                  </a:ext>
                </a:extLst>
              </a:tr>
              <a:tr h="578130">
                <a:tc>
                  <a:txBody>
                    <a:bodyPr/>
                    <a:lstStyle/>
                    <a:p>
                      <a:pPr marL="0" algn="l" defTabSz="685800" rtl="0"/>
                      <a:r>
                        <a:rPr lang="en-US" sz="900" b="0" i="0" kern="1200" dirty="0">
                          <a:solidFill>
                            <a:schemeClr val="tx1"/>
                          </a:solidFill>
                          <a:latin typeface="Open Sans"/>
                          <a:ea typeface="Open Sans"/>
                          <a:cs typeface="Open Sans"/>
                        </a:rPr>
                        <a:t>Seeking help for my mental health can make a positive difference.</a:t>
                      </a:r>
                    </a:p>
                  </a:txBody>
                  <a:tcPr marL="0"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algn="ctr"/>
                      <a:r>
                        <a:rPr lang="en-US" sz="1000" b="0" i="0" dirty="0">
                          <a:solidFill>
                            <a:schemeClr val="accent4"/>
                          </a:solidFill>
                          <a:latin typeface="Open Sans"/>
                          <a:ea typeface="Open Sans"/>
                          <a:cs typeface="Open Sans"/>
                        </a:rPr>
                        <a:t>92%</a:t>
                      </a:r>
                    </a:p>
                  </a:txBody>
                  <a:tcPr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1"/>
                  </a:ext>
                </a:extLst>
              </a:tr>
              <a:tr h="578130">
                <a:tc>
                  <a:txBody>
                    <a:bodyPr/>
                    <a:lstStyle/>
                    <a:p>
                      <a:r>
                        <a:rPr lang="en-US" sz="900" b="0" i="0" dirty="0">
                          <a:solidFill>
                            <a:schemeClr val="tx1"/>
                          </a:solidFill>
                          <a:latin typeface="Open Sans"/>
                          <a:ea typeface="Open Sans"/>
                          <a:cs typeface="Open Sans"/>
                        </a:rPr>
                        <a:t>My mental health can improve over time.</a:t>
                      </a:r>
                    </a:p>
                  </a:txBody>
                  <a:tcPr marL="0"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solidFill>
                        <a:schemeClr val="bg2">
                          <a:lumMod val="40000"/>
                          <a:lumOff val="60000"/>
                        </a:schemeClr>
                      </a:solid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marL="0" algn="ctr" defTabSz="685800" rtl="0"/>
                      <a:r>
                        <a:rPr lang="en-US" sz="1000" b="0" i="0" kern="1200" dirty="0">
                          <a:solidFill>
                            <a:schemeClr val="accent4"/>
                          </a:solidFill>
                          <a:latin typeface="Open Sans"/>
                          <a:ea typeface="Open Sans"/>
                          <a:cs typeface="Open Sans"/>
                        </a:rPr>
                        <a:t>92%</a:t>
                      </a:r>
                    </a:p>
                  </a:txBody>
                  <a:tcPr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solidFill>
                        <a:schemeClr val="bg2">
                          <a:lumMod val="40000"/>
                          <a:lumOff val="60000"/>
                        </a:schemeClr>
                      </a:solid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2"/>
                  </a:ext>
                </a:extLst>
              </a:tr>
              <a:tr h="578130">
                <a:tc>
                  <a:txBody>
                    <a:bodyPr/>
                    <a:lstStyle/>
                    <a:p>
                      <a:r>
                        <a:rPr lang="en" sz="900" b="0" i="0" dirty="0">
                          <a:solidFill>
                            <a:schemeClr val="tx1"/>
                          </a:solidFill>
                          <a:latin typeface="Open Sans"/>
                          <a:ea typeface="Open Sans"/>
                          <a:cs typeface="Open Sans"/>
                        </a:rPr>
                        <a:t>I have the ability to make a difference in the mental health of others.</a:t>
                      </a:r>
                    </a:p>
                  </a:txBody>
                  <a:tcPr marL="0"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solidFill>
                        <a:schemeClr val="bg2">
                          <a:lumMod val="40000"/>
                          <a:lumOff val="60000"/>
                        </a:schemeClr>
                      </a:solid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marL="0" algn="ctr" defTabSz="685800" rtl="0"/>
                      <a:r>
                        <a:rPr lang="en-US" sz="1000" b="0" i="0" kern="1200" dirty="0">
                          <a:solidFill>
                            <a:schemeClr val="accent4"/>
                          </a:solidFill>
                          <a:latin typeface="Open Sans"/>
                          <a:ea typeface="Open Sans"/>
                          <a:cs typeface="Open Sans"/>
                        </a:rPr>
                        <a:t>82%</a:t>
                      </a:r>
                    </a:p>
                  </a:txBody>
                  <a:tcPr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solidFill>
                        <a:schemeClr val="bg2">
                          <a:lumMod val="40000"/>
                          <a:lumOff val="60000"/>
                        </a:schemeClr>
                      </a:solid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3"/>
                  </a:ext>
                </a:extLst>
              </a:tr>
            </a:tbl>
          </a:graphicData>
        </a:graphic>
      </p:graphicFrame>
      <p:sp>
        <p:nvSpPr>
          <p:cNvPr id="24" name="TextBox 23"/>
          <p:cNvSpPr txBox="1">
            <a:spLocks noChangeArrowheads="1"/>
          </p:cNvSpPr>
          <p:nvPr/>
        </p:nvSpPr>
        <p:spPr bwMode="white">
          <a:xfrm>
            <a:off x="9715500" y="-1"/>
            <a:ext cx="1790700" cy="685801"/>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b="1" dirty="0">
                <a:solidFill>
                  <a:schemeClr val="tx1"/>
                </a:solidFill>
                <a:latin typeface="Open Sans"/>
                <a:ea typeface="Open Sans"/>
                <a:cs typeface="Open Sans"/>
              </a:rPr>
              <a:t>Georgia Institute of Technology</a:t>
            </a:r>
          </a:p>
        </p:txBody>
      </p:sp>
      <p:sp>
        <p:nvSpPr>
          <p:cNvPr id="25" name="TextBox 24"/>
          <p:cNvSpPr txBox="1">
            <a:spLocks noChangeArrowheads="1"/>
          </p:cNvSpPr>
          <p:nvPr/>
        </p:nvSpPr>
        <p:spPr bwMode="white">
          <a:xfrm>
            <a:off x="6843525" y="1620168"/>
            <a:ext cx="3278998" cy="477858"/>
          </a:xfrm>
          <a:prstGeom prst="rect">
            <a:avLst/>
          </a:prstGeom>
          <a:ln>
            <a:headEnd type="none"/>
            <a:tailEnd type="none"/>
          </a:ln>
        </p:spPr>
        <p:txBody>
          <a:bodyPr wrap="square" lIns="0" tIns="0" rIns="0" bIns="0">
            <a:noAutofit/>
          </a:bodyPr>
          <a:lstStyle>
            <a:defPPr>
              <a:defRPr lang="en-US" dirty="0"/>
            </a:defPPr>
            <a:lvl1pPr indent="0">
              <a:lnSpc>
                <a:spcPct val="110000"/>
              </a:lnSpc>
              <a:spcBef>
                <a:spcPts val="1200"/>
              </a:spcBef>
              <a:buFont typeface="Arial"/>
              <a:buNone/>
              <a:defRPr sz="1600" b="1" dirty="0">
                <a:latin typeface="+mj-lt"/>
              </a:defRPr>
            </a:lvl1pPr>
            <a:lvl2pPr indent="0">
              <a:lnSpc>
                <a:spcPct val="130000"/>
              </a:lnSpc>
              <a:spcBef>
                <a:spcPts val="600"/>
              </a:spcBef>
              <a:buFont typeface="Calibri"/>
              <a:buNone/>
              <a:defRPr sz="1400" dirty="0"/>
            </a:lvl2pPr>
            <a:lvl3pPr indent="0">
              <a:lnSpc>
                <a:spcPct val="130000"/>
              </a:lnSpc>
              <a:spcBef>
                <a:spcPts val="600"/>
              </a:spcBef>
              <a:buFont typeface="Calibri"/>
              <a:buNone/>
              <a:defRPr sz="1200" dirty="0"/>
            </a:lvl3pPr>
            <a:lvl4pPr indent="0">
              <a:lnSpc>
                <a:spcPct val="130000"/>
              </a:lnSpc>
              <a:spcBef>
                <a:spcPts val="600"/>
              </a:spcBef>
              <a:buFont typeface="Calibri"/>
              <a:buNone/>
              <a:defRPr sz="1000" dirty="0"/>
            </a:lvl4pPr>
            <a:lvl5pPr indent="0">
              <a:lnSpc>
                <a:spcPct val="130000"/>
              </a:lnSpc>
              <a:spcBef>
                <a:spcPts val="600"/>
              </a:spcBef>
              <a:buFont typeface="Calibri"/>
              <a:buNone/>
              <a:defRPr sz="1000" dirty="0"/>
            </a:lvl5pPr>
            <a:lvl6pPr indent="0">
              <a:lnSpc>
                <a:spcPct val="90000"/>
              </a:lnSpc>
              <a:spcBef>
                <a:spcPts val="500"/>
              </a:spcBef>
              <a:buFont typeface="Arial"/>
              <a:buNone/>
              <a:defRPr sz="1000" dirty="0"/>
            </a:lvl6pPr>
            <a:lvl7pPr indent="0">
              <a:lnSpc>
                <a:spcPct val="90000"/>
              </a:lnSpc>
              <a:spcBef>
                <a:spcPts val="500"/>
              </a:spcBef>
              <a:buFont typeface="Arial"/>
              <a:buNone/>
              <a:defRPr sz="1000" dirty="0"/>
            </a:lvl7pPr>
            <a:lvl8pPr indent="0">
              <a:lnSpc>
                <a:spcPct val="90000"/>
              </a:lnSpc>
              <a:spcBef>
                <a:spcPts val="500"/>
              </a:spcBef>
              <a:buFont typeface="Arial"/>
              <a:buNone/>
              <a:defRPr sz="1000" dirty="0"/>
            </a:lvl8pPr>
            <a:lvl9pPr indent="0">
              <a:lnSpc>
                <a:spcPct val="90000"/>
              </a:lnSpc>
              <a:spcBef>
                <a:spcPts val="500"/>
              </a:spcBef>
              <a:buFont typeface="Arial"/>
              <a:buNone/>
              <a:defRPr sz="1000" dirty="0"/>
            </a:lvl9pPr>
          </a:lstStyle>
          <a:p>
            <a:pPr>
              <a:lnSpc>
                <a:spcPct val="100000"/>
              </a:lnSpc>
              <a:spcBef>
                <a:spcPts val="0"/>
              </a:spcBef>
            </a:pPr>
            <a:r>
              <a:rPr lang="en-US" dirty="0">
                <a:latin typeface="Open Sans"/>
                <a:ea typeface="Open Sans"/>
                <a:cs typeface="Open Sans"/>
              </a:rPr>
              <a:t>Perceptions of Campus Climate</a:t>
            </a:r>
            <a:endParaRPr lang="en-US" b="0" dirty="0">
              <a:latin typeface="Open Sans"/>
              <a:ea typeface="Open Sans"/>
              <a:cs typeface="Open Sans"/>
            </a:endParaRPr>
          </a:p>
        </p:txBody>
      </p:sp>
      <p:sp>
        <p:nvSpPr>
          <p:cNvPr id="26" name="Rectangle 25"/>
          <p:cNvSpPr>
            <a:spLocks/>
          </p:cNvSpPr>
          <p:nvPr/>
        </p:nvSpPr>
        <p:spPr bwMode="white">
          <a:xfrm>
            <a:off x="6787452" y="2971237"/>
            <a:ext cx="4718732" cy="704427"/>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nSpc>
                <a:spcPct val="130000"/>
              </a:lnSpc>
            </a:pPr>
            <a:r>
              <a:rPr lang="en-US" dirty="0">
                <a:solidFill>
                  <a:schemeClr val="accent3"/>
                </a:solidFill>
                <a:latin typeface="+mj-lt"/>
              </a:rPr>
              <a:t>20% of students </a:t>
            </a:r>
            <a:r>
              <a:rPr lang="en-US" sz="1200" b="1" dirty="0">
                <a:solidFill>
                  <a:schemeClr val="tx1"/>
                </a:solidFill>
                <a:latin typeface="Lato"/>
              </a:rPr>
              <a:t>at Georgia Institute of Technology </a:t>
            </a:r>
            <a:r>
              <a:rPr lang="en-US" sz="1200" dirty="0">
                <a:solidFill>
                  <a:schemeClr val="tx1"/>
                </a:solidFill>
              </a:rPr>
              <a:t>are currently or plan to be involved in supporting mental health at your school.</a:t>
            </a:r>
          </a:p>
        </p:txBody>
      </p:sp>
      <p:graphicFrame>
        <p:nvGraphicFramePr>
          <p:cNvPr id="20" name="Chart 19" descr="Campus"/>
          <p:cNvGraphicFramePr/>
          <p:nvPr/>
        </p:nvGraphicFramePr>
        <p:xfrm>
          <a:off x="6624422" y="3687332"/>
          <a:ext cx="4989595" cy="2557714"/>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 Placeholder 2"/>
          <p:cNvSpPr txBox="1">
            <a:spLocks noChangeArrowheads="1"/>
          </p:cNvSpPr>
          <p:nvPr/>
        </p:nvSpPr>
        <p:spPr bwMode="white">
          <a:xfrm>
            <a:off x="685799" y="1165211"/>
            <a:ext cx="10820401" cy="444500"/>
          </a:xfrm>
          <a:prstGeom prst="rect">
            <a:avLst/>
          </a:prstGeom>
          <a:ln>
            <a:headEnd type="none"/>
            <a:tailEnd type="none"/>
          </a:ln>
        </p:spPr>
        <p:txBody>
          <a:bodyPr wrap="square" lIns="0" tIns="0" rIns="0" bIns="0">
            <a:noAutofit/>
          </a:bodyPr>
          <a:lstStyle>
            <a:lvl1pPr marL="0" indent="0" algn="l" defTabSz="914400" rtl="0">
              <a:lnSpc>
                <a:spcPct val="130000"/>
              </a:lnSpc>
              <a:spcBef>
                <a:spcPts val="1200"/>
              </a:spcBef>
              <a:buFont typeface="Arial"/>
              <a:buNone/>
              <a:defRPr sz="1200" kern="1200" dirty="0">
                <a:solidFill>
                  <a:schemeClr val="tx1"/>
                </a:solidFill>
                <a:latin typeface="+mn-lt"/>
                <a:ea typeface="+mn-ea"/>
                <a:cs typeface="+mn-cs"/>
              </a:defRPr>
            </a:lvl1pPr>
            <a:lvl2pPr marL="457200" indent="0" algn="l" defTabSz="914400" rtl="0">
              <a:lnSpc>
                <a:spcPct val="130000"/>
              </a:lnSpc>
              <a:spcBef>
                <a:spcPts val="600"/>
              </a:spcBef>
              <a:buFont typeface="Calibri"/>
              <a:buNone/>
              <a:defRPr sz="1400" kern="1200" dirty="0">
                <a:solidFill>
                  <a:schemeClr val="tx1"/>
                </a:solidFill>
                <a:latin typeface="+mn-lt"/>
                <a:ea typeface="+mn-ea"/>
                <a:cs typeface="+mn-cs"/>
              </a:defRPr>
            </a:lvl2pPr>
            <a:lvl3pPr marL="914400" indent="0" algn="l" defTabSz="914400" rtl="0">
              <a:lnSpc>
                <a:spcPct val="130000"/>
              </a:lnSpc>
              <a:spcBef>
                <a:spcPts val="600"/>
              </a:spcBef>
              <a:buFont typeface="Calibri"/>
              <a:buNone/>
              <a:defRPr sz="1200" kern="1200" dirty="0">
                <a:solidFill>
                  <a:schemeClr val="tx1"/>
                </a:solidFill>
                <a:latin typeface="+mn-lt"/>
                <a:ea typeface="+mn-ea"/>
                <a:cs typeface="+mn-cs"/>
              </a:defRPr>
            </a:lvl3pPr>
            <a:lvl4pPr marL="1371600" indent="0" algn="l" defTabSz="914400" rtl="0">
              <a:lnSpc>
                <a:spcPct val="130000"/>
              </a:lnSpc>
              <a:spcBef>
                <a:spcPts val="600"/>
              </a:spcBef>
              <a:buFont typeface="Calibri"/>
              <a:buNone/>
              <a:defRPr sz="1000" kern="1200" dirty="0">
                <a:solidFill>
                  <a:schemeClr val="tx1"/>
                </a:solidFill>
                <a:latin typeface="+mn-lt"/>
                <a:ea typeface="+mn-ea"/>
                <a:cs typeface="+mn-cs"/>
              </a:defRPr>
            </a:lvl4pPr>
            <a:lvl5pPr marL="1828800" indent="0" algn="l" defTabSz="914400" rtl="0">
              <a:lnSpc>
                <a:spcPct val="130000"/>
              </a:lnSpc>
              <a:spcBef>
                <a:spcPts val="600"/>
              </a:spcBef>
              <a:buFont typeface="Calibri"/>
              <a:buNone/>
              <a:defRPr sz="1000" kern="1200" dirty="0">
                <a:solidFill>
                  <a:schemeClr val="tx1"/>
                </a:solidFill>
                <a:latin typeface="+mn-lt"/>
                <a:ea typeface="+mn-ea"/>
                <a:cs typeface="+mn-cs"/>
              </a:defRPr>
            </a:lvl5pPr>
            <a:lvl6pPr marL="2286000" indent="0" algn="l" defTabSz="914400" rtl="0">
              <a:lnSpc>
                <a:spcPct val="90000"/>
              </a:lnSpc>
              <a:spcBef>
                <a:spcPts val="500"/>
              </a:spcBef>
              <a:buFont typeface="Arial"/>
              <a:buNone/>
              <a:defRPr sz="1000" kern="1200" dirty="0">
                <a:solidFill>
                  <a:schemeClr val="tx1"/>
                </a:solidFill>
                <a:latin typeface="+mn-lt"/>
                <a:ea typeface="+mn-ea"/>
                <a:cs typeface="+mn-cs"/>
              </a:defRPr>
            </a:lvl6pPr>
            <a:lvl7pPr marL="2743200" indent="0" algn="l" defTabSz="914400" rtl="0">
              <a:lnSpc>
                <a:spcPct val="90000"/>
              </a:lnSpc>
              <a:spcBef>
                <a:spcPts val="500"/>
              </a:spcBef>
              <a:buFont typeface="Arial"/>
              <a:buNone/>
              <a:defRPr sz="1000" kern="1200" dirty="0">
                <a:solidFill>
                  <a:schemeClr val="tx1"/>
                </a:solidFill>
                <a:latin typeface="+mn-lt"/>
                <a:ea typeface="+mn-ea"/>
                <a:cs typeface="+mn-cs"/>
              </a:defRPr>
            </a:lvl7pPr>
            <a:lvl8pPr marL="3200400" indent="0" algn="l" defTabSz="914400" rtl="0">
              <a:lnSpc>
                <a:spcPct val="90000"/>
              </a:lnSpc>
              <a:spcBef>
                <a:spcPts val="500"/>
              </a:spcBef>
              <a:buFont typeface="Arial"/>
              <a:buNone/>
              <a:defRPr sz="1000" kern="1200" dirty="0">
                <a:solidFill>
                  <a:schemeClr val="tx1"/>
                </a:solidFill>
                <a:latin typeface="+mn-lt"/>
                <a:ea typeface="+mn-ea"/>
                <a:cs typeface="+mn-cs"/>
              </a:defRPr>
            </a:lvl8pPr>
            <a:lvl9pPr marL="3657600" indent="0" algn="l" defTabSz="914400" rtl="0">
              <a:lnSpc>
                <a:spcPct val="90000"/>
              </a:lnSpc>
              <a:spcBef>
                <a:spcPts val="500"/>
              </a:spcBef>
              <a:buFont typeface="Arial"/>
              <a:buNone/>
              <a:defRPr sz="1000" kern="1200" dirty="0">
                <a:solidFill>
                  <a:schemeClr val="tx1"/>
                </a:solidFill>
                <a:latin typeface="+mn-lt"/>
                <a:ea typeface="+mn-ea"/>
                <a:cs typeface="+mn-cs"/>
              </a:defRPr>
            </a:lvl9pPr>
          </a:lstStyle>
          <a:p>
            <a:pPr defTabSz="914400"/>
            <a:r>
              <a:rPr lang="en-US" dirty="0">
                <a:latin typeface="Open Sans"/>
                <a:ea typeface="Open Sans"/>
                <a:cs typeface="Open Sans"/>
              </a:rPr>
              <a:t>Designed by prevention and compliance experts to provide your students with knowledge and skills to support healthier campus communities.</a:t>
            </a:r>
          </a:p>
        </p:txBody>
      </p:sp>
      <p:graphicFrame>
        <p:nvGraphicFramePr>
          <p:cNvPr id="30" name="Content Placeholder 18" descr="Assessment"/>
          <p:cNvGraphicFramePr/>
          <p:nvPr/>
        </p:nvGraphicFramePr>
        <p:xfrm>
          <a:off x="3183432" y="2695408"/>
          <a:ext cx="3301869" cy="1354084"/>
        </p:xfrm>
        <a:graphic>
          <a:graphicData uri="http://schemas.openxmlformats.org/drawingml/2006/chart">
            <c:chart xmlns:c="http://schemas.openxmlformats.org/drawingml/2006/chart" xmlns:r="http://schemas.openxmlformats.org/officeDocument/2006/relationships" r:id="rId4"/>
          </a:graphicData>
        </a:graphic>
      </p:graphicFrame>
      <p:sp>
        <p:nvSpPr>
          <p:cNvPr id="22" name="Rectangle 21"/>
          <p:cNvSpPr>
            <a:spLocks/>
          </p:cNvSpPr>
          <p:nvPr/>
        </p:nvSpPr>
        <p:spPr bwMode="white">
          <a:xfrm>
            <a:off x="6787452" y="1910833"/>
            <a:ext cx="4718733" cy="1084376"/>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nSpc>
                <a:spcPct val="130000"/>
              </a:lnSpc>
            </a:pPr>
            <a:r>
              <a:rPr lang="en-US" sz="1200" dirty="0">
                <a:solidFill>
                  <a:schemeClr val="tx1"/>
                </a:solidFill>
                <a:latin typeface="Open Sans"/>
                <a:ea typeface="Open Sans"/>
                <a:cs typeface="Open Sans"/>
              </a:rPr>
              <a:t>Student perceptions of the commitment and intentions of their institution can have a significant impact on the feelings of safety, their experience on campus, and their likelihood to join the community effort to address mental well-being.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bwMode="white">
          <a:ln>
            <a:headEnd type="none"/>
            <a:tailEnd type="none"/>
          </a:ln>
        </p:spPr>
        <p:txBody>
          <a:bodyPr wrap="square"/>
          <a:lstStyle/>
          <a:p>
            <a:r>
              <a:rPr lang="en-US" b="1" dirty="0"/>
              <a:t>Mental Well-Being for Students: Snapshot</a:t>
            </a:r>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9</a:t>
            </a:fld>
            <a:endParaRPr lang="en-US" dirty="0"/>
          </a:p>
        </p:txBody>
      </p:sp>
      <p:cxnSp>
        <p:nvCxnSpPr>
          <p:cNvPr id="9" name="Straight Connector 8"/>
          <p:cNvCxnSpPr/>
          <p:nvPr/>
        </p:nvCxnSpPr>
        <p:spPr bwMode="white">
          <a:xfrm>
            <a:off x="3029576" y="1600200"/>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bwMode="white">
          <a:xfrm>
            <a:off x="7358914" y="1614293"/>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5" name="TextBox 14"/>
          <p:cNvSpPr txBox="1">
            <a:spLocks noChangeArrowheads="1"/>
          </p:cNvSpPr>
          <p:nvPr/>
        </p:nvSpPr>
        <p:spPr bwMode="white">
          <a:xfrm>
            <a:off x="629512" y="1555365"/>
            <a:ext cx="2662671" cy="477858"/>
          </a:xfrm>
          <a:prstGeom prst="rect">
            <a:avLst/>
          </a:prstGeom>
          <a:ln>
            <a:headEnd type="none"/>
            <a:tailEnd type="none"/>
          </a:ln>
        </p:spPr>
        <p:txBody>
          <a:bodyPr wrap="square" lIns="0" tIns="0" rIns="0" bIns="0">
            <a:noAutofit/>
          </a:bodyPr>
          <a:lstStyle>
            <a:defPPr>
              <a:defRPr lang="en-US" dirty="0"/>
            </a:defPPr>
            <a:lvl1pPr indent="0">
              <a:lnSpc>
                <a:spcPct val="110000"/>
              </a:lnSpc>
              <a:spcBef>
                <a:spcPts val="1200"/>
              </a:spcBef>
              <a:buFont typeface="Arial"/>
              <a:buNone/>
              <a:defRPr sz="1600" b="1" dirty="0">
                <a:latin typeface="+mj-lt"/>
              </a:defRPr>
            </a:lvl1pPr>
            <a:lvl2pPr indent="0">
              <a:lnSpc>
                <a:spcPct val="130000"/>
              </a:lnSpc>
              <a:spcBef>
                <a:spcPts val="600"/>
              </a:spcBef>
              <a:buFont typeface="Calibri"/>
              <a:buNone/>
              <a:defRPr sz="1400" dirty="0"/>
            </a:lvl2pPr>
            <a:lvl3pPr indent="0">
              <a:lnSpc>
                <a:spcPct val="130000"/>
              </a:lnSpc>
              <a:spcBef>
                <a:spcPts val="600"/>
              </a:spcBef>
              <a:buFont typeface="Calibri"/>
              <a:buNone/>
              <a:defRPr sz="1200" dirty="0"/>
            </a:lvl3pPr>
            <a:lvl4pPr indent="0">
              <a:lnSpc>
                <a:spcPct val="130000"/>
              </a:lnSpc>
              <a:spcBef>
                <a:spcPts val="600"/>
              </a:spcBef>
              <a:buFont typeface="Calibri"/>
              <a:buNone/>
              <a:defRPr sz="1000" dirty="0"/>
            </a:lvl4pPr>
            <a:lvl5pPr indent="0">
              <a:lnSpc>
                <a:spcPct val="130000"/>
              </a:lnSpc>
              <a:spcBef>
                <a:spcPts val="600"/>
              </a:spcBef>
              <a:buFont typeface="Calibri"/>
              <a:buNone/>
              <a:defRPr sz="1000" dirty="0"/>
            </a:lvl5pPr>
            <a:lvl6pPr indent="0">
              <a:lnSpc>
                <a:spcPct val="90000"/>
              </a:lnSpc>
              <a:spcBef>
                <a:spcPts val="500"/>
              </a:spcBef>
              <a:buFont typeface="Arial"/>
              <a:buNone/>
              <a:defRPr sz="1000" dirty="0"/>
            </a:lvl6pPr>
            <a:lvl7pPr indent="0">
              <a:lnSpc>
                <a:spcPct val="90000"/>
              </a:lnSpc>
              <a:spcBef>
                <a:spcPts val="500"/>
              </a:spcBef>
              <a:buFont typeface="Arial"/>
              <a:buNone/>
              <a:defRPr sz="1000" dirty="0"/>
            </a:lvl7pPr>
            <a:lvl8pPr indent="0">
              <a:lnSpc>
                <a:spcPct val="90000"/>
              </a:lnSpc>
              <a:spcBef>
                <a:spcPts val="500"/>
              </a:spcBef>
              <a:buFont typeface="Arial"/>
              <a:buNone/>
              <a:defRPr sz="1000" dirty="0"/>
            </a:lvl8pPr>
            <a:lvl9pPr indent="0">
              <a:lnSpc>
                <a:spcPct val="90000"/>
              </a:lnSpc>
              <a:spcBef>
                <a:spcPts val="500"/>
              </a:spcBef>
              <a:buFont typeface="Arial"/>
              <a:buNone/>
              <a:defRPr sz="1000" dirty="0"/>
            </a:lvl9pPr>
          </a:lstStyle>
          <a:p>
            <a:pPr>
              <a:lnSpc>
                <a:spcPct val="100000"/>
              </a:lnSpc>
              <a:spcBef>
                <a:spcPts val="0"/>
              </a:spcBef>
            </a:pPr>
            <a:r>
              <a:rPr lang="en-US" dirty="0">
                <a:solidFill>
                  <a:schemeClr val="tx1"/>
                </a:solidFill>
                <a:latin typeface="Open Sans"/>
                <a:ea typeface="Open Sans"/>
                <a:cs typeface="Open Sans"/>
              </a:rPr>
              <a:t>Bystander Intervention</a:t>
            </a:r>
          </a:p>
          <a:p>
            <a:pPr>
              <a:lnSpc>
                <a:spcPct val="100000"/>
              </a:lnSpc>
              <a:spcBef>
                <a:spcPts val="0"/>
              </a:spcBef>
            </a:pPr>
            <a:endParaRPr lang="en-US" b="0" dirty="0">
              <a:solidFill>
                <a:schemeClr val="tx1"/>
              </a:solidFill>
              <a:latin typeface="Open Sans"/>
              <a:ea typeface="Open Sans"/>
              <a:cs typeface="Open Sans"/>
            </a:endParaRPr>
          </a:p>
        </p:txBody>
      </p:sp>
      <p:sp>
        <p:nvSpPr>
          <p:cNvPr id="16" name="Rectangle 15"/>
          <p:cNvSpPr>
            <a:spLocks/>
          </p:cNvSpPr>
          <p:nvPr/>
        </p:nvSpPr>
        <p:spPr bwMode="white">
          <a:xfrm>
            <a:off x="685800" y="2087654"/>
            <a:ext cx="2302519" cy="2915410"/>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nSpc>
                <a:spcPct val="150000"/>
              </a:lnSpc>
            </a:pPr>
            <a:r>
              <a:rPr lang="en-US" sz="1100" dirty="0">
                <a:solidFill>
                  <a:schemeClr val="tx1"/>
                </a:solidFill>
                <a:latin typeface="Open Sans"/>
                <a:ea typeface="Open Sans"/>
                <a:cs typeface="Open Sans"/>
              </a:rPr>
              <a:t>Proactive bystander behaviors —stepping in directly or engaging other observers indirectly — are some of the most important ways students can support and build a healthy campus environment. </a:t>
            </a:r>
          </a:p>
          <a:p>
            <a:pPr>
              <a:lnSpc>
                <a:spcPct val="150000"/>
              </a:lnSpc>
            </a:pPr>
            <a:endParaRPr lang="en-US" sz="1100" dirty="0">
              <a:solidFill>
                <a:schemeClr val="tx1"/>
              </a:solidFill>
              <a:latin typeface="Open Sans"/>
              <a:ea typeface="Open Sans"/>
              <a:cs typeface="Open Sans"/>
            </a:endParaRPr>
          </a:p>
          <a:p>
            <a:pPr>
              <a:lnSpc>
                <a:spcPct val="150000"/>
              </a:lnSpc>
            </a:pPr>
            <a:r>
              <a:rPr lang="en-US" sz="1100" dirty="0">
                <a:solidFill>
                  <a:schemeClr val="tx1"/>
                </a:solidFill>
                <a:latin typeface="Open Sans"/>
                <a:ea typeface="Open Sans"/>
                <a:cs typeface="Open Sans"/>
              </a:rPr>
              <a:t>Mental Well-Being for Students  helps students build their bystander skills. Georgia Institute of Technology can use this information to continue to develop those skills as part of a healthy campus community.</a:t>
            </a:r>
          </a:p>
        </p:txBody>
      </p:sp>
      <p:sp>
        <p:nvSpPr>
          <p:cNvPr id="25" name="TextBox 24"/>
          <p:cNvSpPr txBox="1">
            <a:spLocks noChangeArrowheads="1"/>
          </p:cNvSpPr>
          <p:nvPr/>
        </p:nvSpPr>
        <p:spPr bwMode="white">
          <a:xfrm>
            <a:off x="3179776" y="1579149"/>
            <a:ext cx="3306814" cy="357603"/>
          </a:xfrm>
          <a:prstGeom prst="rect">
            <a:avLst/>
          </a:prstGeom>
          <a:ln>
            <a:headEnd type="none"/>
            <a:tailEnd type="none"/>
          </a:ln>
        </p:spPr>
        <p:txBody>
          <a:bodyPr wrap="square" lIns="0" tIns="0" rIns="0" bIns="0">
            <a:noAutofit/>
          </a:bodyPr>
          <a:lstStyle>
            <a:defPPr>
              <a:defRPr lang="en-US" dirty="0"/>
            </a:defPPr>
            <a:lvl1pPr indent="0">
              <a:lnSpc>
                <a:spcPct val="110000"/>
              </a:lnSpc>
              <a:spcBef>
                <a:spcPts val="1200"/>
              </a:spcBef>
              <a:buFont typeface="Arial"/>
              <a:buNone/>
              <a:defRPr sz="1600" b="1" dirty="0">
                <a:latin typeface="+mj-lt"/>
              </a:defRPr>
            </a:lvl1pPr>
            <a:lvl2pPr indent="0">
              <a:lnSpc>
                <a:spcPct val="130000"/>
              </a:lnSpc>
              <a:spcBef>
                <a:spcPts val="600"/>
              </a:spcBef>
              <a:buFont typeface="Calibri"/>
              <a:buNone/>
              <a:defRPr sz="1400" dirty="0"/>
            </a:lvl2pPr>
            <a:lvl3pPr indent="0">
              <a:lnSpc>
                <a:spcPct val="130000"/>
              </a:lnSpc>
              <a:spcBef>
                <a:spcPts val="600"/>
              </a:spcBef>
              <a:buFont typeface="Calibri"/>
              <a:buNone/>
              <a:defRPr sz="1200" dirty="0"/>
            </a:lvl3pPr>
            <a:lvl4pPr indent="0">
              <a:lnSpc>
                <a:spcPct val="130000"/>
              </a:lnSpc>
              <a:spcBef>
                <a:spcPts val="600"/>
              </a:spcBef>
              <a:buFont typeface="Calibri"/>
              <a:buNone/>
              <a:defRPr sz="1000" dirty="0"/>
            </a:lvl4pPr>
            <a:lvl5pPr indent="0">
              <a:lnSpc>
                <a:spcPct val="130000"/>
              </a:lnSpc>
              <a:spcBef>
                <a:spcPts val="600"/>
              </a:spcBef>
              <a:buFont typeface="Calibri"/>
              <a:buNone/>
              <a:defRPr sz="1000" dirty="0"/>
            </a:lvl5pPr>
            <a:lvl6pPr indent="0">
              <a:lnSpc>
                <a:spcPct val="90000"/>
              </a:lnSpc>
              <a:spcBef>
                <a:spcPts val="500"/>
              </a:spcBef>
              <a:buFont typeface="Arial"/>
              <a:buNone/>
              <a:defRPr sz="1000" dirty="0"/>
            </a:lvl6pPr>
            <a:lvl7pPr indent="0">
              <a:lnSpc>
                <a:spcPct val="90000"/>
              </a:lnSpc>
              <a:spcBef>
                <a:spcPts val="500"/>
              </a:spcBef>
              <a:buFont typeface="Arial"/>
              <a:buNone/>
              <a:defRPr sz="1000" dirty="0"/>
            </a:lvl7pPr>
            <a:lvl8pPr indent="0">
              <a:lnSpc>
                <a:spcPct val="90000"/>
              </a:lnSpc>
              <a:spcBef>
                <a:spcPts val="500"/>
              </a:spcBef>
              <a:buFont typeface="Arial"/>
              <a:buNone/>
              <a:defRPr sz="1000" dirty="0"/>
            </a:lvl8pPr>
            <a:lvl9pPr indent="0">
              <a:lnSpc>
                <a:spcPct val="90000"/>
              </a:lnSpc>
              <a:spcBef>
                <a:spcPts val="500"/>
              </a:spcBef>
              <a:buFont typeface="Arial"/>
              <a:buNone/>
              <a:defRPr sz="1000" dirty="0"/>
            </a:lvl9pPr>
          </a:lstStyle>
          <a:p>
            <a:pPr>
              <a:lnSpc>
                <a:spcPct val="100000"/>
              </a:lnSpc>
              <a:spcBef>
                <a:spcPts val="0"/>
              </a:spcBef>
            </a:pPr>
            <a:r>
              <a:rPr lang="en-US" dirty="0">
                <a:solidFill>
                  <a:schemeClr val="tx1"/>
                </a:solidFill>
                <a:latin typeface="Open Sans"/>
                <a:ea typeface="Open Sans"/>
                <a:cs typeface="Open Sans"/>
              </a:rPr>
              <a:t>Top Bystander Behaviors</a:t>
            </a:r>
          </a:p>
        </p:txBody>
      </p:sp>
      <p:graphicFrame>
        <p:nvGraphicFramePr>
          <p:cNvPr id="28" name="Chart 27" descr="HighRisk"/>
          <p:cNvGraphicFramePr/>
          <p:nvPr/>
        </p:nvGraphicFramePr>
        <p:xfrm>
          <a:off x="7617066" y="2932206"/>
          <a:ext cx="3917624" cy="24362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Table 35"/>
          <p:cNvGraphicFramePr/>
          <p:nvPr/>
        </p:nvGraphicFramePr>
        <p:xfrm>
          <a:off x="3157361" y="2322021"/>
          <a:ext cx="4051354" cy="2030593"/>
        </p:xfrm>
        <a:graphic>
          <a:graphicData uri="http://schemas.openxmlformats.org/drawingml/2006/table">
            <a:tbl>
              <a:tblPr firstRow="1" bandRow="1">
                <a:tableStyleId>{5C22544A-7EE6-4342-B048-85BDC9FD1C3A}</a:tableStyleId>
              </a:tblPr>
              <a:tblGrid>
                <a:gridCol w="512763">
                  <a:extLst>
                    <a:ext uri="{9D8B030D-6E8A-4147-A177-3AD203B41FA5}">
                      <a16:colId xmlns:a16="http://schemas.microsoft.com/office/drawing/2014/main" val="20000"/>
                    </a:ext>
                  </a:extLst>
                </a:gridCol>
                <a:gridCol w="3538591">
                  <a:extLst>
                    <a:ext uri="{9D8B030D-6E8A-4147-A177-3AD203B41FA5}">
                      <a16:colId xmlns:a16="http://schemas.microsoft.com/office/drawing/2014/main" val="20001"/>
                    </a:ext>
                  </a:extLst>
                </a:gridCol>
              </a:tblGrid>
              <a:tr h="579163">
                <a:tc gridSpan="2">
                  <a:txBody>
                    <a:bodyPr/>
                    <a:lstStyle/>
                    <a:p>
                      <a:pPr marL="0" indent="0" algn="l" defTabSz="914400" rtl="0">
                        <a:lnSpc>
                          <a:spcPct val="100000"/>
                        </a:lnSpc>
                        <a:spcBef>
                          <a:spcPts val="0"/>
                        </a:spcBef>
                        <a:spcAft>
                          <a:spcPts val="0"/>
                        </a:spcAft>
                        <a:buClrTx/>
                        <a:buSzTx/>
                        <a:buFontTx/>
                        <a:buNone/>
                        <a:tabLst/>
                      </a:pPr>
                      <a:r>
                        <a:rPr lang="en-US" sz="1100" b="1" kern="1200" dirty="0">
                          <a:solidFill>
                            <a:srgbClr val="FFFFFF"/>
                          </a:solidFill>
                          <a:latin typeface="Open Sans"/>
                          <a:ea typeface="Open Sans"/>
                          <a:cs typeface="Open Sans"/>
                        </a:rPr>
                        <a:t>When they intervened in mental health situations, your students most often employed one of the following behaviors: </a:t>
                      </a:r>
                    </a:p>
                  </a:txBody>
                  <a:tcPr marT="0" marB="0" anchor="ctr" horzOverflow="overflow"/>
                </a:tc>
                <a:tc hMerge="1">
                  <a:txBody>
                    <a:bodyPr/>
                    <a:lstStyle/>
                    <a:p>
                      <a:endParaRPr lang="en-US" sz="1000" b="1" kern="1200" dirty="0">
                        <a:solidFill>
                          <a:srgbClr val="FFFFFF"/>
                        </a:solidFill>
                        <a:latin typeface="Lato"/>
                        <a:ea typeface="Lato"/>
                        <a:cs typeface="Lato"/>
                      </a:endParaRPr>
                    </a:p>
                  </a:txBody>
                  <a:tcPr anchor="ctr" horzOverflow="overflow">
                    <a:lnL w="12700" cap="flat">
                      <a:solidFill>
                        <a:schemeClr val="bg2"/>
                      </a:solidFill>
                      <a:prstDash val="solid"/>
                      <a:round/>
                      <a:headEnd type="none" w="med" len="med"/>
                      <a:tailEnd type="none" w="med" len="med"/>
                    </a:lnL>
                    <a:lnR w="12700" cap="flat">
                      <a:solidFill>
                        <a:schemeClr val="bg2"/>
                      </a:solidFill>
                      <a:prstDash val="solid"/>
                      <a:round/>
                      <a:headEnd type="none" w="med" len="med"/>
                      <a:tailEnd type="none" w="med" len="med"/>
                    </a:lnR>
                    <a:lnT w="12700" cap="flat">
                      <a:solidFill>
                        <a:schemeClr val="bg2"/>
                      </a:solidFill>
                      <a:prstDash val="solid"/>
                      <a:round/>
                      <a:headEnd type="none" w="med" len="med"/>
                      <a:tailEnd type="none" w="med" len="med"/>
                    </a:lnT>
                    <a:lnB w="12700" cap="flat">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483810">
                <a:tc>
                  <a:txBody>
                    <a:bodyPr/>
                    <a:lstStyle/>
                    <a:p>
                      <a:pPr marL="0" algn="ctr" defTabSz="685800" rtl="0"/>
                      <a:r>
                        <a:rPr lang="en-US" sz="1050" b="1" kern="1200" dirty="0">
                          <a:solidFill>
                            <a:schemeClr val="tx1"/>
                          </a:solidFill>
                          <a:latin typeface="Open Sans"/>
                          <a:ea typeface="Open Sans"/>
                          <a:cs typeface="Open Sans"/>
                        </a:rPr>
                        <a:t>1</a:t>
                      </a:r>
                      <a:endParaRPr lang="en-US" sz="1050" b="1" i="0" kern="1200" dirty="0">
                        <a:solidFill>
                          <a:schemeClr val="tx1"/>
                        </a:solidFill>
                        <a:latin typeface="Open Sans"/>
                        <a:ea typeface="Open Sans"/>
                        <a:cs typeface="Open Sans"/>
                      </a:endParaRPr>
                    </a:p>
                  </a:txBody>
                  <a:tcPr anchor="ctr" horzOverflow="overflow"/>
                </a:tc>
                <a:tc>
                  <a:txBody>
                    <a:bodyPr/>
                    <a:lstStyle/>
                    <a:p>
                      <a:r>
                        <a:rPr lang="en-US" sz="1050" dirty="0">
                          <a:latin typeface="Open Sans"/>
                          <a:ea typeface="Open Sans"/>
                          <a:cs typeface="Open Sans"/>
                        </a:rPr>
                        <a:t>Expressed my concern for their well-being to them directly </a:t>
                      </a:r>
                    </a:p>
                  </a:txBody>
                  <a:tcPr anchor="ctr" horzOverflow="overflow"/>
                </a:tc>
                <a:extLst>
                  <a:ext uri="{0D108BD9-81ED-4DB2-BD59-A6C34878D82A}">
                    <a16:rowId xmlns:a16="http://schemas.microsoft.com/office/drawing/2014/main" val="10001"/>
                  </a:ext>
                </a:extLst>
              </a:tr>
              <a:tr h="483810">
                <a:tc>
                  <a:txBody>
                    <a:bodyPr/>
                    <a:lstStyle/>
                    <a:p>
                      <a:pPr marL="0" algn="ctr" defTabSz="685800" rtl="0"/>
                      <a:r>
                        <a:rPr lang="en-US" sz="1050" b="1" kern="1200" dirty="0">
                          <a:solidFill>
                            <a:schemeClr val="tx1"/>
                          </a:solidFill>
                          <a:latin typeface="Open Sans"/>
                          <a:ea typeface="Open Sans"/>
                          <a:cs typeface="Open Sans"/>
                        </a:rPr>
                        <a:t>2</a:t>
                      </a:r>
                      <a:endParaRPr lang="en-US" sz="1050" b="1" i="0" kern="1200" dirty="0">
                        <a:solidFill>
                          <a:schemeClr val="tx1"/>
                        </a:solidFill>
                        <a:latin typeface="Open Sans"/>
                        <a:ea typeface="Open Sans"/>
                        <a:cs typeface="Open Sans"/>
                      </a:endParaRPr>
                    </a:p>
                  </a:txBody>
                  <a:tcPr anchor="ctr" horzOverflow="overflow"/>
                </a:tc>
                <a:tc>
                  <a:txBody>
                    <a:bodyPr/>
                    <a:lstStyle/>
                    <a:p>
                      <a:r>
                        <a:rPr lang="en-US" sz="1050" dirty="0">
                          <a:latin typeface="Open Sans"/>
                          <a:ea typeface="Open Sans"/>
                          <a:cs typeface="Open Sans"/>
                        </a:rPr>
                        <a:t>Listened to them talk about their issues or distress </a:t>
                      </a:r>
                    </a:p>
                  </a:txBody>
                  <a:tcPr anchor="ctr" horzOverflow="overflow"/>
                </a:tc>
                <a:extLst>
                  <a:ext uri="{0D108BD9-81ED-4DB2-BD59-A6C34878D82A}">
                    <a16:rowId xmlns:a16="http://schemas.microsoft.com/office/drawing/2014/main" val="10002"/>
                  </a:ext>
                </a:extLst>
              </a:tr>
              <a:tr h="483810">
                <a:tc>
                  <a:txBody>
                    <a:bodyPr/>
                    <a:lstStyle/>
                    <a:p>
                      <a:pPr marL="0" algn="ctr" defTabSz="685800" rtl="0"/>
                      <a:r>
                        <a:rPr lang="en-US" sz="1050" b="1" kern="1200" dirty="0">
                          <a:solidFill>
                            <a:schemeClr val="tx1"/>
                          </a:solidFill>
                          <a:latin typeface="Open Sans"/>
                          <a:ea typeface="Open Sans"/>
                          <a:cs typeface="Open Sans"/>
                        </a:rPr>
                        <a:t>3</a:t>
                      </a:r>
                      <a:endParaRPr lang="en-US" sz="1050" b="1" i="0" kern="1200" dirty="0">
                        <a:solidFill>
                          <a:schemeClr val="tx1"/>
                        </a:solidFill>
                        <a:latin typeface="Open Sans"/>
                        <a:ea typeface="Open Sans"/>
                        <a:cs typeface="Open Sans"/>
                      </a:endParaRPr>
                    </a:p>
                  </a:txBody>
                  <a:tcPr anchor="ctr" horzOverflow="overflow"/>
                </a:tc>
                <a:tc>
                  <a:txBody>
                    <a:bodyPr/>
                    <a:lstStyle/>
                    <a:p>
                      <a:r>
                        <a:rPr lang="en-US" sz="1050" dirty="0">
                          <a:latin typeface="Open Sans"/>
                          <a:ea typeface="Open Sans"/>
                          <a:cs typeface="Open Sans"/>
                        </a:rPr>
                        <a:t>Checked in with the person I was concerned about at a later time </a:t>
                      </a:r>
                    </a:p>
                  </a:txBody>
                  <a:tcPr anchor="ctr" horzOverflow="overflow"/>
                </a:tc>
                <a:extLst>
                  <a:ext uri="{0D108BD9-81ED-4DB2-BD59-A6C34878D82A}">
                    <a16:rowId xmlns:a16="http://schemas.microsoft.com/office/drawing/2014/main" val="10003"/>
                  </a:ext>
                </a:extLst>
              </a:tr>
            </a:tbl>
          </a:graphicData>
        </a:graphic>
      </p:graphicFrame>
      <p:sp>
        <p:nvSpPr>
          <p:cNvPr id="19" name="TextBox 18"/>
          <p:cNvSpPr txBox="1">
            <a:spLocks noChangeArrowheads="1"/>
          </p:cNvSpPr>
          <p:nvPr/>
        </p:nvSpPr>
        <p:spPr bwMode="white">
          <a:xfrm>
            <a:off x="9715500" y="-1"/>
            <a:ext cx="1790700" cy="685801"/>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b="1" dirty="0">
                <a:solidFill>
                  <a:schemeClr val="tx1"/>
                </a:solidFill>
                <a:latin typeface="Open Sans"/>
                <a:ea typeface="Open Sans"/>
                <a:cs typeface="Open Sans"/>
              </a:rPr>
              <a:t>Georgia Institute of Technology</a:t>
            </a:r>
          </a:p>
        </p:txBody>
      </p:sp>
      <p:sp>
        <p:nvSpPr>
          <p:cNvPr id="27" name="Content Placeholder 4"/>
          <p:cNvSpPr txBox="1">
            <a:spLocks noChangeArrowheads="1"/>
          </p:cNvSpPr>
          <p:nvPr/>
        </p:nvSpPr>
        <p:spPr bwMode="white">
          <a:xfrm>
            <a:off x="7509110" y="1556471"/>
            <a:ext cx="3306814" cy="391783"/>
          </a:xfrm>
          <a:prstGeom prst="rect">
            <a:avLst/>
          </a:prstGeom>
          <a:ln>
            <a:headEnd type="none"/>
            <a:tailEnd type="none"/>
          </a:ln>
        </p:spPr>
        <p:txBody>
          <a:bodyPr wrap="square" lIns="91440" tIns="45720" rIns="91440" bIns="45720" numCol="1" spcCol="457200" anchor="t">
            <a:noAutofit/>
          </a:bodyPr>
          <a:lstStyle>
            <a:lvl1pPr marL="171450" indent="-171450" algn="l" defTabSz="685800" rtl="0">
              <a:lnSpc>
                <a:spcPct val="90000"/>
              </a:lnSpc>
              <a:spcBef>
                <a:spcPts val="750"/>
              </a:spcBef>
              <a:buFont typeface="Arial"/>
              <a:buChar char="•"/>
              <a:defRPr sz="2100" b="0" i="0" kern="1200" dirty="0">
                <a:solidFill>
                  <a:schemeClr val="tx1"/>
                </a:solidFill>
                <a:latin typeface="Lato Light"/>
                <a:ea typeface="Lato Light"/>
                <a:cs typeface="Lato Light"/>
              </a:defRPr>
            </a:lvl1pPr>
            <a:lvl2pPr marL="514350" indent="-171450" algn="l" defTabSz="685800" rtl="0">
              <a:lnSpc>
                <a:spcPct val="90000"/>
              </a:lnSpc>
              <a:spcBef>
                <a:spcPts val="375"/>
              </a:spcBef>
              <a:buFont typeface="Arial"/>
              <a:buChar char="•"/>
              <a:defRPr sz="1800" b="0" i="0" kern="1200" dirty="0">
                <a:solidFill>
                  <a:schemeClr val="tx1"/>
                </a:solidFill>
                <a:latin typeface="Lato Light"/>
                <a:ea typeface="Lato Light"/>
                <a:cs typeface="Lato Light"/>
              </a:defRPr>
            </a:lvl2pPr>
            <a:lvl3pPr marL="857250" indent="-171450" algn="l" defTabSz="685800" rtl="0">
              <a:lnSpc>
                <a:spcPct val="90000"/>
              </a:lnSpc>
              <a:spcBef>
                <a:spcPts val="375"/>
              </a:spcBef>
              <a:buFont typeface="Arial"/>
              <a:buChar char="•"/>
              <a:defRPr sz="1500" b="0" i="0" kern="1200" dirty="0">
                <a:solidFill>
                  <a:schemeClr val="tx1"/>
                </a:solidFill>
                <a:latin typeface="Lato Light"/>
                <a:ea typeface="Lato Light"/>
                <a:cs typeface="Lato Light"/>
              </a:defRPr>
            </a:lvl3pPr>
            <a:lvl4pPr marL="12001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4pPr>
            <a:lvl5pPr marL="15430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5pPr>
            <a:lvl6pPr marL="1885950" indent="-171450" algn="l" defTabSz="685800" rtl="0">
              <a:lnSpc>
                <a:spcPct val="90000"/>
              </a:lnSpc>
              <a:spcBef>
                <a:spcPts val="375"/>
              </a:spcBef>
              <a:buFont typeface="Arial"/>
              <a:buChar char="•"/>
              <a:defRPr sz="1350" kern="1200" dirty="0">
                <a:solidFill>
                  <a:schemeClr val="tx1"/>
                </a:solidFill>
                <a:latin typeface="+mn-lt"/>
                <a:ea typeface="+mn-ea"/>
                <a:cs typeface="+mn-cs"/>
              </a:defRPr>
            </a:lvl6pPr>
            <a:lvl7pPr marL="2228850" indent="-171450" algn="l" defTabSz="685800" rtl="0">
              <a:lnSpc>
                <a:spcPct val="90000"/>
              </a:lnSpc>
              <a:spcBef>
                <a:spcPts val="375"/>
              </a:spcBef>
              <a:buFont typeface="Arial"/>
              <a:buChar char="•"/>
              <a:defRPr sz="1350" kern="1200" dirty="0">
                <a:solidFill>
                  <a:schemeClr val="tx1"/>
                </a:solidFill>
                <a:latin typeface="+mn-lt"/>
                <a:ea typeface="+mn-ea"/>
                <a:cs typeface="+mn-cs"/>
              </a:defRPr>
            </a:lvl7pPr>
            <a:lvl8pPr marL="2571750" indent="-171450" algn="l" defTabSz="685800" rtl="0">
              <a:lnSpc>
                <a:spcPct val="90000"/>
              </a:lnSpc>
              <a:spcBef>
                <a:spcPts val="375"/>
              </a:spcBef>
              <a:buFont typeface="Arial"/>
              <a:buChar char="•"/>
              <a:defRPr sz="1350" kern="1200" dirty="0">
                <a:solidFill>
                  <a:schemeClr val="tx1"/>
                </a:solidFill>
                <a:latin typeface="+mn-lt"/>
                <a:ea typeface="+mn-ea"/>
                <a:cs typeface="+mn-cs"/>
              </a:defRPr>
            </a:lvl8pPr>
            <a:lvl9pPr marL="2914650" indent="-171450" algn="l" defTabSz="685800" rtl="0">
              <a:lnSpc>
                <a:spcPct val="90000"/>
              </a:lnSpc>
              <a:spcBef>
                <a:spcPts val="375"/>
              </a:spcBef>
              <a:buFont typeface="Arial"/>
              <a:buChar char="•"/>
              <a:defRPr sz="1350" kern="1200" dirty="0">
                <a:solidFill>
                  <a:schemeClr val="tx1"/>
                </a:solidFill>
                <a:latin typeface="+mn-lt"/>
                <a:ea typeface="+mn-ea"/>
                <a:cs typeface="+mn-cs"/>
              </a:defRPr>
            </a:lvl9pPr>
          </a:lstStyle>
          <a:p>
            <a:pPr marL="0" indent="0" algn="l" defTabSz="685800" rtl="0">
              <a:lnSpc>
                <a:spcPct val="100000"/>
              </a:lnSpc>
              <a:spcBef>
                <a:spcPts val="0"/>
              </a:spcBef>
              <a:buClrTx/>
              <a:buSzTx/>
              <a:buFont typeface="Arial"/>
              <a:buNone/>
              <a:tabLst/>
            </a:pPr>
            <a:r>
              <a:rPr lang="en-US" sz="1600" b="1" dirty="0">
                <a:latin typeface="Open Sans"/>
                <a:ea typeface="Open Sans"/>
                <a:cs typeface="Open Sans"/>
              </a:rPr>
              <a:t>Barriers to Accessing Care</a:t>
            </a:r>
          </a:p>
          <a:p>
            <a:pPr marL="0" indent="0" algn="l" defTabSz="685800" rtl="0">
              <a:lnSpc>
                <a:spcPct val="100000"/>
              </a:lnSpc>
              <a:spcBef>
                <a:spcPts val="0"/>
              </a:spcBef>
              <a:buClrTx/>
              <a:buSzTx/>
              <a:buFont typeface="Arial"/>
              <a:buNone/>
              <a:tabLst/>
            </a:pPr>
            <a:endParaRPr lang="en-US" sz="1600" b="1" dirty="0">
              <a:latin typeface="Open Sans"/>
              <a:ea typeface="Open Sans"/>
              <a:cs typeface="Open Sans"/>
            </a:endParaRPr>
          </a:p>
        </p:txBody>
      </p:sp>
      <p:sp>
        <p:nvSpPr>
          <p:cNvPr id="18" name="Rectangle 17"/>
          <p:cNvSpPr>
            <a:spLocks/>
          </p:cNvSpPr>
          <p:nvPr/>
        </p:nvSpPr>
        <p:spPr bwMode="white">
          <a:xfrm>
            <a:off x="3157360" y="4737883"/>
            <a:ext cx="4051349" cy="704427"/>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nSpc>
                <a:spcPct val="130000"/>
              </a:lnSpc>
            </a:pPr>
            <a:r>
              <a:rPr lang="en-US" sz="1100" dirty="0">
                <a:solidFill>
                  <a:schemeClr val="tx1"/>
                </a:solidFill>
                <a:latin typeface="Open Sans"/>
                <a:ea typeface="Open Sans"/>
                <a:cs typeface="Open Sans"/>
              </a:rPr>
              <a:t>82% of students </a:t>
            </a:r>
            <a:r>
              <a:rPr lang="en-US" sz="1100" b="1" dirty="0">
                <a:solidFill>
                  <a:schemeClr val="tx1"/>
                </a:solidFill>
                <a:latin typeface="Open Sans"/>
                <a:ea typeface="Open Sans"/>
                <a:cs typeface="Open Sans"/>
              </a:rPr>
              <a:t>at Georgia Institute of Technology </a:t>
            </a:r>
            <a:r>
              <a:rPr lang="en-US" sz="1100" dirty="0">
                <a:solidFill>
                  <a:schemeClr val="tx1"/>
                </a:solidFill>
                <a:latin typeface="Open Sans"/>
                <a:ea typeface="Open Sans"/>
                <a:cs typeface="Open Sans"/>
              </a:rPr>
              <a:t>believe they have the ability to make a difference in the mental health of others.</a:t>
            </a:r>
          </a:p>
        </p:txBody>
      </p:sp>
      <p:sp>
        <p:nvSpPr>
          <p:cNvPr id="29" name="Rectangle 28"/>
          <p:cNvSpPr>
            <a:spLocks/>
          </p:cNvSpPr>
          <p:nvPr/>
        </p:nvSpPr>
        <p:spPr bwMode="white">
          <a:xfrm>
            <a:off x="7617066" y="1968798"/>
            <a:ext cx="3889108" cy="942864"/>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defTabSz="685800">
              <a:lnSpc>
                <a:spcPct val="150000"/>
              </a:lnSpc>
            </a:pPr>
            <a:r>
              <a:rPr lang="en-US" sz="1100" dirty="0">
                <a:solidFill>
                  <a:schemeClr val="tx1"/>
                </a:solidFill>
                <a:latin typeface="Open Sans"/>
                <a:ea typeface="Open Sans"/>
                <a:cs typeface="Open Sans"/>
              </a:rPr>
              <a:t>Not all students who feel that they need support for their mental health are able to access formal care. Among your students who indicate a need for mental health services, here are the top barriers to receiving care:</a:t>
            </a:r>
          </a:p>
        </p:txBody>
      </p:sp>
      <p:sp>
        <p:nvSpPr>
          <p:cNvPr id="30" name="Rectangle 29"/>
          <p:cNvSpPr>
            <a:spLocks/>
          </p:cNvSpPr>
          <p:nvPr/>
        </p:nvSpPr>
        <p:spPr bwMode="white">
          <a:xfrm>
            <a:off x="7617066" y="5368453"/>
            <a:ext cx="3889104" cy="704427"/>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nSpc>
                <a:spcPct val="130000"/>
              </a:lnSpc>
            </a:pPr>
            <a:r>
              <a:rPr lang="en-US" sz="1100" dirty="0">
                <a:solidFill>
                  <a:schemeClr val="tx1"/>
                </a:solidFill>
                <a:latin typeface="Open Sans"/>
                <a:ea typeface="Open Sans"/>
                <a:cs typeface="Open Sans"/>
              </a:rPr>
              <a:t>33% of students </a:t>
            </a:r>
            <a:r>
              <a:rPr lang="en-US" sz="1100" b="1" dirty="0">
                <a:solidFill>
                  <a:schemeClr val="tx1"/>
                </a:solidFill>
                <a:latin typeface="Open Sans"/>
                <a:ea typeface="Open Sans"/>
                <a:cs typeface="Open Sans"/>
              </a:rPr>
              <a:t>at Georgia Institute of Technology </a:t>
            </a:r>
            <a:r>
              <a:rPr lang="en-US" sz="1100" dirty="0">
                <a:solidFill>
                  <a:schemeClr val="tx1"/>
                </a:solidFill>
                <a:latin typeface="Open Sans"/>
                <a:ea typeface="Open Sans"/>
                <a:cs typeface="Open Sans"/>
              </a:rPr>
              <a:t>reported needing help for emotional or mental health problems, feeling blue, anxious, or nervous sometime in the last 12 months.</a:t>
            </a:r>
          </a:p>
        </p:txBody>
      </p:sp>
    </p:spTree>
  </p:cSld>
  <p:clrMapOvr>
    <a:masterClrMapping/>
  </p:clrMapOvr>
</p:sld>
</file>

<file path=ppt/theme/theme1.xml><?xml version="1.0" encoding="utf-8"?>
<a:theme xmlns:a="http://schemas.openxmlformats.org/drawingml/2006/main" name="Vector Color Scheme">
  <a:themeElements>
    <a:clrScheme name="Vector Color Scheme">
      <a:dk1>
        <a:srgbClr val="3C4543"/>
      </a:dk1>
      <a:lt1>
        <a:srgbClr val="FFFFFF"/>
      </a:lt1>
      <a:dk2>
        <a:srgbClr val="000000"/>
      </a:dk2>
      <a:lt2>
        <a:srgbClr val="C1C1C0"/>
      </a:lt2>
      <a:accent1>
        <a:srgbClr val="1C366B"/>
      </a:accent1>
      <a:accent2>
        <a:srgbClr val="FBA927"/>
      </a:accent2>
      <a:accent3>
        <a:srgbClr val="3CBFAE"/>
      </a:accent3>
      <a:accent4>
        <a:srgbClr val="3CB5E6"/>
      </a:accent4>
      <a:accent5>
        <a:srgbClr val="A90F1C"/>
      </a:accent5>
      <a:accent6>
        <a:srgbClr val="7B2682"/>
      </a:accent6>
      <a:hlink>
        <a:srgbClr val="515859"/>
      </a:hlink>
      <a:folHlink>
        <a:srgbClr val="5158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a:gradFill>
      </a:fillStyleLst>
      <a:lnStyleLst>
        <a:ln w="9525" cap="flat">
          <a:solidFill>
            <a:schemeClr val="phClr">
              <a:shade val="95000"/>
              <a:satMod val="105000"/>
            </a:schemeClr>
          </a:solidFill>
          <a:prstDash val="solid"/>
          <a:headEnd type="none"/>
          <a:tailEnd type="none"/>
        </a:ln>
        <a:ln w="25400" cap="flat">
          <a:solidFill>
            <a:schemeClr val="phClr"/>
          </a:solidFill>
          <a:prstDash val="solid"/>
          <a:headEnd type="none"/>
          <a:tailEnd type="none"/>
        </a:ln>
        <a:ln w="38100" cap="flat">
          <a:solidFill>
            <a:schemeClr val="phClr"/>
          </a:solidFill>
          <a:prstDash val="solid"/>
          <a:headEnd type="none"/>
          <a:tailEnd type="none"/>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verFi 01">
  <a:themeElements>
    <a:clrScheme name="EverFi 01">
      <a:dk1>
        <a:srgbClr val="515859"/>
      </a:dk1>
      <a:lt1>
        <a:srgbClr val="FFFFFF"/>
      </a:lt1>
      <a:dk2>
        <a:srgbClr val="000000"/>
      </a:dk2>
      <a:lt2>
        <a:srgbClr val="C1C1C0"/>
      </a:lt2>
      <a:accent1>
        <a:srgbClr val="E14D10"/>
      </a:accent1>
      <a:accent2>
        <a:srgbClr val="FBA927"/>
      </a:accent2>
      <a:accent3>
        <a:srgbClr val="149D91"/>
      </a:accent3>
      <a:accent4>
        <a:srgbClr val="53BDC1"/>
      </a:accent4>
      <a:accent5>
        <a:srgbClr val="A90F1C"/>
      </a:accent5>
      <a:accent6>
        <a:srgbClr val="6B0A2A"/>
      </a:accent6>
      <a:hlink>
        <a:srgbClr val="515859"/>
      </a:hlink>
      <a:folHlink>
        <a:srgbClr val="515859"/>
      </a:folHlink>
    </a:clrScheme>
    <a:fontScheme name="Custom 86">
      <a:majorFont>
        <a:latin typeface="Lato Black"/>
        <a:ea typeface=""/>
        <a:cs typeface="Lato Black"/>
      </a:majorFont>
      <a:minorFont>
        <a:latin typeface="Lato Light"/>
        <a:ea typeface=""/>
        <a:cs typeface="Lato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a:gradFill>
      </a:fillStyleLst>
      <a:lnStyleLst>
        <a:ln w="6350" cap="flat">
          <a:solidFill>
            <a:schemeClr val="phClr"/>
          </a:solidFill>
          <a:prstDash val="solid"/>
          <a:miter/>
          <a:headEnd type="none"/>
          <a:tailEnd type="none"/>
        </a:ln>
        <a:ln w="12700" cap="flat">
          <a:solidFill>
            <a:schemeClr val="phClr"/>
          </a:solidFill>
          <a:prstDash val="solid"/>
          <a:miter/>
          <a:headEnd type="none"/>
          <a:tailEnd type="none"/>
        </a:ln>
        <a:ln w="19050" cap="flat">
          <a:solidFill>
            <a:schemeClr val="phClr"/>
          </a:solidFill>
          <a:prstDash val="solid"/>
          <a:miter/>
          <a:headEnd type="none"/>
          <a:tailEnd type="none"/>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a:gradFill>
      </a:bgFillStyleLst>
    </a:fmtScheme>
  </a:themeElements>
  <a:objectDefaults/>
  <a:extraClrSchemeLst/>
</a:theme>
</file>

<file path=ppt/theme/theme3.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a:gradFill>
      </a:fillStyleLst>
      <a:lnStyleLst>
        <a:ln w="6350" cap="flat">
          <a:solidFill>
            <a:schemeClr val="phClr"/>
          </a:solidFill>
          <a:prstDash val="solid"/>
          <a:miter/>
          <a:headEnd type="none"/>
          <a:tailEnd type="none"/>
        </a:ln>
        <a:ln w="12700" cap="flat">
          <a:solidFill>
            <a:schemeClr val="phClr"/>
          </a:solidFill>
          <a:prstDash val="solid"/>
          <a:miter/>
          <a:headEnd type="none"/>
          <a:tailEnd type="none"/>
        </a:ln>
        <a:ln w="19050" cap="flat">
          <a:solidFill>
            <a:schemeClr val="phClr"/>
          </a:solidFill>
          <a:prstDash val="solid"/>
          <a:miter/>
          <a:headEnd type="none"/>
          <a:tailEnd type="none"/>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a:gradFill>
      </a:bgFillStyleLst>
    </a:fmtScheme>
  </a:themeElements>
  <a:objectDefaults/>
  <a:extraClrSchemeLst/>
</a:theme>
</file>

<file path=docMetadata/LabelInfo.xml><?xml version="1.0" encoding="utf-8"?>
<clbl:labelList xmlns:clbl="http://schemas.microsoft.com/office/2020/mipLabelMetadata">
  <clbl:label id="{482198bb-ae7b-4b25-8b7a-6d7f32faa083}" enabled="0" method="" siteId="{482198bb-ae7b-4b25-8b7a-6d7f32faa083}" removed="1"/>
</clbl:labelList>
</file>

<file path=docProps/app.xml><?xml version="1.0" encoding="utf-8"?>
<Properties xmlns="http://schemas.openxmlformats.org/officeDocument/2006/extended-properties" xmlns:vt="http://schemas.openxmlformats.org/officeDocument/2006/docPropsVTypes">
  <Template>EDU - HE - Impact Report - 2022 - Redesign</Template>
  <TotalTime>20908</TotalTime>
  <Pages>0</Pages>
  <Words>4107</Words>
  <Characters>0</Characters>
  <Application>Microsoft Office PowerPoint</Application>
  <PresentationFormat>Widescreen</PresentationFormat>
  <Lines>0</Lines>
  <Paragraphs>471</Paragraphs>
  <Slides>25</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Lato</vt:lpstr>
      <vt:lpstr>Lato Black</vt:lpstr>
      <vt:lpstr>Lato Heavy</vt:lpstr>
      <vt:lpstr>Lato Light</vt:lpstr>
      <vt:lpstr>Open Sans</vt:lpstr>
      <vt:lpstr>Vector Color Scheme</vt:lpstr>
      <vt:lpstr>Mental Well-Being for Students</vt:lpstr>
      <vt:lpstr>PowerPoint Presentation</vt:lpstr>
      <vt:lpstr>Table of Contents</vt:lpstr>
      <vt:lpstr>How To Use  This Report</vt:lpstr>
      <vt:lpstr>Executive  Summary</vt:lpstr>
      <vt:lpstr>Mental Well-Being for Students</vt:lpstr>
      <vt:lpstr>Impact Snapshot</vt:lpstr>
      <vt:lpstr>Mental Well-Being for Students: Snapshot</vt:lpstr>
      <vt:lpstr>Mental Well-Being for Students: Snapshot</vt:lpstr>
      <vt:lpstr>Mental Well-Being for Students  and Your Students</vt:lpstr>
      <vt:lpstr>Seeking Help and Support for Mental Health</vt:lpstr>
      <vt:lpstr>Supporting Others in the Community </vt:lpstr>
      <vt:lpstr>Mental Well-Being On Your Campus </vt:lpstr>
      <vt:lpstr>A Continuum of Student Mental Health</vt:lpstr>
      <vt:lpstr>Social Norms for Behavior</vt:lpstr>
      <vt:lpstr>Proactive Bystander Behaviors</vt:lpstr>
      <vt:lpstr>Barriers to Accessing Care </vt:lpstr>
      <vt:lpstr>Campus Climate</vt:lpstr>
      <vt:lpstr>Community Readiness</vt:lpstr>
      <vt:lpstr>Mental Well-Being for Students </vt:lpstr>
      <vt:lpstr>Student Demographics</vt:lpstr>
      <vt:lpstr>Student Demographics (Continued)</vt:lpstr>
      <vt:lpstr>Mental Well-Being for Students </vt:lpstr>
      <vt:lpstr>The Prevention Framework</vt:lpstr>
      <vt:lpstr>About Mental Well-Being for Students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Jaturanon</dc:creator>
  <cp:lastModifiedBy>Yi, Crystle</cp:lastModifiedBy>
  <cp:revision>490</cp:revision>
  <dcterms:created xsi:type="dcterms:W3CDTF">2020-11-25T09:43:36Z</dcterms:created>
  <dcterms:modified xsi:type="dcterms:W3CDTF">2025-07-03T14:20:04Z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17480110</vt:lpwstr>
  </property>
  <property fmtid="{D5CDD505-2E9C-101B-9397-08002B2CF9AE}" pid="3" name="NXPowerLiteSettings">
    <vt:lpwstr>C980073804F000</vt:lpwstr>
  </property>
  <property fmtid="{D5CDD505-2E9C-101B-9397-08002B2CF9AE}" pid="4" name="NXPowerLiteVersion">
    <vt:lpwstr>D9.0.2</vt:lpwstr>
  </property>
</Properties>
</file>