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charts/chart3.xml" ContentType="application/vnd.openxmlformats-officedocument.drawingml.chart+xml"/>
  <Override PartName="/ppt/notesSlides/notesSlide3.xml" ContentType="application/vnd.openxmlformats-officedocument.presentationml.notesSlide+xml"/>
  <Override PartName="/ppt/charts/chart4.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1.xml" ContentType="application/vnd.openxmlformats-officedocument.presentationml.notesSlide+xml"/>
  <Override PartName="/ppt/charts/chart9.xml" ContentType="application/vnd.openxmlformats-officedocument.drawingml.chart+xml"/>
  <Override PartName="/ppt/notesSlides/notesSlide12.xml" ContentType="application/vnd.openxmlformats-officedocument.presentationml.notesSlide+xml"/>
  <Override PartName="/ppt/charts/chart10.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5.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3" r:id="rId1"/>
  </p:sldMasterIdLst>
  <p:notesMasterIdLst>
    <p:notesMasterId r:id="rId32"/>
  </p:notesMasterIdLst>
  <p:handoutMasterIdLst>
    <p:handoutMasterId r:id="rId33"/>
  </p:handoutMasterIdLst>
  <p:sldIdLst>
    <p:sldId id="608" r:id="rId2"/>
    <p:sldId id="609" r:id="rId3"/>
    <p:sldId id="610" r:id="rId4"/>
    <p:sldId id="611" r:id="rId5"/>
    <p:sldId id="612" r:id="rId6"/>
    <p:sldId id="613" r:id="rId7"/>
    <p:sldId id="570" r:id="rId8"/>
    <p:sldId id="656" r:id="rId9"/>
    <p:sldId id="654" r:id="rId10"/>
    <p:sldId id="638" r:id="rId11"/>
    <p:sldId id="657" r:id="rId12"/>
    <p:sldId id="658" r:id="rId13"/>
    <p:sldId id="659" r:id="rId14"/>
    <p:sldId id="660" r:id="rId15"/>
    <p:sldId id="623" r:id="rId16"/>
    <p:sldId id="641" r:id="rId17"/>
    <p:sldId id="661" r:id="rId18"/>
    <p:sldId id="662" r:id="rId19"/>
    <p:sldId id="663" r:id="rId20"/>
    <p:sldId id="655" r:id="rId21"/>
    <p:sldId id="664" r:id="rId22"/>
    <p:sldId id="665" r:id="rId23"/>
    <p:sldId id="666" r:id="rId24"/>
    <p:sldId id="630" r:id="rId25"/>
    <p:sldId id="667" r:id="rId26"/>
    <p:sldId id="668" r:id="rId27"/>
    <p:sldId id="633" r:id="rId28"/>
    <p:sldId id="651" r:id="rId29"/>
    <p:sldId id="652" r:id="rId30"/>
    <p:sldId id="653" r:id="rId31"/>
  </p:sldIdLst>
  <p:sldSz cx="12192000" cy="6858000"/>
  <p:notesSz cx="6858000" cy="9144000"/>
  <p:defaultText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 Moyer" initials="MM" lastIdx="1" clrIdx="0"/>
  <p:cmAuthor id="2" name="Meg Moyer" initials="MM [2]" lastIdx="1" clrIdx="1"/>
  <p:cmAuthor id="3" name="Meg Moyer" initials="MM [3]" lastIdx="1" clrIdx="2"/>
  <p:cmAuthor id="4" name="Meg Moyer" initials="MM [4]" lastIdx="1" clrIdx="3"/>
  <p:cmAuthor id="5" name="Meg Moyer" initials="MM [5]" lastIdx="1" clrIdx="4"/>
  <p:cmAuthor id="6" name="Meg Moyer" initials="MM [6]" lastIdx="1" clrIdx="5"/>
  <p:cmAuthor id="7" name="Meg Moyer" initials="MM [7]" lastIdx="1" clrIdx="6"/>
  <p:cmAuthor id="8" name="Meg Moyer" initials="MM [8]" lastIdx="1" clrIdx="7"/>
  <p:cmAuthor id="9" name="Meg Moyer" initials="MM [9]" lastIdx="1" clrIdx="8"/>
  <p:cmAuthor id="10" name="Meg Moyer" initials="MM [10]" lastIdx="1" clrIdx="9"/>
  <p:cmAuthor id="11" name="Meg Moyer" initials="MM [10] [2]" lastIdx="1" clrIdx="10"/>
  <p:cmAuthor id="12" name="Meg Moyer" initials="MM [11]" lastIdx="1" clrIdx="11"/>
  <p:cmAuthor id="13" name="Jessie Minorini" initials="JM" lastIdx="1"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78D0"/>
    <a:srgbClr val="EF4B59"/>
    <a:srgbClr val="9BBB59"/>
    <a:srgbClr val="F79646"/>
    <a:srgbClr val="4BACC6"/>
    <a:srgbClr val="3CBFAE"/>
    <a:srgbClr val="1F497D"/>
    <a:srgbClr val="8AD3F0"/>
    <a:srgbClr val="4F81BD"/>
    <a:srgbClr val="F897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7DC2F5-54FF-4CC7-8986-FCE45F045080}" v="9" dt="2023-03-14T18:43:14.864"/>
    <p1510:client id="{3442D1C6-E213-8D11-4BBA-DA2D43D3123A}" v="1" dt="2023-03-29T19:44:25.489"/>
    <p1510:client id="{49759D5A-9A5C-FBD1-DCD5-03B14A11BE0E}" v="137" dt="2023-03-14T18:41:31.908"/>
    <p1510:client id="{F3B4C9EB-DB1C-60E0-F47E-962B9C1FCA24}" v="32" dt="2023-03-14T19:27:07.1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08"/>
    <p:restoredTop sz="93792"/>
  </p:normalViewPr>
  <p:slideViewPr>
    <p:cSldViewPr snapToGrid="0">
      <p:cViewPr varScale="1">
        <p:scale>
          <a:sx n="77" d="100"/>
          <a:sy n="77" d="100"/>
        </p:scale>
        <p:origin x="922" y="67"/>
      </p:cViewPr>
      <p:guideLst/>
    </p:cSldViewPr>
  </p:slideViewPr>
  <p:notesTextViewPr>
    <p:cViewPr>
      <p:scale>
        <a:sx n="1" d="1"/>
        <a:sy n="1" d="1"/>
      </p:scale>
      <p:origin x="0" y="0"/>
    </p:cViewPr>
  </p:notesTextViewPr>
  <p:sorterViewPr>
    <p:cViewPr varScale="1">
      <p:scale>
        <a:sx n="1" d="1"/>
        <a:sy n="1" d="1"/>
      </p:scale>
      <p:origin x="0" y="-21297"/>
    </p:cViewPr>
  </p:sorterViewPr>
  <p:notesViewPr>
    <p:cSldViewPr snapToGrid="0" showGuides="1">
      <p:cViewPr varScale="1">
        <p:scale>
          <a:sx n="74" d="100"/>
          <a:sy n="74" d="100"/>
        </p:scale>
        <p:origin x="1932" y="3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1861297304447582E-2"/>
          <c:y val="7.1501348469766357E-2"/>
          <c:w val="0.95768895070642002"/>
          <c:h val="0.49927904370856163"/>
        </c:manualLayout>
      </c:layout>
      <c:barChart>
        <c:barDir val="col"/>
        <c:grouping val="clustered"/>
        <c:varyColors val="0"/>
        <c:ser>
          <c:idx val="0"/>
          <c:order val="0"/>
          <c:tx>
            <c:strRef>
              <c:f>Sheet1!$B$1</c:f>
              <c:strCache>
                <c:ptCount val="1"/>
                <c:pt idx="0">
                  <c:v>Before AlcoholEdu</c:v>
                </c:pt>
              </c:strCache>
            </c:strRef>
          </c:tx>
          <c:spPr>
            <a:solidFill>
              <a:srgbClr val="FBA927"/>
            </a:solidFill>
            <a:ln>
              <a:noFill/>
              <a:round/>
            </a:ln>
            <a:effectLst/>
          </c:spPr>
          <c:invertIfNegative val="0"/>
          <c:dLbls>
            <c:spPr>
              <a:noFill/>
              <a:ln>
                <a:noFill/>
                <a:round/>
              </a:ln>
              <a:effectLst/>
            </c:spPr>
            <c:txPr>
              <a:bodyPr/>
              <a:lstStyle/>
              <a:p>
                <a:pPr>
                  <a:defRPr sz="1100" b="1" baseline="0">
                    <a:solidFill>
                      <a:srgbClr val="3C4543"/>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Officials at my school take reports of sexual assault seriously.</c:v>
                </c:pt>
                <c:pt idx="1">
                  <c:v>My school is committed to preventing sexual assault.</c:v>
                </c:pt>
                <c:pt idx="2">
                  <c:v>I feel part of a caring community that looks out for one another at my school.</c:v>
                </c:pt>
                <c:pt idx="3">
                  <c:v>There are good support resources at my school for students going through difficult times.</c:v>
                </c:pt>
                <c:pt idx="4">
                  <c:v>My school does a good job protecting the safety of students.</c:v>
                </c:pt>
              </c:strCache>
            </c:strRef>
          </c:cat>
          <c:val>
            <c:numRef>
              <c:f>'Sheet1'!$B$2:$B$6</c:f>
              <c:numCache>
                <c:formatCode>0%</c:formatCode>
                <c:ptCount val="5"/>
                <c:pt idx="0">
                  <c:v>0.83</c:v>
                </c:pt>
                <c:pt idx="1">
                  <c:v>0.9</c:v>
                </c:pt>
                <c:pt idx="2">
                  <c:v>0.88</c:v>
                </c:pt>
                <c:pt idx="3">
                  <c:v>0.88</c:v>
                </c:pt>
                <c:pt idx="4">
                  <c:v>0.87</c:v>
                </c:pt>
              </c:numCache>
            </c:numRef>
          </c:val>
          <c:extLst>
            <c:ext xmlns:c16="http://schemas.microsoft.com/office/drawing/2014/chart" uri="{C3380CC4-5D6E-409C-BE32-E72D297353CC}">
              <c16:uniqueId val="{00000000-107B-41F7-973B-F7D11A7D8E49}"/>
            </c:ext>
          </c:extLst>
        </c:ser>
        <c:dLbls>
          <c:dLblPos val="inEnd"/>
          <c:showLegendKey val="0"/>
          <c:showVal val="1"/>
          <c:showCatName val="0"/>
          <c:showSerName val="0"/>
          <c:showPercent val="0"/>
          <c:showBubbleSize val="0"/>
        </c:dLbls>
        <c:gapWidth val="56"/>
        <c:axId val="698388928"/>
        <c:axId val="655251008"/>
      </c:barChart>
      <c:catAx>
        <c:axId val="698388928"/>
        <c:scaling>
          <c:orientation val="minMax"/>
        </c:scaling>
        <c:delete val="0"/>
        <c:axPos val="b"/>
        <c:numFmt formatCode="General" sourceLinked="1"/>
        <c:majorTickMark val="out"/>
        <c:minorTickMark val="none"/>
        <c:tickLblPos val="nextTo"/>
        <c:spPr>
          <a:ln w="9525">
            <a:noFill/>
            <a:round/>
          </a:ln>
        </c:spPr>
        <c:txPr>
          <a:bodyPr rot="0"/>
          <a:lstStyle/>
          <a:p>
            <a:pPr algn="ctr">
              <a:defRPr sz="800" b="1" baseline="0">
                <a:solidFill>
                  <a:srgbClr val="3C4543"/>
                </a:solidFill>
                <a:latin typeface="+mn-lt"/>
                <a:ea typeface="+mn-lt"/>
                <a:cs typeface="+mn-lt"/>
              </a:defRPr>
            </a:pPr>
            <a:endParaRPr lang="en-US"/>
          </a:p>
        </c:txPr>
        <c:crossAx val="655251008"/>
        <c:crosses val="autoZero"/>
        <c:auto val="1"/>
        <c:lblAlgn val="ctr"/>
        <c:lblOffset val="100"/>
        <c:noMultiLvlLbl val="0"/>
      </c:catAx>
      <c:valAx>
        <c:axId val="655251008"/>
        <c:scaling>
          <c:orientation val="minMax"/>
          <c:max val="1"/>
          <c:min val="0"/>
        </c:scaling>
        <c:delete val="1"/>
        <c:axPos val="l"/>
        <c:numFmt formatCode="0%" sourceLinked="0"/>
        <c:majorTickMark val="out"/>
        <c:minorTickMark val="none"/>
        <c:tickLblPos val="nextTo"/>
        <c:crossAx val="698388928"/>
        <c:crosses val="autoZero"/>
        <c:crossBetween val="between"/>
        <c:majorUnit val="0.1"/>
      </c:valAx>
      <c:spPr>
        <a:noFill/>
        <a:ln>
          <a:noFill/>
          <a:round/>
        </a:ln>
        <a:effectLst/>
      </c:spPr>
    </c:plotArea>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600" b="1" i="0" baseline="0">
                <a:solidFill>
                  <a:srgbClr val="3C4543"/>
                </a:solidFill>
                <a:latin typeface="Open Sans"/>
                <a:ea typeface="Open Sans"/>
                <a:cs typeface="Open Sans"/>
              </a:defRPr>
            </a:pPr>
            <a:r>
              <a:rPr lang="en-US" sz="1600" b="1" i="0" baseline="0">
                <a:solidFill>
                  <a:srgbClr val="3C4543"/>
                </a:solidFill>
                <a:latin typeface="Open Sans"/>
                <a:ea typeface="Open Sans"/>
                <a:cs typeface="Open Sans"/>
              </a:rPr>
              <a:t>Perceptions of Community Readiness</a:t>
            </a:r>
          </a:p>
        </c:rich>
      </c:tx>
      <c:layout>
        <c:manualLayout>
          <c:xMode val="edge"/>
          <c:yMode val="edge"/>
          <c:x val="1.5816829068171932E-3"/>
          <c:y val="0"/>
        </c:manualLayout>
      </c:layout>
      <c:overlay val="0"/>
      <c:spPr>
        <a:noFill/>
        <a:ln>
          <a:noFill/>
          <a:round/>
        </a:ln>
        <a:effectLst/>
      </c:spPr>
    </c:title>
    <c:autoTitleDeleted val="0"/>
    <c:plotArea>
      <c:layout/>
      <c:barChart>
        <c:barDir val="col"/>
        <c:grouping val="clustered"/>
        <c:varyColors val="0"/>
        <c:ser>
          <c:idx val="0"/>
          <c:order val="0"/>
          <c:tx>
            <c:strRef>
              <c:f>Sheet1!$B$1</c:f>
              <c:strCache>
                <c:ptCount val="1"/>
                <c:pt idx="0">
                  <c:v>Your Institution</c:v>
                </c:pt>
              </c:strCache>
            </c:strRef>
          </c:tx>
          <c:spPr>
            <a:solidFill>
              <a:srgbClr val="1F497D"/>
            </a:solidFill>
            <a:ln>
              <a:noFill/>
              <a:round/>
            </a:ln>
            <a:effectLst/>
          </c:spPr>
          <c:invertIfNegative val="0"/>
          <c:dPt>
            <c:idx val="4"/>
            <c:invertIfNegative val="0"/>
            <c:bubble3D val="0"/>
            <c:extLst>
              <c:ext xmlns:c16="http://schemas.microsoft.com/office/drawing/2014/chart" uri="{C3380CC4-5D6E-409C-BE32-E72D297353CC}">
                <c16:uniqueId val="{00000001-2131-4C9D-81F3-1587A1D859F4}"/>
              </c:ext>
            </c:extLst>
          </c:dPt>
          <c:dLbls>
            <c:dLbl>
              <c:idx val="4"/>
              <c:tx>
                <c:rich>
                  <a:bodyPr/>
                  <a:lstStyle/>
                  <a:p>
                    <a:fld id="{C1C5B820-BA97-46F5-89C0-B4B82AE36AEC}" type="VALUE">
                      <a:rPr lang="en-US" baseline="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31-4C9D-81F3-1587A1D859F4}"/>
                </c:ext>
              </c:extLst>
            </c:dLbl>
            <c:spPr>
              <a:noFill/>
              <a:ln>
                <a:noFill/>
                <a:round/>
              </a:ln>
              <a:effectLst/>
            </c:spPr>
            <c:txPr>
              <a:bodyPr/>
              <a:lstStyle/>
              <a:p>
                <a:pPr>
                  <a:defRPr sz="1000" b="1" baseline="0">
                    <a:solidFill>
                      <a:srgbClr val="000000"/>
                    </a:solidFill>
                    <a:latin typeface="+mn-lt"/>
                    <a:ea typeface="+mn-lt"/>
                    <a:cs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I don't think sexual assault is a problem at my school.</c:v>
                </c:pt>
                <c:pt idx="1">
                  <c:v>I'd like to learn more about sexual assault at my school.</c:v>
                </c:pt>
                <c:pt idx="2">
                  <c:v>I can play a role in preventing sexual assault at my school.</c:v>
                </c:pt>
                <c:pt idx="3">
                  <c:v>I'm planning to get more involved in sexual assault prevention efforts at my school.</c:v>
                </c:pt>
                <c:pt idx="4">
                  <c:v>I'm currently involved in preventing sexual assault at my school.</c:v>
                </c:pt>
              </c:strCache>
            </c:strRef>
          </c:cat>
          <c:val>
            <c:numRef>
              <c:f>'Sheet1'!$B$2:$B$6</c:f>
              <c:numCache>
                <c:formatCode>0%</c:formatCode>
                <c:ptCount val="5"/>
                <c:pt idx="0">
                  <c:v>0.28000000000000003</c:v>
                </c:pt>
                <c:pt idx="1">
                  <c:v>0.24</c:v>
                </c:pt>
                <c:pt idx="2">
                  <c:v>0.4</c:v>
                </c:pt>
                <c:pt idx="3">
                  <c:v>0.06</c:v>
                </c:pt>
                <c:pt idx="4">
                  <c:v>0.02</c:v>
                </c:pt>
              </c:numCache>
            </c:numRef>
          </c:val>
          <c:extLst>
            <c:ext xmlns:c16="http://schemas.microsoft.com/office/drawing/2014/chart" uri="{C3380CC4-5D6E-409C-BE32-E72D297353CC}">
              <c16:uniqueId val="{00000002-2131-4C9D-81F3-1587A1D859F4}"/>
            </c:ext>
          </c:extLst>
        </c:ser>
        <c:ser>
          <c:idx val="1"/>
          <c:order val="1"/>
          <c:tx>
            <c:strRef>
              <c:f>Sheet1!$C$1</c:f>
              <c:strCache>
                <c:ptCount val="1"/>
                <c:pt idx="0">
                  <c:v>Peer Institutions</c:v>
                </c:pt>
              </c:strCache>
            </c:strRef>
          </c:tx>
          <c:spPr>
            <a:solidFill>
              <a:srgbClr val="4BACC6"/>
            </a:solidFill>
            <a:ln>
              <a:noFill/>
              <a:round/>
            </a:ln>
            <a:effectLst/>
          </c:spPr>
          <c:invertIfNegative val="0"/>
          <c:dPt>
            <c:idx val="4"/>
            <c:invertIfNegative val="0"/>
            <c:bubble3D val="0"/>
            <c:extLst>
              <c:ext xmlns:c16="http://schemas.microsoft.com/office/drawing/2014/chart" uri="{C3380CC4-5D6E-409C-BE32-E72D297353CC}">
                <c16:uniqueId val="{00000004-2131-4C9D-81F3-1587A1D859F4}"/>
              </c:ext>
            </c:extLst>
          </c:dPt>
          <c:dLbls>
            <c:dLbl>
              <c:idx val="4"/>
              <c:tx>
                <c:rich>
                  <a:bodyPr/>
                  <a:lstStyle/>
                  <a:p>
                    <a:fld id="{C1C5B820-BA97-46F5-89C0-B4B82AE36AEC}" type="VALUE">
                      <a:rPr lang="en-US" baseline="0">
                        <a:solidFill>
                          <a:srgbClr val="000000"/>
                        </a:solidFill>
                        <a:latin typeface="+mn-lt"/>
                        <a:ea typeface="+mn-lt"/>
                        <a:cs typeface="+mn-lt"/>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2131-4C9D-81F3-1587A1D859F4}"/>
                </c:ext>
              </c:extLst>
            </c:dLbl>
            <c:spPr>
              <a:noFill/>
              <a:ln>
                <a:noFill/>
                <a:round/>
              </a:ln>
              <a:effectLst/>
            </c:spPr>
            <c:txPr>
              <a:bodyPr/>
              <a:lstStyle/>
              <a:p>
                <a:pPr>
                  <a:defRPr sz="1000" b="1" baseline="0">
                    <a:solidFill>
                      <a:srgbClr val="000000"/>
                    </a:solidFill>
                    <a:latin typeface="+mn-lt"/>
                    <a:ea typeface="+mn-lt"/>
                    <a:cs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I don't think sexual assault is a problem at my school.</c:v>
                </c:pt>
                <c:pt idx="1">
                  <c:v>I'd like to learn more about sexual assault at my school.</c:v>
                </c:pt>
                <c:pt idx="2">
                  <c:v>I can play a role in preventing sexual assault at my school.</c:v>
                </c:pt>
                <c:pt idx="3">
                  <c:v>I'm planning to get more involved in sexual assault prevention efforts at my school.</c:v>
                </c:pt>
                <c:pt idx="4">
                  <c:v>I'm currently involved in preventing sexual assault at my school.</c:v>
                </c:pt>
              </c:strCache>
            </c:strRef>
          </c:cat>
          <c:val>
            <c:numRef>
              <c:f>'Sheet1'!$C$2:$C$6</c:f>
              <c:numCache>
                <c:formatCode>0%</c:formatCode>
                <c:ptCount val="5"/>
                <c:pt idx="0">
                  <c:v>0.25</c:v>
                </c:pt>
                <c:pt idx="1">
                  <c:v>0.21</c:v>
                </c:pt>
                <c:pt idx="2">
                  <c:v>0.45</c:v>
                </c:pt>
                <c:pt idx="3">
                  <c:v>0.06</c:v>
                </c:pt>
                <c:pt idx="4">
                  <c:v>0.02</c:v>
                </c:pt>
              </c:numCache>
            </c:numRef>
          </c:val>
          <c:extLst>
            <c:ext xmlns:c16="http://schemas.microsoft.com/office/drawing/2014/chart" uri="{C3380CC4-5D6E-409C-BE32-E72D297353CC}">
              <c16:uniqueId val="{00000005-2131-4C9D-81F3-1587A1D859F4}"/>
            </c:ext>
          </c:extLst>
        </c:ser>
        <c:dLbls>
          <c:dLblPos val="inEnd"/>
          <c:showLegendKey val="0"/>
          <c:showVal val="1"/>
          <c:showCatName val="0"/>
          <c:showSerName val="0"/>
          <c:showPercent val="0"/>
          <c:showBubbleSize val="0"/>
        </c:dLbls>
        <c:gapWidth val="56"/>
        <c:axId val="634294672"/>
        <c:axId val="701098176"/>
      </c:barChart>
      <c:catAx>
        <c:axId val="634294672"/>
        <c:scaling>
          <c:orientation val="minMax"/>
        </c:scaling>
        <c:delete val="0"/>
        <c:axPos val="b"/>
        <c:numFmt formatCode="General" sourceLinked="1"/>
        <c:majorTickMark val="out"/>
        <c:minorTickMark val="none"/>
        <c:tickLblPos val="nextTo"/>
        <c:spPr>
          <a:ln w="9525">
            <a:noFill/>
            <a:round/>
          </a:ln>
        </c:spPr>
        <c:txPr>
          <a:bodyPr/>
          <a:lstStyle/>
          <a:p>
            <a:pPr algn="ctr">
              <a:defRPr sz="900" b="1" baseline="0">
                <a:solidFill>
                  <a:srgbClr val="3C4543"/>
                </a:solidFill>
                <a:latin typeface="+mn-lt"/>
                <a:ea typeface="+mn-lt"/>
                <a:cs typeface="+mn-lt"/>
              </a:defRPr>
            </a:pPr>
            <a:endParaRPr lang="en-US"/>
          </a:p>
        </c:txPr>
        <c:crossAx val="701098176"/>
        <c:crosses val="autoZero"/>
        <c:auto val="1"/>
        <c:lblAlgn val="ctr"/>
        <c:lblOffset val="100"/>
        <c:noMultiLvlLbl val="0"/>
      </c:catAx>
      <c:valAx>
        <c:axId val="701098176"/>
        <c:scaling>
          <c:orientation val="minMax"/>
          <c:max val="0.70000000000000007"/>
          <c:min val="0"/>
        </c:scaling>
        <c:delete val="0"/>
        <c:axPos val="l"/>
        <c:minorGridlines>
          <c:spPr>
            <a:ln w="9525">
              <a:noFill/>
              <a:round/>
            </a:ln>
          </c:spPr>
        </c:minorGridlines>
        <c:numFmt formatCode="0%" sourceLinked="0"/>
        <c:majorTickMark val="out"/>
        <c:minorTickMark val="none"/>
        <c:tickLblPos val="nextTo"/>
        <c:spPr>
          <a:ln>
            <a:noFill/>
            <a:round/>
          </a:ln>
        </c:spPr>
        <c:txPr>
          <a:bodyPr/>
          <a:lstStyle/>
          <a:p>
            <a:pPr algn="ctr">
              <a:defRPr sz="800" b="1" baseline="0">
                <a:solidFill>
                  <a:srgbClr val="3C4543"/>
                </a:solidFill>
                <a:latin typeface="Open Sans"/>
                <a:ea typeface="Open Sans"/>
                <a:cs typeface="Open Sans"/>
              </a:defRPr>
            </a:pPr>
            <a:endParaRPr lang="en-US"/>
          </a:p>
        </c:txPr>
        <c:crossAx val="634294672"/>
        <c:crosses val="autoZero"/>
        <c:crossBetween val="between"/>
        <c:majorUnit val="0.1"/>
        <c:minorUnit val="2.0000000000000004E-2"/>
      </c:valAx>
      <c:spPr>
        <a:noFill/>
        <a:ln>
          <a:noFill/>
          <a:round/>
        </a:ln>
        <a:effectLst/>
      </c:spPr>
    </c:plotArea>
    <c:legend>
      <c:legendPos val="t"/>
      <c:overlay val="0"/>
      <c:spPr>
        <a:noFill/>
        <a:ln>
          <a:noFill/>
          <a:round/>
        </a:ln>
        <a:effectLst/>
      </c:spPr>
      <c:txPr>
        <a:bodyPr/>
        <a:lstStyle/>
        <a:p>
          <a:pPr>
            <a:defRPr sz="1100" b="1" baseline="0">
              <a:solidFill>
                <a:srgbClr val="3C4543"/>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sz="8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600" b="1" i="0" baseline="0">
                <a:solidFill>
                  <a:srgbClr val="3C4543"/>
                </a:solidFill>
                <a:latin typeface="Arial"/>
                <a:ea typeface="Arial"/>
                <a:cs typeface="Arial"/>
              </a:defRPr>
            </a:pPr>
            <a:r>
              <a:rPr lang="en-US" sz="1600" b="1" i="0" baseline="0">
                <a:solidFill>
                  <a:srgbClr val="3C4543"/>
                </a:solidFill>
                <a:latin typeface="Arial"/>
                <a:ea typeface="Arial"/>
                <a:cs typeface="Arial"/>
              </a:rPr>
              <a:t>Gender Identity</a:t>
            </a:r>
          </a:p>
        </c:rich>
      </c:tx>
      <c:layout>
        <c:manualLayout>
          <c:xMode val="edge"/>
          <c:yMode val="edge"/>
          <c:x val="0.27872070365490687"/>
          <c:y val="0"/>
        </c:manualLayout>
      </c:layout>
      <c:overlay val="0"/>
      <c:spPr>
        <a:noFill/>
        <a:ln>
          <a:noFill/>
          <a:round/>
        </a:ln>
        <a:effectLst/>
      </c:spPr>
    </c:title>
    <c:autoTitleDeleted val="0"/>
    <c:plotArea>
      <c:layout>
        <c:manualLayout>
          <c:layoutTarget val="inner"/>
          <c:xMode val="edge"/>
          <c:yMode val="edge"/>
          <c:x val="0.11071296725476587"/>
          <c:y val="0.19249130372137568"/>
          <c:w val="0.781939781249677"/>
          <c:h val="0.80668411162623355"/>
        </c:manualLayout>
      </c:layout>
      <c:doughnutChart>
        <c:varyColors val="1"/>
        <c:ser>
          <c:idx val="0"/>
          <c:order val="0"/>
          <c:tx>
            <c:strRef>
              <c:f>Sheet1!$B$1</c:f>
              <c:strCache>
                <c:ptCount val="1"/>
                <c:pt idx="0">
                  <c:v>Column1</c:v>
                </c:pt>
              </c:strCache>
            </c:strRef>
          </c:tx>
          <c:dPt>
            <c:idx val="0"/>
            <c:bubble3D val="0"/>
            <c:spPr>
              <a:solidFill>
                <a:srgbClr val="F79646"/>
              </a:solidFill>
              <a:ln>
                <a:noFill/>
                <a:round/>
              </a:ln>
              <a:effectLst/>
            </c:spPr>
            <c:extLst>
              <c:ext xmlns:c16="http://schemas.microsoft.com/office/drawing/2014/chart" uri="{C3380CC4-5D6E-409C-BE32-E72D297353CC}">
                <c16:uniqueId val="{00000001-C18F-499A-A0CA-AC797F9DBE8A}"/>
              </c:ext>
            </c:extLst>
          </c:dPt>
          <c:dPt>
            <c:idx val="1"/>
            <c:bubble3D val="0"/>
            <c:spPr>
              <a:solidFill>
                <a:srgbClr val="4BACC6"/>
              </a:solidFill>
              <a:ln>
                <a:noFill/>
                <a:round/>
              </a:ln>
              <a:effectLst/>
            </c:spPr>
            <c:extLst>
              <c:ext xmlns:c16="http://schemas.microsoft.com/office/drawing/2014/chart" uri="{C3380CC4-5D6E-409C-BE32-E72D297353CC}">
                <c16:uniqueId val="{00000003-C18F-499A-A0CA-AC797F9DBE8A}"/>
              </c:ext>
            </c:extLst>
          </c:dPt>
          <c:dPt>
            <c:idx val="2"/>
            <c:bubble3D val="0"/>
            <c:spPr>
              <a:solidFill>
                <a:srgbClr val="9BBB59"/>
              </a:solidFill>
              <a:ln>
                <a:noFill/>
                <a:round/>
              </a:ln>
              <a:effectLst/>
            </c:spPr>
            <c:extLst>
              <c:ext xmlns:c16="http://schemas.microsoft.com/office/drawing/2014/chart" uri="{C3380CC4-5D6E-409C-BE32-E72D297353CC}">
                <c16:uniqueId val="{00000005-C18F-499A-A0CA-AC797F9DBE8A}"/>
              </c:ext>
            </c:extLst>
          </c:dPt>
          <c:dPt>
            <c:idx val="3"/>
            <c:bubble3D val="0"/>
            <c:spPr>
              <a:solidFill>
                <a:srgbClr val="4F81BD"/>
              </a:solidFill>
              <a:ln>
                <a:noFill/>
                <a:round/>
              </a:ln>
              <a:effectLst/>
            </c:spPr>
            <c:extLst>
              <c:ext xmlns:c16="http://schemas.microsoft.com/office/drawing/2014/chart" uri="{C3380CC4-5D6E-409C-BE32-E72D297353CC}">
                <c16:uniqueId val="{00000007-C18F-499A-A0CA-AC797F9DBE8A}"/>
              </c:ext>
            </c:extLst>
          </c:dPt>
          <c:dPt>
            <c:idx val="4"/>
            <c:bubble3D val="0"/>
            <c:spPr>
              <a:solidFill>
                <a:srgbClr val="1F497D"/>
              </a:solidFill>
              <a:ln>
                <a:noFill/>
                <a:round/>
              </a:ln>
              <a:effectLst/>
            </c:spPr>
            <c:extLst>
              <c:ext xmlns:c16="http://schemas.microsoft.com/office/drawing/2014/chart" uri="{C3380CC4-5D6E-409C-BE32-E72D297353CC}">
                <c16:uniqueId val="{00000009-C18F-499A-A0CA-AC797F9DBE8A}"/>
              </c:ext>
            </c:extLst>
          </c:dPt>
          <c:dLbls>
            <c:dLbl>
              <c:idx val="0"/>
              <c:spPr>
                <a:noFill/>
                <a:ln>
                  <a:noFill/>
                  <a:round/>
                </a:ln>
                <a:effectLst/>
              </c:spPr>
              <c:txPr>
                <a:bodyPr/>
                <a:lstStyle/>
                <a:p>
                  <a:pPr>
                    <a:defRPr sz="1195" b="1" baseline="0">
                      <a:solidFill>
                        <a:srgbClr val="FFFFFF"/>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C18F-499A-A0CA-AC797F9DBE8A}"/>
                </c:ext>
              </c:extLst>
            </c:dLbl>
            <c:dLbl>
              <c:idx val="1"/>
              <c:spPr>
                <a:noFill/>
                <a:ln>
                  <a:noFill/>
                  <a:round/>
                </a:ln>
                <a:effectLst/>
              </c:spPr>
              <c:txPr>
                <a:bodyPr/>
                <a:lstStyle/>
                <a:p>
                  <a:pPr>
                    <a:defRPr sz="1195" b="1" baseline="0">
                      <a:solidFill>
                        <a:srgbClr val="FFFFFF"/>
                      </a:solidFill>
                      <a:latin typeface="Arial"/>
                      <a:ea typeface="Arial"/>
                      <a:cs typeface="Arial"/>
                    </a:defRPr>
                  </a:pPr>
                  <a:endParaRPr lang="en-US"/>
                </a:p>
              </c:txPr>
              <c:showLegendKey val="0"/>
              <c:showVal val="1"/>
              <c:showCatName val="0"/>
              <c:showSerName val="0"/>
              <c:showPercent val="0"/>
              <c:showBubbleSize val="0"/>
              <c:extLst>
                <c:ext xmlns:c16="http://schemas.microsoft.com/office/drawing/2014/chart" uri="{C3380CC4-5D6E-409C-BE32-E72D297353CC}">
                  <c16:uniqueId val="{00000003-C18F-499A-A0CA-AC797F9DBE8A}"/>
                </c:ext>
              </c:extLst>
            </c:dLbl>
            <c:dLbl>
              <c:idx val="2"/>
              <c:layout>
                <c:manualLayout>
                  <c:x val="-0.13385444263565821"/>
                  <c:y val="-0.12135202565295497"/>
                </c:manualLayout>
              </c:layout>
              <c:spPr>
                <a:noFill/>
                <a:ln>
                  <a:noFill/>
                  <a:round/>
                </a:ln>
                <a:effectLst/>
              </c:spPr>
              <c:txPr>
                <a:bodyPr/>
                <a:lstStyle/>
                <a:p>
                  <a:pPr>
                    <a:defRPr sz="1195" b="1" baseline="0">
                      <a:solidFill>
                        <a:srgbClr val="3C4543"/>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18F-499A-A0CA-AC797F9DBE8A}"/>
                </c:ext>
              </c:extLst>
            </c:dLbl>
            <c:dLbl>
              <c:idx val="3"/>
              <c:layout>
                <c:manualLayout>
                  <c:x val="-4.4618147545219387E-2"/>
                  <c:y val="-0.14645934130529048"/>
                </c:manualLayout>
              </c:layout>
              <c:spPr>
                <a:noFill/>
                <a:ln>
                  <a:noFill/>
                  <a:round/>
                </a:ln>
                <a:effectLst/>
              </c:spPr>
              <c:txPr>
                <a:bodyPr/>
                <a:lstStyle/>
                <a:p>
                  <a:pPr>
                    <a:defRPr sz="1195" b="1" baseline="0">
                      <a:solidFill>
                        <a:srgbClr val="3C4543"/>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18F-499A-A0CA-AC797F9DBE8A}"/>
                </c:ext>
              </c:extLst>
            </c:dLbl>
            <c:dLbl>
              <c:idx val="4"/>
              <c:layout>
                <c:manualLayout>
                  <c:x val="2.4337171388301486E-2"/>
                  <c:y val="-0.14645934130529048"/>
                </c:manualLayout>
              </c:layout>
              <c:spPr>
                <a:noFill/>
                <a:ln>
                  <a:noFill/>
                  <a:round/>
                </a:ln>
                <a:effectLst/>
              </c:spPr>
              <c:txPr>
                <a:bodyPr/>
                <a:lstStyle/>
                <a:p>
                  <a:pPr>
                    <a:defRPr sz="1195" b="1" baseline="0">
                      <a:solidFill>
                        <a:srgbClr val="3C4543"/>
                      </a:solidFill>
                      <a:latin typeface="Arial"/>
                      <a:ea typeface="Arial"/>
                      <a:cs typeface="Aria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18F-499A-A0CA-AC797F9DBE8A}"/>
                </c:ext>
              </c:extLst>
            </c:dLbl>
            <c:spPr>
              <a:noFill/>
              <a:ln>
                <a:noFill/>
                <a:round/>
              </a:ln>
              <a:effectLst/>
            </c:spPr>
            <c:txPr>
              <a:bodyPr/>
              <a:lstStyle/>
              <a:p>
                <a:pPr>
                  <a:defRPr sz="1195" b="1" baseline="0">
                    <a:solidFill>
                      <a:srgbClr val="687977"/>
                    </a:solidFill>
                    <a:latin typeface="Arial"/>
                    <a:ea typeface="Arial"/>
                    <a:cs typeface="Aria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Female</c:v>
                </c:pt>
                <c:pt idx="1">
                  <c:v>Male</c:v>
                </c:pt>
                <c:pt idx="2">
                  <c:v>Transgender</c:v>
                </c:pt>
                <c:pt idx="3">
                  <c:v>Other</c:v>
                </c:pt>
                <c:pt idx="4">
                  <c:v>Prefer not to answer</c:v>
                </c:pt>
              </c:strCache>
            </c:strRef>
          </c:cat>
          <c:val>
            <c:numRef>
              <c:f>'Sheet1'!$B$2:$B$6</c:f>
              <c:numCache>
                <c:formatCode>0%</c:formatCode>
                <c:ptCount val="5"/>
                <c:pt idx="0">
                  <c:v>0.33</c:v>
                </c:pt>
                <c:pt idx="1">
                  <c:v>0.64</c:v>
                </c:pt>
                <c:pt idx="2">
                  <c:v>0.01</c:v>
                </c:pt>
                <c:pt idx="3">
                  <c:v>0</c:v>
                </c:pt>
                <c:pt idx="4">
                  <c:v>0.02</c:v>
                </c:pt>
              </c:numCache>
            </c:numRef>
          </c:val>
          <c:extLst>
            <c:ext xmlns:c16="http://schemas.microsoft.com/office/drawing/2014/chart" uri="{C3380CC4-5D6E-409C-BE32-E72D297353CC}">
              <c16:uniqueId val="{0000000A-C18F-499A-A0CA-AC797F9DBE8A}"/>
            </c:ext>
          </c:extLst>
        </c:ser>
        <c:dLbls>
          <c:showLegendKey val="0"/>
          <c:showVal val="1"/>
          <c:showCatName val="0"/>
          <c:showSerName val="0"/>
          <c:showPercent val="0"/>
          <c:showBubbleSize val="0"/>
          <c:showLeaderLines val="1"/>
        </c:dLbls>
        <c:firstSliceAng val="0"/>
        <c:holeSize val="50"/>
      </c:doughnutChart>
      <c:spPr>
        <a:noFill/>
        <a:ln>
          <a:noFill/>
          <a:round/>
        </a:ln>
        <a:effectLst/>
      </c:spPr>
    </c:plotArea>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1" baseline="0">
                <a:solidFill>
                  <a:srgbClr val="3C4543"/>
                </a:solidFill>
                <a:latin typeface="Open Sans"/>
                <a:ea typeface="Open Sans"/>
                <a:cs typeface="Open Sans"/>
              </a:defRPr>
            </a:pPr>
            <a:r>
              <a:rPr sz="1600" b="1" baseline="0">
                <a:solidFill>
                  <a:srgbClr val="3C4543"/>
                </a:solidFill>
                <a:latin typeface="Open Sans"/>
                <a:ea typeface="Open Sans"/>
                <a:cs typeface="Open Sans"/>
              </a:rPr>
              <a:t>Sexual Orientation</a:t>
            </a:r>
          </a:p>
        </c:rich>
      </c:tx>
      <c:layout>
        <c:manualLayout>
          <c:xMode val="edge"/>
          <c:yMode val="edge"/>
          <c:x val="0.18723958333333332"/>
          <c:y val="0"/>
        </c:manualLayout>
      </c:layout>
      <c:overlay val="0"/>
      <c:spPr>
        <a:noFill/>
        <a:ln>
          <a:noFill/>
          <a:round/>
        </a:ln>
        <a:effectLst/>
      </c:spPr>
    </c:title>
    <c:autoTitleDeleted val="0"/>
    <c:plotArea>
      <c:layout>
        <c:manualLayout>
          <c:layoutTarget val="inner"/>
          <c:xMode val="edge"/>
          <c:yMode val="edge"/>
          <c:x val="0.12392852034873035"/>
          <c:y val="0.19580615246356675"/>
          <c:w val="0.77568130027254789"/>
          <c:h val="0.80022753853655115"/>
        </c:manualLayout>
      </c:layout>
      <c:doughnutChart>
        <c:varyColors val="1"/>
        <c:ser>
          <c:idx val="0"/>
          <c:order val="0"/>
          <c:tx>
            <c:strRef>
              <c:f>Sheet1!$B$1</c:f>
              <c:strCache>
                <c:ptCount val="1"/>
                <c:pt idx="0">
                  <c:v>Column1</c:v>
                </c:pt>
              </c:strCache>
            </c:strRef>
          </c:tx>
          <c:dPt>
            <c:idx val="0"/>
            <c:bubble3D val="0"/>
            <c:spPr>
              <a:solidFill>
                <a:srgbClr val="4BACC6"/>
              </a:solidFill>
              <a:ln>
                <a:noFill/>
                <a:round/>
              </a:ln>
              <a:effectLst/>
            </c:spPr>
            <c:extLst>
              <c:ext xmlns:c16="http://schemas.microsoft.com/office/drawing/2014/chart" uri="{C3380CC4-5D6E-409C-BE32-E72D297353CC}">
                <c16:uniqueId val="{00000001-24B4-4487-A59C-8E8BF60C5B7C}"/>
              </c:ext>
            </c:extLst>
          </c:dPt>
          <c:dPt>
            <c:idx val="1"/>
            <c:bubble3D val="0"/>
            <c:spPr>
              <a:solidFill>
                <a:srgbClr val="9BBB59"/>
              </a:solidFill>
              <a:ln>
                <a:noFill/>
                <a:round/>
              </a:ln>
              <a:effectLst/>
            </c:spPr>
            <c:extLst>
              <c:ext xmlns:c16="http://schemas.microsoft.com/office/drawing/2014/chart" uri="{C3380CC4-5D6E-409C-BE32-E72D297353CC}">
                <c16:uniqueId val="{00000003-24B4-4487-A59C-8E8BF60C5B7C}"/>
              </c:ext>
            </c:extLst>
          </c:dPt>
          <c:dPt>
            <c:idx val="2"/>
            <c:bubble3D val="0"/>
            <c:spPr>
              <a:solidFill>
                <a:srgbClr val="3CBFAE"/>
              </a:solidFill>
              <a:ln>
                <a:noFill/>
                <a:round/>
              </a:ln>
              <a:effectLst/>
            </c:spPr>
            <c:extLst>
              <c:ext xmlns:c16="http://schemas.microsoft.com/office/drawing/2014/chart" uri="{C3380CC4-5D6E-409C-BE32-E72D297353CC}">
                <c16:uniqueId val="{00000005-24B4-4487-A59C-8E8BF60C5B7C}"/>
              </c:ext>
            </c:extLst>
          </c:dPt>
          <c:dPt>
            <c:idx val="3"/>
            <c:bubble3D val="0"/>
            <c:spPr>
              <a:solidFill>
                <a:srgbClr val="4F81BD"/>
              </a:solidFill>
              <a:ln>
                <a:noFill/>
                <a:round/>
              </a:ln>
              <a:effectLst/>
            </c:spPr>
            <c:extLst>
              <c:ext xmlns:c16="http://schemas.microsoft.com/office/drawing/2014/chart" uri="{C3380CC4-5D6E-409C-BE32-E72D297353CC}">
                <c16:uniqueId val="{00000007-24B4-4487-A59C-8E8BF60C5B7C}"/>
              </c:ext>
            </c:extLst>
          </c:dPt>
          <c:dPt>
            <c:idx val="4"/>
            <c:bubble3D val="0"/>
            <c:spPr>
              <a:solidFill>
                <a:srgbClr val="F79646"/>
              </a:solidFill>
              <a:ln>
                <a:noFill/>
                <a:round/>
              </a:ln>
              <a:effectLst/>
            </c:spPr>
            <c:extLst>
              <c:ext xmlns:c16="http://schemas.microsoft.com/office/drawing/2014/chart" uri="{C3380CC4-5D6E-409C-BE32-E72D297353CC}">
                <c16:uniqueId val="{00000009-24B4-4487-A59C-8E8BF60C5B7C}"/>
              </c:ext>
            </c:extLst>
          </c:dPt>
          <c:dPt>
            <c:idx val="5"/>
            <c:bubble3D val="0"/>
            <c:spPr>
              <a:solidFill>
                <a:srgbClr val="1F497D"/>
              </a:solidFill>
              <a:ln>
                <a:noFill/>
                <a:round/>
              </a:ln>
              <a:effectLst/>
            </c:spPr>
            <c:extLst>
              <c:ext xmlns:c16="http://schemas.microsoft.com/office/drawing/2014/chart" uri="{C3380CC4-5D6E-409C-BE32-E72D297353CC}">
                <c16:uniqueId val="{0000000B-24B4-4487-A59C-8E8BF60C5B7C}"/>
              </c:ext>
            </c:extLst>
          </c:dPt>
          <c:dPt>
            <c:idx val="6"/>
            <c:bubble3D val="0"/>
            <c:spPr>
              <a:solidFill>
                <a:srgbClr val="8AD3F0"/>
              </a:solidFill>
              <a:ln>
                <a:noFill/>
                <a:round/>
              </a:ln>
              <a:effectLst/>
            </c:spPr>
            <c:extLst>
              <c:ext xmlns:c16="http://schemas.microsoft.com/office/drawing/2014/chart" uri="{C3380CC4-5D6E-409C-BE32-E72D297353CC}">
                <c16:uniqueId val="{0000000D-24B4-4487-A59C-8E8BF60C5B7C}"/>
              </c:ext>
            </c:extLst>
          </c:dPt>
          <c:dLbls>
            <c:dLbl>
              <c:idx val="1"/>
              <c:layout>
                <c:manualLayout>
                  <c:x val="-0.16963924431321084"/>
                  <c:y val="-2.8550415573053434E-2"/>
                </c:manualLayout>
              </c:layout>
              <c:tx>
                <c:rich>
                  <a:bodyPr rot="0" vert="horz"/>
                  <a:lstStyle/>
                  <a:p>
                    <a:pPr>
                      <a:defRPr/>
                    </a:pPr>
                    <a:fld id="{C1C5B820-BA97-46F5-89C0-B4B82AE36AEC}" type="VALUE">
                      <a:rPr lang="en-US" sz="1100" b="1" baseline="0">
                        <a:solidFill>
                          <a:srgbClr val="3C4543"/>
                        </a:solidFill>
                        <a:latin typeface="Open Sans"/>
                        <a:ea typeface="Open Sans"/>
                        <a:cs typeface="Open Sans"/>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24B4-4487-A59C-8E8BF60C5B7C}"/>
                </c:ext>
              </c:extLst>
            </c:dLbl>
            <c:dLbl>
              <c:idx val="2"/>
              <c:layout>
                <c:manualLayout>
                  <c:x val="-0.17727061461067367"/>
                  <c:y val="-5.4044455380577491E-2"/>
                </c:manualLayout>
              </c:layout>
              <c:tx>
                <c:rich>
                  <a:bodyPr rot="0" vert="horz"/>
                  <a:lstStyle/>
                  <a:p>
                    <a:pPr>
                      <a:defRPr/>
                    </a:pPr>
                    <a:fld id="{C1C5B820-BA97-46F5-89C0-B4B82AE36AEC}" type="VALUE">
                      <a:rPr lang="en-US" sz="1100" b="1" baseline="0">
                        <a:solidFill>
                          <a:srgbClr val="3C4543"/>
                        </a:solidFill>
                        <a:latin typeface="Open Sans"/>
                        <a:ea typeface="Open Sans"/>
                        <a:cs typeface="Open Sans"/>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4B4-4487-A59C-8E8BF60C5B7C}"/>
                </c:ext>
              </c:extLst>
            </c:dLbl>
            <c:dLbl>
              <c:idx val="3"/>
              <c:layout>
                <c:manualLayout>
                  <c:x val="-0.16233014818460192"/>
                  <c:y val="-9.4325240594925641E-2"/>
                </c:manualLayout>
              </c:layout>
              <c:tx>
                <c:rich>
                  <a:bodyPr rot="0" vert="horz"/>
                  <a:lstStyle/>
                  <a:p>
                    <a:pPr>
                      <a:defRPr/>
                    </a:pPr>
                    <a:fld id="{C1C5B820-BA97-46F5-89C0-B4B82AE36AEC}" type="VALUE">
                      <a:rPr lang="en-US" sz="1100" b="1" baseline="0">
                        <a:solidFill>
                          <a:srgbClr val="3C4543"/>
                        </a:solidFill>
                        <a:latin typeface="Open Sans"/>
                        <a:ea typeface="Open Sans"/>
                        <a:cs typeface="Open Sans"/>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layout>
                    <c:manualLayout>
                      <c:w val="0.1353732638888889"/>
                      <c:h val="7.631944444444444E-2"/>
                    </c:manualLayout>
                  </c15:layout>
                  <c15:dlblFieldTable/>
                  <c15:showDataLabelsRange val="0"/>
                </c:ext>
                <c:ext xmlns:c16="http://schemas.microsoft.com/office/drawing/2014/chart" uri="{C3380CC4-5D6E-409C-BE32-E72D297353CC}">
                  <c16:uniqueId val="{00000007-24B4-4487-A59C-8E8BF60C5B7C}"/>
                </c:ext>
              </c:extLst>
            </c:dLbl>
            <c:dLbl>
              <c:idx val="4"/>
              <c:layout>
                <c:manualLayout>
                  <c:x val="-0.13692175196850392"/>
                  <c:y val="-0.12631999125109361"/>
                </c:manualLayout>
              </c:layout>
              <c:tx>
                <c:rich>
                  <a:bodyPr rot="0" vert="horz"/>
                  <a:lstStyle/>
                  <a:p>
                    <a:pPr>
                      <a:defRPr/>
                    </a:pPr>
                    <a:fld id="{C1C5B820-BA97-46F5-89C0-B4B82AE36AEC}" type="VALUE">
                      <a:rPr lang="en-US" sz="1100" b="1" baseline="0">
                        <a:solidFill>
                          <a:srgbClr val="3C4543"/>
                        </a:solidFill>
                        <a:latin typeface="Open Sans"/>
                        <a:ea typeface="Open Sans"/>
                        <a:cs typeface="Open Sans"/>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24B4-4487-A59C-8E8BF60C5B7C}"/>
                </c:ext>
              </c:extLst>
            </c:dLbl>
            <c:dLbl>
              <c:idx val="5"/>
              <c:layout>
                <c:manualLayout>
                  <c:x val="-7.8213514326334208E-2"/>
                  <c:y val="-0.13592547025371829"/>
                </c:manualLayout>
              </c:layout>
              <c:tx>
                <c:rich>
                  <a:bodyPr rot="0" vert="horz"/>
                  <a:lstStyle/>
                  <a:p>
                    <a:pPr>
                      <a:defRPr/>
                    </a:pPr>
                    <a:fld id="{C1C5B820-BA97-46F5-89C0-B4B82AE36AEC}" type="VALUE">
                      <a:rPr lang="en-US" sz="1100" b="1" baseline="0">
                        <a:solidFill>
                          <a:srgbClr val="3C4543"/>
                        </a:solidFill>
                        <a:latin typeface="Open Sans"/>
                        <a:ea typeface="Open Sans"/>
                        <a:cs typeface="Open Sans"/>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24B4-4487-A59C-8E8BF60C5B7C}"/>
                </c:ext>
              </c:extLst>
            </c:dLbl>
            <c:dLbl>
              <c:idx val="6"/>
              <c:layout>
                <c:manualLayout>
                  <c:x val="-2.0857256124235265E-3"/>
                  <c:y val="-0.13645669291338583"/>
                </c:manualLayout>
              </c:layout>
              <c:tx>
                <c:rich>
                  <a:bodyPr rot="0" vert="horz"/>
                  <a:lstStyle/>
                  <a:p>
                    <a:pPr>
                      <a:defRPr/>
                    </a:pPr>
                    <a:fld id="{C1C5B820-BA97-46F5-89C0-B4B82AE36AEC}" type="VALUE">
                      <a:rPr lang="en-US" sz="1100" b="1" baseline="0">
                        <a:solidFill>
                          <a:srgbClr val="3C4543"/>
                        </a:solidFill>
                        <a:latin typeface="Open Sans"/>
                        <a:ea typeface="Open Sans"/>
                        <a:cs typeface="Open Sans"/>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24B4-4487-A59C-8E8BF60C5B7C}"/>
                </c:ext>
              </c:extLst>
            </c:dLbl>
            <c:spPr>
              <a:noFill/>
              <a:ln>
                <a:noFill/>
                <a:round/>
              </a:ln>
              <a:effectLst/>
            </c:spPr>
            <c:txPr>
              <a:bodyPr/>
              <a:lstStyle/>
              <a:p>
                <a:pPr>
                  <a:defRPr sz="1100" b="1" baseline="0">
                    <a:solidFill>
                      <a:srgbClr val="FFFFFF"/>
                    </a:solidFill>
                    <a:latin typeface="Open Sans"/>
                    <a:ea typeface="Open Sans"/>
                    <a:cs typeface="Open Sans"/>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'Sheet1'!$A$2:$A$8</c:f>
              <c:strCache>
                <c:ptCount val="7"/>
                <c:pt idx="0">
                  <c:v>Heterosexual / Straight</c:v>
                </c:pt>
                <c:pt idx="1">
                  <c:v>Bisexual</c:v>
                </c:pt>
                <c:pt idx="2">
                  <c:v>Gay</c:v>
                </c:pt>
                <c:pt idx="3">
                  <c:v>Lesbian</c:v>
                </c:pt>
                <c:pt idx="4">
                  <c:v>Questioning</c:v>
                </c:pt>
                <c:pt idx="5">
                  <c:v>Other</c:v>
                </c:pt>
                <c:pt idx="6">
                  <c:v>Prefer not to answer</c:v>
                </c:pt>
              </c:strCache>
            </c:strRef>
          </c:cat>
          <c:val>
            <c:numRef>
              <c:f>'Sheet1'!$B$2:$B$8</c:f>
              <c:numCache>
                <c:formatCode>0%</c:formatCode>
                <c:ptCount val="7"/>
                <c:pt idx="0">
                  <c:v>0.83</c:v>
                </c:pt>
                <c:pt idx="1">
                  <c:v>7.0000000000000007E-2</c:v>
                </c:pt>
                <c:pt idx="2">
                  <c:v>0.02</c:v>
                </c:pt>
                <c:pt idx="3">
                  <c:v>0.01</c:v>
                </c:pt>
                <c:pt idx="4">
                  <c:v>0.02</c:v>
                </c:pt>
                <c:pt idx="5">
                  <c:v>0.01</c:v>
                </c:pt>
                <c:pt idx="6">
                  <c:v>7.0000000000000007E-2</c:v>
                </c:pt>
              </c:numCache>
            </c:numRef>
          </c:val>
          <c:extLst>
            <c:ext xmlns:c16="http://schemas.microsoft.com/office/drawing/2014/chart" uri="{C3380CC4-5D6E-409C-BE32-E72D297353CC}">
              <c16:uniqueId val="{0000000E-24B4-4487-A59C-8E8BF60C5B7C}"/>
            </c:ext>
          </c:extLst>
        </c:ser>
        <c:dLbls>
          <c:showLegendKey val="0"/>
          <c:showVal val="0"/>
          <c:showCatName val="0"/>
          <c:showSerName val="0"/>
          <c:showPercent val="0"/>
          <c:showBubbleSize val="0"/>
          <c:showLeaderLines val="1"/>
        </c:dLbls>
        <c:firstSliceAng val="0"/>
        <c:holeSize val="50"/>
      </c:doughnutChart>
      <c:spPr>
        <a:noFill/>
        <a:ln>
          <a:noFill/>
          <a:round/>
        </a:ln>
        <a:effectLst/>
      </c:spPr>
    </c:plotArea>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600" b="1" i="0" baseline="0">
                <a:solidFill>
                  <a:srgbClr val="3D4543"/>
                </a:solidFill>
                <a:latin typeface="Open Sans"/>
                <a:ea typeface="Open Sans"/>
                <a:cs typeface="Open Sans"/>
              </a:defRPr>
            </a:pPr>
            <a:r>
              <a:rPr lang="en-US" sz="1600" b="1" i="0" baseline="0">
                <a:solidFill>
                  <a:srgbClr val="3D4543"/>
                </a:solidFill>
                <a:latin typeface="Open Sans"/>
                <a:ea typeface="Open Sans"/>
                <a:cs typeface="Open Sans"/>
              </a:rPr>
              <a:t>Race and/or Ethnicity</a:t>
            </a:r>
          </a:p>
        </c:rich>
      </c:tx>
      <c:layout>
        <c:manualLayout>
          <c:xMode val="edge"/>
          <c:yMode val="edge"/>
          <c:x val="0.31944629968128985"/>
          <c:y val="3.1618630742831701E-2"/>
        </c:manualLayout>
      </c:layout>
      <c:overlay val="0"/>
      <c:spPr>
        <a:noFill/>
        <a:ln>
          <a:noFill/>
          <a:round/>
        </a:ln>
        <a:effectLst/>
      </c:spPr>
    </c:title>
    <c:autoTitleDeleted val="0"/>
    <c:plotArea>
      <c:layout>
        <c:manualLayout>
          <c:layoutTarget val="inner"/>
          <c:xMode val="edge"/>
          <c:yMode val="edge"/>
          <c:x val="1.7598044385076863E-2"/>
          <c:y val="0.14065674756549645"/>
          <c:w val="0.95462408019310085"/>
          <c:h val="0.6482211192134919"/>
        </c:manualLayout>
      </c:layout>
      <c:barChart>
        <c:barDir val="col"/>
        <c:grouping val="clustered"/>
        <c:varyColors val="0"/>
        <c:ser>
          <c:idx val="0"/>
          <c:order val="0"/>
          <c:tx>
            <c:strRef>
              <c:f>Sheet1!$B$1</c:f>
              <c:strCache>
                <c:ptCount val="1"/>
                <c:pt idx="0">
                  <c:v>Column1</c:v>
                </c:pt>
              </c:strCache>
            </c:strRef>
          </c:tx>
          <c:spPr>
            <a:solidFill>
              <a:srgbClr val="3CBFAE"/>
            </a:solidFill>
            <a:ln>
              <a:noFill/>
              <a:round/>
            </a:ln>
            <a:effectLst/>
          </c:spPr>
          <c:invertIfNegative val="0"/>
          <c:dPt>
            <c:idx val="0"/>
            <c:invertIfNegative val="0"/>
            <c:bubble3D val="0"/>
            <c:spPr>
              <a:solidFill>
                <a:srgbClr val="1F497D"/>
              </a:solidFill>
              <a:ln>
                <a:noFill/>
                <a:round/>
              </a:ln>
              <a:effectLst/>
            </c:spPr>
            <c:extLst>
              <c:ext xmlns:c16="http://schemas.microsoft.com/office/drawing/2014/chart" uri="{C3380CC4-5D6E-409C-BE32-E72D297353CC}">
                <c16:uniqueId val="{00000001-C184-49AF-8DBC-53B4B3B4E802}"/>
              </c:ext>
            </c:extLst>
          </c:dPt>
          <c:dPt>
            <c:idx val="1"/>
            <c:invertIfNegative val="0"/>
            <c:bubble3D val="0"/>
            <c:spPr>
              <a:solidFill>
                <a:srgbClr val="F79646"/>
              </a:solidFill>
              <a:ln>
                <a:noFill/>
                <a:round/>
              </a:ln>
              <a:effectLst/>
            </c:spPr>
            <c:extLst>
              <c:ext xmlns:c16="http://schemas.microsoft.com/office/drawing/2014/chart" uri="{C3380CC4-5D6E-409C-BE32-E72D297353CC}">
                <c16:uniqueId val="{00000003-C184-49AF-8DBC-53B4B3B4E802}"/>
              </c:ext>
            </c:extLst>
          </c:dPt>
          <c:dPt>
            <c:idx val="2"/>
            <c:invertIfNegative val="0"/>
            <c:bubble3D val="0"/>
            <c:spPr>
              <a:solidFill>
                <a:srgbClr val="9BBB59"/>
              </a:solidFill>
              <a:ln>
                <a:noFill/>
                <a:round/>
              </a:ln>
              <a:effectLst/>
            </c:spPr>
            <c:extLst>
              <c:ext xmlns:c16="http://schemas.microsoft.com/office/drawing/2014/chart" uri="{C3380CC4-5D6E-409C-BE32-E72D297353CC}">
                <c16:uniqueId val="{00000005-C184-49AF-8DBC-53B4B3B4E802}"/>
              </c:ext>
            </c:extLst>
          </c:dPt>
          <c:dPt>
            <c:idx val="3"/>
            <c:invertIfNegative val="0"/>
            <c:bubble3D val="0"/>
            <c:spPr>
              <a:solidFill>
                <a:srgbClr val="4BACC6"/>
              </a:solidFill>
              <a:ln>
                <a:noFill/>
                <a:round/>
              </a:ln>
              <a:effectLst/>
            </c:spPr>
            <c:extLst>
              <c:ext xmlns:c16="http://schemas.microsoft.com/office/drawing/2014/chart" uri="{C3380CC4-5D6E-409C-BE32-E72D297353CC}">
                <c16:uniqueId val="{00000007-C184-49AF-8DBC-53B4B3B4E802}"/>
              </c:ext>
            </c:extLst>
          </c:dPt>
          <c:dPt>
            <c:idx val="4"/>
            <c:invertIfNegative val="0"/>
            <c:bubble3D val="0"/>
            <c:spPr>
              <a:solidFill>
                <a:srgbClr val="EF4D54"/>
              </a:solidFill>
              <a:ln>
                <a:noFill/>
                <a:round/>
              </a:ln>
              <a:effectLst/>
            </c:spPr>
            <c:extLst>
              <c:ext xmlns:c16="http://schemas.microsoft.com/office/drawing/2014/chart" uri="{C3380CC4-5D6E-409C-BE32-E72D297353CC}">
                <c16:uniqueId val="{00000009-C184-49AF-8DBC-53B4B3B4E802}"/>
              </c:ext>
            </c:extLst>
          </c:dPt>
          <c:dPt>
            <c:idx val="5"/>
            <c:invertIfNegative val="0"/>
            <c:bubble3D val="0"/>
            <c:spPr>
              <a:solidFill>
                <a:srgbClr val="4F81BD"/>
              </a:solidFill>
              <a:ln>
                <a:noFill/>
                <a:round/>
              </a:ln>
              <a:effectLst/>
            </c:spPr>
            <c:extLst>
              <c:ext xmlns:c16="http://schemas.microsoft.com/office/drawing/2014/chart" uri="{C3380CC4-5D6E-409C-BE32-E72D297353CC}">
                <c16:uniqueId val="{0000000B-C184-49AF-8DBC-53B4B3B4E802}"/>
              </c:ext>
            </c:extLst>
          </c:dPt>
          <c:dPt>
            <c:idx val="7"/>
            <c:invertIfNegative val="0"/>
            <c:bubble3D val="0"/>
            <c:spPr>
              <a:solidFill>
                <a:srgbClr val="859694"/>
              </a:solidFill>
              <a:ln>
                <a:noFill/>
                <a:round/>
              </a:ln>
              <a:effectLst/>
            </c:spPr>
            <c:extLst>
              <c:ext xmlns:c16="http://schemas.microsoft.com/office/drawing/2014/chart" uri="{C3380CC4-5D6E-409C-BE32-E72D297353CC}">
                <c16:uniqueId val="{0000000D-C184-49AF-8DBC-53B4B3B4E802}"/>
              </c:ext>
            </c:extLst>
          </c:dPt>
          <c:dLbls>
            <c:spPr>
              <a:noFill/>
              <a:ln>
                <a:noFill/>
                <a:round/>
              </a:ln>
              <a:effectLst/>
            </c:spPr>
            <c:txPr>
              <a:bodyPr/>
              <a:lstStyle/>
              <a:p>
                <a:pPr>
                  <a:defRPr sz="1200" b="1" baseline="0">
                    <a:solidFill>
                      <a:srgbClr val="3C4543"/>
                    </a:solidFill>
                    <a:latin typeface="+mn-lt"/>
                    <a:ea typeface="+mn-lt"/>
                    <a:cs typeface="+mn-lt"/>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'Sheet1'!$A$2:$A$9</c:f>
              <c:strCache>
                <c:ptCount val="8"/>
                <c:pt idx="0">
                  <c:v>American Indian/Alaska Native</c:v>
                </c:pt>
                <c:pt idx="1">
                  <c:v>Asian</c:v>
                </c:pt>
                <c:pt idx="2">
                  <c:v>Black / African American</c:v>
                </c:pt>
                <c:pt idx="3">
                  <c:v>White </c:v>
                </c:pt>
                <c:pt idx="4">
                  <c:v>Hispanic, Latinx, or Spanish origin</c:v>
                </c:pt>
                <c:pt idx="5">
                  <c:v>Middle Eastern/North African</c:v>
                </c:pt>
                <c:pt idx="6">
                  <c:v>Native Hawaiian / Pacific Islander</c:v>
                </c:pt>
                <c:pt idx="7">
                  <c:v>Other race, ethnicity, or origin</c:v>
                </c:pt>
              </c:strCache>
            </c:strRef>
          </c:cat>
          <c:val>
            <c:numRef>
              <c:f>'Sheet1'!$B$2:$B$9</c:f>
              <c:numCache>
                <c:formatCode>0%</c:formatCode>
                <c:ptCount val="8"/>
                <c:pt idx="0">
                  <c:v>0.01</c:v>
                </c:pt>
                <c:pt idx="1">
                  <c:v>0.59</c:v>
                </c:pt>
                <c:pt idx="2">
                  <c:v>7.0000000000000007E-2</c:v>
                </c:pt>
                <c:pt idx="3">
                  <c:v>0.31</c:v>
                </c:pt>
                <c:pt idx="4">
                  <c:v>0.05</c:v>
                </c:pt>
                <c:pt idx="5">
                  <c:v>0.02</c:v>
                </c:pt>
                <c:pt idx="6">
                  <c:v>0</c:v>
                </c:pt>
                <c:pt idx="7">
                  <c:v>0.02</c:v>
                </c:pt>
              </c:numCache>
            </c:numRef>
          </c:val>
          <c:extLst>
            <c:ext xmlns:c16="http://schemas.microsoft.com/office/drawing/2014/chart" uri="{C3380CC4-5D6E-409C-BE32-E72D297353CC}">
              <c16:uniqueId val="{0000000E-C184-49AF-8DBC-53B4B3B4E802}"/>
            </c:ext>
          </c:extLst>
        </c:ser>
        <c:dLbls>
          <c:showLegendKey val="0"/>
          <c:showVal val="0"/>
          <c:showCatName val="0"/>
          <c:showSerName val="0"/>
          <c:showPercent val="0"/>
          <c:showBubbleSize val="0"/>
        </c:dLbls>
        <c:gapWidth val="25"/>
        <c:axId val="753231296"/>
        <c:axId val="706207504"/>
      </c:barChart>
      <c:catAx>
        <c:axId val="753231296"/>
        <c:scaling>
          <c:orientation val="minMax"/>
        </c:scaling>
        <c:delete val="0"/>
        <c:axPos val="b"/>
        <c:numFmt formatCode="General" sourceLinked="1"/>
        <c:majorTickMark val="out"/>
        <c:minorTickMark val="none"/>
        <c:tickLblPos val="nextTo"/>
        <c:spPr>
          <a:ln w="9525">
            <a:noFill/>
            <a:round/>
          </a:ln>
        </c:spPr>
        <c:txPr>
          <a:bodyPr/>
          <a:lstStyle/>
          <a:p>
            <a:pPr algn="ctr">
              <a:defRPr sz="900" baseline="0">
                <a:solidFill>
                  <a:srgbClr val="3D4543"/>
                </a:solidFill>
                <a:latin typeface="+mn-lt"/>
                <a:ea typeface="+mn-lt"/>
                <a:cs typeface="+mn-lt"/>
              </a:defRPr>
            </a:pPr>
            <a:endParaRPr lang="en-US"/>
          </a:p>
        </c:txPr>
        <c:crossAx val="706207504"/>
        <c:crosses val="autoZero"/>
        <c:auto val="1"/>
        <c:lblAlgn val="ctr"/>
        <c:lblOffset val="100"/>
        <c:noMultiLvlLbl val="0"/>
      </c:catAx>
      <c:valAx>
        <c:axId val="706207504"/>
        <c:scaling>
          <c:orientation val="minMax"/>
          <c:min val="0"/>
        </c:scaling>
        <c:delete val="1"/>
        <c:axPos val="l"/>
        <c:minorGridlines>
          <c:spPr>
            <a:ln w="9525">
              <a:noFill/>
              <a:round/>
            </a:ln>
          </c:spPr>
        </c:minorGridlines>
        <c:numFmt formatCode="0%" sourceLinked="1"/>
        <c:majorTickMark val="out"/>
        <c:minorTickMark val="none"/>
        <c:tickLblPos val="nextTo"/>
        <c:crossAx val="753231296"/>
        <c:crosses val="autoZero"/>
        <c:crossBetween val="between"/>
      </c:valAx>
      <c:spPr>
        <a:noFill/>
        <a:ln>
          <a:noFill/>
          <a:round/>
        </a:ln>
        <a:effectLst/>
      </c:spPr>
    </c:plotArea>
    <c:plotVisOnly val="1"/>
    <c:dispBlanksAs val="gap"/>
    <c:showDLblsOverMax val="0"/>
  </c:chart>
  <c:spPr>
    <a:noFill/>
    <a:ln>
      <a:noFill/>
      <a:round/>
    </a:ln>
    <a:effectLst/>
  </c:spPr>
  <c:txPr>
    <a:bodyPr/>
    <a:lstStyle/>
    <a:p>
      <a:pPr>
        <a:defRPr sz="800">
          <a:solidFill>
            <a:schemeClr val="tx1"/>
          </a:solidFill>
          <a:latin typeface="Lato" panose="020F0502020204030203"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600" b="1" baseline="0">
                <a:solidFill>
                  <a:srgbClr val="3C4543"/>
                </a:solidFill>
                <a:latin typeface="Open Sans"/>
                <a:ea typeface="Open Sans"/>
                <a:cs typeface="Open Sans"/>
              </a:defRPr>
            </a:pPr>
            <a:r>
              <a:rPr sz="1600" b="1" baseline="0">
                <a:solidFill>
                  <a:srgbClr val="3C4543"/>
                </a:solidFill>
                <a:latin typeface="Open Sans"/>
                <a:ea typeface="Open Sans"/>
                <a:cs typeface="Open Sans"/>
              </a:rPr>
              <a:t>Year in Graduate Program</a:t>
            </a:r>
          </a:p>
        </c:rich>
      </c:tx>
      <c:layout>
        <c:manualLayout>
          <c:xMode val="edge"/>
          <c:yMode val="edge"/>
          <c:x val="0.14355145212978365"/>
          <c:y val="0"/>
        </c:manualLayout>
      </c:layout>
      <c:overlay val="0"/>
      <c:spPr>
        <a:noFill/>
        <a:ln>
          <a:noFill/>
          <a:round/>
        </a:ln>
        <a:effectLst/>
      </c:spPr>
    </c:title>
    <c:autoTitleDeleted val="0"/>
    <c:plotArea>
      <c:layout>
        <c:manualLayout>
          <c:layoutTarget val="inner"/>
          <c:xMode val="edge"/>
          <c:yMode val="edge"/>
          <c:x val="0.12392852034873035"/>
          <c:y val="0.19580615246356675"/>
          <c:w val="0.77568130027254789"/>
          <c:h val="0.80022753853655115"/>
        </c:manualLayout>
      </c:layout>
      <c:doughnutChart>
        <c:varyColors val="1"/>
        <c:ser>
          <c:idx val="0"/>
          <c:order val="0"/>
          <c:tx>
            <c:strRef>
              <c:f>Sheet1!$B$1</c:f>
              <c:strCache>
                <c:ptCount val="1"/>
                <c:pt idx="0">
                  <c:v>Column1</c:v>
                </c:pt>
              </c:strCache>
            </c:strRef>
          </c:tx>
          <c:dPt>
            <c:idx val="0"/>
            <c:bubble3D val="0"/>
            <c:spPr>
              <a:solidFill>
                <a:srgbClr val="1F497D"/>
              </a:solidFill>
              <a:ln>
                <a:noFill/>
                <a:round/>
              </a:ln>
              <a:effectLst/>
            </c:spPr>
            <c:extLst>
              <c:ext xmlns:c16="http://schemas.microsoft.com/office/drawing/2014/chart" uri="{C3380CC4-5D6E-409C-BE32-E72D297353CC}">
                <c16:uniqueId val="{00000001-A018-42DD-A0CB-9CF4E0F9665B}"/>
              </c:ext>
            </c:extLst>
          </c:dPt>
          <c:dPt>
            <c:idx val="1"/>
            <c:bubble3D val="0"/>
            <c:spPr>
              <a:solidFill>
                <a:srgbClr val="3CBFAE"/>
              </a:solidFill>
              <a:ln>
                <a:noFill/>
                <a:round/>
              </a:ln>
              <a:effectLst/>
            </c:spPr>
            <c:extLst>
              <c:ext xmlns:c16="http://schemas.microsoft.com/office/drawing/2014/chart" uri="{C3380CC4-5D6E-409C-BE32-E72D297353CC}">
                <c16:uniqueId val="{00000003-A018-42DD-A0CB-9CF4E0F9665B}"/>
              </c:ext>
            </c:extLst>
          </c:dPt>
          <c:dPt>
            <c:idx val="2"/>
            <c:bubble3D val="0"/>
            <c:spPr>
              <a:solidFill>
                <a:srgbClr val="4BACC6"/>
              </a:solidFill>
              <a:ln>
                <a:noFill/>
                <a:round/>
              </a:ln>
              <a:effectLst/>
            </c:spPr>
            <c:extLst>
              <c:ext xmlns:c16="http://schemas.microsoft.com/office/drawing/2014/chart" uri="{C3380CC4-5D6E-409C-BE32-E72D297353CC}">
                <c16:uniqueId val="{00000005-A018-42DD-A0CB-9CF4E0F9665B}"/>
              </c:ext>
            </c:extLst>
          </c:dPt>
          <c:dPt>
            <c:idx val="3"/>
            <c:bubble3D val="0"/>
            <c:spPr>
              <a:solidFill>
                <a:srgbClr val="F79646"/>
              </a:solidFill>
              <a:ln>
                <a:noFill/>
                <a:round/>
              </a:ln>
              <a:effectLst/>
            </c:spPr>
            <c:extLst>
              <c:ext xmlns:c16="http://schemas.microsoft.com/office/drawing/2014/chart" uri="{C3380CC4-5D6E-409C-BE32-E72D297353CC}">
                <c16:uniqueId val="{00000007-A018-42DD-A0CB-9CF4E0F9665B}"/>
              </c:ext>
            </c:extLst>
          </c:dPt>
          <c:dPt>
            <c:idx val="4"/>
            <c:bubble3D val="0"/>
            <c:spPr>
              <a:solidFill>
                <a:srgbClr val="9BBB59"/>
              </a:solidFill>
              <a:ln>
                <a:noFill/>
                <a:round/>
              </a:ln>
              <a:effectLst/>
            </c:spPr>
            <c:extLst>
              <c:ext xmlns:c16="http://schemas.microsoft.com/office/drawing/2014/chart" uri="{C3380CC4-5D6E-409C-BE32-E72D297353CC}">
                <c16:uniqueId val="{00000009-A018-42DD-A0CB-9CF4E0F9665B}"/>
              </c:ext>
            </c:extLst>
          </c:dPt>
          <c:dPt>
            <c:idx val="5"/>
            <c:bubble3D val="0"/>
            <c:spPr>
              <a:solidFill>
                <a:srgbClr val="4D78D0"/>
              </a:solidFill>
              <a:ln>
                <a:noFill/>
                <a:round/>
              </a:ln>
              <a:effectLst/>
            </c:spPr>
            <c:extLst>
              <c:ext xmlns:c16="http://schemas.microsoft.com/office/drawing/2014/chart" uri="{C3380CC4-5D6E-409C-BE32-E72D297353CC}">
                <c16:uniqueId val="{0000000B-A018-42DD-A0CB-9CF4E0F9665B}"/>
              </c:ext>
            </c:extLst>
          </c:dPt>
          <c:dPt>
            <c:idx val="6"/>
            <c:bubble3D val="0"/>
            <c:spPr>
              <a:solidFill>
                <a:srgbClr val="EF4B59"/>
              </a:solidFill>
              <a:ln>
                <a:noFill/>
                <a:round/>
              </a:ln>
              <a:effectLst/>
            </c:spPr>
            <c:extLst>
              <c:ext xmlns:c16="http://schemas.microsoft.com/office/drawing/2014/chart" uri="{C3380CC4-5D6E-409C-BE32-E72D297353CC}">
                <c16:uniqueId val="{0000000D-A018-42DD-A0CB-9CF4E0F9665B}"/>
              </c:ext>
            </c:extLst>
          </c:dPt>
          <c:dLbls>
            <c:dLbl>
              <c:idx val="1"/>
              <c:layout>
                <c:manualLayout>
                  <c:x val="-0.16963924431321084"/>
                  <c:y val="-2.8550415573053434E-2"/>
                </c:manualLayout>
              </c:layout>
              <c:tx>
                <c:rich>
                  <a:bodyPr rot="0" vert="horz"/>
                  <a:lstStyle/>
                  <a:p>
                    <a:pPr>
                      <a:defRPr/>
                    </a:pPr>
                    <a:fld id="{C1C5B820-BA97-46F5-89C0-B4B82AE36AEC}" type="VALUE">
                      <a:rPr lang="en-US" sz="1100" b="1" baseline="0">
                        <a:solidFill>
                          <a:srgbClr val="3C4543"/>
                        </a:solidFill>
                        <a:latin typeface="Open Sans"/>
                        <a:ea typeface="Open Sans"/>
                        <a:cs typeface="Open Sans"/>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018-42DD-A0CB-9CF4E0F9665B}"/>
                </c:ext>
              </c:extLst>
            </c:dLbl>
            <c:dLbl>
              <c:idx val="2"/>
              <c:layout>
                <c:manualLayout>
                  <c:x val="-0.17727061461067367"/>
                  <c:y val="-5.4044455380577491E-2"/>
                </c:manualLayout>
              </c:layout>
              <c:tx>
                <c:rich>
                  <a:bodyPr rot="0" vert="horz"/>
                  <a:lstStyle/>
                  <a:p>
                    <a:pPr>
                      <a:defRPr/>
                    </a:pPr>
                    <a:fld id="{C1C5B820-BA97-46F5-89C0-B4B82AE36AEC}" type="VALUE">
                      <a:rPr lang="en-US" sz="1100" b="1" baseline="0">
                        <a:solidFill>
                          <a:srgbClr val="3C4543"/>
                        </a:solidFill>
                        <a:latin typeface="Open Sans"/>
                        <a:ea typeface="Open Sans"/>
                        <a:cs typeface="Open Sans"/>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018-42DD-A0CB-9CF4E0F9665B}"/>
                </c:ext>
              </c:extLst>
            </c:dLbl>
            <c:dLbl>
              <c:idx val="3"/>
              <c:layout>
                <c:manualLayout>
                  <c:x val="-0.16233014818460192"/>
                  <c:y val="-9.4325240594925641E-2"/>
                </c:manualLayout>
              </c:layout>
              <c:tx>
                <c:rich>
                  <a:bodyPr rot="0" vert="horz"/>
                  <a:lstStyle/>
                  <a:p>
                    <a:pPr>
                      <a:defRPr/>
                    </a:pPr>
                    <a:fld id="{C1C5B820-BA97-46F5-89C0-B4B82AE36AEC}" type="VALUE">
                      <a:rPr lang="en-US" sz="1100" b="1" baseline="0">
                        <a:solidFill>
                          <a:srgbClr val="3C4543"/>
                        </a:solidFill>
                        <a:latin typeface="Open Sans"/>
                        <a:ea typeface="Open Sans"/>
                        <a:cs typeface="Open Sans"/>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layout>
                    <c:manualLayout>
                      <c:w val="0.1353732638888889"/>
                      <c:h val="7.631944444444444E-2"/>
                    </c:manualLayout>
                  </c15:layout>
                  <c15:dlblFieldTable/>
                  <c15:showDataLabelsRange val="0"/>
                </c:ext>
                <c:ext xmlns:c16="http://schemas.microsoft.com/office/drawing/2014/chart" uri="{C3380CC4-5D6E-409C-BE32-E72D297353CC}">
                  <c16:uniqueId val="{00000007-A018-42DD-A0CB-9CF4E0F9665B}"/>
                </c:ext>
              </c:extLst>
            </c:dLbl>
            <c:dLbl>
              <c:idx val="4"/>
              <c:layout>
                <c:manualLayout>
                  <c:x val="-0.13692175196850392"/>
                  <c:y val="-0.12631999125109361"/>
                </c:manualLayout>
              </c:layout>
              <c:tx>
                <c:rich>
                  <a:bodyPr rot="0" vert="horz"/>
                  <a:lstStyle/>
                  <a:p>
                    <a:pPr>
                      <a:defRPr/>
                    </a:pPr>
                    <a:fld id="{C1C5B820-BA97-46F5-89C0-B4B82AE36AEC}" type="VALUE">
                      <a:rPr lang="en-US" sz="1100" b="1" baseline="0">
                        <a:solidFill>
                          <a:srgbClr val="3C4543"/>
                        </a:solidFill>
                        <a:latin typeface="Open Sans"/>
                        <a:ea typeface="Open Sans"/>
                        <a:cs typeface="Open Sans"/>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A018-42DD-A0CB-9CF4E0F9665B}"/>
                </c:ext>
              </c:extLst>
            </c:dLbl>
            <c:dLbl>
              <c:idx val="5"/>
              <c:layout>
                <c:manualLayout>
                  <c:x val="-7.8213514326334208E-2"/>
                  <c:y val="-0.13592547025371829"/>
                </c:manualLayout>
              </c:layout>
              <c:tx>
                <c:rich>
                  <a:bodyPr rot="0" vert="horz"/>
                  <a:lstStyle/>
                  <a:p>
                    <a:pPr>
                      <a:defRPr/>
                    </a:pPr>
                    <a:fld id="{C1C5B820-BA97-46F5-89C0-B4B82AE36AEC}" type="VALUE">
                      <a:rPr lang="en-US" sz="1100" b="1" baseline="0">
                        <a:solidFill>
                          <a:srgbClr val="3C4543"/>
                        </a:solidFill>
                        <a:latin typeface="Open Sans"/>
                        <a:ea typeface="Open Sans"/>
                        <a:cs typeface="Open Sans"/>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A018-42DD-A0CB-9CF4E0F9665B}"/>
                </c:ext>
              </c:extLst>
            </c:dLbl>
            <c:dLbl>
              <c:idx val="6"/>
              <c:layout>
                <c:manualLayout>
                  <c:x val="-2.0857256124235265E-3"/>
                  <c:y val="-0.13645669291338583"/>
                </c:manualLayout>
              </c:layout>
              <c:tx>
                <c:rich>
                  <a:bodyPr rot="0" vert="horz"/>
                  <a:lstStyle/>
                  <a:p>
                    <a:pPr>
                      <a:defRPr/>
                    </a:pPr>
                    <a:fld id="{C1C5B820-BA97-46F5-89C0-B4B82AE36AEC}" type="VALUE">
                      <a:rPr lang="en-US" sz="1100" b="1" baseline="0">
                        <a:solidFill>
                          <a:srgbClr val="3C4543"/>
                        </a:solidFill>
                        <a:latin typeface="Open Sans"/>
                        <a:ea typeface="Open Sans"/>
                        <a:cs typeface="Open Sans"/>
                      </a:rPr>
                      <a:pPr>
                        <a:defRPr/>
                      </a:pPr>
                      <a:t>[VALUE]</a:t>
                    </a:fld>
                    <a:endParaRPr lang="en-US"/>
                  </a:p>
                </c:rich>
              </c:tx>
              <c:spPr>
                <a:noFill/>
                <a:ln>
                  <a:noFill/>
                  <a:round/>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A018-42DD-A0CB-9CF4E0F9665B}"/>
                </c:ext>
              </c:extLst>
            </c:dLbl>
            <c:spPr>
              <a:noFill/>
              <a:ln>
                <a:noFill/>
                <a:round/>
              </a:ln>
              <a:effectLst/>
            </c:spPr>
            <c:txPr>
              <a:bodyPr/>
              <a:lstStyle/>
              <a:p>
                <a:pPr>
                  <a:defRPr sz="1100" b="1" baseline="0">
                    <a:solidFill>
                      <a:srgbClr val="FFFFFF"/>
                    </a:solidFill>
                    <a:latin typeface="Open Sans"/>
                    <a:ea typeface="Open Sans"/>
                    <a:cs typeface="Open Sans"/>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'Sheet1'!$A$2:$A$8</c:f>
              <c:strCache>
                <c:ptCount val="7"/>
                <c:pt idx="0">
                  <c:v>Heterosexual / Straight</c:v>
                </c:pt>
                <c:pt idx="1">
                  <c:v>Bisexual</c:v>
                </c:pt>
                <c:pt idx="2">
                  <c:v>Gay</c:v>
                </c:pt>
                <c:pt idx="3">
                  <c:v>Lesbian</c:v>
                </c:pt>
                <c:pt idx="4">
                  <c:v>Questioning</c:v>
                </c:pt>
                <c:pt idx="5">
                  <c:v>Other</c:v>
                </c:pt>
                <c:pt idx="6">
                  <c:v>Prefer not to answer</c:v>
                </c:pt>
              </c:strCache>
            </c:strRef>
          </c:cat>
          <c:val>
            <c:numRef>
              <c:f>'Sheet1'!$B$2:$B$8</c:f>
              <c:numCache>
                <c:formatCode>0%</c:formatCode>
                <c:ptCount val="7"/>
                <c:pt idx="0">
                  <c:v>0.96</c:v>
                </c:pt>
                <c:pt idx="1">
                  <c:v>0.01</c:v>
                </c:pt>
                <c:pt idx="2">
                  <c:v>0.01</c:v>
                </c:pt>
                <c:pt idx="3">
                  <c:v>0</c:v>
                </c:pt>
                <c:pt idx="4">
                  <c:v>0.01</c:v>
                </c:pt>
                <c:pt idx="5">
                  <c:v>0.01</c:v>
                </c:pt>
                <c:pt idx="6">
                  <c:v>0.01</c:v>
                </c:pt>
              </c:numCache>
            </c:numRef>
          </c:val>
          <c:extLst>
            <c:ext xmlns:c16="http://schemas.microsoft.com/office/drawing/2014/chart" uri="{C3380CC4-5D6E-409C-BE32-E72D297353CC}">
              <c16:uniqueId val="{0000000E-A018-42DD-A0CB-9CF4E0F9665B}"/>
            </c:ext>
          </c:extLst>
        </c:ser>
        <c:dLbls>
          <c:showLegendKey val="0"/>
          <c:showVal val="0"/>
          <c:showCatName val="0"/>
          <c:showSerName val="0"/>
          <c:showPercent val="0"/>
          <c:showBubbleSize val="0"/>
          <c:showLeaderLines val="1"/>
        </c:dLbls>
        <c:firstSliceAng val="0"/>
        <c:holeSize val="50"/>
      </c:doughnutChart>
      <c:spPr>
        <a:noFill/>
        <a:ln>
          <a:noFill/>
          <a:round/>
        </a:ln>
        <a:effectLst/>
      </c:spPr>
    </c:plotArea>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200" b="1" baseline="0">
                <a:solidFill>
                  <a:srgbClr val="3C4543"/>
                </a:solidFill>
                <a:latin typeface="Open Sans"/>
                <a:ea typeface="Open Sans"/>
                <a:cs typeface="Open Sans"/>
              </a:defRPr>
            </a:pPr>
            <a:r>
              <a:rPr sz="1200" b="1" baseline="0">
                <a:solidFill>
                  <a:srgbClr val="3C4543"/>
                </a:solidFill>
                <a:latin typeface="Open Sans"/>
                <a:ea typeface="Open Sans"/>
                <a:cs typeface="Open Sans"/>
              </a:rPr>
              <a:t>Average Assessment Score:</a:t>
            </a:r>
          </a:p>
        </c:rich>
      </c:tx>
      <c:layout>
        <c:manualLayout>
          <c:xMode val="edge"/>
          <c:yMode val="edge"/>
          <c:x val="1.1347440112402126E-3"/>
          <c:y val="0"/>
        </c:manualLayout>
      </c:layout>
      <c:overlay val="0"/>
      <c:spPr>
        <a:noFill/>
        <a:ln>
          <a:noFill/>
          <a:round/>
        </a:ln>
        <a:effectLst/>
      </c:spPr>
    </c:title>
    <c:autoTitleDeleted val="0"/>
    <c:plotArea>
      <c:layout>
        <c:manualLayout>
          <c:layoutTarget val="inner"/>
          <c:xMode val="edge"/>
          <c:yMode val="edge"/>
          <c:x val="0.34397609353974978"/>
          <c:y val="0.21314899182511379"/>
          <c:w val="0.65602390646025022"/>
          <c:h val="0.57639770029324533"/>
        </c:manualLayout>
      </c:layout>
      <c:barChart>
        <c:barDir val="bar"/>
        <c:grouping val="clustered"/>
        <c:varyColors val="0"/>
        <c:ser>
          <c:idx val="0"/>
          <c:order val="0"/>
          <c:tx>
            <c:strRef>
              <c:f>Sheet1!$B$1</c:f>
              <c:strCache>
                <c:ptCount val="1"/>
                <c:pt idx="0">
                  <c:v>% of Students</c:v>
                </c:pt>
              </c:strCache>
            </c:strRef>
          </c:tx>
          <c:spPr>
            <a:solidFill>
              <a:srgbClr val="FBA927"/>
            </a:solidFill>
            <a:ln>
              <a:noFill/>
              <a:round/>
            </a:ln>
            <a:effectLst/>
          </c:spPr>
          <c:invertIfNegative val="0"/>
          <c:dPt>
            <c:idx val="1"/>
            <c:invertIfNegative val="0"/>
            <c:bubble3D val="0"/>
            <c:extLst>
              <c:ext xmlns:c16="http://schemas.microsoft.com/office/drawing/2014/chart" uri="{C3380CC4-5D6E-409C-BE32-E72D297353CC}">
                <c16:uniqueId val="{00000000-1C85-4C24-ADEB-AAC957A1ADB5}"/>
              </c:ext>
            </c:extLst>
          </c:dPt>
          <c:dLbls>
            <c:spPr>
              <a:noFill/>
              <a:ln>
                <a:noFill/>
                <a:round/>
              </a:ln>
              <a:effectLst/>
            </c:spPr>
            <c:txPr>
              <a:bodyPr/>
              <a:lstStyle/>
              <a:p>
                <a:pPr>
                  <a:defRPr sz="1200" b="1" baseline="0">
                    <a:solidFill>
                      <a:srgbClr val="3C4543"/>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'Sheet1'!$A$2:$A$3</c:f>
              <c:strCache>
                <c:ptCount val="2"/>
                <c:pt idx="0">
                  <c:v>Post-Course Assessment</c:v>
                </c:pt>
                <c:pt idx="1">
                  <c:v>Pre-Course Assessment</c:v>
                </c:pt>
              </c:strCache>
            </c:strRef>
          </c:cat>
          <c:val>
            <c:numRef>
              <c:f>'Sheet1'!$B$2:$B$3</c:f>
              <c:numCache>
                <c:formatCode>0%</c:formatCode>
                <c:ptCount val="2"/>
                <c:pt idx="0">
                  <c:v>0.94</c:v>
                </c:pt>
                <c:pt idx="1">
                  <c:v>0.83</c:v>
                </c:pt>
              </c:numCache>
            </c:numRef>
          </c:val>
          <c:extLst>
            <c:ext xmlns:c16="http://schemas.microsoft.com/office/drawing/2014/chart" uri="{C3380CC4-5D6E-409C-BE32-E72D297353CC}">
              <c16:uniqueId val="{00000001-1C85-4C24-ADEB-AAC957A1ADB5}"/>
            </c:ext>
          </c:extLst>
        </c:ser>
        <c:dLbls>
          <c:dLblPos val="inEnd"/>
          <c:showLegendKey val="0"/>
          <c:showVal val="1"/>
          <c:showCatName val="0"/>
          <c:showSerName val="0"/>
          <c:showPercent val="0"/>
          <c:showBubbleSize val="0"/>
        </c:dLbls>
        <c:gapWidth val="23"/>
        <c:axId val="658684640"/>
        <c:axId val="668279488"/>
      </c:barChart>
      <c:catAx>
        <c:axId val="658684640"/>
        <c:scaling>
          <c:orientation val="minMax"/>
        </c:scaling>
        <c:delete val="0"/>
        <c:axPos val="l"/>
        <c:numFmt formatCode="General" sourceLinked="1"/>
        <c:majorTickMark val="out"/>
        <c:minorTickMark val="none"/>
        <c:tickLblPos val="nextTo"/>
        <c:spPr>
          <a:ln w="9525">
            <a:solidFill>
              <a:srgbClr val="E1E4E4"/>
            </a:solidFill>
            <a:prstDash val="solid"/>
            <a:round/>
          </a:ln>
        </c:spPr>
        <c:txPr>
          <a:bodyPr/>
          <a:lstStyle/>
          <a:p>
            <a:pPr algn="ctr">
              <a:defRPr b="1" baseline="0">
                <a:solidFill>
                  <a:srgbClr val="3C4543"/>
                </a:solidFill>
                <a:latin typeface="+mn-lt"/>
                <a:ea typeface="+mn-lt"/>
                <a:cs typeface="+mn-lt"/>
              </a:defRPr>
            </a:pPr>
            <a:endParaRPr lang="en-US"/>
          </a:p>
        </c:txPr>
        <c:crossAx val="668279488"/>
        <c:crosses val="autoZero"/>
        <c:auto val="1"/>
        <c:lblAlgn val="ctr"/>
        <c:lblOffset val="100"/>
        <c:noMultiLvlLbl val="0"/>
      </c:catAx>
      <c:valAx>
        <c:axId val="668279488"/>
        <c:scaling>
          <c:orientation val="minMax"/>
          <c:min val="0"/>
        </c:scaling>
        <c:delete val="1"/>
        <c:axPos val="b"/>
        <c:minorGridlines>
          <c:spPr>
            <a:ln w="9525">
              <a:noFill/>
              <a:round/>
            </a:ln>
          </c:spPr>
        </c:minorGridlines>
        <c:numFmt formatCode="0%" sourceLinked="0"/>
        <c:majorTickMark val="out"/>
        <c:minorTickMark val="none"/>
        <c:tickLblPos val="nextTo"/>
        <c:crossAx val="658684640"/>
        <c:crosses val="autoZero"/>
        <c:crossBetween val="between"/>
      </c:valAx>
      <c:spPr>
        <a:noFill/>
        <a:ln>
          <a:noFill/>
          <a:round/>
        </a:ln>
        <a:effectLst/>
      </c:spPr>
    </c:plotArea>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998727002974829E-2"/>
          <c:y val="0.1694190433085328"/>
          <c:w val="0.88904799445791161"/>
          <c:h val="0.56510820850957744"/>
        </c:manualLayout>
      </c:layout>
      <c:barChart>
        <c:barDir val="col"/>
        <c:grouping val="clustered"/>
        <c:varyColors val="0"/>
        <c:ser>
          <c:idx val="0"/>
          <c:order val="0"/>
          <c:tx>
            <c:strRef>
              <c:f>Sheet1!$B$1</c:f>
              <c:strCache>
                <c:ptCount val="1"/>
                <c:pt idx="0">
                  <c:v>Female-Identifying Students</c:v>
                </c:pt>
              </c:strCache>
            </c:strRef>
          </c:tx>
          <c:spPr>
            <a:solidFill>
              <a:srgbClr val="1F497D"/>
            </a:solidFill>
            <a:ln>
              <a:noFill/>
              <a:round/>
            </a:ln>
            <a:effectLst/>
          </c:spPr>
          <c:invertIfNegative val="0"/>
          <c:dLbls>
            <c:spPr>
              <a:noFill/>
              <a:ln>
                <a:noFill/>
                <a:round/>
              </a:ln>
              <a:effectLst/>
            </c:spPr>
            <c:txPr>
              <a:bodyPr/>
              <a:lstStyle/>
              <a:p>
                <a:pPr>
                  <a:defRPr sz="1000" b="1" baseline="0">
                    <a:solidFill>
                      <a:srgbClr val="FFFFFF"/>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'Sheet1'!$A$2:$A$5</c:f>
              <c:strCache>
                <c:ptCount val="4"/>
                <c:pt idx="0">
                  <c:v>I spoke up when I heard someone saying something I found offensive or demeaning</c:v>
                </c:pt>
                <c:pt idx="1">
                  <c:v>I expressed concern when I saw a person exhibiting abusive behavior toward their partner</c:v>
                </c:pt>
                <c:pt idx="2">
                  <c:v>I helped someone get support or find resources when they told me about an unwanted sexual experience</c:v>
                </c:pt>
                <c:pt idx="3">
                  <c:v>I intervened when I saw someoone trying to take advantage of someone else sexually</c:v>
                </c:pt>
              </c:strCache>
            </c:strRef>
          </c:cat>
          <c:val>
            <c:numRef>
              <c:f>'Sheet1'!$B$2:$B$5</c:f>
              <c:numCache>
                <c:formatCode>0%</c:formatCode>
                <c:ptCount val="4"/>
                <c:pt idx="0">
                  <c:v>0.92</c:v>
                </c:pt>
                <c:pt idx="1">
                  <c:v>0.95</c:v>
                </c:pt>
                <c:pt idx="2">
                  <c:v>0.98</c:v>
                </c:pt>
                <c:pt idx="3">
                  <c:v>0.95</c:v>
                </c:pt>
              </c:numCache>
            </c:numRef>
          </c:val>
          <c:extLst>
            <c:ext xmlns:c16="http://schemas.microsoft.com/office/drawing/2014/chart" uri="{C3380CC4-5D6E-409C-BE32-E72D297353CC}">
              <c16:uniqueId val="{00000000-A012-4DDB-93CA-A678D0900C6D}"/>
            </c:ext>
          </c:extLst>
        </c:ser>
        <c:ser>
          <c:idx val="1"/>
          <c:order val="1"/>
          <c:tx>
            <c:strRef>
              <c:f>Sheet1!$C$1</c:f>
              <c:strCache>
                <c:ptCount val="1"/>
                <c:pt idx="0">
                  <c:v>Male-Identifying Students</c:v>
                </c:pt>
              </c:strCache>
            </c:strRef>
          </c:tx>
          <c:spPr>
            <a:solidFill>
              <a:srgbClr val="F79646"/>
            </a:solidFill>
            <a:ln>
              <a:noFill/>
              <a:round/>
            </a:ln>
            <a:effectLst/>
          </c:spPr>
          <c:invertIfNegative val="0"/>
          <c:dLbls>
            <c:spPr>
              <a:noFill/>
              <a:ln>
                <a:noFill/>
                <a:round/>
              </a:ln>
              <a:effectLst/>
            </c:spPr>
            <c:txPr>
              <a:bodyPr/>
              <a:lstStyle/>
              <a:p>
                <a:pPr>
                  <a:defRPr sz="1000" b="1" baseline="0">
                    <a:solidFill>
                      <a:srgbClr val="FFFFFF"/>
                    </a:solidFill>
                    <a:latin typeface="Arial"/>
                    <a:ea typeface="Arial"/>
                    <a:cs typeface="Aria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'Sheet1'!$A$2:$A$5</c:f>
              <c:strCache>
                <c:ptCount val="4"/>
                <c:pt idx="0">
                  <c:v>I spoke up when I heard someone saying something I found offensive or demeaning</c:v>
                </c:pt>
                <c:pt idx="1">
                  <c:v>I expressed concern when I saw a person exhibiting abusive behavior toward their partner</c:v>
                </c:pt>
                <c:pt idx="2">
                  <c:v>I helped someone get support or find resources when they told me about an unwanted sexual experience</c:v>
                </c:pt>
                <c:pt idx="3">
                  <c:v>I intervened when I saw someoone trying to take advantage of someone else sexually</c:v>
                </c:pt>
              </c:strCache>
            </c:strRef>
          </c:cat>
          <c:val>
            <c:numRef>
              <c:f>'Sheet1'!$C$2:$C$5</c:f>
              <c:numCache>
                <c:formatCode>0%</c:formatCode>
                <c:ptCount val="4"/>
                <c:pt idx="0">
                  <c:v>0.92</c:v>
                </c:pt>
                <c:pt idx="1">
                  <c:v>0.96</c:v>
                </c:pt>
                <c:pt idx="2">
                  <c:v>0.96</c:v>
                </c:pt>
                <c:pt idx="3">
                  <c:v>0.94</c:v>
                </c:pt>
              </c:numCache>
            </c:numRef>
          </c:val>
          <c:extLst>
            <c:ext xmlns:c16="http://schemas.microsoft.com/office/drawing/2014/chart" uri="{C3380CC4-5D6E-409C-BE32-E72D297353CC}">
              <c16:uniqueId val="{00000001-A012-4DDB-93CA-A678D0900C6D}"/>
            </c:ext>
          </c:extLst>
        </c:ser>
        <c:dLbls>
          <c:showLegendKey val="0"/>
          <c:showVal val="0"/>
          <c:showCatName val="0"/>
          <c:showSerName val="0"/>
          <c:showPercent val="0"/>
          <c:showBubbleSize val="0"/>
        </c:dLbls>
        <c:gapWidth val="150"/>
        <c:axId val="628964880"/>
        <c:axId val="733810320"/>
      </c:barChart>
      <c:catAx>
        <c:axId val="628964880"/>
        <c:scaling>
          <c:orientation val="minMax"/>
        </c:scaling>
        <c:delete val="0"/>
        <c:axPos val="b"/>
        <c:numFmt formatCode="General" sourceLinked="1"/>
        <c:majorTickMark val="none"/>
        <c:minorTickMark val="none"/>
        <c:tickLblPos val="nextTo"/>
        <c:spPr>
          <a:ln w="9525">
            <a:solidFill>
              <a:srgbClr val="E1E4E4"/>
            </a:solidFill>
            <a:prstDash val="solid"/>
            <a:round/>
          </a:ln>
        </c:spPr>
        <c:txPr>
          <a:bodyPr rot="0"/>
          <a:lstStyle/>
          <a:p>
            <a:pPr algn="ctr">
              <a:defRPr sz="800" baseline="0">
                <a:solidFill>
                  <a:srgbClr val="3D4543"/>
                </a:solidFill>
                <a:latin typeface="Arial"/>
                <a:ea typeface="Arial"/>
                <a:cs typeface="Arial"/>
              </a:defRPr>
            </a:pPr>
            <a:endParaRPr lang="en-US"/>
          </a:p>
        </c:txPr>
        <c:crossAx val="733810320"/>
        <c:crosses val="autoZero"/>
        <c:auto val="1"/>
        <c:lblAlgn val="ctr"/>
        <c:lblOffset val="100"/>
        <c:noMultiLvlLbl val="0"/>
      </c:catAx>
      <c:valAx>
        <c:axId val="733810320"/>
        <c:scaling>
          <c:orientation val="minMax"/>
          <c:min val="0"/>
        </c:scaling>
        <c:delete val="1"/>
        <c:axPos val="l"/>
        <c:title>
          <c:tx>
            <c:rich>
              <a:bodyPr rot="-5400000" vert="horz"/>
              <a:lstStyle/>
              <a:p>
                <a:pPr>
                  <a:defRPr lang="en-US" sz="900" b="1" i="0" baseline="0">
                    <a:solidFill>
                      <a:srgbClr val="3D4543"/>
                    </a:solidFill>
                    <a:latin typeface="Lato Light"/>
                    <a:ea typeface="Lato Light"/>
                    <a:cs typeface="Lato Light"/>
                  </a:defRPr>
                </a:pPr>
                <a:r>
                  <a:rPr sz="900" b="1" baseline="0">
                    <a:solidFill>
                      <a:srgbClr val="3D4543"/>
                    </a:solidFill>
                    <a:latin typeface="Open Sans"/>
                    <a:ea typeface="Open Sans"/>
                    <a:cs typeface="Open Sans"/>
                  </a:rPr>
                  <a:t>Share of students in these situations who intervened</a:t>
                </a:r>
              </a:p>
            </c:rich>
          </c:tx>
          <c:layout>
            <c:manualLayout>
              <c:xMode val="edge"/>
              <c:yMode val="edge"/>
              <c:x val="1.1629827889535999E-2"/>
              <c:y val="9.8995157453871399E-2"/>
            </c:manualLayout>
          </c:layout>
          <c:overlay val="0"/>
          <c:spPr>
            <a:noFill/>
            <a:ln>
              <a:noFill/>
              <a:round/>
            </a:ln>
            <a:effectLst/>
          </c:spPr>
        </c:title>
        <c:numFmt formatCode="0%" sourceLinked="1"/>
        <c:majorTickMark val="none"/>
        <c:minorTickMark val="none"/>
        <c:tickLblPos val="nextTo"/>
        <c:crossAx val="628964880"/>
        <c:crosses val="autoZero"/>
        <c:crossBetween val="between"/>
      </c:valAx>
      <c:spPr>
        <a:noFill/>
        <a:ln w="25400">
          <a:noFill/>
          <a:round/>
        </a:ln>
        <a:effectLst/>
      </c:spPr>
    </c:plotArea>
    <c:legend>
      <c:legendPos val="b"/>
      <c:layout>
        <c:manualLayout>
          <c:xMode val="edge"/>
          <c:yMode val="edge"/>
          <c:x val="0.16188538040906525"/>
          <c:y val="9.7140180482572488E-2"/>
          <c:w val="0.82145976576946222"/>
          <c:h val="6.0191821673437847E-2"/>
        </c:manualLayout>
      </c:layout>
      <c:overlay val="0"/>
      <c:spPr>
        <a:noFill/>
        <a:ln>
          <a:noFill/>
          <a:round/>
        </a:ln>
        <a:effectLst/>
      </c:spPr>
      <c:txPr>
        <a:bodyPr/>
        <a:lstStyle/>
        <a:p>
          <a:pPr>
            <a:defRPr sz="800" b="1" baseline="0">
              <a:solidFill>
                <a:srgbClr val="3D4543"/>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sz="900" b="0" i="0">
          <a:latin typeface="Lato Light" panose="020F0502020204030203" pitchFamily="34" charset="0"/>
          <a:ea typeface="Lato Light" panose="020F0502020204030203" pitchFamily="34" charset="0"/>
          <a:cs typeface="Lato Light" panose="020F0502020204030203"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50877192982456"/>
          <c:y val="9.6585153692342454E-2"/>
          <c:w val="0.8264160401002506"/>
          <c:h val="0.72216572829834969"/>
        </c:manualLayout>
      </c:layout>
      <c:barChart>
        <c:barDir val="col"/>
        <c:grouping val="clustered"/>
        <c:varyColors val="0"/>
        <c:ser>
          <c:idx val="0"/>
          <c:order val="0"/>
          <c:tx>
            <c:strRef>
              <c:f>Sheet1!$B$1</c:f>
              <c:strCache>
                <c:ptCount val="1"/>
                <c:pt idx="0">
                  <c:v>Pre-Course Assessment</c:v>
                </c:pt>
              </c:strCache>
            </c:strRef>
          </c:tx>
          <c:spPr>
            <a:solidFill>
              <a:srgbClr val="1F497D"/>
            </a:solidFill>
            <a:ln>
              <a:noFill/>
              <a:round/>
            </a:ln>
            <a:effectLst/>
          </c:spPr>
          <c:invertIfNegative val="0"/>
          <c:dLbls>
            <c:spPr>
              <a:noFill/>
              <a:ln>
                <a:noFill/>
                <a:round/>
              </a:ln>
              <a:effectLst/>
            </c:spPr>
            <c:txPr>
              <a:bodyPr/>
              <a:lstStyle/>
              <a:p>
                <a:pPr>
                  <a:defRPr sz="1100" b="1" baseline="0">
                    <a:solidFill>
                      <a:srgbClr val="FFFFFF"/>
                    </a:solidFill>
                    <a:latin typeface="+mn-lt"/>
                    <a:ea typeface="+mn-lt"/>
                    <a:cs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Understanding sexual consent</c:v>
                </c:pt>
                <c:pt idx="1">
                  <c:v>Strategies for intervening and supporting survivors</c:v>
                </c:pt>
                <c:pt idx="2">
                  <c:v>Recognizing relationship abuse</c:v>
                </c:pt>
                <c:pt idx="3">
                  <c:v>Identifying and understanding harassment</c:v>
                </c:pt>
                <c:pt idx="4">
                  <c:v>Title IX Amendment</c:v>
                </c:pt>
              </c:strCache>
            </c:strRef>
          </c:cat>
          <c:val>
            <c:numRef>
              <c:f>'Sheet1'!$B$2:$B$6</c:f>
              <c:numCache>
                <c:formatCode>0%</c:formatCode>
                <c:ptCount val="5"/>
                <c:pt idx="0">
                  <c:v>0.93</c:v>
                </c:pt>
                <c:pt idx="1">
                  <c:v>0.64</c:v>
                </c:pt>
                <c:pt idx="2">
                  <c:v>0.86</c:v>
                </c:pt>
                <c:pt idx="3">
                  <c:v>0.87</c:v>
                </c:pt>
                <c:pt idx="4">
                  <c:v>0.79</c:v>
                </c:pt>
              </c:numCache>
            </c:numRef>
          </c:val>
          <c:extLst>
            <c:ext xmlns:c16="http://schemas.microsoft.com/office/drawing/2014/chart" uri="{C3380CC4-5D6E-409C-BE32-E72D297353CC}">
              <c16:uniqueId val="{00000000-2C69-4602-B72E-F92C70B01667}"/>
            </c:ext>
          </c:extLst>
        </c:ser>
        <c:ser>
          <c:idx val="1"/>
          <c:order val="1"/>
          <c:tx>
            <c:strRef>
              <c:f>Sheet1!$C$1</c:f>
              <c:strCache>
                <c:ptCount val="1"/>
                <c:pt idx="0">
                  <c:v>Post-Course Assessment</c:v>
                </c:pt>
              </c:strCache>
            </c:strRef>
          </c:tx>
          <c:spPr>
            <a:solidFill>
              <a:srgbClr val="4BACC6"/>
            </a:solidFill>
            <a:ln>
              <a:noFill/>
              <a:round/>
            </a:ln>
            <a:effectLst/>
          </c:spPr>
          <c:invertIfNegative val="0"/>
          <c:dLbls>
            <c:spPr>
              <a:noFill/>
              <a:ln>
                <a:noFill/>
                <a:round/>
              </a:ln>
              <a:effectLst/>
            </c:spPr>
            <c:txPr>
              <a:bodyPr/>
              <a:lstStyle/>
              <a:p>
                <a:pPr>
                  <a:defRPr sz="1100" b="1" baseline="0">
                    <a:solidFill>
                      <a:srgbClr val="FFFFFF"/>
                    </a:solidFill>
                    <a:latin typeface="+mn-lt"/>
                    <a:ea typeface="+mn-lt"/>
                    <a:cs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Understanding sexual consent</c:v>
                </c:pt>
                <c:pt idx="1">
                  <c:v>Strategies for intervening and supporting survivors</c:v>
                </c:pt>
                <c:pt idx="2">
                  <c:v>Recognizing relationship abuse</c:v>
                </c:pt>
                <c:pt idx="3">
                  <c:v>Identifying and understanding harassment</c:v>
                </c:pt>
                <c:pt idx="4">
                  <c:v>Title IX Amendment</c:v>
                </c:pt>
              </c:strCache>
            </c:strRef>
          </c:cat>
          <c:val>
            <c:numRef>
              <c:f>'Sheet1'!$C$2:$C$6</c:f>
              <c:numCache>
                <c:formatCode>0%</c:formatCode>
                <c:ptCount val="5"/>
                <c:pt idx="0">
                  <c:v>0.96</c:v>
                </c:pt>
                <c:pt idx="1">
                  <c:v>0.88</c:v>
                </c:pt>
                <c:pt idx="2">
                  <c:v>0.98</c:v>
                </c:pt>
                <c:pt idx="3">
                  <c:v>0.92</c:v>
                </c:pt>
                <c:pt idx="4">
                  <c:v>0.93</c:v>
                </c:pt>
              </c:numCache>
            </c:numRef>
          </c:val>
          <c:extLst>
            <c:ext xmlns:c16="http://schemas.microsoft.com/office/drawing/2014/chart" uri="{C3380CC4-5D6E-409C-BE32-E72D297353CC}">
              <c16:uniqueId val="{00000001-2C69-4602-B72E-F92C70B01667}"/>
            </c:ext>
          </c:extLst>
        </c:ser>
        <c:dLbls>
          <c:dLblPos val="inEnd"/>
          <c:showLegendKey val="0"/>
          <c:showVal val="1"/>
          <c:showCatName val="0"/>
          <c:showSerName val="0"/>
          <c:showPercent val="0"/>
          <c:showBubbleSize val="0"/>
        </c:dLbls>
        <c:gapWidth val="50"/>
        <c:axId val="704424528"/>
        <c:axId val="626710512"/>
      </c:barChart>
      <c:catAx>
        <c:axId val="704424528"/>
        <c:scaling>
          <c:orientation val="minMax"/>
        </c:scaling>
        <c:delete val="0"/>
        <c:axPos val="b"/>
        <c:numFmt formatCode="General" sourceLinked="1"/>
        <c:majorTickMark val="out"/>
        <c:minorTickMark val="none"/>
        <c:tickLblPos val="nextTo"/>
        <c:spPr>
          <a:ln w="9525">
            <a:noFill/>
            <a:round/>
          </a:ln>
        </c:spPr>
        <c:txPr>
          <a:bodyPr rot="0"/>
          <a:lstStyle/>
          <a:p>
            <a:pPr algn="ctr">
              <a:defRPr sz="1050" b="1" baseline="0">
                <a:solidFill>
                  <a:srgbClr val="3C4543"/>
                </a:solidFill>
                <a:latin typeface="+mn-lt"/>
                <a:ea typeface="+mn-lt"/>
                <a:cs typeface="+mn-lt"/>
              </a:defRPr>
            </a:pPr>
            <a:endParaRPr lang="en-US"/>
          </a:p>
        </c:txPr>
        <c:crossAx val="626710512"/>
        <c:crosses val="autoZero"/>
        <c:auto val="1"/>
        <c:lblAlgn val="ctr"/>
        <c:lblOffset val="100"/>
        <c:noMultiLvlLbl val="0"/>
      </c:catAx>
      <c:valAx>
        <c:axId val="626710512"/>
        <c:scaling>
          <c:orientation val="minMax"/>
          <c:max val="1"/>
          <c:min val="0"/>
        </c:scaling>
        <c:delete val="0"/>
        <c:axPos val="l"/>
        <c:title>
          <c:tx>
            <c:rich>
              <a:bodyPr rot="-5400000" vert="horz"/>
              <a:lstStyle/>
              <a:p>
                <a:pPr>
                  <a:defRPr lang="en-US" sz="1100" b="1" i="0" baseline="0">
                    <a:solidFill>
                      <a:srgbClr val="3C4543"/>
                    </a:solidFill>
                    <a:latin typeface="Open Sans"/>
                    <a:ea typeface="Open Sans"/>
                    <a:cs typeface="Open Sans"/>
                  </a:defRPr>
                </a:pPr>
                <a:r>
                  <a:rPr lang="en-US" sz="1100" b="1" i="0" baseline="0">
                    <a:solidFill>
                      <a:srgbClr val="3C4543"/>
                    </a:solidFill>
                    <a:latin typeface="Open Sans"/>
                    <a:ea typeface="Open Sans"/>
                    <a:cs typeface="Open Sans"/>
                  </a:rPr>
                  <a:t>Average Assessment Score</a:t>
                </a:r>
              </a:p>
            </c:rich>
          </c:tx>
          <c:layout>
            <c:manualLayout>
              <c:xMode val="edge"/>
              <c:yMode val="edge"/>
              <c:x val="1.7094019970055181E-2"/>
              <c:y val="0.27242677657533543"/>
            </c:manualLayout>
          </c:layout>
          <c:overlay val="0"/>
          <c:spPr>
            <a:noFill/>
            <a:ln>
              <a:noFill/>
              <a:round/>
            </a:ln>
            <a:effectLst/>
          </c:spPr>
        </c:title>
        <c:numFmt formatCode="0%" sourceLinked="0"/>
        <c:majorTickMark val="out"/>
        <c:minorTickMark val="none"/>
        <c:tickLblPos val="nextTo"/>
        <c:spPr>
          <a:ln>
            <a:noFill/>
            <a:round/>
          </a:ln>
        </c:spPr>
        <c:txPr>
          <a:bodyPr/>
          <a:lstStyle/>
          <a:p>
            <a:pPr algn="ctr">
              <a:defRPr lang="en-US" sz="1100" b="1" i="0" baseline="0">
                <a:solidFill>
                  <a:srgbClr val="3C4543"/>
                </a:solidFill>
                <a:latin typeface="Open Sans"/>
                <a:ea typeface="Open Sans"/>
                <a:cs typeface="Open Sans"/>
              </a:defRPr>
            </a:pPr>
            <a:endParaRPr lang="en-US"/>
          </a:p>
        </c:txPr>
        <c:crossAx val="704424528"/>
        <c:crosses val="autoZero"/>
        <c:crossBetween val="between"/>
      </c:valAx>
      <c:spPr>
        <a:noFill/>
        <a:ln>
          <a:noFill/>
          <a:round/>
        </a:ln>
        <a:effectLst/>
      </c:spPr>
    </c:plotArea>
    <c:legend>
      <c:legendPos val="t"/>
      <c:overlay val="0"/>
      <c:spPr>
        <a:noFill/>
        <a:ln>
          <a:noFill/>
          <a:round/>
        </a:ln>
        <a:effectLst/>
      </c:spPr>
      <c:txPr>
        <a:bodyPr/>
        <a:lstStyle/>
        <a:p>
          <a:pPr>
            <a:defRPr lang="en-US" sz="1100" b="1" i="0" baseline="0">
              <a:solidFill>
                <a:srgbClr val="3C4543"/>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sz="1100">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400" b="1" i="0" baseline="0">
                <a:solidFill>
                  <a:srgbClr val="3C4543"/>
                </a:solidFill>
                <a:latin typeface="Open Sans"/>
                <a:ea typeface="Open Sans"/>
                <a:cs typeface="Open Sans"/>
              </a:defRPr>
            </a:pPr>
            <a:r>
              <a:rPr lang="en-US" sz="1400" b="1" i="0" baseline="0">
                <a:solidFill>
                  <a:srgbClr val="3C4543"/>
                </a:solidFill>
                <a:latin typeface="Open Sans"/>
                <a:ea typeface="Open Sans"/>
                <a:cs typeface="Open Sans"/>
              </a:rPr>
              <a:t>Healthy Responses, Before and After the Course</a:t>
            </a:r>
          </a:p>
        </c:rich>
      </c:tx>
      <c:layout>
        <c:manualLayout>
          <c:xMode val="edge"/>
          <c:yMode val="edge"/>
          <c:x val="3.3441340930556529E-3"/>
          <c:y val="0"/>
        </c:manualLayout>
      </c:layout>
      <c:overlay val="0"/>
      <c:spPr>
        <a:noFill/>
        <a:ln>
          <a:noFill/>
          <a:round/>
        </a:ln>
        <a:effectLst/>
      </c:spPr>
    </c:title>
    <c:autoTitleDeleted val="0"/>
    <c:plotArea>
      <c:layout>
        <c:manualLayout>
          <c:layoutTarget val="inner"/>
          <c:xMode val="edge"/>
          <c:yMode val="edge"/>
          <c:x val="6.8569694316569382E-2"/>
          <c:y val="0.2124017489777226"/>
          <c:w val="0.90933640486527623"/>
          <c:h val="0.59759284227714315"/>
        </c:manualLayout>
      </c:layout>
      <c:barChart>
        <c:barDir val="col"/>
        <c:grouping val="clustered"/>
        <c:varyColors val="0"/>
        <c:ser>
          <c:idx val="0"/>
          <c:order val="0"/>
          <c:tx>
            <c:strRef>
              <c:f>Sheet1!$B$1</c:f>
              <c:strCache>
                <c:ptCount val="1"/>
                <c:pt idx="0">
                  <c:v>Pre-Course Survey (Survey 1)</c:v>
                </c:pt>
              </c:strCache>
            </c:strRef>
          </c:tx>
          <c:spPr>
            <a:solidFill>
              <a:srgbClr val="F79646"/>
            </a:solidFill>
            <a:ln>
              <a:noFill/>
              <a:round/>
            </a:ln>
            <a:effectLst/>
          </c:spPr>
          <c:invertIfNegative val="0"/>
          <c:dLbls>
            <c:spPr>
              <a:noFill/>
              <a:ln>
                <a:noFill/>
                <a:round/>
              </a:ln>
              <a:effectLst/>
            </c:spPr>
            <c:txPr>
              <a:bodyPr/>
              <a:lstStyle/>
              <a:p>
                <a:pPr>
                  <a:defRPr sz="1050" b="1" baseline="0">
                    <a:solidFill>
                      <a:srgbClr val="FFFFFF"/>
                    </a:solidFill>
                    <a:latin typeface="+mn-lt"/>
                    <a:ea typeface="+mn-lt"/>
                    <a:cs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'Sheet1'!$A$2:$A$5</c:f>
              <c:strCache>
                <c:ptCount val="4"/>
                <c:pt idx="0">
                  <c:v>I can identify concerning behaviors related to abuse in relationships.</c:v>
                </c:pt>
                <c:pt idx="1">
                  <c:v>I would reach out to offer support to a friend who I suspect is in an abusive relationship.</c:v>
                </c:pt>
                <c:pt idx="2">
                  <c:v>I would respect someone who made sure they asked for and received consent in a sexual situation.</c:v>
                </c:pt>
                <c:pt idx="3">
                  <c:v>Clear, verbal, and sober permission is the best way to make sure a person is okay with sexual activity.</c:v>
                </c:pt>
              </c:strCache>
            </c:strRef>
          </c:cat>
          <c:val>
            <c:numRef>
              <c:f>'Sheet1'!$B$2:$B$5</c:f>
              <c:numCache>
                <c:formatCode>0%</c:formatCode>
                <c:ptCount val="4"/>
                <c:pt idx="0">
                  <c:v>0.81</c:v>
                </c:pt>
                <c:pt idx="1">
                  <c:v>0.94</c:v>
                </c:pt>
                <c:pt idx="2">
                  <c:v>0.95</c:v>
                </c:pt>
                <c:pt idx="3">
                  <c:v>0.95</c:v>
                </c:pt>
              </c:numCache>
            </c:numRef>
          </c:val>
          <c:extLst>
            <c:ext xmlns:c16="http://schemas.microsoft.com/office/drawing/2014/chart" uri="{C3380CC4-5D6E-409C-BE32-E72D297353CC}">
              <c16:uniqueId val="{00000000-059A-49B3-8C0B-F369AE9E8EC6}"/>
            </c:ext>
          </c:extLst>
        </c:ser>
        <c:ser>
          <c:idx val="1"/>
          <c:order val="1"/>
          <c:tx>
            <c:strRef>
              <c:f>Sheet1!$C$1</c:f>
              <c:strCache>
                <c:ptCount val="1"/>
                <c:pt idx="0">
                  <c:v>Post-Course Survey (Survey 2)</c:v>
                </c:pt>
              </c:strCache>
            </c:strRef>
          </c:tx>
          <c:spPr>
            <a:solidFill>
              <a:srgbClr val="4BACC6"/>
            </a:solidFill>
            <a:ln>
              <a:noFill/>
              <a:round/>
            </a:ln>
            <a:effectLst/>
          </c:spPr>
          <c:invertIfNegative val="0"/>
          <c:dLbls>
            <c:spPr>
              <a:noFill/>
              <a:ln>
                <a:noFill/>
                <a:round/>
              </a:ln>
              <a:effectLst/>
            </c:spPr>
            <c:txPr>
              <a:bodyPr/>
              <a:lstStyle/>
              <a:p>
                <a:pPr>
                  <a:defRPr sz="1050" b="1" baseline="0">
                    <a:solidFill>
                      <a:srgbClr val="FFFFFF"/>
                    </a:solidFill>
                    <a:latin typeface="+mn-lt"/>
                    <a:ea typeface="+mn-lt"/>
                    <a:cs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'Sheet1'!$A$2:$A$5</c:f>
              <c:strCache>
                <c:ptCount val="4"/>
                <c:pt idx="0">
                  <c:v>I can identify concerning behaviors related to abuse in relationships.</c:v>
                </c:pt>
                <c:pt idx="1">
                  <c:v>I would reach out to offer support to a friend who I suspect is in an abusive relationship.</c:v>
                </c:pt>
                <c:pt idx="2">
                  <c:v>I would respect someone who made sure they asked for and received consent in a sexual situation.</c:v>
                </c:pt>
                <c:pt idx="3">
                  <c:v>Clear, verbal, and sober permission is the best way to make sure a person is okay with sexual activity.</c:v>
                </c:pt>
              </c:strCache>
            </c:strRef>
          </c:cat>
          <c:val>
            <c:numRef>
              <c:f>'Sheet1'!$C$2:$C$5</c:f>
              <c:numCache>
                <c:formatCode>0%</c:formatCode>
                <c:ptCount val="4"/>
                <c:pt idx="0">
                  <c:v>0.89</c:v>
                </c:pt>
                <c:pt idx="1">
                  <c:v>0.94</c:v>
                </c:pt>
                <c:pt idx="2">
                  <c:v>0.95</c:v>
                </c:pt>
                <c:pt idx="3">
                  <c:v>0.95</c:v>
                </c:pt>
              </c:numCache>
            </c:numRef>
          </c:val>
          <c:extLst>
            <c:ext xmlns:c16="http://schemas.microsoft.com/office/drawing/2014/chart" uri="{C3380CC4-5D6E-409C-BE32-E72D297353CC}">
              <c16:uniqueId val="{00000001-059A-49B3-8C0B-F369AE9E8EC6}"/>
            </c:ext>
          </c:extLst>
        </c:ser>
        <c:dLbls>
          <c:dLblPos val="inEnd"/>
          <c:showLegendKey val="0"/>
          <c:showVal val="1"/>
          <c:showCatName val="0"/>
          <c:showSerName val="0"/>
          <c:showPercent val="0"/>
          <c:showBubbleSize val="0"/>
        </c:dLbls>
        <c:gapWidth val="56"/>
        <c:axId val="620271824"/>
        <c:axId val="656148432"/>
      </c:barChart>
      <c:catAx>
        <c:axId val="620271824"/>
        <c:scaling>
          <c:orientation val="minMax"/>
        </c:scaling>
        <c:delete val="0"/>
        <c:axPos val="b"/>
        <c:numFmt formatCode="General" sourceLinked="1"/>
        <c:majorTickMark val="out"/>
        <c:minorTickMark val="none"/>
        <c:tickLblPos val="nextTo"/>
        <c:spPr>
          <a:ln w="9525">
            <a:noFill/>
            <a:round/>
          </a:ln>
        </c:spPr>
        <c:txPr>
          <a:bodyPr/>
          <a:lstStyle/>
          <a:p>
            <a:pPr algn="ctr">
              <a:defRPr sz="900" b="1" baseline="0">
                <a:solidFill>
                  <a:srgbClr val="3C4543"/>
                </a:solidFill>
                <a:latin typeface="Open Sans"/>
                <a:ea typeface="Open Sans"/>
                <a:cs typeface="Open Sans"/>
              </a:defRPr>
            </a:pPr>
            <a:endParaRPr lang="en-US"/>
          </a:p>
        </c:txPr>
        <c:crossAx val="656148432"/>
        <c:crosses val="autoZero"/>
        <c:auto val="1"/>
        <c:lblAlgn val="ctr"/>
        <c:lblOffset val="100"/>
        <c:noMultiLvlLbl val="0"/>
      </c:catAx>
      <c:valAx>
        <c:axId val="656148432"/>
        <c:scaling>
          <c:orientation val="minMax"/>
          <c:max val="1"/>
          <c:min val="0"/>
        </c:scaling>
        <c:delete val="0"/>
        <c:axPos val="l"/>
        <c:minorGridlines>
          <c:spPr>
            <a:ln w="9525">
              <a:noFill/>
              <a:round/>
            </a:ln>
          </c:spPr>
        </c:minorGridlines>
        <c:numFmt formatCode="0%" sourceLinked="0"/>
        <c:majorTickMark val="out"/>
        <c:minorTickMark val="none"/>
        <c:tickLblPos val="nextTo"/>
        <c:spPr>
          <a:ln>
            <a:noFill/>
            <a:round/>
          </a:ln>
        </c:spPr>
        <c:txPr>
          <a:bodyPr/>
          <a:lstStyle/>
          <a:p>
            <a:pPr algn="ctr">
              <a:defRPr sz="900" baseline="0">
                <a:solidFill>
                  <a:srgbClr val="3C4543"/>
                </a:solidFill>
                <a:latin typeface="+mn-lt"/>
                <a:ea typeface="+mn-lt"/>
                <a:cs typeface="+mn-lt"/>
              </a:defRPr>
            </a:pPr>
            <a:endParaRPr lang="en-US"/>
          </a:p>
        </c:txPr>
        <c:crossAx val="620271824"/>
        <c:crosses val="autoZero"/>
        <c:crossBetween val="between"/>
        <c:majorUnit val="0.1"/>
        <c:minorUnit val="2.0000000000000004E-2"/>
      </c:valAx>
      <c:spPr>
        <a:noFill/>
        <a:ln>
          <a:noFill/>
          <a:round/>
        </a:ln>
        <a:effectLst/>
      </c:spPr>
    </c:plotArea>
    <c:legend>
      <c:legendPos val="t"/>
      <c:overlay val="0"/>
      <c:spPr>
        <a:noFill/>
        <a:ln>
          <a:noFill/>
          <a:round/>
        </a:ln>
        <a:effectLst/>
      </c:spPr>
      <c:txPr>
        <a:bodyPr/>
        <a:lstStyle/>
        <a:p>
          <a:pPr>
            <a:defRPr sz="1000" b="1" baseline="0">
              <a:solidFill>
                <a:srgbClr val="3C4543"/>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sz="9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400" b="1" i="0" baseline="0">
                <a:solidFill>
                  <a:srgbClr val="3C4543"/>
                </a:solidFill>
                <a:latin typeface="Open Sans"/>
                <a:ea typeface="Open Sans"/>
                <a:cs typeface="Open Sans"/>
              </a:defRPr>
            </a:pPr>
            <a:r>
              <a:rPr lang="en-US" sz="1400" b="1" i="0" baseline="0">
                <a:solidFill>
                  <a:srgbClr val="3C4543"/>
                </a:solidFill>
                <a:latin typeface="Open Sans"/>
                <a:ea typeface="Open Sans"/>
                <a:cs typeface="Open Sans"/>
              </a:rPr>
              <a:t>Healthy Responses, Before and After the Course</a:t>
            </a:r>
          </a:p>
        </c:rich>
      </c:tx>
      <c:layout>
        <c:manualLayout>
          <c:xMode val="edge"/>
          <c:yMode val="edge"/>
          <c:x val="3.3441340930556529E-3"/>
          <c:y val="0"/>
        </c:manualLayout>
      </c:layout>
      <c:overlay val="0"/>
      <c:spPr>
        <a:noFill/>
        <a:ln>
          <a:noFill/>
          <a:round/>
        </a:ln>
        <a:effectLst/>
      </c:spPr>
    </c:title>
    <c:autoTitleDeleted val="0"/>
    <c:plotArea>
      <c:layout>
        <c:manualLayout>
          <c:layoutTarget val="inner"/>
          <c:xMode val="edge"/>
          <c:yMode val="edge"/>
          <c:x val="6.8569694316569382E-2"/>
          <c:y val="0.2124017489777226"/>
          <c:w val="0.90933640486527623"/>
          <c:h val="0.49879532920605552"/>
        </c:manualLayout>
      </c:layout>
      <c:barChart>
        <c:barDir val="col"/>
        <c:grouping val="clustered"/>
        <c:varyColors val="0"/>
        <c:ser>
          <c:idx val="0"/>
          <c:order val="0"/>
          <c:tx>
            <c:strRef>
              <c:f>Sheet1!$B$1</c:f>
              <c:strCache>
                <c:ptCount val="1"/>
                <c:pt idx="0">
                  <c:v>Pre-Course Survey (Survey 1)</c:v>
                </c:pt>
              </c:strCache>
            </c:strRef>
          </c:tx>
          <c:spPr>
            <a:solidFill>
              <a:srgbClr val="1F497D"/>
            </a:solidFill>
            <a:ln>
              <a:noFill/>
              <a:round/>
            </a:ln>
            <a:effectLst/>
          </c:spPr>
          <c:invertIfNegative val="0"/>
          <c:dLbls>
            <c:spPr>
              <a:noFill/>
              <a:ln>
                <a:noFill/>
                <a:round/>
              </a:ln>
              <a:effectLst/>
            </c:spPr>
            <c:txPr>
              <a:bodyPr/>
              <a:lstStyle/>
              <a:p>
                <a:pPr>
                  <a:defRPr sz="900" b="1" baseline="0">
                    <a:solidFill>
                      <a:srgbClr val="FFFFFF"/>
                    </a:solidFill>
                    <a:latin typeface="+mn-lt"/>
                    <a:ea typeface="+mn-lt"/>
                    <a:cs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I am aware of support resources related to sexual assault and relationship violence at my school.</c:v>
                </c:pt>
                <c:pt idx="1">
                  <c:v>I know how to report sexual assault at my school.</c:v>
                </c:pt>
                <c:pt idx="2">
                  <c:v>I am confident in my ability to intervene effectively in a potential sexual assault situation.</c:v>
                </c:pt>
                <c:pt idx="3">
                  <c:v>I would respect a person who took action to prevent sexual assault.</c:v>
                </c:pt>
                <c:pt idx="4">
                  <c:v>A person who has been drinking and is sexually assaulted is never at fault for what happened to them.</c:v>
                </c:pt>
              </c:strCache>
            </c:strRef>
          </c:cat>
          <c:val>
            <c:numRef>
              <c:f>'Sheet1'!$B$2:$B$6</c:f>
              <c:numCache>
                <c:formatCode>0%</c:formatCode>
                <c:ptCount val="5"/>
                <c:pt idx="0">
                  <c:v>0.77</c:v>
                </c:pt>
                <c:pt idx="1">
                  <c:v>0.7</c:v>
                </c:pt>
                <c:pt idx="2">
                  <c:v>0.74</c:v>
                </c:pt>
                <c:pt idx="3">
                  <c:v>0.97</c:v>
                </c:pt>
                <c:pt idx="4">
                  <c:v>0.85</c:v>
                </c:pt>
              </c:numCache>
            </c:numRef>
          </c:val>
          <c:extLst>
            <c:ext xmlns:c16="http://schemas.microsoft.com/office/drawing/2014/chart" uri="{C3380CC4-5D6E-409C-BE32-E72D297353CC}">
              <c16:uniqueId val="{00000000-4598-47D7-9201-1D0C596036EA}"/>
            </c:ext>
          </c:extLst>
        </c:ser>
        <c:ser>
          <c:idx val="1"/>
          <c:order val="1"/>
          <c:tx>
            <c:strRef>
              <c:f>Sheet1!$C$1</c:f>
              <c:strCache>
                <c:ptCount val="1"/>
                <c:pt idx="0">
                  <c:v>Post-Course Survey (Survey 2)</c:v>
                </c:pt>
              </c:strCache>
            </c:strRef>
          </c:tx>
          <c:spPr>
            <a:solidFill>
              <a:srgbClr val="FBA927"/>
            </a:solidFill>
            <a:ln>
              <a:noFill/>
              <a:round/>
            </a:ln>
            <a:effectLst/>
          </c:spPr>
          <c:invertIfNegative val="0"/>
          <c:dLbls>
            <c:spPr>
              <a:noFill/>
              <a:ln>
                <a:noFill/>
                <a:round/>
              </a:ln>
              <a:effectLst/>
            </c:spPr>
            <c:txPr>
              <a:bodyPr/>
              <a:lstStyle/>
              <a:p>
                <a:pPr>
                  <a:defRPr sz="1000" b="1" baseline="0">
                    <a:solidFill>
                      <a:srgbClr val="FFFFFF"/>
                    </a:solidFill>
                    <a:latin typeface="+mn-lt"/>
                    <a:ea typeface="+mn-lt"/>
                    <a:cs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I am aware of support resources related to sexual assault and relationship violence at my school.</c:v>
                </c:pt>
                <c:pt idx="1">
                  <c:v>I know how to report sexual assault at my school.</c:v>
                </c:pt>
                <c:pt idx="2">
                  <c:v>I am confident in my ability to intervene effectively in a potential sexual assault situation.</c:v>
                </c:pt>
                <c:pt idx="3">
                  <c:v>I would respect a person who took action to prevent sexual assault.</c:v>
                </c:pt>
                <c:pt idx="4">
                  <c:v>A person who has been drinking and is sexually assaulted is never at fault for what happened to them.</c:v>
                </c:pt>
              </c:strCache>
            </c:strRef>
          </c:cat>
          <c:val>
            <c:numRef>
              <c:f>'Sheet1'!$C$2:$C$6</c:f>
              <c:numCache>
                <c:formatCode>0%</c:formatCode>
                <c:ptCount val="5"/>
                <c:pt idx="0">
                  <c:v>0.88</c:v>
                </c:pt>
                <c:pt idx="1">
                  <c:v>0.85</c:v>
                </c:pt>
                <c:pt idx="2">
                  <c:v>0.83</c:v>
                </c:pt>
                <c:pt idx="3">
                  <c:v>0.96</c:v>
                </c:pt>
                <c:pt idx="4">
                  <c:v>0.87</c:v>
                </c:pt>
              </c:numCache>
            </c:numRef>
          </c:val>
          <c:extLst>
            <c:ext xmlns:c16="http://schemas.microsoft.com/office/drawing/2014/chart" uri="{C3380CC4-5D6E-409C-BE32-E72D297353CC}">
              <c16:uniqueId val="{00000001-4598-47D7-9201-1D0C596036EA}"/>
            </c:ext>
          </c:extLst>
        </c:ser>
        <c:dLbls>
          <c:dLblPos val="inEnd"/>
          <c:showLegendKey val="0"/>
          <c:showVal val="1"/>
          <c:showCatName val="0"/>
          <c:showSerName val="0"/>
          <c:showPercent val="0"/>
          <c:showBubbleSize val="0"/>
        </c:dLbls>
        <c:gapWidth val="56"/>
        <c:axId val="620271824"/>
        <c:axId val="656148432"/>
      </c:barChart>
      <c:catAx>
        <c:axId val="620271824"/>
        <c:scaling>
          <c:orientation val="minMax"/>
        </c:scaling>
        <c:delete val="0"/>
        <c:axPos val="b"/>
        <c:numFmt formatCode="General" sourceLinked="1"/>
        <c:majorTickMark val="out"/>
        <c:minorTickMark val="none"/>
        <c:tickLblPos val="nextTo"/>
        <c:spPr>
          <a:ln w="9525">
            <a:noFill/>
            <a:round/>
          </a:ln>
        </c:spPr>
        <c:txPr>
          <a:bodyPr/>
          <a:lstStyle/>
          <a:p>
            <a:pPr algn="ctr">
              <a:defRPr sz="900" b="1" baseline="0">
                <a:solidFill>
                  <a:srgbClr val="3C4543"/>
                </a:solidFill>
                <a:latin typeface="+mn-lt"/>
                <a:ea typeface="+mn-lt"/>
                <a:cs typeface="+mn-lt"/>
              </a:defRPr>
            </a:pPr>
            <a:endParaRPr lang="en-US"/>
          </a:p>
        </c:txPr>
        <c:crossAx val="656148432"/>
        <c:crosses val="autoZero"/>
        <c:auto val="1"/>
        <c:lblAlgn val="ctr"/>
        <c:lblOffset val="100"/>
        <c:noMultiLvlLbl val="0"/>
      </c:catAx>
      <c:valAx>
        <c:axId val="656148432"/>
        <c:scaling>
          <c:orientation val="minMax"/>
          <c:max val="1"/>
          <c:min val="0"/>
        </c:scaling>
        <c:delete val="0"/>
        <c:axPos val="l"/>
        <c:minorGridlines>
          <c:spPr>
            <a:ln w="9525">
              <a:noFill/>
              <a:round/>
            </a:ln>
          </c:spPr>
        </c:minorGridlines>
        <c:numFmt formatCode="0%" sourceLinked="0"/>
        <c:majorTickMark val="out"/>
        <c:minorTickMark val="none"/>
        <c:tickLblPos val="nextTo"/>
        <c:spPr>
          <a:ln>
            <a:noFill/>
            <a:round/>
          </a:ln>
        </c:spPr>
        <c:txPr>
          <a:bodyPr/>
          <a:lstStyle/>
          <a:p>
            <a:pPr algn="ctr">
              <a:defRPr sz="900" baseline="0">
                <a:solidFill>
                  <a:srgbClr val="3C4543"/>
                </a:solidFill>
                <a:latin typeface="Open Sans"/>
                <a:ea typeface="Open Sans"/>
                <a:cs typeface="Open Sans"/>
              </a:defRPr>
            </a:pPr>
            <a:endParaRPr lang="en-US"/>
          </a:p>
        </c:txPr>
        <c:crossAx val="620271824"/>
        <c:crosses val="autoZero"/>
        <c:crossBetween val="between"/>
      </c:valAx>
      <c:spPr>
        <a:noFill/>
        <a:ln>
          <a:noFill/>
          <a:round/>
        </a:ln>
        <a:effectLst/>
      </c:spPr>
    </c:plotArea>
    <c:legend>
      <c:legendPos val="t"/>
      <c:overlay val="0"/>
      <c:spPr>
        <a:noFill/>
        <a:ln>
          <a:noFill/>
          <a:round/>
        </a:ln>
        <a:effectLst/>
      </c:spPr>
      <c:txPr>
        <a:bodyPr/>
        <a:lstStyle/>
        <a:p>
          <a:pPr>
            <a:defRPr sz="1100" b="1" baseline="0">
              <a:solidFill>
                <a:srgbClr val="3C4543"/>
              </a:solidFill>
              <a:latin typeface="+mn-lt"/>
              <a:ea typeface="+mn-lt"/>
              <a:cs typeface="+mn-lt"/>
            </a:defRPr>
          </a:pPr>
          <a:endParaRPr lang="en-US"/>
        </a:p>
      </c:txPr>
    </c:legend>
    <c:plotVisOnly val="1"/>
    <c:dispBlanksAs val="gap"/>
    <c:showDLblsOverMax val="0"/>
  </c:chart>
  <c:spPr>
    <a:noFill/>
    <a:ln>
      <a:noFill/>
      <a:round/>
    </a:ln>
    <a:effectLst/>
  </c:spPr>
  <c:txPr>
    <a:bodyPr/>
    <a:lstStyle/>
    <a:p>
      <a:pPr>
        <a:defRPr sz="9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sz="1400" b="1" baseline="0">
                <a:solidFill>
                  <a:srgbClr val="3D4543"/>
                </a:solidFill>
                <a:latin typeface="+mn-lt"/>
                <a:ea typeface="+mn-lt"/>
                <a:cs typeface="+mn-lt"/>
              </a:defRPr>
            </a:pPr>
            <a:r>
              <a:rPr sz="1400" b="1" baseline="0">
                <a:solidFill>
                  <a:srgbClr val="3D4543"/>
                </a:solidFill>
                <a:latin typeface="+mn-lt"/>
                <a:ea typeface="+mn-lt"/>
                <a:cs typeface="+mn-lt"/>
              </a:rPr>
              <a:t>After Course</a:t>
            </a:r>
          </a:p>
        </c:rich>
      </c:tx>
      <c:overlay val="0"/>
      <c:spPr>
        <a:noFill/>
        <a:ln>
          <a:noFill/>
          <a:round/>
        </a:ln>
        <a:effectLst/>
      </c:spPr>
    </c:title>
    <c:autoTitleDeleted val="0"/>
    <c:plotArea>
      <c:layout>
        <c:manualLayout>
          <c:layoutTarget val="inner"/>
          <c:xMode val="edge"/>
          <c:yMode val="edge"/>
          <c:x val="0.4804575074667391"/>
          <c:y val="0.26800389175490996"/>
          <c:w val="0.5195424925332609"/>
          <c:h val="0.66808836395450555"/>
        </c:manualLayout>
      </c:layout>
      <c:barChart>
        <c:barDir val="bar"/>
        <c:grouping val="clustered"/>
        <c:varyColors val="0"/>
        <c:ser>
          <c:idx val="0"/>
          <c:order val="0"/>
          <c:tx>
            <c:strRef>
              <c:f>Sheet1!$B$1</c:f>
              <c:strCache>
                <c:ptCount val="1"/>
                <c:pt idx="0">
                  <c:v>I would… (Actual norm)</c:v>
                </c:pt>
              </c:strCache>
            </c:strRef>
          </c:tx>
          <c:spPr>
            <a:solidFill>
              <a:srgbClr val="1F497D"/>
            </a:solidFill>
            <a:ln>
              <a:noFill/>
              <a:round/>
            </a:ln>
            <a:effectLst/>
          </c:spPr>
          <c:invertIfNegative val="0"/>
          <c:dLbls>
            <c:spPr>
              <a:noFill/>
              <a:ln>
                <a:noFill/>
                <a:round/>
              </a:ln>
              <a:effectLst/>
            </c:spPr>
            <c:txPr>
              <a:bodyPr/>
              <a:lstStyle/>
              <a:p>
                <a:pPr>
                  <a:defRPr sz="1100" b="1" baseline="0">
                    <a:solidFill>
                      <a:srgbClr val="FFFFFF"/>
                    </a:solidFill>
                    <a:latin typeface="+mn-lt"/>
                    <a:ea typeface="+mn-lt"/>
                    <a:cs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...communicate about expectations in a sexual situation.</c:v>
                </c:pt>
                <c:pt idx="1">
                  <c:v>...take action in potential sexual situation</c:v>
                </c:pt>
                <c:pt idx="2">
                  <c:v>...never place blame on a sexual assault victim.</c:v>
                </c:pt>
                <c:pt idx="3">
                  <c:v>...refrain from sexual activity if other person was incapacitated.</c:v>
                </c:pt>
                <c:pt idx="4">
                  <c:v>...express concern if witnessing abusive behavior.</c:v>
                </c:pt>
              </c:strCache>
            </c:strRef>
          </c:cat>
          <c:val>
            <c:numRef>
              <c:f>'Sheet1'!$B$2:$B$6</c:f>
              <c:numCache>
                <c:formatCode>0%</c:formatCode>
                <c:ptCount val="5"/>
                <c:pt idx="0">
                  <c:v>0.95</c:v>
                </c:pt>
                <c:pt idx="1">
                  <c:v>0.93</c:v>
                </c:pt>
                <c:pt idx="2">
                  <c:v>0.94</c:v>
                </c:pt>
                <c:pt idx="3">
                  <c:v>0.94</c:v>
                </c:pt>
                <c:pt idx="4">
                  <c:v>0.94</c:v>
                </c:pt>
              </c:numCache>
            </c:numRef>
          </c:val>
          <c:extLst>
            <c:ext xmlns:c16="http://schemas.microsoft.com/office/drawing/2014/chart" uri="{C3380CC4-5D6E-409C-BE32-E72D297353CC}">
              <c16:uniqueId val="{00000000-7F58-4B31-A7D4-95E7D4A9EF47}"/>
            </c:ext>
          </c:extLst>
        </c:ser>
        <c:ser>
          <c:idx val="1"/>
          <c:order val="1"/>
          <c:tx>
            <c:strRef>
              <c:f>Sheet1!$C$1</c:f>
              <c:strCache>
                <c:ptCount val="1"/>
                <c:pt idx="0">
                  <c:v>My peers would… (Perceived norm)</c:v>
                </c:pt>
              </c:strCache>
            </c:strRef>
          </c:tx>
          <c:spPr>
            <a:solidFill>
              <a:srgbClr val="4BACC6"/>
            </a:solidFill>
            <a:ln>
              <a:noFill/>
              <a:round/>
            </a:ln>
            <a:effectLst/>
          </c:spPr>
          <c:invertIfNegative val="0"/>
          <c:dLbls>
            <c:spPr>
              <a:noFill/>
              <a:ln>
                <a:noFill/>
                <a:round/>
              </a:ln>
              <a:effectLst/>
            </c:spPr>
            <c:txPr>
              <a:bodyPr/>
              <a:lstStyle/>
              <a:p>
                <a:pPr>
                  <a:defRPr sz="1100" b="1" baseline="0">
                    <a:solidFill>
                      <a:srgbClr val="FFFFFF"/>
                    </a:solidFill>
                    <a:latin typeface="+mn-lt"/>
                    <a:ea typeface="+mn-lt"/>
                    <a:cs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...communicate about expectations in a sexual situation.</c:v>
                </c:pt>
                <c:pt idx="1">
                  <c:v>...take action in potential sexual situation</c:v>
                </c:pt>
                <c:pt idx="2">
                  <c:v>...never place blame on a sexual assault victim.</c:v>
                </c:pt>
                <c:pt idx="3">
                  <c:v>...refrain from sexual activity if other person was incapacitated.</c:v>
                </c:pt>
                <c:pt idx="4">
                  <c:v>...express concern if witnessing abusive behavior.</c:v>
                </c:pt>
              </c:strCache>
            </c:strRef>
          </c:cat>
          <c:val>
            <c:numRef>
              <c:f>'Sheet1'!$C$2:$C$6</c:f>
              <c:numCache>
                <c:formatCode>0%</c:formatCode>
                <c:ptCount val="5"/>
                <c:pt idx="0">
                  <c:v>0.81</c:v>
                </c:pt>
                <c:pt idx="1">
                  <c:v>0.77</c:v>
                </c:pt>
                <c:pt idx="2">
                  <c:v>0.82</c:v>
                </c:pt>
                <c:pt idx="3">
                  <c:v>0.71</c:v>
                </c:pt>
                <c:pt idx="4">
                  <c:v>0.85</c:v>
                </c:pt>
              </c:numCache>
            </c:numRef>
          </c:val>
          <c:extLst>
            <c:ext xmlns:c16="http://schemas.microsoft.com/office/drawing/2014/chart" uri="{C3380CC4-5D6E-409C-BE32-E72D297353CC}">
              <c16:uniqueId val="{00000001-7F58-4B31-A7D4-95E7D4A9EF47}"/>
            </c:ext>
          </c:extLst>
        </c:ser>
        <c:dLbls>
          <c:dLblPos val="inEnd"/>
          <c:showLegendKey val="0"/>
          <c:showVal val="1"/>
          <c:showCatName val="0"/>
          <c:showSerName val="0"/>
          <c:showPercent val="0"/>
          <c:showBubbleSize val="0"/>
        </c:dLbls>
        <c:gapWidth val="26"/>
        <c:overlap val="-1"/>
        <c:axId val="1007112432"/>
        <c:axId val="1007108176"/>
      </c:barChart>
      <c:catAx>
        <c:axId val="1007112432"/>
        <c:scaling>
          <c:orientation val="maxMin"/>
        </c:scaling>
        <c:delete val="0"/>
        <c:axPos val="l"/>
        <c:numFmt formatCode="General" sourceLinked="1"/>
        <c:majorTickMark val="out"/>
        <c:minorTickMark val="none"/>
        <c:tickLblPos val="nextTo"/>
        <c:spPr>
          <a:ln w="9525">
            <a:solidFill>
              <a:srgbClr val="E1E4E4"/>
            </a:solidFill>
            <a:prstDash val="solid"/>
            <a:round/>
          </a:ln>
        </c:spPr>
        <c:txPr>
          <a:bodyPr rot="0"/>
          <a:lstStyle/>
          <a:p>
            <a:pPr algn="ctr">
              <a:defRPr baseline="0">
                <a:solidFill>
                  <a:srgbClr val="3D4543"/>
                </a:solidFill>
                <a:latin typeface="+mn-lt"/>
                <a:ea typeface="+mn-lt"/>
                <a:cs typeface="+mn-lt"/>
              </a:defRPr>
            </a:pPr>
            <a:endParaRPr lang="en-US"/>
          </a:p>
        </c:txPr>
        <c:crossAx val="1007108176"/>
        <c:crosses val="autoZero"/>
        <c:auto val="1"/>
        <c:lblAlgn val="ctr"/>
        <c:lblOffset val="100"/>
        <c:noMultiLvlLbl val="0"/>
      </c:catAx>
      <c:valAx>
        <c:axId val="1007108176"/>
        <c:scaling>
          <c:orientation val="minMax"/>
          <c:max val="1"/>
          <c:min val="0"/>
        </c:scaling>
        <c:delete val="1"/>
        <c:axPos val="t"/>
        <c:minorGridlines>
          <c:spPr>
            <a:ln w="9525">
              <a:noFill/>
              <a:round/>
            </a:ln>
          </c:spPr>
        </c:minorGridlines>
        <c:numFmt formatCode="0%" sourceLinked="1"/>
        <c:majorTickMark val="out"/>
        <c:minorTickMark val="none"/>
        <c:tickLblPos val="nextTo"/>
        <c:crossAx val="1007112432"/>
        <c:crosses val="autoZero"/>
        <c:crossBetween val="between"/>
      </c:valAx>
      <c:spPr>
        <a:noFill/>
        <a:ln>
          <a:noFill/>
          <a:round/>
        </a:ln>
        <a:effectLst/>
      </c:spPr>
    </c:plotArea>
    <c:legend>
      <c:legendPos val="t"/>
      <c:overlay val="0"/>
      <c:spPr>
        <a:noFill/>
        <a:ln>
          <a:noFill/>
          <a:round/>
        </a:ln>
        <a:effectLst/>
      </c:spPr>
      <c:txPr>
        <a:bodyPr/>
        <a:lstStyle/>
        <a:p>
          <a:pPr>
            <a:defRPr sz="900" b="1" baseline="0">
              <a:solidFill>
                <a:srgbClr val="3D4543"/>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400" b="1" i="0" baseline="0">
                <a:solidFill>
                  <a:srgbClr val="3D4543"/>
                </a:solidFill>
                <a:latin typeface="+mn-lt"/>
                <a:ea typeface="+mn-lt"/>
                <a:cs typeface="+mn-lt"/>
              </a:defRPr>
            </a:pPr>
            <a:r>
              <a:rPr lang="en-US" sz="1400" b="1" i="0" baseline="0">
                <a:solidFill>
                  <a:srgbClr val="3D4543"/>
                </a:solidFill>
                <a:latin typeface="+mn-lt"/>
                <a:ea typeface="+mn-lt"/>
                <a:cs typeface="+mn-lt"/>
              </a:rPr>
              <a:t>Before Course</a:t>
            </a:r>
          </a:p>
        </c:rich>
      </c:tx>
      <c:overlay val="0"/>
      <c:spPr>
        <a:noFill/>
        <a:ln>
          <a:noFill/>
          <a:round/>
        </a:ln>
        <a:effectLst/>
      </c:spPr>
    </c:title>
    <c:autoTitleDeleted val="0"/>
    <c:plotArea>
      <c:layout>
        <c:manualLayout>
          <c:layoutTarget val="inner"/>
          <c:xMode val="edge"/>
          <c:yMode val="edge"/>
          <c:x val="0.4804575074667391"/>
          <c:y val="0.26800389175490996"/>
          <c:w val="0.5195424925332609"/>
          <c:h val="0.66808836395450555"/>
        </c:manualLayout>
      </c:layout>
      <c:barChart>
        <c:barDir val="bar"/>
        <c:grouping val="clustered"/>
        <c:varyColors val="0"/>
        <c:ser>
          <c:idx val="0"/>
          <c:order val="0"/>
          <c:tx>
            <c:strRef>
              <c:f>Sheet1!$B$1</c:f>
              <c:strCache>
                <c:ptCount val="1"/>
                <c:pt idx="0">
                  <c:v>I would… (Actual norm)</c:v>
                </c:pt>
              </c:strCache>
            </c:strRef>
          </c:tx>
          <c:spPr>
            <a:solidFill>
              <a:srgbClr val="1F497D"/>
            </a:solidFill>
            <a:ln>
              <a:noFill/>
              <a:round/>
            </a:ln>
            <a:effectLst/>
          </c:spPr>
          <c:invertIfNegative val="0"/>
          <c:dLbls>
            <c:spPr>
              <a:noFill/>
              <a:ln>
                <a:noFill/>
                <a:round/>
              </a:ln>
              <a:effectLst/>
            </c:spPr>
            <c:txPr>
              <a:bodyPr/>
              <a:lstStyle/>
              <a:p>
                <a:pPr>
                  <a:defRPr sz="1100" b="1" baseline="0">
                    <a:solidFill>
                      <a:srgbClr val="FFFFFF"/>
                    </a:solidFill>
                    <a:latin typeface="+mn-lt"/>
                    <a:ea typeface="+mn-lt"/>
                    <a:cs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...communicate about expectations in a sexual situation.</c:v>
                </c:pt>
                <c:pt idx="1">
                  <c:v>...take action in potential sexual situation</c:v>
                </c:pt>
                <c:pt idx="2">
                  <c:v>...never place blame on a sexual assault victim.</c:v>
                </c:pt>
                <c:pt idx="3">
                  <c:v>...refrain from sexual activity if other person was incapacitated.</c:v>
                </c:pt>
                <c:pt idx="4">
                  <c:v>...express concern if witnessing abusive behavior.</c:v>
                </c:pt>
              </c:strCache>
            </c:strRef>
          </c:cat>
          <c:val>
            <c:numRef>
              <c:f>'Sheet1'!$B$2:$B$6</c:f>
              <c:numCache>
                <c:formatCode>0%</c:formatCode>
                <c:ptCount val="5"/>
                <c:pt idx="0">
                  <c:v>0.95</c:v>
                </c:pt>
                <c:pt idx="1">
                  <c:v>0.93</c:v>
                </c:pt>
                <c:pt idx="2">
                  <c:v>0.93</c:v>
                </c:pt>
                <c:pt idx="3">
                  <c:v>0.95</c:v>
                </c:pt>
                <c:pt idx="4">
                  <c:v>0.95</c:v>
                </c:pt>
              </c:numCache>
            </c:numRef>
          </c:val>
          <c:extLst>
            <c:ext xmlns:c16="http://schemas.microsoft.com/office/drawing/2014/chart" uri="{C3380CC4-5D6E-409C-BE32-E72D297353CC}">
              <c16:uniqueId val="{00000000-0CF0-4754-855E-FDD40BDACBC8}"/>
            </c:ext>
          </c:extLst>
        </c:ser>
        <c:ser>
          <c:idx val="1"/>
          <c:order val="1"/>
          <c:tx>
            <c:strRef>
              <c:f>Sheet1!$C$1</c:f>
              <c:strCache>
                <c:ptCount val="1"/>
                <c:pt idx="0">
                  <c:v>My peers would… (Perceived norm)</c:v>
                </c:pt>
              </c:strCache>
            </c:strRef>
          </c:tx>
          <c:spPr>
            <a:solidFill>
              <a:srgbClr val="4BACC6"/>
            </a:solidFill>
            <a:ln>
              <a:noFill/>
              <a:round/>
            </a:ln>
            <a:effectLst/>
          </c:spPr>
          <c:invertIfNegative val="0"/>
          <c:dLbls>
            <c:spPr>
              <a:noFill/>
              <a:ln>
                <a:noFill/>
                <a:round/>
              </a:ln>
              <a:effectLst/>
            </c:spPr>
            <c:txPr>
              <a:bodyPr/>
              <a:lstStyle/>
              <a:p>
                <a:pPr>
                  <a:defRPr sz="1100" b="1" baseline="0">
                    <a:solidFill>
                      <a:srgbClr val="FFFFFF"/>
                    </a:solidFill>
                    <a:latin typeface="+mn-lt"/>
                    <a:ea typeface="+mn-lt"/>
                    <a:cs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...communicate about expectations in a sexual situation.</c:v>
                </c:pt>
                <c:pt idx="1">
                  <c:v>...take action in potential sexual situation</c:v>
                </c:pt>
                <c:pt idx="2">
                  <c:v>...never place blame on a sexual assault victim.</c:v>
                </c:pt>
                <c:pt idx="3">
                  <c:v>...refrain from sexual activity if other person was incapacitated.</c:v>
                </c:pt>
                <c:pt idx="4">
                  <c:v>...express concern if witnessing abusive behavior.</c:v>
                </c:pt>
              </c:strCache>
            </c:strRef>
          </c:cat>
          <c:val>
            <c:numRef>
              <c:f>'Sheet1'!$C$2:$C$6</c:f>
              <c:numCache>
                <c:formatCode>0%</c:formatCode>
                <c:ptCount val="5"/>
                <c:pt idx="0">
                  <c:v>0.71</c:v>
                </c:pt>
                <c:pt idx="1">
                  <c:v>0.66</c:v>
                </c:pt>
                <c:pt idx="2">
                  <c:v>0.71</c:v>
                </c:pt>
                <c:pt idx="3">
                  <c:v>0.64</c:v>
                </c:pt>
                <c:pt idx="4">
                  <c:v>0.78</c:v>
                </c:pt>
              </c:numCache>
            </c:numRef>
          </c:val>
          <c:extLst>
            <c:ext xmlns:c16="http://schemas.microsoft.com/office/drawing/2014/chart" uri="{C3380CC4-5D6E-409C-BE32-E72D297353CC}">
              <c16:uniqueId val="{00000001-0CF0-4754-855E-FDD40BDACBC8}"/>
            </c:ext>
          </c:extLst>
        </c:ser>
        <c:dLbls>
          <c:dLblPos val="inEnd"/>
          <c:showLegendKey val="0"/>
          <c:showVal val="1"/>
          <c:showCatName val="0"/>
          <c:showSerName val="0"/>
          <c:showPercent val="0"/>
          <c:showBubbleSize val="0"/>
        </c:dLbls>
        <c:gapWidth val="26"/>
        <c:overlap val="-1"/>
        <c:axId val="1007112432"/>
        <c:axId val="1007108176"/>
      </c:barChart>
      <c:catAx>
        <c:axId val="1007112432"/>
        <c:scaling>
          <c:orientation val="maxMin"/>
        </c:scaling>
        <c:delete val="0"/>
        <c:axPos val="l"/>
        <c:numFmt formatCode="General" sourceLinked="1"/>
        <c:majorTickMark val="out"/>
        <c:minorTickMark val="none"/>
        <c:tickLblPos val="nextTo"/>
        <c:spPr>
          <a:ln w="9525">
            <a:solidFill>
              <a:srgbClr val="E1E4E4"/>
            </a:solidFill>
            <a:prstDash val="solid"/>
            <a:round/>
          </a:ln>
        </c:spPr>
        <c:txPr>
          <a:bodyPr rot="0"/>
          <a:lstStyle/>
          <a:p>
            <a:pPr algn="ctr">
              <a:defRPr sz="1100" baseline="0">
                <a:solidFill>
                  <a:srgbClr val="3D4543"/>
                </a:solidFill>
                <a:latin typeface="+mn-lt"/>
                <a:ea typeface="+mn-lt"/>
                <a:cs typeface="+mn-lt"/>
              </a:defRPr>
            </a:pPr>
            <a:endParaRPr lang="en-US"/>
          </a:p>
        </c:txPr>
        <c:crossAx val="1007108176"/>
        <c:crosses val="autoZero"/>
        <c:auto val="1"/>
        <c:lblAlgn val="ctr"/>
        <c:lblOffset val="100"/>
        <c:noMultiLvlLbl val="0"/>
      </c:catAx>
      <c:valAx>
        <c:axId val="1007108176"/>
        <c:scaling>
          <c:orientation val="minMax"/>
          <c:max val="1"/>
          <c:min val="0"/>
        </c:scaling>
        <c:delete val="1"/>
        <c:axPos val="t"/>
        <c:minorGridlines>
          <c:spPr>
            <a:ln w="9525">
              <a:noFill/>
              <a:round/>
            </a:ln>
          </c:spPr>
        </c:minorGridlines>
        <c:numFmt formatCode="0%" sourceLinked="1"/>
        <c:majorTickMark val="out"/>
        <c:minorTickMark val="none"/>
        <c:tickLblPos val="nextTo"/>
        <c:crossAx val="1007112432"/>
        <c:crosses val="autoZero"/>
        <c:crossBetween val="between"/>
      </c:valAx>
      <c:spPr>
        <a:noFill/>
        <a:ln>
          <a:noFill/>
          <a:round/>
        </a:ln>
        <a:effectLst/>
      </c:spPr>
    </c:plotArea>
    <c:legend>
      <c:legendPos val="t"/>
      <c:overlay val="0"/>
      <c:spPr>
        <a:noFill/>
        <a:ln>
          <a:noFill/>
          <a:round/>
        </a:ln>
        <a:effectLst/>
      </c:spPr>
      <c:txPr>
        <a:bodyPr/>
        <a:lstStyle/>
        <a:p>
          <a:pPr>
            <a:defRPr sz="1100" b="1" baseline="0">
              <a:solidFill>
                <a:srgbClr val="3D4543"/>
              </a:solidFill>
              <a:latin typeface="+mn-lt"/>
              <a:ea typeface="+mn-lt"/>
              <a:cs typeface="+mn-lt"/>
            </a:defRPr>
          </a:pPr>
          <a:endParaRPr lang="en-US"/>
        </a:p>
      </c:txPr>
    </c:legend>
    <c:plotVisOnly val="1"/>
    <c:dispBlanksAs val="gap"/>
    <c:showDLblsOverMax val="0"/>
  </c:chart>
  <c:spPr>
    <a:noFill/>
    <a:ln>
      <a:noFill/>
      <a:round/>
    </a:ln>
    <a:effectLst/>
  </c:spPr>
  <c:txPr>
    <a:bodyPr/>
    <a:lstStyle/>
    <a:p>
      <a:pPr>
        <a:defRPr sz="1100">
          <a:solidFill>
            <a:srgbClr val="3D4543"/>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lang="en-US" sz="1400" b="1" i="0" baseline="0">
                <a:solidFill>
                  <a:srgbClr val="3C4543"/>
                </a:solidFill>
                <a:latin typeface="Open Sans"/>
                <a:ea typeface="Open Sans"/>
                <a:cs typeface="Open Sans"/>
              </a:defRPr>
            </a:pPr>
            <a:r>
              <a:rPr lang="en-US" sz="1400" b="1" i="0" baseline="0">
                <a:solidFill>
                  <a:srgbClr val="3C4543"/>
                </a:solidFill>
                <a:latin typeface="Open Sans"/>
                <a:ea typeface="Open Sans"/>
                <a:cs typeface="Open Sans"/>
              </a:rPr>
              <a:t>Perceptions of Campus Climate</a:t>
            </a:r>
          </a:p>
        </c:rich>
      </c:tx>
      <c:layout>
        <c:manualLayout>
          <c:xMode val="edge"/>
          <c:yMode val="edge"/>
          <c:x val="1.5816829068171932E-3"/>
          <c:y val="0"/>
        </c:manualLayout>
      </c:layout>
      <c:overlay val="0"/>
      <c:spPr>
        <a:noFill/>
        <a:ln>
          <a:noFill/>
          <a:round/>
        </a:ln>
        <a:effectLst/>
      </c:spPr>
    </c:title>
    <c:autoTitleDeleted val="0"/>
    <c:plotArea>
      <c:layout/>
      <c:barChart>
        <c:barDir val="col"/>
        <c:grouping val="clustered"/>
        <c:varyColors val="0"/>
        <c:ser>
          <c:idx val="0"/>
          <c:order val="0"/>
          <c:tx>
            <c:strRef>
              <c:f>Sheet1!$B$1</c:f>
              <c:strCache>
                <c:ptCount val="1"/>
                <c:pt idx="0">
                  <c:v>Your Institution</c:v>
                </c:pt>
              </c:strCache>
            </c:strRef>
          </c:tx>
          <c:spPr>
            <a:solidFill>
              <a:srgbClr val="1F497D"/>
            </a:solidFill>
            <a:ln>
              <a:noFill/>
              <a:round/>
            </a:ln>
            <a:effectLst/>
          </c:spPr>
          <c:invertIfNegative val="0"/>
          <c:dLbls>
            <c:spPr>
              <a:noFill/>
              <a:ln>
                <a:noFill/>
                <a:round/>
              </a:ln>
              <a:effectLst/>
            </c:spPr>
            <c:txPr>
              <a:bodyPr/>
              <a:lstStyle/>
              <a:p>
                <a:pPr>
                  <a:defRPr sz="1050" b="1" baseline="0">
                    <a:solidFill>
                      <a:srgbClr val="FFFFFF"/>
                    </a:solidFill>
                    <a:latin typeface="+mn-lt"/>
                    <a:ea typeface="+mn-lt"/>
                    <a:cs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Officials at my school take reports of sexual assault seriously.</c:v>
                </c:pt>
                <c:pt idx="1">
                  <c:v>My school is committed to preventing sexual assault.</c:v>
                </c:pt>
                <c:pt idx="2">
                  <c:v>I feel part of a caring community that looks out for one another at my school.</c:v>
                </c:pt>
                <c:pt idx="3">
                  <c:v>There are good support resources at my school for students going through difficult times.</c:v>
                </c:pt>
                <c:pt idx="4">
                  <c:v>My school does a good job protecting the safety of students.</c:v>
                </c:pt>
              </c:strCache>
            </c:strRef>
          </c:cat>
          <c:val>
            <c:numRef>
              <c:f>'Sheet1'!$B$2:$B$6</c:f>
              <c:numCache>
                <c:formatCode>0%</c:formatCode>
                <c:ptCount val="5"/>
                <c:pt idx="0">
                  <c:v>0.83</c:v>
                </c:pt>
                <c:pt idx="1">
                  <c:v>0.9</c:v>
                </c:pt>
                <c:pt idx="2">
                  <c:v>0.88</c:v>
                </c:pt>
                <c:pt idx="3">
                  <c:v>0.88</c:v>
                </c:pt>
                <c:pt idx="4">
                  <c:v>0.87</c:v>
                </c:pt>
              </c:numCache>
            </c:numRef>
          </c:val>
          <c:extLst>
            <c:ext xmlns:c16="http://schemas.microsoft.com/office/drawing/2014/chart" uri="{C3380CC4-5D6E-409C-BE32-E72D297353CC}">
              <c16:uniqueId val="{00000000-EBE6-41E5-929C-FB787B570780}"/>
            </c:ext>
          </c:extLst>
        </c:ser>
        <c:ser>
          <c:idx val="1"/>
          <c:order val="1"/>
          <c:tx>
            <c:strRef>
              <c:f>Sheet1!$C$1</c:f>
              <c:strCache>
                <c:ptCount val="1"/>
                <c:pt idx="0">
                  <c:v>Peer Institutions</c:v>
                </c:pt>
              </c:strCache>
            </c:strRef>
          </c:tx>
          <c:spPr>
            <a:solidFill>
              <a:srgbClr val="F79646"/>
            </a:solidFill>
            <a:ln>
              <a:noFill/>
              <a:round/>
            </a:ln>
            <a:effectLst/>
          </c:spPr>
          <c:invertIfNegative val="0"/>
          <c:dLbls>
            <c:spPr>
              <a:noFill/>
              <a:ln>
                <a:noFill/>
                <a:round/>
              </a:ln>
              <a:effectLst/>
            </c:spPr>
            <c:txPr>
              <a:bodyPr/>
              <a:lstStyle/>
              <a:p>
                <a:pPr>
                  <a:defRPr sz="1050" b="1" baseline="0">
                    <a:solidFill>
                      <a:srgbClr val="FFFFFF"/>
                    </a:solidFill>
                    <a:latin typeface="+mn-lt"/>
                    <a:ea typeface="+mn-lt"/>
                    <a:cs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rgbClr val="B8C1C1"/>
                      </a:solidFill>
                      <a:prstDash val="solid"/>
                      <a:round/>
                    </a:ln>
                  </c:spPr>
                </c15:leaderLines>
              </c:ext>
            </c:extLst>
          </c:dLbls>
          <c:cat>
            <c:strRef>
              <c:f>'Sheet1'!$A$2:$A$6</c:f>
              <c:strCache>
                <c:ptCount val="5"/>
                <c:pt idx="0">
                  <c:v>Officials at my school take reports of sexual assault seriously.</c:v>
                </c:pt>
                <c:pt idx="1">
                  <c:v>My school is committed to preventing sexual assault.</c:v>
                </c:pt>
                <c:pt idx="2">
                  <c:v>I feel part of a caring community that looks out for one another at my school.</c:v>
                </c:pt>
                <c:pt idx="3">
                  <c:v>There are good support resources at my school for students going through difficult times.</c:v>
                </c:pt>
                <c:pt idx="4">
                  <c:v>My school does a good job protecting the safety of students.</c:v>
                </c:pt>
              </c:strCache>
            </c:strRef>
          </c:cat>
          <c:val>
            <c:numRef>
              <c:f>'Sheet1'!$C$2:$C$6</c:f>
              <c:numCache>
                <c:formatCode>0%</c:formatCode>
                <c:ptCount val="5"/>
                <c:pt idx="0">
                  <c:v>0.8</c:v>
                </c:pt>
                <c:pt idx="1">
                  <c:v>0.86</c:v>
                </c:pt>
                <c:pt idx="2">
                  <c:v>0.83</c:v>
                </c:pt>
                <c:pt idx="3">
                  <c:v>0.85</c:v>
                </c:pt>
                <c:pt idx="4">
                  <c:v>0.81</c:v>
                </c:pt>
              </c:numCache>
            </c:numRef>
          </c:val>
          <c:extLst>
            <c:ext xmlns:c16="http://schemas.microsoft.com/office/drawing/2014/chart" uri="{C3380CC4-5D6E-409C-BE32-E72D297353CC}">
              <c16:uniqueId val="{00000001-EBE6-41E5-929C-FB787B570780}"/>
            </c:ext>
          </c:extLst>
        </c:ser>
        <c:dLbls>
          <c:dLblPos val="inEnd"/>
          <c:showLegendKey val="0"/>
          <c:showVal val="1"/>
          <c:showCatName val="0"/>
          <c:showSerName val="0"/>
          <c:showPercent val="0"/>
          <c:showBubbleSize val="0"/>
        </c:dLbls>
        <c:gapWidth val="56"/>
        <c:axId val="634294672"/>
        <c:axId val="701098176"/>
      </c:barChart>
      <c:catAx>
        <c:axId val="634294672"/>
        <c:scaling>
          <c:orientation val="minMax"/>
        </c:scaling>
        <c:delete val="0"/>
        <c:axPos val="b"/>
        <c:numFmt formatCode="General" sourceLinked="1"/>
        <c:majorTickMark val="out"/>
        <c:minorTickMark val="none"/>
        <c:tickLblPos val="nextTo"/>
        <c:spPr>
          <a:ln w="9525">
            <a:noFill/>
            <a:round/>
          </a:ln>
        </c:spPr>
        <c:txPr>
          <a:bodyPr/>
          <a:lstStyle/>
          <a:p>
            <a:pPr algn="ctr">
              <a:defRPr sz="900" b="1" baseline="0">
                <a:solidFill>
                  <a:srgbClr val="3C4543"/>
                </a:solidFill>
                <a:latin typeface="+mn-lt"/>
                <a:ea typeface="+mn-lt"/>
                <a:cs typeface="+mn-lt"/>
              </a:defRPr>
            </a:pPr>
            <a:endParaRPr lang="en-US"/>
          </a:p>
        </c:txPr>
        <c:crossAx val="701098176"/>
        <c:crosses val="autoZero"/>
        <c:auto val="1"/>
        <c:lblAlgn val="ctr"/>
        <c:lblOffset val="100"/>
        <c:noMultiLvlLbl val="0"/>
      </c:catAx>
      <c:valAx>
        <c:axId val="701098176"/>
        <c:scaling>
          <c:orientation val="minMax"/>
          <c:max val="1"/>
          <c:min val="0"/>
        </c:scaling>
        <c:delete val="0"/>
        <c:axPos val="l"/>
        <c:minorGridlines>
          <c:spPr>
            <a:ln w="9525">
              <a:noFill/>
              <a:round/>
            </a:ln>
          </c:spPr>
        </c:minorGridlines>
        <c:numFmt formatCode="0%" sourceLinked="0"/>
        <c:majorTickMark val="out"/>
        <c:minorTickMark val="none"/>
        <c:tickLblPos val="nextTo"/>
        <c:spPr>
          <a:ln>
            <a:noFill/>
            <a:round/>
          </a:ln>
        </c:spPr>
        <c:txPr>
          <a:bodyPr/>
          <a:lstStyle/>
          <a:p>
            <a:pPr algn="ctr">
              <a:defRPr sz="800" b="1" baseline="0">
                <a:solidFill>
                  <a:srgbClr val="3C4543"/>
                </a:solidFill>
                <a:latin typeface="Open Sans"/>
                <a:ea typeface="Open Sans"/>
                <a:cs typeface="Open Sans"/>
              </a:defRPr>
            </a:pPr>
            <a:endParaRPr lang="en-US"/>
          </a:p>
        </c:txPr>
        <c:crossAx val="634294672"/>
        <c:crosses val="autoZero"/>
        <c:crossBetween val="between"/>
      </c:valAx>
      <c:spPr>
        <a:noFill/>
        <a:ln>
          <a:noFill/>
          <a:round/>
        </a:ln>
        <a:effectLst/>
      </c:spPr>
    </c:plotArea>
    <c:legend>
      <c:legendPos val="t"/>
      <c:overlay val="0"/>
      <c:spPr>
        <a:noFill/>
        <a:ln>
          <a:noFill/>
          <a:round/>
        </a:ln>
        <a:effectLst/>
      </c:spPr>
      <c:txPr>
        <a:bodyPr/>
        <a:lstStyle/>
        <a:p>
          <a:pPr>
            <a:defRPr sz="1100" b="1" baseline="0">
              <a:solidFill>
                <a:srgbClr val="3C4543"/>
              </a:solidFill>
              <a:latin typeface="Open Sans"/>
              <a:ea typeface="Open Sans"/>
              <a:cs typeface="Open Sans"/>
            </a:defRPr>
          </a:pPr>
          <a:endParaRPr lang="en-US"/>
        </a:p>
      </c:txPr>
    </c:legend>
    <c:plotVisOnly val="1"/>
    <c:dispBlanksAs val="gap"/>
    <c:showDLblsOverMax val="0"/>
  </c:chart>
  <c:spPr>
    <a:noFill/>
    <a:ln>
      <a:noFill/>
      <a:round/>
    </a:ln>
    <a:effectLst/>
  </c:spPr>
  <c:txPr>
    <a:bodyPr/>
    <a:lstStyle/>
    <a:p>
      <a:pPr>
        <a:defRPr sz="8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8F9811-C89F-4BBD-92A9-CACABFDDA257}" type="doc">
      <dgm:prSet loTypeId="urn:microsoft.com/office/officeart/2005/8/layout/pyramid1" loCatId="pyramid" qsTypeId="urn:microsoft.com/office/officeart/2005/8/quickstyle/simple1" csTypeId="urn:microsoft.com/office/officeart/2005/8/colors/accent1_2" phldr="1"/>
      <dgm:spPr/>
      <dgm:t>
        <a:bodyPr wrap="square"/>
        <a:lstStyle/>
        <a:p>
          <a:endParaRPr/>
        </a:p>
      </dgm:t>
    </dgm:pt>
    <dgm:pt modelId="{03C38BEA-50DC-48E4-9D2C-6A6C77EF4F49}">
      <dgm:prSet phldrT="[Text]" custT="1"/>
      <dgm:spPr bwMode="white">
        <a:solidFill>
          <a:schemeClr val="accent2">
            <a:lumMod val="40000"/>
            <a:lumOff val="60000"/>
          </a:schemeClr>
        </a:solidFill>
        <a:ln w="19050">
          <a:solidFill>
            <a:schemeClr val="bg1"/>
          </a:solidFill>
          <a:headEnd type="none"/>
          <a:tailEnd type="none"/>
        </a:ln>
      </dgm:spPr>
      <dgm:t>
        <a:bodyPr wrap="square" tIns="720000"/>
        <a:lstStyle/>
        <a:p>
          <a:endParaRPr lang="th-TH" sz="1000" b="1" i="0" dirty="0">
            <a:solidFill>
              <a:schemeClr val="tx1"/>
            </a:solidFill>
            <a:latin typeface="Open Sans"/>
          </a:endParaRPr>
        </a:p>
      </dgm:t>
    </dgm:pt>
    <dgm:pt modelId="{619B81BC-D2F4-463A-B1C2-A16115588C75}" type="parTrans" cxnId="{5A5B0645-B4C5-4751-A6E3-FB0E4EDDC8BA}">
      <dgm:prSet/>
      <dgm:spPr/>
      <dgm:t>
        <a:bodyPr wrap="square"/>
        <a:lstStyle/>
        <a:p>
          <a:endParaRPr lang="th-TH" sz="1000" b="1" dirty="0">
            <a:solidFill>
              <a:schemeClr val="bg1"/>
            </a:solidFill>
            <a:latin typeface="Lato"/>
          </a:endParaRPr>
        </a:p>
      </dgm:t>
    </dgm:pt>
    <dgm:pt modelId="{D3C8BB69-A5BA-4FAA-8067-A98DE6F526D0}" type="sibTrans" cxnId="{5A5B0645-B4C5-4751-A6E3-FB0E4EDDC8BA}">
      <dgm:prSet/>
      <dgm:spPr/>
      <dgm:t>
        <a:bodyPr wrap="square"/>
        <a:lstStyle/>
        <a:p>
          <a:endParaRPr lang="th-TH" sz="1000" b="1" dirty="0">
            <a:solidFill>
              <a:schemeClr val="bg1"/>
            </a:solidFill>
            <a:latin typeface="Lato"/>
          </a:endParaRPr>
        </a:p>
      </dgm:t>
    </dgm:pt>
    <dgm:pt modelId="{4F5C7F75-0DE7-4735-891A-0C26C31479C2}">
      <dgm:prSet phldrT="[Text]" custT="1"/>
      <dgm:spPr bwMode="white">
        <a:solidFill>
          <a:schemeClr val="accent2"/>
        </a:solidFill>
        <a:ln w="19050">
          <a:solidFill>
            <a:schemeClr val="bg1"/>
          </a:solidFill>
          <a:headEnd type="none"/>
          <a:tailEnd type="none"/>
        </a:ln>
      </dgm:spPr>
      <dgm:t>
        <a:bodyPr wrap="square" tIns="288000" bIns="36000" anchor="t"/>
        <a:lstStyle/>
        <a:p>
          <a:r>
            <a:rPr lang="en-US" sz="1200" b="1" i="0" dirty="0">
              <a:solidFill>
                <a:schemeClr val="bg1"/>
              </a:solidFill>
              <a:latin typeface="Open Sans"/>
            </a:rPr>
            <a:t>Policy</a:t>
          </a:r>
          <a:endParaRPr lang="th-TH" sz="1200" b="1" i="0" dirty="0">
            <a:solidFill>
              <a:schemeClr val="bg1"/>
            </a:solidFill>
            <a:latin typeface="Open Sans"/>
          </a:endParaRPr>
        </a:p>
      </dgm:t>
    </dgm:pt>
    <dgm:pt modelId="{26EECB4D-C913-4BBD-BCAE-6203B3CAF63A}" type="parTrans" cxnId="{ADA7C5F3-E360-46A8-840F-24BECA86AE6D}">
      <dgm:prSet/>
      <dgm:spPr/>
      <dgm:t>
        <a:bodyPr wrap="square"/>
        <a:lstStyle/>
        <a:p>
          <a:endParaRPr lang="th-TH" sz="1000" b="1" dirty="0">
            <a:solidFill>
              <a:schemeClr val="bg1"/>
            </a:solidFill>
            <a:latin typeface="Lato"/>
          </a:endParaRPr>
        </a:p>
      </dgm:t>
    </dgm:pt>
    <dgm:pt modelId="{3704374D-BD8E-4390-BFE3-3BD6C3F7B118}" type="sibTrans" cxnId="{ADA7C5F3-E360-46A8-840F-24BECA86AE6D}">
      <dgm:prSet/>
      <dgm:spPr/>
      <dgm:t>
        <a:bodyPr wrap="square"/>
        <a:lstStyle/>
        <a:p>
          <a:endParaRPr lang="th-TH" sz="1000" b="1" dirty="0">
            <a:solidFill>
              <a:schemeClr val="bg1"/>
            </a:solidFill>
            <a:latin typeface="Lato"/>
          </a:endParaRPr>
        </a:p>
      </dgm:t>
    </dgm:pt>
    <dgm:pt modelId="{028C942A-2A76-43F8-9FA6-52BD27CA088F}">
      <dgm:prSet phldrT="[Text]" custT="1"/>
      <dgm:spPr bwMode="white">
        <a:solidFill>
          <a:schemeClr val="accent1"/>
        </a:solidFill>
        <a:ln w="19050">
          <a:solidFill>
            <a:schemeClr val="bg1"/>
          </a:solidFill>
          <a:headEnd type="none"/>
          <a:tailEnd type="none"/>
        </a:ln>
      </dgm:spPr>
      <dgm:t>
        <a:bodyPr wrap="square" tIns="288000" bIns="36000" anchor="t"/>
        <a:lstStyle/>
        <a:p>
          <a:r>
            <a:rPr lang="en-US" sz="1200" b="1" dirty="0">
              <a:solidFill>
                <a:schemeClr val="bg1"/>
              </a:solidFill>
              <a:latin typeface="+mj-lt"/>
            </a:rPr>
            <a:t>Institutionalization</a:t>
          </a:r>
          <a:endParaRPr lang="th-TH" sz="1200" b="1" dirty="0">
            <a:solidFill>
              <a:schemeClr val="bg1"/>
            </a:solidFill>
            <a:latin typeface="+mj-lt"/>
          </a:endParaRPr>
        </a:p>
      </dgm:t>
    </dgm:pt>
    <dgm:pt modelId="{83FE4639-5066-4BF6-8F8C-F36F08E351B6}" type="parTrans" cxnId="{C906EF4E-E795-4BF6-B1F0-27C7E4A50C12}">
      <dgm:prSet/>
      <dgm:spPr/>
      <dgm:t>
        <a:bodyPr wrap="square"/>
        <a:lstStyle/>
        <a:p>
          <a:endParaRPr lang="th-TH" sz="1000" b="1" dirty="0">
            <a:solidFill>
              <a:schemeClr val="bg1"/>
            </a:solidFill>
            <a:latin typeface="Lato"/>
          </a:endParaRPr>
        </a:p>
      </dgm:t>
    </dgm:pt>
    <dgm:pt modelId="{11ECB7FE-88E6-4F03-A5F0-E992BC534331}" type="sibTrans" cxnId="{C906EF4E-E795-4BF6-B1F0-27C7E4A50C12}">
      <dgm:prSet/>
      <dgm:spPr/>
      <dgm:t>
        <a:bodyPr wrap="square"/>
        <a:lstStyle/>
        <a:p>
          <a:endParaRPr lang="th-TH" sz="1000" b="1" dirty="0">
            <a:solidFill>
              <a:schemeClr val="bg1"/>
            </a:solidFill>
            <a:latin typeface="Lato"/>
          </a:endParaRPr>
        </a:p>
      </dgm:t>
    </dgm:pt>
    <dgm:pt modelId="{40F7097D-8455-4031-BC55-AC2DE569E6CF}">
      <dgm:prSet phldrT="[Text]" custT="1"/>
      <dgm:spPr bwMode="white">
        <a:solidFill>
          <a:schemeClr val="accent1">
            <a:lumMod val="60000"/>
            <a:lumOff val="40000"/>
          </a:schemeClr>
        </a:solidFill>
        <a:ln w="19050">
          <a:solidFill>
            <a:schemeClr val="bg1">
              <a:alpha val="75000"/>
            </a:schemeClr>
          </a:solidFill>
          <a:headEnd type="none"/>
          <a:tailEnd type="none"/>
        </a:ln>
      </dgm:spPr>
      <dgm:t>
        <a:bodyPr wrap="square" tIns="288000" bIns="36000" anchor="t"/>
        <a:lstStyle/>
        <a:p>
          <a:r>
            <a:rPr lang="en-US" sz="1200" b="1" i="0" kern="1200" dirty="0">
              <a:solidFill>
                <a:schemeClr val="bg1"/>
              </a:solidFill>
              <a:latin typeface="Open Sans"/>
              <a:ea typeface="+mn-ea"/>
              <a:cs typeface="+mn-cs"/>
            </a:rPr>
            <a:t>Critical Processes</a:t>
          </a:r>
          <a:endParaRPr lang="th-TH" sz="1200" b="1" i="0" kern="1200" dirty="0">
            <a:solidFill>
              <a:schemeClr val="bg1"/>
            </a:solidFill>
            <a:latin typeface="Open Sans"/>
            <a:ea typeface="+mn-ea"/>
            <a:cs typeface="+mn-cs"/>
          </a:endParaRPr>
        </a:p>
      </dgm:t>
    </dgm:pt>
    <dgm:pt modelId="{835D1089-6813-420F-931F-BF9394802A5E}" type="parTrans" cxnId="{20E18A2F-A79A-47A4-8FEE-145BEAA9B754}">
      <dgm:prSet/>
      <dgm:spPr/>
      <dgm:t>
        <a:bodyPr wrap="square"/>
        <a:lstStyle/>
        <a:p>
          <a:endParaRPr lang="th-TH" sz="1000" b="1" dirty="0">
            <a:solidFill>
              <a:schemeClr val="bg1"/>
            </a:solidFill>
            <a:latin typeface="Lato"/>
          </a:endParaRPr>
        </a:p>
      </dgm:t>
    </dgm:pt>
    <dgm:pt modelId="{665EAA3E-1086-409C-959C-2DA52436FCBA}" type="sibTrans" cxnId="{20E18A2F-A79A-47A4-8FEE-145BEAA9B754}">
      <dgm:prSet/>
      <dgm:spPr/>
      <dgm:t>
        <a:bodyPr wrap="square"/>
        <a:lstStyle/>
        <a:p>
          <a:endParaRPr lang="th-TH" sz="1000" b="1" dirty="0">
            <a:solidFill>
              <a:schemeClr val="bg1"/>
            </a:solidFill>
            <a:latin typeface="Lato"/>
          </a:endParaRPr>
        </a:p>
      </dgm:t>
    </dgm:pt>
    <dgm:pt modelId="{91346B78-149D-4FB2-823B-FC942E9975A9}" type="pres">
      <dgm:prSet presAssocID="{D18F9811-C89F-4BBD-92A9-CACABFDDA257}" presName="Name0" presStyleCnt="0">
        <dgm:presLayoutVars>
          <dgm:dir/>
          <dgm:animLvl val="lvl"/>
          <dgm:resizeHandles val="exact"/>
        </dgm:presLayoutVars>
      </dgm:prSet>
      <dgm:spPr/>
    </dgm:pt>
    <dgm:pt modelId="{4A463CD0-F9D3-45AA-B65B-10AC9903E6D9}" type="pres">
      <dgm:prSet presAssocID="{03C38BEA-50DC-48E4-9D2C-6A6C77EF4F49}" presName="Name8" presStyleCnt="0"/>
      <dgm:spPr/>
    </dgm:pt>
    <dgm:pt modelId="{BF8CBAC0-34AC-45C1-BBB4-5466591E4B60}" type="pres">
      <dgm:prSet presAssocID="{03C38BEA-50DC-48E4-9D2C-6A6C77EF4F49}" presName="level" presStyleLbl="node1" presStyleIdx="0" presStyleCnt="4">
        <dgm:presLayoutVars>
          <dgm:chMax val="1"/>
          <dgm:bulletEnabled val="1"/>
        </dgm:presLayoutVars>
      </dgm:prSet>
      <dgm:spPr/>
    </dgm:pt>
    <dgm:pt modelId="{6EDFD512-C8D0-427D-8BEA-03B15EA6DDBF}" type="pres">
      <dgm:prSet presAssocID="{03C38BEA-50DC-48E4-9D2C-6A6C77EF4F49}" presName="levelTx" presStyleLbl="revTx" presStyleIdx="0" presStyleCnt="0">
        <dgm:presLayoutVars>
          <dgm:chMax val="1"/>
          <dgm:bulletEnabled val="1"/>
        </dgm:presLayoutVars>
      </dgm:prSet>
      <dgm:spPr/>
    </dgm:pt>
    <dgm:pt modelId="{39972EB0-45AC-455C-B20E-49A74AE48F8D}" type="pres">
      <dgm:prSet presAssocID="{4F5C7F75-0DE7-4735-891A-0C26C31479C2}" presName="Name8" presStyleCnt="0"/>
      <dgm:spPr/>
    </dgm:pt>
    <dgm:pt modelId="{4F154A30-990D-446A-B734-58DCCDF17FCA}" type="pres">
      <dgm:prSet presAssocID="{4F5C7F75-0DE7-4735-891A-0C26C31479C2}" presName="level" presStyleLbl="node1" presStyleIdx="1" presStyleCnt="4">
        <dgm:presLayoutVars>
          <dgm:chMax val="1"/>
          <dgm:bulletEnabled val="1"/>
        </dgm:presLayoutVars>
      </dgm:prSet>
      <dgm:spPr/>
    </dgm:pt>
    <dgm:pt modelId="{E9C9186F-A33C-43D4-8CCD-8215E4EA469E}" type="pres">
      <dgm:prSet presAssocID="{4F5C7F75-0DE7-4735-891A-0C26C31479C2}" presName="levelTx" presStyleLbl="revTx" presStyleIdx="0" presStyleCnt="0">
        <dgm:presLayoutVars>
          <dgm:chMax val="1"/>
          <dgm:bulletEnabled val="1"/>
        </dgm:presLayoutVars>
      </dgm:prSet>
      <dgm:spPr/>
    </dgm:pt>
    <dgm:pt modelId="{28AF2D49-5A42-49D2-AD84-F21B0DE0C666}" type="pres">
      <dgm:prSet presAssocID="{40F7097D-8455-4031-BC55-AC2DE569E6CF}" presName="Name8" presStyleCnt="0"/>
      <dgm:spPr/>
    </dgm:pt>
    <dgm:pt modelId="{82EB7E9D-24F5-403A-BF9B-B12B1215A2E5}" type="pres">
      <dgm:prSet presAssocID="{40F7097D-8455-4031-BC55-AC2DE569E6CF}" presName="level" presStyleLbl="node1" presStyleIdx="2" presStyleCnt="4">
        <dgm:presLayoutVars>
          <dgm:chMax val="1"/>
          <dgm:bulletEnabled val="1"/>
        </dgm:presLayoutVars>
      </dgm:prSet>
      <dgm:spPr/>
    </dgm:pt>
    <dgm:pt modelId="{3F50111A-2C03-4B73-9399-98AB4BE93651}" type="pres">
      <dgm:prSet presAssocID="{40F7097D-8455-4031-BC55-AC2DE569E6CF}" presName="levelTx" presStyleLbl="revTx" presStyleIdx="0" presStyleCnt="0">
        <dgm:presLayoutVars>
          <dgm:chMax val="1"/>
          <dgm:bulletEnabled val="1"/>
        </dgm:presLayoutVars>
      </dgm:prSet>
      <dgm:spPr/>
    </dgm:pt>
    <dgm:pt modelId="{F375242D-C385-435A-B4B4-B250C47AFE5A}" type="pres">
      <dgm:prSet presAssocID="{028C942A-2A76-43F8-9FA6-52BD27CA088F}" presName="Name8" presStyleCnt="0"/>
      <dgm:spPr/>
    </dgm:pt>
    <dgm:pt modelId="{49FE8BC1-6D88-4414-8294-3D4B2E2B8EEE}" type="pres">
      <dgm:prSet presAssocID="{028C942A-2A76-43F8-9FA6-52BD27CA088F}" presName="level" presStyleLbl="node1" presStyleIdx="3" presStyleCnt="4" custLinFactNeighborX="-360">
        <dgm:presLayoutVars>
          <dgm:chMax val="1"/>
          <dgm:bulletEnabled val="1"/>
        </dgm:presLayoutVars>
      </dgm:prSet>
      <dgm:spPr/>
    </dgm:pt>
    <dgm:pt modelId="{9C788B79-7BF0-42E6-AE65-87497E5CE2E5}" type="pres">
      <dgm:prSet presAssocID="{028C942A-2A76-43F8-9FA6-52BD27CA088F}" presName="levelTx" presStyleLbl="revTx" presStyleIdx="0" presStyleCnt="0">
        <dgm:presLayoutVars>
          <dgm:chMax val="1"/>
          <dgm:bulletEnabled val="1"/>
        </dgm:presLayoutVars>
      </dgm:prSet>
      <dgm:spPr/>
    </dgm:pt>
  </dgm:ptLst>
  <dgm:cxnLst>
    <dgm:cxn modelId="{5B18B219-9EF5-41C6-AD62-B61D6DBB7153}" type="presOf" srcId="{03C38BEA-50DC-48E4-9D2C-6A6C77EF4F49}" destId="{6EDFD512-C8D0-427D-8BEA-03B15EA6DDBF}" srcOrd="1" destOrd="0" presId="urn:microsoft.com/office/officeart/2005/8/layout/pyramid1"/>
    <dgm:cxn modelId="{20E18A2F-A79A-47A4-8FEE-145BEAA9B754}" srcId="{D18F9811-C89F-4BBD-92A9-CACABFDDA257}" destId="{40F7097D-8455-4031-BC55-AC2DE569E6CF}" srcOrd="2" destOrd="0" parTransId="{835D1089-6813-420F-931F-BF9394802A5E}" sibTransId="{665EAA3E-1086-409C-959C-2DA52436FCBA}"/>
    <dgm:cxn modelId="{968BDC44-8669-4903-B328-7E0C1C8654CE}" type="presOf" srcId="{40F7097D-8455-4031-BC55-AC2DE569E6CF}" destId="{3F50111A-2C03-4B73-9399-98AB4BE93651}" srcOrd="1" destOrd="0" presId="urn:microsoft.com/office/officeart/2005/8/layout/pyramid1"/>
    <dgm:cxn modelId="{5A5B0645-B4C5-4751-A6E3-FB0E4EDDC8BA}" srcId="{D18F9811-C89F-4BBD-92A9-CACABFDDA257}" destId="{03C38BEA-50DC-48E4-9D2C-6A6C77EF4F49}" srcOrd="0" destOrd="0" parTransId="{619B81BC-D2F4-463A-B1C2-A16115588C75}" sibTransId="{D3C8BB69-A5BA-4FAA-8067-A98DE6F526D0}"/>
    <dgm:cxn modelId="{625DE966-6ACD-4CF1-83A0-A0F01066E7CA}" type="presOf" srcId="{40F7097D-8455-4031-BC55-AC2DE569E6CF}" destId="{82EB7E9D-24F5-403A-BF9B-B12B1215A2E5}" srcOrd="0" destOrd="0" presId="urn:microsoft.com/office/officeart/2005/8/layout/pyramid1"/>
    <dgm:cxn modelId="{79E0FA66-7EB1-45FF-A5E6-810C524D47E5}" type="presOf" srcId="{03C38BEA-50DC-48E4-9D2C-6A6C77EF4F49}" destId="{BF8CBAC0-34AC-45C1-BBB4-5466591E4B60}" srcOrd="0" destOrd="0" presId="urn:microsoft.com/office/officeart/2005/8/layout/pyramid1"/>
    <dgm:cxn modelId="{C906EF4E-E795-4BF6-B1F0-27C7E4A50C12}" srcId="{D18F9811-C89F-4BBD-92A9-CACABFDDA257}" destId="{028C942A-2A76-43F8-9FA6-52BD27CA088F}" srcOrd="3" destOrd="0" parTransId="{83FE4639-5066-4BF6-8F8C-F36F08E351B6}" sibTransId="{11ECB7FE-88E6-4F03-A5F0-E992BC534331}"/>
    <dgm:cxn modelId="{C256459B-C546-42C0-8CFB-EA2654035632}" type="presOf" srcId="{D18F9811-C89F-4BBD-92A9-CACABFDDA257}" destId="{91346B78-149D-4FB2-823B-FC942E9975A9}" srcOrd="0" destOrd="0" presId="urn:microsoft.com/office/officeart/2005/8/layout/pyramid1"/>
    <dgm:cxn modelId="{41887DB7-5A01-4886-B06B-6DCECAFC5D8D}" type="presOf" srcId="{4F5C7F75-0DE7-4735-891A-0C26C31479C2}" destId="{E9C9186F-A33C-43D4-8CCD-8215E4EA469E}" srcOrd="1" destOrd="0" presId="urn:microsoft.com/office/officeart/2005/8/layout/pyramid1"/>
    <dgm:cxn modelId="{E9A692BD-AC6C-435E-AD68-CC17CE1B0CE6}" type="presOf" srcId="{028C942A-2A76-43F8-9FA6-52BD27CA088F}" destId="{49FE8BC1-6D88-4414-8294-3D4B2E2B8EEE}" srcOrd="0" destOrd="0" presId="urn:microsoft.com/office/officeart/2005/8/layout/pyramid1"/>
    <dgm:cxn modelId="{77696CCD-14EC-4D32-B997-5371705940DF}" type="presOf" srcId="{4F5C7F75-0DE7-4735-891A-0C26C31479C2}" destId="{4F154A30-990D-446A-B734-58DCCDF17FCA}" srcOrd="0" destOrd="0" presId="urn:microsoft.com/office/officeart/2005/8/layout/pyramid1"/>
    <dgm:cxn modelId="{824675DE-E2A4-4F72-B5D0-C497215304AB}" type="presOf" srcId="{028C942A-2A76-43F8-9FA6-52BD27CA088F}" destId="{9C788B79-7BF0-42E6-AE65-87497E5CE2E5}" srcOrd="1" destOrd="0" presId="urn:microsoft.com/office/officeart/2005/8/layout/pyramid1"/>
    <dgm:cxn modelId="{ADA7C5F3-E360-46A8-840F-24BECA86AE6D}" srcId="{D18F9811-C89F-4BBD-92A9-CACABFDDA257}" destId="{4F5C7F75-0DE7-4735-891A-0C26C31479C2}" srcOrd="1" destOrd="0" parTransId="{26EECB4D-C913-4BBD-BCAE-6203B3CAF63A}" sibTransId="{3704374D-BD8E-4390-BFE3-3BD6C3F7B118}"/>
    <dgm:cxn modelId="{991DDC90-2E54-41C2-B00C-8E3E540100E7}" type="presParOf" srcId="{91346B78-149D-4FB2-823B-FC942E9975A9}" destId="{4A463CD0-F9D3-45AA-B65B-10AC9903E6D9}" srcOrd="0" destOrd="0" presId="urn:microsoft.com/office/officeart/2005/8/layout/pyramid1"/>
    <dgm:cxn modelId="{C9D24A98-7D45-43D0-9555-64C667321FA9}" type="presParOf" srcId="{4A463CD0-F9D3-45AA-B65B-10AC9903E6D9}" destId="{BF8CBAC0-34AC-45C1-BBB4-5466591E4B60}" srcOrd="0" destOrd="0" presId="urn:microsoft.com/office/officeart/2005/8/layout/pyramid1"/>
    <dgm:cxn modelId="{CFB9BFDE-93F1-4BFD-8F0A-BDFEE7C1B630}" type="presParOf" srcId="{4A463CD0-F9D3-45AA-B65B-10AC9903E6D9}" destId="{6EDFD512-C8D0-427D-8BEA-03B15EA6DDBF}" srcOrd="1" destOrd="0" presId="urn:microsoft.com/office/officeart/2005/8/layout/pyramid1"/>
    <dgm:cxn modelId="{FC9AC05C-3E58-430B-8A47-CD4C8514F12E}" type="presParOf" srcId="{91346B78-149D-4FB2-823B-FC942E9975A9}" destId="{39972EB0-45AC-455C-B20E-49A74AE48F8D}" srcOrd="1" destOrd="0" presId="urn:microsoft.com/office/officeart/2005/8/layout/pyramid1"/>
    <dgm:cxn modelId="{D2DF95A7-0E6F-481A-BE84-E249F9FA4BE2}" type="presParOf" srcId="{39972EB0-45AC-455C-B20E-49A74AE48F8D}" destId="{4F154A30-990D-446A-B734-58DCCDF17FCA}" srcOrd="0" destOrd="0" presId="urn:microsoft.com/office/officeart/2005/8/layout/pyramid1"/>
    <dgm:cxn modelId="{5404187A-3C82-436D-B8B0-4CEA99E7B885}" type="presParOf" srcId="{39972EB0-45AC-455C-B20E-49A74AE48F8D}" destId="{E9C9186F-A33C-43D4-8CCD-8215E4EA469E}" srcOrd="1" destOrd="0" presId="urn:microsoft.com/office/officeart/2005/8/layout/pyramid1"/>
    <dgm:cxn modelId="{D15770DB-0E6B-41CF-981B-27E948519DEC}" type="presParOf" srcId="{91346B78-149D-4FB2-823B-FC942E9975A9}" destId="{28AF2D49-5A42-49D2-AD84-F21B0DE0C666}" srcOrd="2" destOrd="0" presId="urn:microsoft.com/office/officeart/2005/8/layout/pyramid1"/>
    <dgm:cxn modelId="{C20D2E01-F2BD-4E47-8247-3DC7C1D084A4}" type="presParOf" srcId="{28AF2D49-5A42-49D2-AD84-F21B0DE0C666}" destId="{82EB7E9D-24F5-403A-BF9B-B12B1215A2E5}" srcOrd="0" destOrd="0" presId="urn:microsoft.com/office/officeart/2005/8/layout/pyramid1"/>
    <dgm:cxn modelId="{74DA747D-84B2-4AD0-9D42-633A310DD517}" type="presParOf" srcId="{28AF2D49-5A42-49D2-AD84-F21B0DE0C666}" destId="{3F50111A-2C03-4B73-9399-98AB4BE93651}" srcOrd="1" destOrd="0" presId="urn:microsoft.com/office/officeart/2005/8/layout/pyramid1"/>
    <dgm:cxn modelId="{C83CFC3C-165F-41FD-AB65-7B6E3AC436A0}" type="presParOf" srcId="{91346B78-149D-4FB2-823B-FC942E9975A9}" destId="{F375242D-C385-435A-B4B4-B250C47AFE5A}" srcOrd="3" destOrd="0" presId="urn:microsoft.com/office/officeart/2005/8/layout/pyramid1"/>
    <dgm:cxn modelId="{B49C3483-E6DC-4330-8366-B0109A58F3CA}" type="presParOf" srcId="{F375242D-C385-435A-B4B4-B250C47AFE5A}" destId="{49FE8BC1-6D88-4414-8294-3D4B2E2B8EEE}" srcOrd="0" destOrd="0" presId="urn:microsoft.com/office/officeart/2005/8/layout/pyramid1"/>
    <dgm:cxn modelId="{CCF62584-6D08-4DB1-91F9-A80310DBB412}" type="presParOf" srcId="{F375242D-C385-435A-B4B4-B250C47AFE5A}" destId="{9C788B79-7BF0-42E6-AE65-87497E5CE2E5}"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8CBAC0-34AC-45C1-BBB4-5466591E4B60}">
      <dsp:nvSpPr>
        <dsp:cNvPr id="0" name=""/>
        <dsp:cNvSpPr/>
      </dsp:nvSpPr>
      <dsp:spPr bwMode="white">
        <a:xfrm>
          <a:off x="2342549" y="0"/>
          <a:ext cx="1561699" cy="1371600"/>
        </a:xfrm>
        <a:prstGeom prst="trapezoid">
          <a:avLst>
            <a:gd name="adj" fmla="val 56930"/>
          </a:avLst>
        </a:prstGeom>
        <a:solidFill>
          <a:schemeClr val="accent2">
            <a:lumMod val="40000"/>
            <a:lumOff val="60000"/>
          </a:schemeClr>
        </a:solidFill>
        <a:ln w="19050" cap="flat">
          <a:solidFill>
            <a:schemeClr val="bg1"/>
          </a:solidFill>
          <a:prstDash val="solid"/>
          <a:headEnd type="none"/>
          <a:tailEnd type="none"/>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720000" rIns="12700" bIns="12700" numCol="1" spcCol="1270" anchor="ctr" anchorCtr="0">
          <a:noAutofit/>
        </a:bodyPr>
        <a:lstStyle/>
        <a:p>
          <a:pPr marL="0" lvl="0" indent="0" algn="ctr" defTabSz="444500">
            <a:lnSpc>
              <a:spcPct val="90000"/>
            </a:lnSpc>
            <a:spcBef>
              <a:spcPct val="0"/>
            </a:spcBef>
            <a:spcAft>
              <a:spcPct val="35000"/>
            </a:spcAft>
            <a:buNone/>
          </a:pPr>
          <a:endParaRPr lang="th-TH" sz="1000" b="1" i="0" kern="1200" dirty="0">
            <a:solidFill>
              <a:schemeClr val="tx1"/>
            </a:solidFill>
            <a:latin typeface="Open Sans"/>
          </a:endParaRPr>
        </a:p>
      </dsp:txBody>
      <dsp:txXfrm>
        <a:off x="2342549" y="0"/>
        <a:ext cx="1561699" cy="1371600"/>
      </dsp:txXfrm>
    </dsp:sp>
    <dsp:sp modelId="{4F154A30-990D-446A-B734-58DCCDF17FCA}">
      <dsp:nvSpPr>
        <dsp:cNvPr id="0" name=""/>
        <dsp:cNvSpPr/>
      </dsp:nvSpPr>
      <dsp:spPr bwMode="white">
        <a:xfrm>
          <a:off x="1561699" y="1371600"/>
          <a:ext cx="3123399" cy="1371600"/>
        </a:xfrm>
        <a:prstGeom prst="trapezoid">
          <a:avLst>
            <a:gd name="adj" fmla="val 56930"/>
          </a:avLst>
        </a:prstGeom>
        <a:solidFill>
          <a:schemeClr val="accent2"/>
        </a:solidFill>
        <a:ln w="19050" cap="flat">
          <a:solidFill>
            <a:schemeClr val="bg1"/>
          </a:solidFill>
          <a:prstDash val="solid"/>
          <a:headEnd type="none"/>
          <a:tailEnd type="none"/>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288000" rIns="15240" bIns="36000" numCol="1" spcCol="1270" anchor="t" anchorCtr="0">
          <a:noAutofit/>
        </a:bodyPr>
        <a:lstStyle/>
        <a:p>
          <a:pPr marL="0" lvl="0" indent="0" algn="ctr" defTabSz="533400">
            <a:lnSpc>
              <a:spcPct val="90000"/>
            </a:lnSpc>
            <a:spcBef>
              <a:spcPct val="0"/>
            </a:spcBef>
            <a:spcAft>
              <a:spcPct val="35000"/>
            </a:spcAft>
            <a:buNone/>
          </a:pPr>
          <a:r>
            <a:rPr lang="en-US" sz="1200" b="1" i="0" kern="1200" dirty="0">
              <a:solidFill>
                <a:schemeClr val="bg1"/>
              </a:solidFill>
              <a:latin typeface="Open Sans"/>
            </a:rPr>
            <a:t>Policy</a:t>
          </a:r>
          <a:endParaRPr lang="th-TH" sz="1200" b="1" i="0" kern="1200" dirty="0">
            <a:solidFill>
              <a:schemeClr val="bg1"/>
            </a:solidFill>
            <a:latin typeface="Open Sans"/>
          </a:endParaRPr>
        </a:p>
      </dsp:txBody>
      <dsp:txXfrm>
        <a:off x="2108294" y="1371600"/>
        <a:ext cx="2030210" cy="1371600"/>
      </dsp:txXfrm>
    </dsp:sp>
    <dsp:sp modelId="{82EB7E9D-24F5-403A-BF9B-B12B1215A2E5}">
      <dsp:nvSpPr>
        <dsp:cNvPr id="0" name=""/>
        <dsp:cNvSpPr/>
      </dsp:nvSpPr>
      <dsp:spPr bwMode="white">
        <a:xfrm>
          <a:off x="780850" y="2743200"/>
          <a:ext cx="4685099" cy="1371600"/>
        </a:xfrm>
        <a:prstGeom prst="trapezoid">
          <a:avLst>
            <a:gd name="adj" fmla="val 56930"/>
          </a:avLst>
        </a:prstGeom>
        <a:solidFill>
          <a:schemeClr val="accent1">
            <a:lumMod val="60000"/>
            <a:lumOff val="40000"/>
          </a:schemeClr>
        </a:solidFill>
        <a:ln w="19050" cap="flat">
          <a:solidFill>
            <a:schemeClr val="bg1">
              <a:alpha val="75000"/>
            </a:schemeClr>
          </a:solidFill>
          <a:prstDash val="solid"/>
          <a:headEnd type="none"/>
          <a:tailEnd type="none"/>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288000" rIns="15240" bIns="36000" numCol="1" spcCol="1270" anchor="t" anchorCtr="0">
          <a:noAutofit/>
        </a:bodyPr>
        <a:lstStyle/>
        <a:p>
          <a:pPr marL="0" lvl="0" indent="0" algn="ctr" defTabSz="533400">
            <a:lnSpc>
              <a:spcPct val="90000"/>
            </a:lnSpc>
            <a:spcBef>
              <a:spcPct val="0"/>
            </a:spcBef>
            <a:spcAft>
              <a:spcPct val="35000"/>
            </a:spcAft>
            <a:buNone/>
          </a:pPr>
          <a:r>
            <a:rPr lang="en-US" sz="1200" b="1" i="0" kern="1200" dirty="0">
              <a:solidFill>
                <a:schemeClr val="bg1"/>
              </a:solidFill>
              <a:latin typeface="Open Sans"/>
              <a:ea typeface="+mn-ea"/>
              <a:cs typeface="+mn-cs"/>
            </a:rPr>
            <a:t>Critical Processes</a:t>
          </a:r>
          <a:endParaRPr lang="th-TH" sz="1200" b="1" i="0" kern="1200" dirty="0">
            <a:solidFill>
              <a:schemeClr val="bg1"/>
            </a:solidFill>
            <a:latin typeface="Open Sans"/>
            <a:ea typeface="+mn-ea"/>
            <a:cs typeface="+mn-cs"/>
          </a:endParaRPr>
        </a:p>
      </dsp:txBody>
      <dsp:txXfrm>
        <a:off x="1600742" y="2743200"/>
        <a:ext cx="3045315" cy="1371600"/>
      </dsp:txXfrm>
    </dsp:sp>
    <dsp:sp modelId="{49FE8BC1-6D88-4414-8294-3D4B2E2B8EEE}">
      <dsp:nvSpPr>
        <dsp:cNvPr id="0" name=""/>
        <dsp:cNvSpPr/>
      </dsp:nvSpPr>
      <dsp:spPr bwMode="white">
        <a:xfrm>
          <a:off x="0" y="4114800"/>
          <a:ext cx="6246799" cy="1371600"/>
        </a:xfrm>
        <a:prstGeom prst="trapezoid">
          <a:avLst>
            <a:gd name="adj" fmla="val 56930"/>
          </a:avLst>
        </a:prstGeom>
        <a:solidFill>
          <a:schemeClr val="accent1"/>
        </a:solidFill>
        <a:ln w="19050" cap="flat">
          <a:solidFill>
            <a:schemeClr val="bg1"/>
          </a:solidFill>
          <a:prstDash val="solid"/>
          <a:headEnd type="none"/>
          <a:tailEnd type="none"/>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288000" rIns="15240" bIns="36000" numCol="1" spcCol="1270" anchor="t"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mj-lt"/>
            </a:rPr>
            <a:t>Institutionalization</a:t>
          </a:r>
          <a:endParaRPr lang="th-TH" sz="1200" b="1" kern="1200" dirty="0">
            <a:solidFill>
              <a:schemeClr val="bg1"/>
            </a:solidFill>
            <a:latin typeface="+mj-lt"/>
          </a:endParaRPr>
        </a:p>
      </dsp:txBody>
      <dsp:txXfrm>
        <a:off x="1093189" y="4114800"/>
        <a:ext cx="4060420" cy="13716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white">
          <a:xfrm>
            <a:off x="457198" y="457200"/>
            <a:ext cx="2971802" cy="228600"/>
          </a:xfrm>
          <a:prstGeom prst="rect">
            <a:avLst/>
          </a:prstGeom>
          <a:ln>
            <a:headEnd type="none"/>
            <a:tailEnd type="none"/>
          </a:ln>
        </p:spPr>
        <p:txBody>
          <a:bodyPr wrap="square" lIns="0" tIns="0" rIns="0" bIns="0"/>
          <a:lstStyle>
            <a:lvl1pPr algn="l">
              <a:defRPr sz="1200" dirty="0"/>
            </a:lvl1pPr>
          </a:lstStyle>
          <a:p>
            <a:endParaRPr lang="en-US" sz="900" dirty="0"/>
          </a:p>
        </p:txBody>
      </p:sp>
      <p:sp>
        <p:nvSpPr>
          <p:cNvPr id="3" name="Date Placeholder 2"/>
          <p:cNvSpPr>
            <a:spLocks noGrp="1"/>
          </p:cNvSpPr>
          <p:nvPr>
            <p:ph type="dt" sz="quarter" idx="1"/>
          </p:nvPr>
        </p:nvSpPr>
        <p:spPr bwMode="white">
          <a:xfrm>
            <a:off x="5683682" y="457200"/>
            <a:ext cx="717118" cy="228600"/>
          </a:xfrm>
          <a:prstGeom prst="rect">
            <a:avLst/>
          </a:prstGeom>
          <a:ln>
            <a:headEnd type="none"/>
            <a:tailEnd type="none"/>
          </a:ln>
        </p:spPr>
        <p:txBody>
          <a:bodyPr wrap="square" lIns="0" tIns="0" rIns="0" bIns="0"/>
          <a:lstStyle>
            <a:lvl1pPr algn="r">
              <a:defRPr sz="1200" dirty="0"/>
            </a:lvl1pPr>
          </a:lstStyle>
          <a:p>
            <a:fld id="{0B33F104-80B4-4E04-97E3-C87FB857B623}" type="datetimeFigureOut">
              <a:rPr lang="en-US" sz="900" dirty="0"/>
              <a:t>7/3/2025</a:t>
            </a:fld>
            <a:endParaRPr lang="en-US" sz="900" dirty="0"/>
          </a:p>
        </p:txBody>
      </p:sp>
      <p:sp>
        <p:nvSpPr>
          <p:cNvPr id="4" name="Footer Placeholder 3"/>
          <p:cNvSpPr>
            <a:spLocks noGrp="1"/>
          </p:cNvSpPr>
          <p:nvPr>
            <p:ph type="ftr" sz="quarter" idx="2"/>
          </p:nvPr>
        </p:nvSpPr>
        <p:spPr bwMode="white">
          <a:xfrm>
            <a:off x="457198" y="8459980"/>
            <a:ext cx="2743200" cy="228601"/>
          </a:xfrm>
          <a:prstGeom prst="rect">
            <a:avLst/>
          </a:prstGeom>
          <a:ln>
            <a:headEnd type="none"/>
            <a:tailEnd type="none"/>
          </a:ln>
        </p:spPr>
        <p:txBody>
          <a:bodyPr wrap="square" lIns="0" tIns="0" rIns="0" bIns="0" anchor="b"/>
          <a:lstStyle>
            <a:lvl1pPr algn="l">
              <a:defRPr sz="1200" dirty="0"/>
            </a:lvl1pPr>
          </a:lstStyle>
          <a:p>
            <a:endParaRPr lang="en-US" sz="900" dirty="0"/>
          </a:p>
        </p:txBody>
      </p:sp>
      <p:sp>
        <p:nvSpPr>
          <p:cNvPr id="5" name="Slide Number Placeholder 4"/>
          <p:cNvSpPr>
            <a:spLocks noGrp="1"/>
          </p:cNvSpPr>
          <p:nvPr>
            <p:ph type="sldNum" sz="quarter" idx="3"/>
          </p:nvPr>
        </p:nvSpPr>
        <p:spPr bwMode="white">
          <a:xfrm>
            <a:off x="5683682" y="8459980"/>
            <a:ext cx="717119" cy="228601"/>
          </a:xfrm>
          <a:prstGeom prst="rect">
            <a:avLst/>
          </a:prstGeom>
          <a:ln>
            <a:headEnd type="none"/>
            <a:tailEnd type="none"/>
          </a:ln>
        </p:spPr>
        <p:txBody>
          <a:bodyPr wrap="square" lIns="0" tIns="0" rIns="0" bIns="0" anchor="b"/>
          <a:lstStyle>
            <a:lvl1pPr algn="r">
              <a:defRPr sz="1200" dirty="0"/>
            </a:lvl1pPr>
          </a:lstStyle>
          <a:p>
            <a:fld id="{16BF8E5E-2FD0-4AE6-B0F5-D0C30D1FE04F}" type="slidenum">
              <a:rPr lang="en-US" sz="900" dirty="0"/>
              <a:t>‹#›</a:t>
            </a:fld>
            <a:endParaRPr lang="en-US" sz="900"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white">
          <a:xfrm>
            <a:off x="685798" y="685800"/>
            <a:ext cx="2743200" cy="228600"/>
          </a:xfrm>
          <a:prstGeom prst="rect">
            <a:avLst/>
          </a:prstGeom>
          <a:ln>
            <a:headEnd type="none"/>
            <a:tailEnd type="none"/>
          </a:ln>
        </p:spPr>
        <p:txBody>
          <a:bodyPr wrap="square" lIns="0" tIns="0" rIns="0" bIns="0"/>
          <a:lstStyle>
            <a:lvl1pPr algn="l">
              <a:defRPr sz="900" dirty="0"/>
            </a:lvl1pPr>
          </a:lstStyle>
          <a:p>
            <a:endParaRPr lang="en-US" dirty="0"/>
          </a:p>
        </p:txBody>
      </p:sp>
      <p:sp>
        <p:nvSpPr>
          <p:cNvPr id="3" name="Date Placeholder 2"/>
          <p:cNvSpPr>
            <a:spLocks noGrp="1"/>
          </p:cNvSpPr>
          <p:nvPr>
            <p:ph type="dt" idx="1"/>
          </p:nvPr>
        </p:nvSpPr>
        <p:spPr bwMode="white">
          <a:xfrm>
            <a:off x="5455085" y="685800"/>
            <a:ext cx="715528" cy="228600"/>
          </a:xfrm>
          <a:prstGeom prst="rect">
            <a:avLst/>
          </a:prstGeom>
          <a:ln>
            <a:headEnd type="none"/>
            <a:tailEnd type="none"/>
          </a:ln>
        </p:spPr>
        <p:txBody>
          <a:bodyPr wrap="square" lIns="0" tIns="0" rIns="0" bIns="0"/>
          <a:lstStyle>
            <a:lvl1pPr algn="r">
              <a:defRPr sz="900" dirty="0"/>
            </a:lvl1pPr>
          </a:lstStyle>
          <a:p>
            <a:fld id="{A6248C5F-AC1F-4F90-B826-F3F4984AE898}" type="datetimeFigureOut">
              <a:rPr lang="en-US" dirty="0"/>
              <a:t>7/3/2025</a:t>
            </a:fld>
            <a:endParaRPr lang="en-US" dirty="0"/>
          </a:p>
        </p:txBody>
      </p:sp>
      <p:sp>
        <p:nvSpPr>
          <p:cNvPr id="4" name="Slide Image Placeholder 3"/>
          <p:cNvSpPr>
            <a:spLocks noGrp="1" noRot="1" noChangeAspect="1"/>
          </p:cNvSpPr>
          <p:nvPr>
            <p:ph type="sldImg" idx="2"/>
          </p:nvPr>
        </p:nvSpPr>
        <p:spPr bwMode="white">
          <a:xfrm>
            <a:off x="685800" y="1143000"/>
            <a:ext cx="5486400" cy="3086100"/>
          </a:xfrm>
          <a:prstGeom prst="rect">
            <a:avLst/>
          </a:prstGeom>
          <a:noFill/>
          <a:ln w="12700">
            <a:solidFill>
              <a:srgbClr val="000000"/>
            </a:solidFill>
            <a:headEnd type="none"/>
            <a:tailEnd type="none"/>
          </a:ln>
        </p:spPr>
        <p:txBody>
          <a:bodyPr wrap="square" lIns="91440" tIns="45720" rIns="91440" bIns="45720" anchor="ctr"/>
          <a:lstStyle/>
          <a:p>
            <a:endParaRPr lang="en-US" dirty="0"/>
          </a:p>
        </p:txBody>
      </p:sp>
      <p:sp>
        <p:nvSpPr>
          <p:cNvPr id="5" name="Notes Placeholder 4"/>
          <p:cNvSpPr>
            <a:spLocks noGrp="1"/>
          </p:cNvSpPr>
          <p:nvPr>
            <p:ph type="body" sz="quarter" idx="3"/>
          </p:nvPr>
        </p:nvSpPr>
        <p:spPr bwMode="white">
          <a:xfrm>
            <a:off x="685800" y="4572000"/>
            <a:ext cx="5486400" cy="3429000"/>
          </a:xfrm>
          <a:prstGeom prst="rect">
            <a:avLst/>
          </a:prstGeom>
          <a:ln>
            <a:headEnd type="none"/>
            <a:tailEnd type="none"/>
          </a:ln>
        </p:spPr>
        <p:txBody>
          <a:bodyPr wrap="square" lIns="0" tIns="0" rIns="0" bIns="0" numCol="1"/>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bwMode="white">
          <a:xfrm>
            <a:off x="685800" y="8258358"/>
            <a:ext cx="2743200" cy="228600"/>
          </a:xfrm>
          <a:prstGeom prst="rect">
            <a:avLst/>
          </a:prstGeom>
          <a:ln>
            <a:headEnd type="none"/>
            <a:tailEnd type="none"/>
          </a:ln>
        </p:spPr>
        <p:txBody>
          <a:bodyPr wrap="square" lIns="0" tIns="0" rIns="0" bIns="0" anchor="b"/>
          <a:lstStyle>
            <a:lvl1pPr algn="l">
              <a:defRPr sz="900" dirty="0"/>
            </a:lvl1pPr>
          </a:lstStyle>
          <a:p>
            <a:endParaRPr lang="en-US" dirty="0"/>
          </a:p>
        </p:txBody>
      </p:sp>
      <p:sp>
        <p:nvSpPr>
          <p:cNvPr id="7" name="Slide Number Placeholder 6"/>
          <p:cNvSpPr>
            <a:spLocks noGrp="1"/>
          </p:cNvSpPr>
          <p:nvPr>
            <p:ph type="sldNum" sz="quarter" idx="5"/>
          </p:nvPr>
        </p:nvSpPr>
        <p:spPr bwMode="white">
          <a:xfrm>
            <a:off x="5455085" y="8258358"/>
            <a:ext cx="715528" cy="228600"/>
          </a:xfrm>
          <a:prstGeom prst="rect">
            <a:avLst/>
          </a:prstGeom>
          <a:ln>
            <a:headEnd type="none"/>
            <a:tailEnd type="none"/>
          </a:ln>
        </p:spPr>
        <p:txBody>
          <a:bodyPr wrap="square" lIns="0" tIns="0" rIns="0" bIns="0" anchor="b"/>
          <a:lstStyle>
            <a:lvl1pPr algn="r">
              <a:defRPr sz="900" dirty="0"/>
            </a:lvl1pPr>
          </a:lstStyle>
          <a:p>
            <a:fld id="{641B1B2C-1F52-44AB-960F-E6CE3AB6126E}" type="slidenum">
              <a:rPr lang="en-US" dirty="0"/>
              <a:t>‹#›</a:t>
            </a:fld>
            <a:endParaRPr lang="en-US" dirty="0"/>
          </a:p>
        </p:txBody>
      </p:sp>
    </p:spTree>
  </p:cSld>
  <p:clrMap bg1="lt1" tx1="dk1" bg2="lt2" tx2="dk2" accent1="accent1" accent2="accent2" accent3="accent3" accent4="accent4" accent5="accent5" accent6="accent6" hlink="hlink" folHlink="folHlink"/>
  <p:notesStyle>
    <a:lvl1pPr marL="0" algn="l" defTabSz="914400" rtl="0">
      <a:lnSpc>
        <a:spcPct val="120000"/>
      </a:lnSpc>
      <a:defRPr sz="1100" b="0" i="0" kern="1200" dirty="0">
        <a:solidFill>
          <a:schemeClr val="dk1"/>
        </a:solidFill>
        <a:latin typeface="Open Sans"/>
        <a:ea typeface="+mn-ea"/>
        <a:cs typeface="Open Sans"/>
      </a:defRPr>
    </a:lvl1pPr>
    <a:lvl2pPr marL="457200" algn="l" defTabSz="914400" rtl="0">
      <a:lnSpc>
        <a:spcPct val="120000"/>
      </a:lnSpc>
      <a:defRPr sz="1100" b="0" i="0" kern="1200" dirty="0">
        <a:solidFill>
          <a:schemeClr val="dk1"/>
        </a:solidFill>
        <a:latin typeface="Open Sans"/>
        <a:ea typeface="+mn-ea"/>
        <a:cs typeface="Open Sans"/>
      </a:defRPr>
    </a:lvl2pPr>
    <a:lvl3pPr marL="914400" algn="l" defTabSz="914400" rtl="0">
      <a:lnSpc>
        <a:spcPct val="120000"/>
      </a:lnSpc>
      <a:defRPr sz="1100" b="0" i="0" kern="1200" dirty="0">
        <a:solidFill>
          <a:schemeClr val="dk1"/>
        </a:solidFill>
        <a:latin typeface="Open Sans"/>
        <a:ea typeface="+mn-ea"/>
        <a:cs typeface="Open Sans"/>
      </a:defRPr>
    </a:lvl3pPr>
    <a:lvl4pPr marL="1371600" algn="l" defTabSz="914400" rtl="0">
      <a:lnSpc>
        <a:spcPct val="120000"/>
      </a:lnSpc>
      <a:defRPr sz="1100" b="0" i="0" kern="1200" dirty="0">
        <a:solidFill>
          <a:schemeClr val="dk1"/>
        </a:solidFill>
        <a:latin typeface="Open Sans"/>
        <a:ea typeface="+mn-ea"/>
        <a:cs typeface="Open Sans"/>
      </a:defRPr>
    </a:lvl4pPr>
    <a:lvl5pPr marL="1828800" algn="l" defTabSz="914400" rtl="0">
      <a:lnSpc>
        <a:spcPct val="120000"/>
      </a:lnSpc>
      <a:defRPr sz="1100" b="0" i="0" kern="1200" dirty="0">
        <a:solidFill>
          <a:schemeClr val="dk1"/>
        </a:solidFill>
        <a:latin typeface="Open Sans"/>
        <a:ea typeface="+mn-ea"/>
        <a:cs typeface="Open Sans"/>
      </a:defRPr>
    </a:lvl5pPr>
    <a:lvl6pPr marL="2286000" algn="l" defTabSz="914400" rtl="0">
      <a:defRPr sz="1200" kern="1200" dirty="0">
        <a:solidFill>
          <a:schemeClr val="dk1"/>
        </a:solidFill>
        <a:latin typeface="+mn-lt"/>
        <a:ea typeface="+mn-ea"/>
        <a:cs typeface="+mn-cs"/>
      </a:defRPr>
    </a:lvl6pPr>
    <a:lvl7pPr marL="2743200" algn="l" defTabSz="914400" rtl="0">
      <a:defRPr sz="1200" kern="1200" dirty="0">
        <a:solidFill>
          <a:schemeClr val="dk1"/>
        </a:solidFill>
        <a:latin typeface="+mn-lt"/>
        <a:ea typeface="+mn-ea"/>
        <a:cs typeface="+mn-cs"/>
      </a:defRPr>
    </a:lvl7pPr>
    <a:lvl8pPr marL="3200400" algn="l" defTabSz="914400" rtl="0">
      <a:defRPr sz="1200" kern="1200" dirty="0">
        <a:solidFill>
          <a:schemeClr val="dk1"/>
        </a:solidFill>
        <a:latin typeface="+mn-lt"/>
        <a:ea typeface="+mn-ea"/>
        <a:cs typeface="+mn-cs"/>
      </a:defRPr>
    </a:lvl8pPr>
    <a:lvl9pPr marL="3657600" algn="l" defTabSz="914400" rtl="0">
      <a:defRPr sz="1200" kern="1200" dirty="0">
        <a:solidFill>
          <a:schemeClr val="dk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r>
              <a:rPr lang="en-US" dirty="0"/>
              <a:t>Assessment</a:t>
            </a:r>
          </a:p>
          <a:p>
            <a:r>
              <a:rPr lang="en-US" dirty="0"/>
              <a:t>|post|</a:t>
            </a:r>
          </a:p>
          <a:p>
            <a:r>
              <a:rPr lang="en-US" dirty="0"/>
              <a:t>|pre|</a:t>
            </a:r>
          </a:p>
          <a:p>
            <a:r>
              <a:rPr lang="en-US" dirty="0"/>
              <a:t>&gt;&gt;&gt;&gt;&gt;&gt;&gt;&gt;&gt;&gt;&gt;&gt;&gt;&gt;&gt;</a:t>
            </a:r>
          </a:p>
          <a:p>
            <a:r>
              <a:rPr lang="en-US" sz="1800" dirty="0">
                <a:solidFill>
                  <a:srgbClr val="A31515"/>
                </a:solidFill>
                <a:latin typeface="Consolas"/>
              </a:rPr>
              <a:t>Campus</a:t>
            </a:r>
            <a:endParaRPr lang="en-US" dirty="0"/>
          </a:p>
          <a:p>
            <a:r>
              <a:rPr lang="en-IN" sz="1100" dirty="0">
                <a:effectLst/>
                <a:latin typeface="Arial"/>
                <a:ea typeface="Arial"/>
              </a:rPr>
              <a:t>|sapu2_6a|</a:t>
            </a:r>
          </a:p>
          <a:p>
            <a:r>
              <a:rPr lang="en-IN" sz="1100" dirty="0">
                <a:effectLst/>
                <a:latin typeface="Arial"/>
                <a:ea typeface="Arial"/>
              </a:rPr>
              <a:t>|sapu2_6b|</a:t>
            </a:r>
          </a:p>
          <a:p>
            <a:r>
              <a:rPr lang="en-IN" sz="1100" dirty="0">
                <a:effectLst/>
                <a:latin typeface="Arial"/>
                <a:ea typeface="Arial"/>
              </a:rPr>
              <a:t>|sapu2_6c|</a:t>
            </a:r>
          </a:p>
          <a:p>
            <a:r>
              <a:rPr lang="en-IN" sz="1100" dirty="0">
                <a:effectLst/>
                <a:latin typeface="Arial"/>
                <a:ea typeface="Arial"/>
              </a:rPr>
              <a:t>|sapu2_6d|</a:t>
            </a:r>
          </a:p>
          <a:p>
            <a:r>
              <a:rPr lang="en-IN" sz="1100" dirty="0">
                <a:effectLst/>
                <a:latin typeface="Arial"/>
                <a:ea typeface="Arial"/>
              </a:rPr>
              <a:t>|sapu2_6e|</a:t>
            </a:r>
            <a:endParaRPr lang="en-US" dirty="0"/>
          </a:p>
          <a:p>
            <a:endParaRPr lang="en-US" dirty="0"/>
          </a:p>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8</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r>
              <a:rPr lang="en-IN" sz="1100" dirty="0">
                <a:effectLst/>
                <a:latin typeface="Arial"/>
                <a:ea typeface="Arial"/>
              </a:rPr>
              <a:t>BeforeCourse</a:t>
            </a:r>
          </a:p>
          <a:p>
            <a:r>
              <a:rPr lang="en-IN" sz="1100" dirty="0">
                <a:effectLst/>
                <a:latin typeface="Arial"/>
                <a:ea typeface="Arial"/>
              </a:rPr>
              <a:t>|sapu1_1c|</a:t>
            </a:r>
          </a:p>
          <a:p>
            <a:r>
              <a:rPr lang="en-IN" sz="1100" dirty="0">
                <a:effectLst/>
                <a:latin typeface="Arial"/>
                <a:ea typeface="Arial"/>
              </a:rPr>
              <a:t>|sapu1_1r|</a:t>
            </a:r>
          </a:p>
          <a:p>
            <a:r>
              <a:rPr lang="en-IN" sz="1100" dirty="0">
                <a:effectLst/>
                <a:latin typeface="Arial"/>
                <a:ea typeface="Arial"/>
              </a:rPr>
              <a:t>|sapu1_1m|</a:t>
            </a:r>
          </a:p>
          <a:p>
            <a:r>
              <a:rPr lang="en-IN" sz="1100" dirty="0">
                <a:effectLst/>
                <a:latin typeface="Arial"/>
                <a:ea typeface="Arial"/>
              </a:rPr>
              <a:t>|sapu1_1n|</a:t>
            </a:r>
          </a:p>
          <a:p>
            <a:r>
              <a:rPr lang="en-IN" sz="1100" dirty="0">
                <a:effectLst/>
                <a:latin typeface="Arial"/>
                <a:ea typeface="Arial"/>
              </a:rPr>
              <a:t>|sapu1_1t|</a:t>
            </a:r>
          </a:p>
          <a:p>
            <a:r>
              <a:rPr lang="en-IN" sz="1100" dirty="0">
                <a:effectLst/>
                <a:latin typeface="Arial"/>
                <a:ea typeface="Arial"/>
              </a:rPr>
              <a:t>|sapu1_1p|</a:t>
            </a:r>
          </a:p>
          <a:p>
            <a:r>
              <a:rPr lang="en-IN" sz="1100" dirty="0">
                <a:effectLst/>
                <a:latin typeface="Arial"/>
                <a:ea typeface="Arial"/>
              </a:rPr>
              <a:t>|sapu1_1f|</a:t>
            </a:r>
          </a:p>
          <a:p>
            <a:r>
              <a:rPr lang="en-IN" sz="1100" dirty="0">
                <a:effectLst/>
                <a:latin typeface="Arial"/>
                <a:ea typeface="Arial"/>
              </a:rPr>
              <a:t>|sapu1_1aa|</a:t>
            </a:r>
          </a:p>
          <a:p>
            <a:r>
              <a:rPr lang="en-IN" sz="1100" dirty="0">
                <a:effectLst/>
                <a:latin typeface="Arial"/>
                <a:ea typeface="Arial"/>
              </a:rPr>
              <a:t>|sapu1_1s|</a:t>
            </a:r>
          </a:p>
          <a:p>
            <a:r>
              <a:rPr lang="en-IN" sz="1100" dirty="0">
                <a:effectLst/>
                <a:latin typeface="Arial"/>
                <a:ea typeface="Arial"/>
              </a:rPr>
              <a:t>|sapu1_1l|</a:t>
            </a:r>
          </a:p>
          <a:p>
            <a:r>
              <a:rPr lang="en-IN" sz="1100" dirty="0">
                <a:effectLst/>
                <a:latin typeface="Arial"/>
                <a:ea typeface="Arial"/>
              </a:rPr>
              <a:t>&gt;&gt;&gt;&gt;&gt;&gt;&gt;&gt;&gt;&gt;&gt;&gt;&gt;&gt;&gt;&gt;&gt;&gt;&gt;&gt;&gt;</a:t>
            </a:r>
          </a:p>
          <a:p>
            <a:r>
              <a:rPr lang="en-IN" sz="1100" dirty="0">
                <a:effectLst/>
                <a:latin typeface="Arial"/>
                <a:ea typeface="Arial"/>
              </a:rPr>
              <a:t>AfterCourse</a:t>
            </a:r>
          </a:p>
          <a:p>
            <a:endParaRPr lang="en-IN" sz="1100" dirty="0">
              <a:effectLst/>
              <a:latin typeface="Arial"/>
              <a:ea typeface="Arial"/>
            </a:endParaRPr>
          </a:p>
          <a:p>
            <a:r>
              <a:rPr lang="en-IN" sz="1100" dirty="0">
                <a:effectLst/>
                <a:latin typeface="Arial"/>
                <a:ea typeface="Arial"/>
              </a:rPr>
              <a:t>|sapu2_1c|</a:t>
            </a:r>
          </a:p>
          <a:p>
            <a:r>
              <a:rPr lang="en-IN" sz="1100" dirty="0">
                <a:effectLst/>
                <a:latin typeface="Arial"/>
                <a:ea typeface="Arial"/>
              </a:rPr>
              <a:t>|sapu2_1r|</a:t>
            </a:r>
          </a:p>
          <a:p>
            <a:r>
              <a:rPr lang="en-IN" sz="1100" dirty="0">
                <a:effectLst/>
                <a:latin typeface="Arial"/>
                <a:ea typeface="Arial"/>
              </a:rPr>
              <a:t>|sapu2_1m|</a:t>
            </a:r>
          </a:p>
          <a:p>
            <a:r>
              <a:rPr lang="en-IN" sz="1100" dirty="0">
                <a:effectLst/>
                <a:latin typeface="Arial"/>
                <a:ea typeface="Arial"/>
              </a:rPr>
              <a:t>|sapu2_1n|</a:t>
            </a:r>
          </a:p>
          <a:p>
            <a:r>
              <a:rPr lang="en-IN" sz="1100" dirty="0">
                <a:effectLst/>
                <a:latin typeface="Arial"/>
                <a:ea typeface="Arial"/>
              </a:rPr>
              <a:t>|sapu2_1t|</a:t>
            </a:r>
          </a:p>
          <a:p>
            <a:r>
              <a:rPr lang="en-IN" sz="1100" dirty="0">
                <a:effectLst/>
                <a:latin typeface="Arial"/>
                <a:ea typeface="Arial"/>
              </a:rPr>
              <a:t>|sapu2_1p|</a:t>
            </a:r>
          </a:p>
          <a:p>
            <a:r>
              <a:rPr lang="en-IN" sz="1100" dirty="0">
                <a:effectLst/>
                <a:latin typeface="Arial"/>
                <a:ea typeface="Arial"/>
              </a:rPr>
              <a:t>|sapu2_1f|</a:t>
            </a:r>
          </a:p>
          <a:p>
            <a:r>
              <a:rPr lang="en-IN" sz="1100" dirty="0">
                <a:effectLst/>
                <a:latin typeface="Arial"/>
                <a:ea typeface="Arial"/>
              </a:rPr>
              <a:t>|sapu2_1aa|</a:t>
            </a:r>
          </a:p>
          <a:p>
            <a:r>
              <a:rPr lang="en-IN" sz="1100" dirty="0">
                <a:effectLst/>
                <a:latin typeface="Arial"/>
                <a:ea typeface="Arial"/>
              </a:rPr>
              <a:t>|sapu2_1s|</a:t>
            </a:r>
          </a:p>
          <a:p>
            <a:r>
              <a:rPr lang="en-IN" sz="1100" dirty="0">
                <a:effectLst/>
                <a:latin typeface="Arial"/>
                <a:ea typeface="Arial"/>
              </a:rPr>
              <a:t>|sapu2_1l|</a:t>
            </a:r>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20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r>
              <a:rPr lang="en-IN" sz="1100" dirty="0">
                <a:effectLst/>
                <a:latin typeface="Arial"/>
                <a:ea typeface="Arial"/>
              </a:rPr>
              <a:t>|sapu2_6a|</a:t>
            </a:r>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|sapu2_6ap|</a:t>
            </a:r>
          </a:p>
          <a:p>
            <a:r>
              <a:rPr lang="en-IN" sz="1100" dirty="0">
                <a:effectLst/>
                <a:latin typeface="Arial"/>
                <a:ea typeface="Arial"/>
              </a:rPr>
              <a:t>|sapu2_6b|</a:t>
            </a:r>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|sapu2_6bp|</a:t>
            </a:r>
          </a:p>
          <a:p>
            <a:r>
              <a:rPr lang="en-IN" sz="1100" dirty="0">
                <a:effectLst/>
                <a:latin typeface="Arial"/>
                <a:ea typeface="Arial"/>
              </a:rPr>
              <a:t>|sapu2_6c|</a:t>
            </a:r>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|sapu2_6cp|</a:t>
            </a:r>
          </a:p>
          <a:p>
            <a:r>
              <a:rPr lang="en-IN" sz="1100" dirty="0">
                <a:effectLst/>
                <a:latin typeface="Arial"/>
                <a:ea typeface="Arial"/>
              </a:rPr>
              <a:t>|sapu2_6d|</a:t>
            </a:r>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|sapu2_6dp|</a:t>
            </a:r>
          </a:p>
          <a:p>
            <a:r>
              <a:rPr lang="en-IN" sz="1100" dirty="0">
                <a:effectLst/>
                <a:latin typeface="Arial"/>
                <a:ea typeface="Arial"/>
              </a:rPr>
              <a:t>|sapu2_6e|</a:t>
            </a:r>
          </a:p>
          <a:p>
            <a:pPr marL="0" indent="0" algn="l" defTabSz="914400" rtl="0">
              <a:lnSpc>
                <a:spcPct val="120000"/>
              </a:lnSpc>
              <a:spcBef>
                <a:spcPts val="0"/>
              </a:spcBef>
              <a:spcAft>
                <a:spcPts val="0"/>
              </a:spcAft>
              <a:buClrTx/>
              <a:buSzTx/>
              <a:buFontTx/>
              <a:buNone/>
              <a:tabLst/>
            </a:pPr>
            <a:r>
              <a:rPr lang="en-IN" sz="800" dirty="0">
                <a:effectLst/>
                <a:latin typeface="Arial"/>
                <a:ea typeface="Arial"/>
              </a:rPr>
              <a:t>|sapu2_6ep|</a:t>
            </a:r>
            <a:endParaRPr lang="en-US" dirty="0"/>
          </a:p>
          <a:p>
            <a:endParaRPr lang="en-US" dirty="0"/>
          </a:p>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21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pPr marL="0" indent="0" algn="l" defTabSz="914400" rtl="0">
              <a:lnSpc>
                <a:spcPct val="120000"/>
              </a:lnSpc>
              <a:spcBef>
                <a:spcPts val="0"/>
              </a:spcBef>
              <a:spcAft>
                <a:spcPts val="0"/>
              </a:spcAft>
              <a:buClrTx/>
              <a:buSzTx/>
              <a:buFontTx/>
              <a:buNone/>
              <a:tabLst/>
            </a:pPr>
            <a:r>
              <a:rPr lang="en-IN" sz="1100" dirty="0">
                <a:effectLst/>
                <a:latin typeface="Arial"/>
                <a:ea typeface="Arial"/>
                <a:cs typeface="Times New Roman"/>
              </a:rPr>
              <a:t>|sapu2_3a_1|</a:t>
            </a:r>
          </a:p>
          <a:p>
            <a:pPr marL="0" indent="0" algn="l" defTabSz="914400" rtl="0">
              <a:lnSpc>
                <a:spcPct val="120000"/>
              </a:lnSpc>
              <a:spcBef>
                <a:spcPts val="0"/>
              </a:spcBef>
              <a:spcAft>
                <a:spcPts val="0"/>
              </a:spcAft>
              <a:buClrTx/>
              <a:buSzTx/>
              <a:buFontTx/>
              <a:buNone/>
              <a:tabLst/>
            </a:pPr>
            <a:r>
              <a:rPr lang="en-IN" sz="1100" dirty="0">
                <a:effectLst/>
                <a:latin typeface="Arial"/>
                <a:ea typeface="Arial"/>
                <a:cs typeface="Times New Roman"/>
              </a:rPr>
              <a:t>|sapu2_3ap_1|</a:t>
            </a:r>
          </a:p>
          <a:p>
            <a:pPr marL="0" indent="0" algn="l" defTabSz="914400" rtl="0">
              <a:lnSpc>
                <a:spcPct val="120000"/>
              </a:lnSpc>
              <a:spcBef>
                <a:spcPts val="0"/>
              </a:spcBef>
              <a:spcAft>
                <a:spcPts val="0"/>
              </a:spcAft>
              <a:buClrTx/>
              <a:buSzTx/>
              <a:buFontTx/>
              <a:buNone/>
              <a:tabLst/>
            </a:pPr>
            <a:r>
              <a:rPr lang="en-IN" sz="1100" dirty="0">
                <a:effectLst/>
                <a:latin typeface="Arial"/>
                <a:ea typeface="Arial"/>
                <a:cs typeface="Times New Roman"/>
              </a:rPr>
              <a:t>|sapu2_3a_2|</a:t>
            </a:r>
          </a:p>
          <a:p>
            <a:pPr marL="0" indent="0" algn="l" defTabSz="914400" rtl="0">
              <a:lnSpc>
                <a:spcPct val="120000"/>
              </a:lnSpc>
              <a:spcBef>
                <a:spcPts val="0"/>
              </a:spcBef>
              <a:spcAft>
                <a:spcPts val="0"/>
              </a:spcAft>
              <a:buClrTx/>
              <a:buSzTx/>
              <a:buFontTx/>
              <a:buNone/>
              <a:tabLst/>
            </a:pPr>
            <a:r>
              <a:rPr lang="en-IN" sz="1100" dirty="0">
                <a:effectLst/>
                <a:latin typeface="Arial"/>
                <a:ea typeface="Arial"/>
                <a:cs typeface="Times New Roman"/>
              </a:rPr>
              <a:t>|sapu2_3ap_2|</a:t>
            </a:r>
          </a:p>
          <a:p>
            <a:pPr marL="0" indent="0" algn="l" defTabSz="914400" rtl="0">
              <a:lnSpc>
                <a:spcPct val="120000"/>
              </a:lnSpc>
              <a:spcBef>
                <a:spcPts val="0"/>
              </a:spcBef>
              <a:spcAft>
                <a:spcPts val="0"/>
              </a:spcAft>
              <a:buClrTx/>
              <a:buSzTx/>
              <a:buFontTx/>
              <a:buNone/>
              <a:tabLst/>
            </a:pPr>
            <a:r>
              <a:rPr lang="en-IN" sz="1100" dirty="0">
                <a:effectLst/>
                <a:latin typeface="Arial"/>
                <a:ea typeface="Arial"/>
                <a:cs typeface="Times New Roman"/>
              </a:rPr>
              <a:t>|sapu2_3a_3|</a:t>
            </a:r>
          </a:p>
          <a:p>
            <a:pPr marL="0" indent="0" algn="l" defTabSz="914400" rtl="0">
              <a:lnSpc>
                <a:spcPct val="120000"/>
              </a:lnSpc>
              <a:spcBef>
                <a:spcPts val="0"/>
              </a:spcBef>
              <a:spcAft>
                <a:spcPts val="0"/>
              </a:spcAft>
              <a:buClrTx/>
              <a:buSzTx/>
              <a:buFontTx/>
              <a:buNone/>
              <a:tabLst/>
            </a:pPr>
            <a:r>
              <a:rPr lang="en-IN" sz="1100" dirty="0">
                <a:effectLst/>
                <a:latin typeface="Arial"/>
                <a:ea typeface="Arial"/>
                <a:cs typeface="Times New Roman"/>
              </a:rPr>
              <a:t>|sapu2_3ap_3|</a:t>
            </a:r>
          </a:p>
          <a:p>
            <a:pPr marL="0" indent="0" algn="l" defTabSz="914400" rtl="0">
              <a:lnSpc>
                <a:spcPct val="120000"/>
              </a:lnSpc>
              <a:spcBef>
                <a:spcPts val="0"/>
              </a:spcBef>
              <a:spcAft>
                <a:spcPts val="0"/>
              </a:spcAft>
              <a:buClrTx/>
              <a:buSzTx/>
              <a:buFontTx/>
              <a:buNone/>
              <a:tabLst/>
            </a:pPr>
            <a:r>
              <a:rPr lang="en-IN" sz="1100" dirty="0">
                <a:effectLst/>
                <a:latin typeface="Arial"/>
                <a:ea typeface="Arial"/>
                <a:cs typeface="Times New Roman"/>
              </a:rPr>
              <a:t>|sapu2_3a_4|</a:t>
            </a:r>
          </a:p>
          <a:p>
            <a:pPr marL="0" indent="0" algn="l" defTabSz="914400" rtl="0">
              <a:lnSpc>
                <a:spcPct val="120000"/>
              </a:lnSpc>
              <a:spcBef>
                <a:spcPts val="0"/>
              </a:spcBef>
              <a:spcAft>
                <a:spcPts val="0"/>
              </a:spcAft>
              <a:buClrTx/>
              <a:buSzTx/>
              <a:buFontTx/>
              <a:buNone/>
              <a:tabLst/>
            </a:pPr>
            <a:r>
              <a:rPr lang="en-IN" sz="1100" dirty="0">
                <a:effectLst/>
                <a:latin typeface="Arial"/>
                <a:ea typeface="Arial"/>
                <a:cs typeface="Times New Roman"/>
              </a:rPr>
              <a:t>|sapu2_3ap_4|</a:t>
            </a:r>
          </a:p>
          <a:p>
            <a:pPr marL="0" indent="0" algn="l" defTabSz="914400" rtl="0">
              <a:lnSpc>
                <a:spcPct val="120000"/>
              </a:lnSpc>
              <a:spcBef>
                <a:spcPts val="0"/>
              </a:spcBef>
              <a:spcAft>
                <a:spcPts val="0"/>
              </a:spcAft>
              <a:buClrTx/>
              <a:buSzTx/>
              <a:buFontTx/>
              <a:buNone/>
              <a:tabLst/>
            </a:pPr>
            <a:r>
              <a:rPr lang="en-IN" sz="1100" dirty="0">
                <a:effectLst/>
                <a:latin typeface="Arial"/>
                <a:ea typeface="Arial"/>
                <a:cs typeface="Times New Roman"/>
              </a:rPr>
              <a:t>|sapu2_3a_5|</a:t>
            </a:r>
          </a:p>
          <a:p>
            <a:pPr marL="0" indent="0" algn="l" defTabSz="914400" rtl="0">
              <a:lnSpc>
                <a:spcPct val="120000"/>
              </a:lnSpc>
              <a:spcBef>
                <a:spcPts val="0"/>
              </a:spcBef>
              <a:spcAft>
                <a:spcPts val="0"/>
              </a:spcAft>
              <a:buClrTx/>
              <a:buSzTx/>
              <a:buFontTx/>
              <a:buNone/>
              <a:tabLst/>
            </a:pPr>
            <a:r>
              <a:rPr lang="en-IN" sz="1100" dirty="0">
                <a:effectLst/>
                <a:latin typeface="Arial"/>
                <a:ea typeface="Arial"/>
                <a:cs typeface="Times New Roman"/>
              </a:rPr>
              <a:t>|sapu2_3ap_5|</a:t>
            </a:r>
          </a:p>
          <a:p>
            <a:endParaRPr lang="en-US" dirty="0"/>
          </a:p>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22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23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r>
              <a:rPr lang="en-US" dirty="0"/>
              <a:t>GenderIdentity</a:t>
            </a:r>
          </a:p>
          <a:p>
            <a:r>
              <a:rPr lang="en-US" dirty="0"/>
              <a:t>|fem|</a:t>
            </a:r>
          </a:p>
          <a:p>
            <a:r>
              <a:rPr lang="en-US" dirty="0"/>
              <a:t>|mal|</a:t>
            </a:r>
          </a:p>
          <a:p>
            <a:r>
              <a:rPr lang="en-US" dirty="0"/>
              <a:t>|trns|</a:t>
            </a:r>
          </a:p>
          <a:p>
            <a:r>
              <a:rPr lang="en-US" dirty="0"/>
              <a:t>|psdg|</a:t>
            </a:r>
          </a:p>
          <a:p>
            <a:r>
              <a:rPr lang="en-US" dirty="0"/>
              <a:t>|pna|</a:t>
            </a:r>
          </a:p>
          <a:p>
            <a:r>
              <a:rPr lang="en-US" dirty="0"/>
              <a:t>&gt;&gt;&gt;&gt;&gt;&gt;&gt;&gt;&gt;&gt;&gt;&gt;</a:t>
            </a:r>
          </a:p>
          <a:p>
            <a:r>
              <a:rPr lang="en-US" dirty="0"/>
              <a:t>SexualOrientation</a:t>
            </a:r>
          </a:p>
          <a:p>
            <a:r>
              <a:rPr lang="en-US" dirty="0"/>
              <a:t>|het|</a:t>
            </a:r>
          </a:p>
          <a:p>
            <a:r>
              <a:rPr lang="en-US" dirty="0"/>
              <a:t>|bis|</a:t>
            </a:r>
          </a:p>
          <a:p>
            <a:r>
              <a:rPr lang="en-US" dirty="0"/>
              <a:t>|gay|</a:t>
            </a:r>
          </a:p>
          <a:p>
            <a:r>
              <a:rPr lang="en-US" dirty="0"/>
              <a:t>|les|</a:t>
            </a:r>
          </a:p>
          <a:p>
            <a:r>
              <a:rPr lang="en-US" dirty="0"/>
              <a:t>|ques|</a:t>
            </a:r>
          </a:p>
          <a:p>
            <a:r>
              <a:rPr lang="en-US" dirty="0"/>
              <a:t>|psdo|</a:t>
            </a:r>
          </a:p>
          <a:p>
            <a:r>
              <a:rPr lang="en-US" dirty="0"/>
              <a:t>|pna_so|</a:t>
            </a:r>
          </a:p>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25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pPr marL="0" indent="0" algn="l" rtl="0">
              <a:lnSpc>
                <a:spcPct val="120000"/>
              </a:lnSpc>
              <a:spcBef>
                <a:spcPts val="0"/>
              </a:spcBef>
              <a:spcAft>
                <a:spcPts val="0"/>
              </a:spcAft>
              <a:buSzPts val="1400"/>
              <a:buNone/>
            </a:pPr>
            <a:r>
              <a:rPr lang="en-US" dirty="0"/>
              <a:t>Ethnicity</a:t>
            </a:r>
          </a:p>
          <a:p>
            <a:pPr marL="0" indent="0" algn="l" rtl="0">
              <a:lnSpc>
                <a:spcPct val="120000"/>
              </a:lnSpc>
              <a:spcBef>
                <a:spcPts val="0"/>
              </a:spcBef>
              <a:spcAft>
                <a:spcPts val="0"/>
              </a:spcAft>
              <a:buSzPts val="1400"/>
              <a:buNone/>
            </a:pPr>
            <a:r>
              <a:rPr lang="en-US" dirty="0">
                <a:sym typeface="Open Sans Light"/>
              </a:rPr>
              <a:t>|alaska|</a:t>
            </a:r>
          </a:p>
          <a:p>
            <a:pPr marL="0" indent="0" algn="l" defTabSz="914400" rtl="0">
              <a:lnSpc>
                <a:spcPct val="120000"/>
              </a:lnSpc>
              <a:spcBef>
                <a:spcPts val="0"/>
              </a:spcBef>
              <a:spcAft>
                <a:spcPts val="0"/>
              </a:spcAft>
              <a:buClrTx/>
              <a:buSzPts val="1400"/>
              <a:buFontTx/>
              <a:buNone/>
              <a:tabLst/>
            </a:pPr>
            <a:r>
              <a:rPr lang="en-US" dirty="0">
                <a:sym typeface="Open Sans Light"/>
              </a:rPr>
              <a:t>|asian|</a:t>
            </a:r>
          </a:p>
          <a:p>
            <a:pPr marL="0" indent="0" algn="l" rtl="0">
              <a:lnSpc>
                <a:spcPct val="120000"/>
              </a:lnSpc>
              <a:spcBef>
                <a:spcPts val="0"/>
              </a:spcBef>
              <a:spcAft>
                <a:spcPts val="0"/>
              </a:spcAft>
              <a:buSzPts val="1400"/>
              <a:buNone/>
            </a:pPr>
            <a:r>
              <a:rPr lang="en-US" dirty="0">
                <a:sym typeface="Open Sans Light"/>
              </a:rPr>
              <a:t>|black|</a:t>
            </a:r>
          </a:p>
          <a:p>
            <a:pPr marL="0" indent="0" algn="l" rtl="0">
              <a:lnSpc>
                <a:spcPct val="120000"/>
              </a:lnSpc>
              <a:spcBef>
                <a:spcPts val="0"/>
              </a:spcBef>
              <a:spcAft>
                <a:spcPts val="0"/>
              </a:spcAft>
              <a:buSzPts val="1400"/>
              <a:buNone/>
            </a:pPr>
            <a:r>
              <a:rPr lang="en-US" dirty="0">
                <a:sym typeface="Open Sans Light"/>
              </a:rPr>
              <a:t>|white|</a:t>
            </a:r>
          </a:p>
          <a:p>
            <a:pPr marL="0" indent="0" algn="l" rtl="0">
              <a:lnSpc>
                <a:spcPct val="120000"/>
              </a:lnSpc>
              <a:spcBef>
                <a:spcPts val="0"/>
              </a:spcBef>
              <a:spcAft>
                <a:spcPts val="0"/>
              </a:spcAft>
              <a:buSzPts val="1400"/>
              <a:buNone/>
            </a:pPr>
            <a:r>
              <a:rPr lang="en-US" dirty="0">
                <a:sym typeface="Open Sans Light"/>
              </a:rPr>
              <a:t>|hispanic|</a:t>
            </a:r>
          </a:p>
          <a:p>
            <a:pPr marL="0" indent="0" algn="l" rtl="0">
              <a:lnSpc>
                <a:spcPct val="120000"/>
              </a:lnSpc>
              <a:spcBef>
                <a:spcPts val="0"/>
              </a:spcBef>
              <a:spcAft>
                <a:spcPts val="0"/>
              </a:spcAft>
              <a:buSzPts val="1400"/>
              <a:buNone/>
            </a:pPr>
            <a:r>
              <a:rPr lang="en-US" dirty="0">
                <a:sym typeface="Open Sans Light"/>
              </a:rPr>
              <a:t>|eastern|</a:t>
            </a:r>
          </a:p>
          <a:p>
            <a:pPr marL="0" indent="0" algn="l" rtl="0">
              <a:lnSpc>
                <a:spcPct val="120000"/>
              </a:lnSpc>
              <a:spcBef>
                <a:spcPts val="0"/>
              </a:spcBef>
              <a:spcAft>
                <a:spcPts val="0"/>
              </a:spcAft>
              <a:buSzPts val="1400"/>
              <a:buNone/>
            </a:pPr>
            <a:r>
              <a:rPr lang="en-US" dirty="0">
                <a:sym typeface="Open Sans Light"/>
              </a:rPr>
              <a:t>|native|</a:t>
            </a:r>
          </a:p>
          <a:p>
            <a:pPr marL="0" indent="0" algn="l" rtl="0">
              <a:lnSpc>
                <a:spcPct val="120000"/>
              </a:lnSpc>
              <a:spcBef>
                <a:spcPts val="0"/>
              </a:spcBef>
              <a:spcAft>
                <a:spcPts val="0"/>
              </a:spcAft>
              <a:buSzPts val="1400"/>
              <a:buNone/>
            </a:pPr>
            <a:r>
              <a:rPr lang="en-US" dirty="0">
                <a:sym typeface="Open Sans Light"/>
              </a:rPr>
              <a:t>|other|</a:t>
            </a:r>
          </a:p>
          <a:p>
            <a:pPr marL="0" indent="0" algn="l" rtl="0">
              <a:lnSpc>
                <a:spcPct val="120000"/>
              </a:lnSpc>
              <a:spcBef>
                <a:spcPts val="0"/>
              </a:spcBef>
              <a:spcAft>
                <a:spcPts val="0"/>
              </a:spcAft>
              <a:buSzPts val="1400"/>
              <a:buNone/>
            </a:pPr>
            <a:r>
              <a:rPr lang="en-US" dirty="0">
                <a:sym typeface="Open Sans Light"/>
              </a:rPr>
              <a:t>&gt;&gt;&gt;&gt;&gt;&gt;&gt;&gt;&gt;&gt;&gt;&gt;&gt;&gt;&gt;&gt;&gt;&gt;&gt;&gt;&gt;</a:t>
            </a:r>
            <a:endParaRPr lang="en-US" dirty="0"/>
          </a:p>
          <a:p>
            <a:pPr rtl="0" fontAlgn="base"/>
            <a:r>
              <a:rPr lang="en-US" sz="1800" dirty="0">
                <a:solidFill>
                  <a:srgbClr val="A31515"/>
                </a:solidFill>
                <a:latin typeface="Consolas"/>
              </a:rPr>
              <a:t>YearInSchool</a:t>
            </a:r>
            <a:endParaRPr lang="en-US" dirty="0"/>
          </a:p>
          <a:p>
            <a:pPr rtl="0" fontAlgn="base"/>
            <a:r>
              <a:rPr lang="en-US" dirty="0"/>
              <a:t>|utw|</a:t>
            </a:r>
          </a:p>
          <a:p>
            <a:pPr rtl="0" fontAlgn="base"/>
            <a:r>
              <a:rPr lang="en-US" dirty="0"/>
              <a:t>|twf|</a:t>
            </a:r>
          </a:p>
          <a:p>
            <a:pPr rtl="0" fontAlgn="base"/>
            <a:r>
              <a:rPr lang="en-US" dirty="0"/>
              <a:t>|twn|</a:t>
            </a:r>
          </a:p>
          <a:p>
            <a:pPr rtl="0" fontAlgn="base"/>
            <a:r>
              <a:rPr lang="en-US" dirty="0"/>
              <a:t>|thf|</a:t>
            </a:r>
          </a:p>
          <a:p>
            <a:pPr rtl="0" fontAlgn="base"/>
            <a:r>
              <a:rPr lang="en-US" dirty="0"/>
              <a:t>|thn|</a:t>
            </a:r>
          </a:p>
          <a:p>
            <a:r>
              <a:rPr lang="en-US" dirty="0"/>
              <a:t>|fof|</a:t>
            </a:r>
          </a:p>
          <a:p>
            <a:r>
              <a:rPr lang="en-US" dirty="0"/>
              <a:t>|off|</a:t>
            </a:r>
          </a:p>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26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28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r>
              <a:rPr lang="en-US" dirty="0"/>
              <a:t>Increased font size in the table and realigned</a:t>
            </a:r>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29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r>
              <a:rPr lang="en-US" dirty="0"/>
              <a:t>Increased font size, realigned table, increased spacing, made color of fonts used for titles consistent</a:t>
            </a:r>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30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r>
              <a:rPr lang="en-IN" sz="1800" dirty="0">
                <a:effectLst/>
                <a:latin typeface="Arial"/>
                <a:ea typeface="Arial"/>
              </a:rPr>
              <a:t>|sapu2_2a|</a:t>
            </a:r>
          </a:p>
          <a:p>
            <a:pPr marL="0" indent="0" algn="l" defTabSz="914400" rtl="0">
              <a:lnSpc>
                <a:spcPct val="120000"/>
              </a:lnSpc>
              <a:spcBef>
                <a:spcPts val="0"/>
              </a:spcBef>
              <a:spcAft>
                <a:spcPts val="0"/>
              </a:spcAft>
              <a:buClrTx/>
              <a:buSzTx/>
              <a:buFontTx/>
              <a:buNone/>
              <a:tabLst/>
            </a:pPr>
            <a:r>
              <a:rPr lang="en-IN" sz="1800" dirty="0">
                <a:effectLst/>
                <a:latin typeface="Arial"/>
                <a:ea typeface="Arial"/>
              </a:rPr>
              <a:t>|sapu2_2am|</a:t>
            </a:r>
          </a:p>
          <a:p>
            <a:r>
              <a:rPr lang="en-IN" sz="1800" dirty="0">
                <a:effectLst/>
                <a:latin typeface="Arial"/>
                <a:ea typeface="Arial"/>
              </a:rPr>
              <a:t>|sapu2_2b|</a:t>
            </a:r>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|sapu2_2bm|</a:t>
            </a:r>
          </a:p>
          <a:p>
            <a:r>
              <a:rPr lang="en-IN" sz="1100" dirty="0">
                <a:effectLst/>
                <a:latin typeface="Arial"/>
                <a:ea typeface="Arial"/>
              </a:rPr>
              <a:t>|sapu2_2c|</a:t>
            </a:r>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|sapu2_2cm|</a:t>
            </a:r>
          </a:p>
          <a:p>
            <a:r>
              <a:rPr lang="en-IN" sz="1100" dirty="0">
                <a:effectLst/>
                <a:latin typeface="Arial"/>
                <a:ea typeface="Arial"/>
              </a:rPr>
              <a:t>|sapu2_2d|</a:t>
            </a:r>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|sapu2_2dm|</a:t>
            </a:r>
          </a:p>
          <a:p>
            <a:endParaRPr lang="en-US" dirty="0"/>
          </a:p>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r>
              <a:rPr lang="en-US" dirty="0"/>
              <a:t>|pre1|</a:t>
            </a:r>
          </a:p>
          <a:p>
            <a:r>
              <a:rPr lang="en-US" dirty="0"/>
              <a:t>|post1|</a:t>
            </a:r>
          </a:p>
          <a:p>
            <a:pPr marL="0" indent="0" algn="l" defTabSz="914400" rtl="0">
              <a:lnSpc>
                <a:spcPct val="120000"/>
              </a:lnSpc>
              <a:spcBef>
                <a:spcPts val="0"/>
              </a:spcBef>
              <a:spcAft>
                <a:spcPts val="0"/>
              </a:spcAft>
              <a:buClrTx/>
              <a:buSzTx/>
              <a:buFontTx/>
              <a:buNone/>
              <a:tabLst/>
            </a:pPr>
            <a:r>
              <a:rPr lang="en-US" dirty="0"/>
              <a:t>|pre2|</a:t>
            </a:r>
          </a:p>
          <a:p>
            <a:pPr marL="0" indent="0" algn="l" defTabSz="914400" rtl="0">
              <a:lnSpc>
                <a:spcPct val="120000"/>
              </a:lnSpc>
              <a:spcBef>
                <a:spcPts val="0"/>
              </a:spcBef>
              <a:spcAft>
                <a:spcPts val="0"/>
              </a:spcAft>
              <a:buClrTx/>
              <a:buSzTx/>
              <a:buFontTx/>
              <a:buNone/>
              <a:tabLst/>
            </a:pPr>
            <a:r>
              <a:rPr lang="en-US" dirty="0"/>
              <a:t>|post2|</a:t>
            </a:r>
          </a:p>
          <a:p>
            <a:pPr marL="0" indent="0" algn="l" defTabSz="914400" rtl="0">
              <a:lnSpc>
                <a:spcPct val="120000"/>
              </a:lnSpc>
              <a:spcBef>
                <a:spcPts val="0"/>
              </a:spcBef>
              <a:spcAft>
                <a:spcPts val="0"/>
              </a:spcAft>
              <a:buClrTx/>
              <a:buSzTx/>
              <a:buFontTx/>
              <a:buNone/>
              <a:tabLst/>
            </a:pPr>
            <a:r>
              <a:rPr lang="en-US" dirty="0"/>
              <a:t>|pre3|</a:t>
            </a:r>
          </a:p>
          <a:p>
            <a:pPr marL="0" indent="0" algn="l" defTabSz="914400" rtl="0">
              <a:lnSpc>
                <a:spcPct val="120000"/>
              </a:lnSpc>
              <a:spcBef>
                <a:spcPts val="0"/>
              </a:spcBef>
              <a:spcAft>
                <a:spcPts val="0"/>
              </a:spcAft>
              <a:buClrTx/>
              <a:buSzTx/>
              <a:buFontTx/>
              <a:buNone/>
              <a:tabLst/>
            </a:pPr>
            <a:r>
              <a:rPr lang="en-US" dirty="0"/>
              <a:t>|post3|</a:t>
            </a:r>
          </a:p>
          <a:p>
            <a:pPr marL="0" indent="0" algn="l" defTabSz="914400" rtl="0">
              <a:lnSpc>
                <a:spcPct val="120000"/>
              </a:lnSpc>
              <a:spcBef>
                <a:spcPts val="0"/>
              </a:spcBef>
              <a:spcAft>
                <a:spcPts val="0"/>
              </a:spcAft>
              <a:buClrTx/>
              <a:buSzTx/>
              <a:buFontTx/>
              <a:buNone/>
              <a:tabLst/>
            </a:pPr>
            <a:r>
              <a:rPr lang="en-US" dirty="0"/>
              <a:t>|pre4|</a:t>
            </a:r>
          </a:p>
          <a:p>
            <a:pPr marL="0" indent="0" algn="l" defTabSz="914400" rtl="0">
              <a:lnSpc>
                <a:spcPct val="120000"/>
              </a:lnSpc>
              <a:spcBef>
                <a:spcPts val="0"/>
              </a:spcBef>
              <a:spcAft>
                <a:spcPts val="0"/>
              </a:spcAft>
              <a:buClrTx/>
              <a:buSzTx/>
              <a:buFontTx/>
              <a:buNone/>
              <a:tabLst/>
            </a:pPr>
            <a:r>
              <a:rPr lang="en-US" dirty="0"/>
              <a:t>|post4|</a:t>
            </a:r>
          </a:p>
          <a:p>
            <a:pPr marL="0" indent="0" algn="l" defTabSz="914400" rtl="0">
              <a:lnSpc>
                <a:spcPct val="120000"/>
              </a:lnSpc>
              <a:spcBef>
                <a:spcPts val="0"/>
              </a:spcBef>
              <a:spcAft>
                <a:spcPts val="0"/>
              </a:spcAft>
              <a:buClrTx/>
              <a:buSzTx/>
              <a:buFontTx/>
              <a:buNone/>
              <a:tabLst/>
            </a:pPr>
            <a:r>
              <a:rPr lang="en-US" dirty="0"/>
              <a:t>|pre5|</a:t>
            </a:r>
          </a:p>
          <a:p>
            <a:pPr marL="0" indent="0" algn="l" defTabSz="914400" rtl="0">
              <a:lnSpc>
                <a:spcPct val="120000"/>
              </a:lnSpc>
              <a:spcBef>
                <a:spcPts val="0"/>
              </a:spcBef>
              <a:spcAft>
                <a:spcPts val="0"/>
              </a:spcAft>
              <a:buClrTx/>
              <a:buSzTx/>
              <a:buFontTx/>
              <a:buNone/>
              <a:tabLst/>
            </a:pPr>
            <a:r>
              <a:rPr lang="en-US" dirty="0"/>
              <a:t>|post5|</a:t>
            </a:r>
          </a:p>
          <a:p>
            <a:endParaRPr lang="en-US" dirty="0"/>
          </a:p>
          <a:p>
            <a:endParaRPr lang="en-US" dirty="0"/>
          </a:p>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11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12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r>
              <a:rPr lang="en-IN" sz="1800" dirty="0">
                <a:effectLst/>
                <a:latin typeface="Arial"/>
                <a:ea typeface="Arial"/>
              </a:rPr>
              <a:t>|sapu1_1e|</a:t>
            </a:r>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|sapu2_1e|</a:t>
            </a:r>
            <a:endParaRPr lang="en-US" sz="1100" dirty="0"/>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|sapu1_1d|</a:t>
            </a:r>
            <a:endParaRPr lang="en-US" sz="1100" dirty="0"/>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|sapu2_1d|</a:t>
            </a:r>
            <a:endParaRPr lang="en-US" sz="1100" dirty="0"/>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|sapu1_1ab|</a:t>
            </a:r>
            <a:endParaRPr lang="en-US" sz="1100" dirty="0"/>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|sapu2_1ab|</a:t>
            </a:r>
            <a:endParaRPr lang="en-US" sz="1100" dirty="0"/>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|sapu1_1a|</a:t>
            </a:r>
            <a:endParaRPr lang="en-US" sz="1100" dirty="0"/>
          </a:p>
          <a:p>
            <a:pPr marL="0" indent="0" algn="l" defTabSz="914400" rtl="0">
              <a:lnSpc>
                <a:spcPct val="120000"/>
              </a:lnSpc>
              <a:spcBef>
                <a:spcPts val="0"/>
              </a:spcBef>
              <a:spcAft>
                <a:spcPts val="0"/>
              </a:spcAft>
              <a:buClrTx/>
              <a:buSzTx/>
              <a:buFontTx/>
              <a:buNone/>
              <a:tabLst/>
            </a:pPr>
            <a:r>
              <a:rPr lang="en-IN" sz="1100" dirty="0">
                <a:effectLst/>
                <a:latin typeface="Arial"/>
                <a:ea typeface="Arial"/>
              </a:rPr>
              <a:t>|sapu2_1a|</a:t>
            </a:r>
            <a:endParaRPr lang="en-US" sz="1100" dirty="0"/>
          </a:p>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13</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r>
              <a:rPr lang="en-IN" sz="1100" dirty="0">
                <a:effectLst/>
                <a:latin typeface="Arial"/>
                <a:ea typeface="Arial"/>
              </a:rPr>
              <a:t>|sapu1_1q|</a:t>
            </a:r>
          </a:p>
          <a:p>
            <a:r>
              <a:rPr lang="en-IN" sz="1100" dirty="0">
                <a:effectLst/>
                <a:latin typeface="Arial"/>
                <a:ea typeface="Arial"/>
              </a:rPr>
              <a:t>|sapu2_1q|</a:t>
            </a:r>
          </a:p>
          <a:p>
            <a:r>
              <a:rPr lang="en-IN" sz="1100" dirty="0">
                <a:effectLst/>
                <a:latin typeface="Arial"/>
                <a:ea typeface="Arial"/>
              </a:rPr>
              <a:t>|sapu1_1b|</a:t>
            </a:r>
          </a:p>
          <a:p>
            <a:r>
              <a:rPr lang="en-IN" sz="1100" dirty="0">
                <a:effectLst/>
                <a:latin typeface="Arial"/>
                <a:ea typeface="Arial"/>
              </a:rPr>
              <a:t>|sapu2_1b|</a:t>
            </a:r>
          </a:p>
          <a:p>
            <a:r>
              <a:rPr lang="en-IN" sz="1100" dirty="0">
                <a:effectLst/>
                <a:latin typeface="Arial"/>
                <a:ea typeface="Arial"/>
              </a:rPr>
              <a:t>|sapu1_1g|</a:t>
            </a:r>
          </a:p>
          <a:p>
            <a:r>
              <a:rPr lang="en-IN" sz="1100" dirty="0">
                <a:effectLst/>
                <a:latin typeface="Arial"/>
                <a:ea typeface="Arial"/>
              </a:rPr>
              <a:t>|sapu2_1g|</a:t>
            </a:r>
          </a:p>
          <a:p>
            <a:r>
              <a:rPr lang="en-IN" sz="1100" dirty="0">
                <a:effectLst/>
                <a:latin typeface="Arial"/>
                <a:ea typeface="Arial"/>
              </a:rPr>
              <a:t>|sapu1_1o|</a:t>
            </a:r>
          </a:p>
          <a:p>
            <a:r>
              <a:rPr lang="en-IN" sz="1100" dirty="0">
                <a:effectLst/>
                <a:latin typeface="Arial"/>
                <a:ea typeface="Arial"/>
              </a:rPr>
              <a:t>|sapu2_1o|</a:t>
            </a:r>
          </a:p>
          <a:p>
            <a:r>
              <a:rPr lang="en-IN" sz="1100" dirty="0">
                <a:effectLst/>
                <a:latin typeface="Arial"/>
                <a:ea typeface="Arial"/>
              </a:rPr>
              <a:t>|sapu1_1j|</a:t>
            </a:r>
          </a:p>
          <a:p>
            <a:r>
              <a:rPr lang="en-IN" sz="1100" dirty="0">
                <a:effectLst/>
                <a:latin typeface="Arial"/>
                <a:ea typeface="Arial"/>
              </a:rPr>
              <a:t>|sapu2_1j|</a:t>
            </a:r>
            <a:endParaRPr lang="en-US" dirty="0"/>
          </a:p>
          <a:p>
            <a:endParaRPr lang="en-US" dirty="0"/>
          </a:p>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14</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17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18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bwMode="white">
          <a:ln>
            <a:headEnd type="none"/>
            <a:tailEnd type="none"/>
          </a:ln>
        </p:spPr>
        <p:txBody>
          <a:bodyPr wrap="square"/>
          <a:lstStyle/>
          <a:p>
            <a:endParaRPr/>
          </a:p>
        </p:txBody>
      </p:sp>
      <p:sp>
        <p:nvSpPr>
          <p:cNvPr id="3" name="Notes Placeholder 2"/>
          <p:cNvSpPr>
            <a:spLocks noGrp="1"/>
          </p:cNvSpPr>
          <p:nvPr>
            <p:ph type="body" idx="1"/>
          </p:nvPr>
        </p:nvSpPr>
        <p:spPr bwMode="white">
          <a:ln>
            <a:headEnd type="none"/>
            <a:tailEnd type="none"/>
          </a:ln>
        </p:spPr>
        <p:txBody>
          <a:bodyPr wrap="square"/>
          <a:lstStyle/>
          <a:p>
            <a:endParaRPr lang="en-US" dirty="0"/>
          </a:p>
        </p:txBody>
      </p:sp>
      <p:sp>
        <p:nvSpPr>
          <p:cNvPr id="4" name="Slide Number Placeholder 3"/>
          <p:cNvSpPr>
            <a:spLocks noGrp="1"/>
          </p:cNvSpPr>
          <p:nvPr>
            <p:ph type="sldNum" sz="quarter" idx="5"/>
          </p:nvPr>
        </p:nvSpPr>
        <p:spPr bwMode="white">
          <a:ln>
            <a:headEnd type="none"/>
            <a:tailEnd type="none"/>
          </a:ln>
        </p:spPr>
        <p:txBody>
          <a:bodyPr wrap="square"/>
          <a:lstStyle/>
          <a:p>
            <a:fld id="{641B1B2C-1F52-44AB-960F-E6CE3AB6126E}" type="slidenum">
              <a:rPr lang="en-US" dirty="0"/>
              <a:t>19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7.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eg"/><Relationship Id="rId1" Type="http://schemas.openxmlformats.org/officeDocument/2006/relationships/slideMaster" Target="../slideMasters/slideMaster1.xml"/><Relationship Id="rId5" Type="http://schemas.openxmlformats.org/officeDocument/2006/relationships/image" Target="../media/image17.png"/><Relationship Id="rId4" Type="http://schemas.openxmlformats.org/officeDocument/2006/relationships/image" Target="../media/image7.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cSld name="Title Slide 2">
    <p:spTree>
      <p:nvGrpSpPr>
        <p:cNvPr id="1" name=""/>
        <p:cNvGrpSpPr/>
        <p:nvPr/>
      </p:nvGrpSpPr>
      <p:grpSpPr>
        <a:xfrm>
          <a:off x="0" y="0"/>
          <a:ext cx="0" cy="0"/>
          <a:chOff x="0" y="0"/>
          <a:chExt cx="0" cy="0"/>
        </a:xfrm>
      </p:grpSpPr>
      <p:pic>
        <p:nvPicPr>
          <p:cNvPr id="18" name="Google Shape;18;p35"/>
          <p:cNvPicPr>
            <a:picLocks noChangeAspect="1"/>
          </p:cNvPicPr>
          <p:nvPr/>
        </p:nvPicPr>
        <p:blipFill>
          <a:blip r:embed="rId2">
            <a:lum/>
          </a:blip>
          <a:srcRect/>
          <a:stretch>
            <a:fillRect/>
          </a:stretch>
        </p:blipFill>
        <p:spPr bwMode="white">
          <a:xfrm>
            <a:off x="646225" y="640010"/>
            <a:ext cx="2057400" cy="411480"/>
          </a:xfrm>
          <a:prstGeom prst="rect">
            <a:avLst/>
          </a:prstGeom>
          <a:noFill/>
          <a:ln>
            <a:noFill/>
            <a:headEnd type="none"/>
            <a:tailEnd type="none"/>
          </a:ln>
        </p:spPr>
      </p:pic>
      <p:sp>
        <p:nvSpPr>
          <p:cNvPr id="19" name="Google Shape;19;p35"/>
          <p:cNvSpPr>
            <a:spLocks noGrp="1"/>
          </p:cNvSpPr>
          <p:nvPr>
            <p:ph type="ctrTitle"/>
          </p:nvPr>
        </p:nvSpPr>
        <p:spPr bwMode="white">
          <a:xfrm>
            <a:off x="685800" y="3670668"/>
            <a:ext cx="7213600" cy="1345464"/>
          </a:xfrm>
          <a:prstGeom prst="rect">
            <a:avLst/>
          </a:prstGeom>
          <a:noFill/>
          <a:ln>
            <a:noFill/>
            <a:headEnd type="none"/>
            <a:tailEnd type="none"/>
          </a:ln>
        </p:spPr>
        <p:txBody>
          <a:bodyPr wrap="square" lIns="0" tIns="0" rIns="0" bIns="0" anchor="ctr">
            <a:noAutofit/>
          </a:bodyPr>
          <a:lstStyle>
            <a:lvl1pPr algn="l">
              <a:lnSpc>
                <a:spcPct val="100000"/>
              </a:lnSpc>
              <a:spcBef>
                <a:spcPts val="0"/>
              </a:spcBef>
              <a:spcAft>
                <a:spcPts val="0"/>
              </a:spcAft>
              <a:buClr>
                <a:schemeClr val="dk1"/>
              </a:buClr>
              <a:buSzPts val="4000"/>
              <a:buFont typeface="Lato Black"/>
              <a:buNone/>
              <a:defRPr sz="4000" b="0" i="0" dirty="0">
                <a:solidFill>
                  <a:schemeClr val="dk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20" name="Google Shape;20;p35"/>
          <p:cNvSpPr>
            <a:spLocks noGrp="1"/>
          </p:cNvSpPr>
          <p:nvPr>
            <p:ph type="subTitle" idx="1"/>
          </p:nvPr>
        </p:nvSpPr>
        <p:spPr bwMode="white">
          <a:xfrm>
            <a:off x="685800" y="5257800"/>
            <a:ext cx="7213600" cy="914399"/>
          </a:xfrm>
          <a:prstGeom prst="rect">
            <a:avLst/>
          </a:prstGeom>
          <a:noFill/>
          <a:ln>
            <a:noFill/>
            <a:headEnd type="none"/>
            <a:tailEnd type="none"/>
          </a:ln>
        </p:spPr>
        <p:txBody>
          <a:bodyPr wrap="square" lIns="0" tIns="0" rIns="0" bIns="0" anchor="t">
            <a:noAutofit/>
          </a:bodyPr>
          <a:lstStyle>
            <a:lvl1pPr algn="l">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Lato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r>
              <a:rPr lang="en-US" dirty="0"/>
              <a:t>Click to edit Master subtitle style</a:t>
            </a:r>
            <a:endParaRPr dirty="0"/>
          </a:p>
        </p:txBody>
      </p:sp>
      <p:sp>
        <p:nvSpPr>
          <p:cNvPr id="21" name="Google Shape;21;p35"/>
          <p:cNvSpPr>
            <a:spLocks/>
          </p:cNvSpPr>
          <p:nvPr/>
        </p:nvSpPr>
        <p:spPr bwMode="white">
          <a:xfrm>
            <a:off x="9715500" y="0"/>
            <a:ext cx="2476499" cy="6858000"/>
          </a:xfrm>
          <a:prstGeom prst="rect">
            <a:avLst/>
          </a:prstGeom>
          <a:solidFill>
            <a:srgbClr val="1C366B"/>
          </a:solidFill>
          <a:ln>
            <a:noFill/>
            <a:headEnd type="none"/>
            <a:tailEnd type="none"/>
          </a:ln>
        </p:spPr>
        <p:txBody>
          <a:bodyPr wrap="square" lIns="685800" tIns="45700" rIns="91425" bIns="45700" anchor="ctr">
            <a:noAutofit/>
          </a:bodyPr>
          <a:lstStyle/>
          <a:p>
            <a:pPr marL="0" indent="0" algn="l" rtl="0">
              <a:spcBef>
                <a:spcPts val="0"/>
              </a:spcBef>
              <a:spcAft>
                <a:spcPts val="0"/>
              </a:spcAft>
              <a:buNone/>
            </a:pPr>
            <a:endParaRPr sz="4000" b="0" i="0" u="none" dirty="0">
              <a:solidFill>
                <a:schemeClr val="lt1"/>
              </a:solidFill>
              <a:latin typeface="Open Sans"/>
              <a:ea typeface="Open Sans"/>
              <a:cs typeface="Open Sans"/>
              <a:sym typeface="Lato Black"/>
            </a:endParaRPr>
          </a:p>
        </p:txBody>
      </p:sp>
      <p:pic>
        <p:nvPicPr>
          <p:cNvPr id="22" name="Google Shape;22;p35"/>
          <p:cNvPicPr>
            <a:picLocks noChangeAspect="1"/>
          </p:cNvPicPr>
          <p:nvPr/>
        </p:nvPicPr>
        <p:blipFill>
          <a:blip r:embed="rId3">
            <a:lum/>
          </a:blip>
          <a:srcRect/>
          <a:stretch>
            <a:fillRect/>
          </a:stretch>
        </p:blipFill>
        <p:spPr bwMode="white">
          <a:xfrm>
            <a:off x="1018133" y="685801"/>
            <a:ext cx="2332905" cy="527147"/>
          </a:xfrm>
          <a:prstGeom prst="rect">
            <a:avLst/>
          </a:prstGeom>
          <a:noFill/>
          <a:ln>
            <a:noFill/>
            <a:headEnd type="none"/>
            <a:tailEnd type="none"/>
          </a:ln>
        </p:spPr>
      </p:pic>
      <p:sp>
        <p:nvSpPr>
          <p:cNvPr id="23" name="Google Shape;23;p35"/>
          <p:cNvSpPr>
            <a:spLocks noGrp="1"/>
          </p:cNvSpPr>
          <p:nvPr>
            <p:ph type="body" idx="2"/>
          </p:nvPr>
        </p:nvSpPr>
        <p:spPr bwMode="white">
          <a:xfrm>
            <a:off x="-1" y="1600200"/>
            <a:ext cx="3769896" cy="914399"/>
          </a:xfrm>
          <a:prstGeom prst="rect">
            <a:avLst/>
          </a:prstGeom>
          <a:solidFill>
            <a:srgbClr val="F2F2F2"/>
          </a:solidFill>
          <a:ln>
            <a:noFill/>
            <a:headEnd type="none"/>
            <a:tailEnd type="none"/>
          </a:ln>
        </p:spPr>
        <p:txBody>
          <a:bodyPr wrap="square" lIns="687600" tIns="0" rIns="0" bIns="0" anchor="ctr">
            <a:noAutofit/>
          </a:bodyPr>
          <a:lstStyle>
            <a:lvl1pPr marL="457200" indent="-228600" algn="l">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Lato"/>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cxnSp>
        <p:nvCxnSpPr>
          <p:cNvPr id="24" name="Google Shape;24;p35"/>
          <p:cNvCxnSpPr/>
          <p:nvPr/>
        </p:nvCxnSpPr>
        <p:spPr bwMode="white">
          <a:xfrm>
            <a:off x="710393" y="5177590"/>
            <a:ext cx="833426" cy="0"/>
          </a:xfrm>
          <a:prstGeom prst="straightConnector1">
            <a:avLst/>
          </a:prstGeom>
          <a:noFill/>
          <a:ln w="38100" cap="flat">
            <a:solidFill>
              <a:srgbClr val="1C366B"/>
            </a:solidFill>
            <a:prstDash val="solid"/>
            <a:miter/>
            <a:headEnd type="none" w="sm" len="sm"/>
            <a:tailEnd type="none" w="sm" len="sm"/>
          </a:ln>
        </p:spPr>
      </p:cxnSp>
      <p:sp>
        <p:nvSpPr>
          <p:cNvPr id="25" name="Google Shape;25;p35"/>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26" name="Google Shape;26;p35"/>
          <p:cNvSpPr>
            <a:spLocks noGrp="1"/>
          </p:cNvSpPr>
          <p:nvPr>
            <p:ph type="ftr" idx="11"/>
          </p:nvPr>
        </p:nvSpPr>
        <p:spPr bwMode="white">
          <a:xfrm>
            <a:off x="68580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27" name="Google Shape;27;p35"/>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u="none" dirty="0">
                <a:solidFill>
                  <a:schemeClr val="lt1"/>
                </a:solidFill>
                <a:latin typeface="Open Sans"/>
                <a:ea typeface="Open Sans"/>
                <a:cs typeface="Open Sans"/>
                <a:sym typeface="Lato Black"/>
              </a:defRPr>
            </a:lvl1pPr>
            <a:lvl2pPr marL="0" lvl="1" indent="0" algn="ctr">
              <a:spcBef>
                <a:spcPts val="0"/>
              </a:spcBef>
              <a:buNone/>
              <a:defRPr sz="700" b="1" i="0" u="none" dirty="0">
                <a:solidFill>
                  <a:schemeClr val="lt1"/>
                </a:solidFill>
                <a:latin typeface="Lato Black"/>
                <a:ea typeface="Lato Black"/>
                <a:cs typeface="Lato Black"/>
                <a:sym typeface="Lato Black"/>
              </a:defRPr>
            </a:lvl2pPr>
            <a:lvl3pPr marL="0" lvl="2" indent="0" algn="ctr">
              <a:spcBef>
                <a:spcPts val="0"/>
              </a:spcBef>
              <a:buNone/>
              <a:defRPr sz="700" b="1" i="0" u="none" dirty="0">
                <a:solidFill>
                  <a:schemeClr val="lt1"/>
                </a:solidFill>
                <a:latin typeface="Lato Black"/>
                <a:ea typeface="Lato Black"/>
                <a:cs typeface="Lato Black"/>
                <a:sym typeface="Lato Black"/>
              </a:defRPr>
            </a:lvl3pPr>
            <a:lvl4pPr marL="0" lvl="3" indent="0" algn="ctr">
              <a:spcBef>
                <a:spcPts val="0"/>
              </a:spcBef>
              <a:buNone/>
              <a:defRPr sz="700" b="1" i="0" u="none" dirty="0">
                <a:solidFill>
                  <a:schemeClr val="lt1"/>
                </a:solidFill>
                <a:latin typeface="Lato Black"/>
                <a:ea typeface="Lato Black"/>
                <a:cs typeface="Lato Black"/>
                <a:sym typeface="Lato Black"/>
              </a:defRPr>
            </a:lvl4pPr>
            <a:lvl5pPr marL="0" lvl="4" indent="0" algn="ctr">
              <a:spcBef>
                <a:spcPts val="0"/>
              </a:spcBef>
              <a:buNone/>
              <a:defRPr sz="700" b="1" i="0" u="none" dirty="0">
                <a:solidFill>
                  <a:schemeClr val="lt1"/>
                </a:solidFill>
                <a:latin typeface="Lato Black"/>
                <a:ea typeface="Lato Black"/>
                <a:cs typeface="Lato Black"/>
                <a:sym typeface="Lato Black"/>
              </a:defRPr>
            </a:lvl5pPr>
            <a:lvl6pPr marL="0" lvl="5" indent="0" algn="ctr">
              <a:spcBef>
                <a:spcPts val="0"/>
              </a:spcBef>
              <a:buNone/>
              <a:defRPr sz="700" b="1" i="0" u="none" dirty="0">
                <a:solidFill>
                  <a:schemeClr val="lt1"/>
                </a:solidFill>
                <a:latin typeface="Lato Black"/>
                <a:ea typeface="Lato Black"/>
                <a:cs typeface="Lato Black"/>
                <a:sym typeface="Lato Black"/>
              </a:defRPr>
            </a:lvl6pPr>
            <a:lvl7pPr marL="0" lvl="6" indent="0" algn="ctr">
              <a:spcBef>
                <a:spcPts val="0"/>
              </a:spcBef>
              <a:buNone/>
              <a:defRPr sz="700" b="1" i="0" u="none" dirty="0">
                <a:solidFill>
                  <a:schemeClr val="lt1"/>
                </a:solidFill>
                <a:latin typeface="Lato Black"/>
                <a:ea typeface="Lato Black"/>
                <a:cs typeface="Lato Black"/>
                <a:sym typeface="Lato Black"/>
              </a:defRPr>
            </a:lvl7pPr>
            <a:lvl8pPr marL="0" lvl="7" indent="0" algn="ctr">
              <a:spcBef>
                <a:spcPts val="0"/>
              </a:spcBef>
              <a:buNone/>
              <a:defRPr sz="700" b="1" i="0" u="none" dirty="0">
                <a:solidFill>
                  <a:schemeClr val="lt1"/>
                </a:solidFill>
                <a:latin typeface="Lato Black"/>
                <a:ea typeface="Lato Black"/>
                <a:cs typeface="Lato Black"/>
                <a:sym typeface="Lato Black"/>
              </a:defRPr>
            </a:lvl8pPr>
            <a:lvl9pPr marL="0" lvl="8" indent="0" algn="ctr">
              <a:spcBef>
                <a:spcPts val="0"/>
              </a:spcBef>
              <a:buNone/>
              <a:defRPr sz="700" b="1" i="0" u="none"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wo Content">
    <p:spTree>
      <p:nvGrpSpPr>
        <p:cNvPr id="1" name=""/>
        <p:cNvGrpSpPr/>
        <p:nvPr/>
      </p:nvGrpSpPr>
      <p:grpSpPr>
        <a:xfrm>
          <a:off x="0" y="0"/>
          <a:ext cx="0" cy="0"/>
          <a:chOff x="0" y="0"/>
          <a:chExt cx="0" cy="0"/>
        </a:xfrm>
      </p:grpSpPr>
      <p:sp>
        <p:nvSpPr>
          <p:cNvPr id="91" name="Google Shape;91;p44"/>
          <p:cNvSpPr>
            <a:spLocks noGrp="1"/>
          </p:cNvSpPr>
          <p:nvPr>
            <p:ph type="title"/>
          </p:nvPr>
        </p:nvSpPr>
        <p:spPr bwMode="white">
          <a:xfrm>
            <a:off x="685800" y="648686"/>
            <a:ext cx="108204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92" name="Google Shape;92;p44"/>
          <p:cNvSpPr>
            <a:spLocks noGrp="1"/>
          </p:cNvSpPr>
          <p:nvPr>
            <p:ph type="body" idx="1"/>
          </p:nvPr>
        </p:nvSpPr>
        <p:spPr bwMode="white">
          <a:xfrm>
            <a:off x="685800" y="1600201"/>
            <a:ext cx="5067300" cy="4576762"/>
          </a:xfrm>
          <a:prstGeom prst="rect">
            <a:avLst/>
          </a:prstGeom>
          <a:noFill/>
          <a:ln>
            <a:noFill/>
            <a:headEnd type="none"/>
            <a:tailEnd type="none"/>
          </a:ln>
        </p:spPr>
        <p:txBody>
          <a:bodyPr wrap="square" lIns="0" tIns="0" rIns="0" bIns="0" anchor="t">
            <a:noAutofit/>
          </a:bodyPr>
          <a:lstStyle>
            <a:lvl1pPr marL="457200" indent="-342900" algn="l">
              <a:lnSpc>
                <a:spcPct val="130000"/>
              </a:lnSpc>
              <a:spcBef>
                <a:spcPts val="1200"/>
              </a:spcBef>
              <a:spcAft>
                <a:spcPts val="0"/>
              </a:spcAft>
              <a:buClr>
                <a:schemeClr val="dk1"/>
              </a:buClr>
              <a:buSzPts val="1800"/>
              <a:buChar char="•"/>
              <a:defRPr b="0" i="0" dirty="0">
                <a:latin typeface="Open Sans"/>
                <a:ea typeface="Open Sans"/>
                <a:cs typeface="Open Sans"/>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sp>
        <p:nvSpPr>
          <p:cNvPr id="93" name="Google Shape;93;p44"/>
          <p:cNvSpPr>
            <a:spLocks noGrp="1"/>
          </p:cNvSpPr>
          <p:nvPr>
            <p:ph type="body" idx="2"/>
          </p:nvPr>
        </p:nvSpPr>
        <p:spPr bwMode="white">
          <a:xfrm>
            <a:off x="6438898" y="1600201"/>
            <a:ext cx="5067301" cy="4576762"/>
          </a:xfrm>
          <a:prstGeom prst="rect">
            <a:avLst/>
          </a:prstGeom>
          <a:noFill/>
          <a:ln>
            <a:noFill/>
            <a:headEnd type="none"/>
            <a:tailEnd type="none"/>
          </a:ln>
        </p:spPr>
        <p:txBody>
          <a:bodyPr wrap="square" lIns="0" tIns="0" rIns="0" bIns="0" anchor="t">
            <a:noAutofit/>
          </a:bodyPr>
          <a:lstStyle>
            <a:lvl1pPr marL="457200" indent="-342900" algn="l">
              <a:lnSpc>
                <a:spcPct val="130000"/>
              </a:lnSpc>
              <a:spcBef>
                <a:spcPts val="1200"/>
              </a:spcBef>
              <a:spcAft>
                <a:spcPts val="0"/>
              </a:spcAft>
              <a:buClr>
                <a:schemeClr val="dk1"/>
              </a:buClr>
              <a:buSzPts val="1800"/>
              <a:buChar char="•"/>
              <a:defRPr b="0" i="0" dirty="0">
                <a:latin typeface="Open Sans"/>
                <a:ea typeface="Open Sans"/>
                <a:cs typeface="Open Sans"/>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sp>
        <p:nvSpPr>
          <p:cNvPr id="94" name="Google Shape;94;p44"/>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2CBD5880-992F-4005-BFFD-E3195D7F0079}" type="datetime1">
              <a:rPr lang="en-US" dirty="0"/>
              <a:t>7/3/2025</a:t>
            </a:fld>
            <a:endParaRPr lang="en-US" dirty="0"/>
          </a:p>
        </p:txBody>
      </p:sp>
      <p:sp>
        <p:nvSpPr>
          <p:cNvPr id="95" name="Google Shape;95;p44"/>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96" name="Google Shape;96;p44"/>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fld id="{4737D6AF-2FA5-476A-AF60-7A8CDF2E2DFB}" type="slidenum">
              <a:rPr lang="en-US" dirty="0"/>
              <a:t>‹#›</a:t>
            </a:fld>
            <a:endParaRPr lang="en-US" dirty="0"/>
          </a:p>
        </p:txBody>
      </p:sp>
      <p:cxnSp>
        <p:nvCxnSpPr>
          <p:cNvPr id="97" name="Google Shape;97;p44"/>
          <p:cNvCxnSpPr/>
          <p:nvPr/>
        </p:nvCxnSpPr>
        <p:spPr bwMode="white">
          <a:xfrm>
            <a:off x="6096000" y="1600200"/>
            <a:ext cx="0" cy="4571998"/>
          </a:xfrm>
          <a:prstGeom prst="straightConnector1">
            <a:avLst/>
          </a:prstGeom>
          <a:noFill/>
          <a:ln w="12700" cap="flat">
            <a:solidFill>
              <a:schemeClr val="lt2"/>
            </a:solidFill>
            <a:prstDash val="solid"/>
            <a:miter/>
            <a:headEnd type="none" w="sm" len="sm"/>
            <a:tailEnd type="none" w="sm" len="sm"/>
          </a:ln>
        </p:spPr>
      </p:cxnSp>
      <p:cxnSp>
        <p:nvCxnSpPr>
          <p:cNvPr id="9" name="Straight Connector 8"/>
          <p:cNvCxnSpPr/>
          <p:nvPr/>
        </p:nvCxnSpPr>
        <p:spPr bwMode="white">
          <a:xfrm>
            <a:off x="6096000" y="1600200"/>
            <a:ext cx="0" cy="4571998"/>
          </a:xfrm>
          <a:prstGeom prst="line">
            <a:avLst/>
          </a:prstGeom>
          <a:ln w="12700" cap="flat">
            <a:solidFill>
              <a:schemeClr val="dk2"/>
            </a:solidFill>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Picture">
    <p:spTree>
      <p:nvGrpSpPr>
        <p:cNvPr id="1" name=""/>
        <p:cNvGrpSpPr/>
        <p:nvPr/>
      </p:nvGrpSpPr>
      <p:grpSpPr>
        <a:xfrm>
          <a:off x="0" y="0"/>
          <a:ext cx="0" cy="0"/>
          <a:chOff x="0" y="0"/>
          <a:chExt cx="0" cy="0"/>
        </a:xfrm>
      </p:grpSpPr>
      <p:sp>
        <p:nvSpPr>
          <p:cNvPr id="99" name="Google Shape;99;p45"/>
          <p:cNvSpPr>
            <a:spLocks noGrp="1"/>
          </p:cNvSpPr>
          <p:nvPr>
            <p:ph type="pic" idx="2"/>
          </p:nvPr>
        </p:nvSpPr>
        <p:spPr bwMode="white">
          <a:xfrm>
            <a:off x="0" y="0"/>
            <a:ext cx="12192000" cy="6720840"/>
          </a:xfrm>
          <a:prstGeom prst="rect">
            <a:avLst/>
          </a:prstGeom>
          <a:solidFill>
            <a:schemeClr val="lt2"/>
          </a:solidFill>
          <a:ln>
            <a:noFill/>
            <a:headEnd type="none"/>
            <a:tailEnd type="none"/>
          </a:ln>
        </p:spPr>
        <p:txBody>
          <a:bodyPr wrap="square"/>
          <a:lstStyle/>
          <a:p>
            <a:endParaRPr/>
          </a:p>
        </p:txBody>
      </p:sp>
      <p:sp>
        <p:nvSpPr>
          <p:cNvPr id="101" name="Google Shape;101;p45"/>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102" name="Google Shape;102;p45"/>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103" name="Google Shape;103;p45"/>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dirty="0">
                <a:solidFill>
                  <a:schemeClr val="lt1"/>
                </a:solidFill>
                <a:latin typeface="Open Sans"/>
                <a:ea typeface="Open Sans"/>
                <a:cs typeface="Open Sans"/>
                <a:sym typeface="Lato Black"/>
              </a:defRPr>
            </a:lvl1pPr>
            <a:lvl2pPr marL="0" lvl="1" indent="0" algn="ctr">
              <a:spcBef>
                <a:spcPts val="0"/>
              </a:spcBef>
              <a:buNone/>
              <a:defRPr sz="700" b="1" dirty="0">
                <a:solidFill>
                  <a:schemeClr val="lt1"/>
                </a:solidFill>
                <a:latin typeface="Lato Black"/>
                <a:ea typeface="Lato Black"/>
                <a:cs typeface="Lato Black"/>
                <a:sym typeface="Lato Black"/>
              </a:defRPr>
            </a:lvl2pPr>
            <a:lvl3pPr marL="0" lvl="2" indent="0" algn="ctr">
              <a:spcBef>
                <a:spcPts val="0"/>
              </a:spcBef>
              <a:buNone/>
              <a:defRPr sz="700" b="1" dirty="0">
                <a:solidFill>
                  <a:schemeClr val="lt1"/>
                </a:solidFill>
                <a:latin typeface="Lato Black"/>
                <a:ea typeface="Lato Black"/>
                <a:cs typeface="Lato Black"/>
                <a:sym typeface="Lato Black"/>
              </a:defRPr>
            </a:lvl3pPr>
            <a:lvl4pPr marL="0" lvl="3" indent="0" algn="ctr">
              <a:spcBef>
                <a:spcPts val="0"/>
              </a:spcBef>
              <a:buNone/>
              <a:defRPr sz="700" b="1" dirty="0">
                <a:solidFill>
                  <a:schemeClr val="lt1"/>
                </a:solidFill>
                <a:latin typeface="Lato Black"/>
                <a:ea typeface="Lato Black"/>
                <a:cs typeface="Lato Black"/>
                <a:sym typeface="Lato Black"/>
              </a:defRPr>
            </a:lvl4pPr>
            <a:lvl5pPr marL="0" lvl="4" indent="0" algn="ctr">
              <a:spcBef>
                <a:spcPts val="0"/>
              </a:spcBef>
              <a:buNone/>
              <a:defRPr sz="700" b="1" dirty="0">
                <a:solidFill>
                  <a:schemeClr val="lt1"/>
                </a:solidFill>
                <a:latin typeface="Lato Black"/>
                <a:ea typeface="Lato Black"/>
                <a:cs typeface="Lato Black"/>
                <a:sym typeface="Lato Black"/>
              </a:defRPr>
            </a:lvl5pPr>
            <a:lvl6pPr marL="0" lvl="5" indent="0" algn="ctr">
              <a:spcBef>
                <a:spcPts val="0"/>
              </a:spcBef>
              <a:buNone/>
              <a:defRPr sz="700" b="1" dirty="0">
                <a:solidFill>
                  <a:schemeClr val="lt1"/>
                </a:solidFill>
                <a:latin typeface="Lato Black"/>
                <a:ea typeface="Lato Black"/>
                <a:cs typeface="Lato Black"/>
                <a:sym typeface="Lato Black"/>
              </a:defRPr>
            </a:lvl6pPr>
            <a:lvl7pPr marL="0" lvl="6" indent="0" algn="ctr">
              <a:spcBef>
                <a:spcPts val="0"/>
              </a:spcBef>
              <a:buNone/>
              <a:defRPr sz="700" b="1" dirty="0">
                <a:solidFill>
                  <a:schemeClr val="lt1"/>
                </a:solidFill>
                <a:latin typeface="Lato Black"/>
                <a:ea typeface="Lato Black"/>
                <a:cs typeface="Lato Black"/>
                <a:sym typeface="Lato Black"/>
              </a:defRPr>
            </a:lvl7pPr>
            <a:lvl8pPr marL="0" lvl="7" indent="0" algn="ctr">
              <a:spcBef>
                <a:spcPts val="0"/>
              </a:spcBef>
              <a:buNone/>
              <a:defRPr sz="700" b="1" dirty="0">
                <a:solidFill>
                  <a:schemeClr val="lt1"/>
                </a:solidFill>
                <a:latin typeface="Lato Black"/>
                <a:ea typeface="Lato Black"/>
                <a:cs typeface="Lato Black"/>
                <a:sym typeface="Lato Black"/>
              </a:defRPr>
            </a:lvl8pPr>
            <a:lvl9pPr marL="0" lvl="8" indent="0" algn="ctr">
              <a:spcBef>
                <a:spcPts val="0"/>
              </a:spcBef>
              <a:buNone/>
              <a:defRPr sz="700" b="1"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9" name="Google Shape;60;p40"/>
          <p:cNvPicPr>
            <a:picLocks noChangeAspect="1"/>
          </p:cNvPicPr>
          <p:nvPr/>
        </p:nvPicPr>
        <p:blipFill>
          <a:blip r:embed="rId2">
            <a:lum/>
          </a:blip>
          <a:srcRect/>
          <a:stretch>
            <a:fillRect/>
          </a:stretch>
        </p:blipFill>
        <p:spPr bwMode="white">
          <a:xfrm>
            <a:off x="638476" y="6255643"/>
            <a:ext cx="1345963" cy="304136"/>
          </a:xfrm>
          <a:prstGeom prst="rect">
            <a:avLst/>
          </a:prstGeom>
          <a:noFill/>
          <a:ln>
            <a:noFill/>
            <a:headEnd type="none"/>
            <a:tailEnd type="none"/>
          </a:ln>
        </p:spPr>
      </p:pic>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sp>
        <p:nvSpPr>
          <p:cNvPr id="105" name="Google Shape;105;p46"/>
          <p:cNvSpPr>
            <a:spLocks noGrp="1"/>
          </p:cNvSpPr>
          <p:nvPr>
            <p:ph type="ctrTitle"/>
          </p:nvPr>
        </p:nvSpPr>
        <p:spPr bwMode="white">
          <a:xfrm>
            <a:off x="685800" y="3670663"/>
            <a:ext cx="7213600" cy="1345474"/>
          </a:xfrm>
          <a:prstGeom prst="rect">
            <a:avLst/>
          </a:prstGeom>
          <a:noFill/>
          <a:ln>
            <a:noFill/>
            <a:headEnd type="none"/>
            <a:tailEnd type="none"/>
          </a:ln>
        </p:spPr>
        <p:txBody>
          <a:bodyPr wrap="square" lIns="0" tIns="0" rIns="0" bIns="0" anchor="ctr">
            <a:noAutofit/>
          </a:bodyPr>
          <a:lstStyle>
            <a:lvl1pPr algn="l">
              <a:lnSpc>
                <a:spcPct val="100000"/>
              </a:lnSpc>
              <a:spcBef>
                <a:spcPts val="0"/>
              </a:spcBef>
              <a:spcAft>
                <a:spcPts val="0"/>
              </a:spcAft>
              <a:buClr>
                <a:schemeClr val="dk1"/>
              </a:buClr>
              <a:buSzPts val="4000"/>
              <a:buFont typeface="Lato Black"/>
              <a:buNone/>
              <a:defRPr sz="4000"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06" name="Google Shape;106;p46"/>
          <p:cNvSpPr>
            <a:spLocks noGrp="1"/>
          </p:cNvSpPr>
          <p:nvPr>
            <p:ph type="subTitle" idx="1"/>
          </p:nvPr>
        </p:nvSpPr>
        <p:spPr bwMode="white">
          <a:xfrm>
            <a:off x="685800" y="5257800"/>
            <a:ext cx="7213600" cy="914399"/>
          </a:xfrm>
          <a:prstGeom prst="rect">
            <a:avLst/>
          </a:prstGeom>
          <a:noFill/>
          <a:ln>
            <a:noFill/>
            <a:headEnd type="none"/>
            <a:tailEnd type="none"/>
          </a:ln>
        </p:spPr>
        <p:txBody>
          <a:bodyPr wrap="square" lIns="0" tIns="0" rIns="0" bIns="0" anchor="t">
            <a:noAutofit/>
          </a:bodyPr>
          <a:lstStyle>
            <a:lvl1pPr algn="l">
              <a:lnSpc>
                <a:spcPct val="100000"/>
              </a:lnSpc>
              <a:spcBef>
                <a:spcPts val="1200"/>
              </a:spcBef>
              <a:spcAft>
                <a:spcPts val="0"/>
              </a:spcAft>
              <a:buClr>
                <a:schemeClr val="dk1"/>
              </a:buClr>
              <a:buSzPts val="2400"/>
              <a:buNone/>
              <a:defRPr sz="2400" b="0" i="0" dirty="0">
                <a:latin typeface="Open Sans"/>
                <a:ea typeface="Open Sans"/>
                <a:cs typeface="Open Sans"/>
              </a:defRPr>
            </a:lvl1pPr>
            <a:lvl2pPr lvl="1" algn="ctr">
              <a:lnSpc>
                <a:spcPct val="130000"/>
              </a:lnSpc>
              <a:spcBef>
                <a:spcPts val="600"/>
              </a:spcBef>
              <a:spcAft>
                <a:spcPts val="0"/>
              </a:spcAft>
              <a:buClr>
                <a:schemeClr val="dk1"/>
              </a:buClr>
              <a:buSzPts val="2000"/>
              <a:buNone/>
              <a:defRPr sz="2000" dirty="0"/>
            </a:lvl2pPr>
            <a:lvl3pPr lvl="2" algn="ctr">
              <a:lnSpc>
                <a:spcPct val="130000"/>
              </a:lnSpc>
              <a:spcBef>
                <a:spcPts val="600"/>
              </a:spcBef>
              <a:spcAft>
                <a:spcPts val="0"/>
              </a:spcAft>
              <a:buClr>
                <a:schemeClr val="dk1"/>
              </a:buClr>
              <a:buSzPts val="1800"/>
              <a:buNone/>
              <a:defRPr sz="1800" dirty="0"/>
            </a:lvl3pPr>
            <a:lvl4pPr lvl="3" algn="ctr">
              <a:lnSpc>
                <a:spcPct val="130000"/>
              </a:lnSpc>
              <a:spcBef>
                <a:spcPts val="600"/>
              </a:spcBef>
              <a:spcAft>
                <a:spcPts val="0"/>
              </a:spcAft>
              <a:buClr>
                <a:schemeClr val="dk1"/>
              </a:buClr>
              <a:buSzPts val="1600"/>
              <a:buNone/>
              <a:defRPr sz="1600" dirty="0"/>
            </a:lvl4pPr>
            <a:lvl5pPr lvl="4" algn="ctr">
              <a:lnSpc>
                <a:spcPct val="130000"/>
              </a:lnSpc>
              <a:spcBef>
                <a:spcPts val="600"/>
              </a:spcBef>
              <a:spcAft>
                <a:spcPts val="0"/>
              </a:spcAft>
              <a:buClr>
                <a:schemeClr val="dk1"/>
              </a:buClr>
              <a:buSzPts val="1600"/>
              <a:buNone/>
              <a:defRPr sz="1600" dirty="0"/>
            </a:lvl5pPr>
            <a:lvl6pPr lvl="5" algn="ctr">
              <a:lnSpc>
                <a:spcPct val="90000"/>
              </a:lnSpc>
              <a:spcBef>
                <a:spcPts val="500"/>
              </a:spcBef>
              <a:spcAft>
                <a:spcPts val="0"/>
              </a:spcAft>
              <a:buClr>
                <a:schemeClr val="dk1"/>
              </a:buClr>
              <a:buSzPts val="1600"/>
              <a:buNone/>
              <a:defRPr sz="1600" dirty="0"/>
            </a:lvl6pPr>
            <a:lvl7pPr lvl="6" algn="ctr">
              <a:lnSpc>
                <a:spcPct val="90000"/>
              </a:lnSpc>
              <a:spcBef>
                <a:spcPts val="500"/>
              </a:spcBef>
              <a:spcAft>
                <a:spcPts val="0"/>
              </a:spcAft>
              <a:buClr>
                <a:schemeClr val="dk1"/>
              </a:buClr>
              <a:buSzPts val="1600"/>
              <a:buNone/>
              <a:defRPr sz="1600" dirty="0"/>
            </a:lvl7pPr>
            <a:lvl8pPr lvl="7" algn="ctr">
              <a:lnSpc>
                <a:spcPct val="90000"/>
              </a:lnSpc>
              <a:spcBef>
                <a:spcPts val="500"/>
              </a:spcBef>
              <a:spcAft>
                <a:spcPts val="0"/>
              </a:spcAft>
              <a:buClr>
                <a:schemeClr val="dk1"/>
              </a:buClr>
              <a:buSzPts val="1600"/>
              <a:buNone/>
              <a:defRPr sz="1600" dirty="0"/>
            </a:lvl8pPr>
            <a:lvl9pPr lvl="8" algn="ctr">
              <a:lnSpc>
                <a:spcPct val="90000"/>
              </a:lnSpc>
              <a:spcBef>
                <a:spcPts val="500"/>
              </a:spcBef>
              <a:spcAft>
                <a:spcPts val="0"/>
              </a:spcAft>
              <a:buClr>
                <a:schemeClr val="dk1"/>
              </a:buClr>
              <a:buSzPts val="1600"/>
              <a:buNone/>
              <a:defRPr sz="1600" dirty="0"/>
            </a:lvl9pPr>
          </a:lstStyle>
          <a:p>
            <a:r>
              <a:rPr lang="en-US" dirty="0"/>
              <a:t>Click to edit Master subtitle style</a:t>
            </a:r>
            <a:endParaRPr dirty="0"/>
          </a:p>
        </p:txBody>
      </p:sp>
      <p:sp>
        <p:nvSpPr>
          <p:cNvPr id="107" name="Google Shape;107;p46"/>
          <p:cNvSpPr>
            <a:spLocks/>
          </p:cNvSpPr>
          <p:nvPr/>
        </p:nvSpPr>
        <p:spPr bwMode="white">
          <a:xfrm>
            <a:off x="9715500" y="0"/>
            <a:ext cx="2476499" cy="6858000"/>
          </a:xfrm>
          <a:prstGeom prst="rect">
            <a:avLst/>
          </a:prstGeom>
          <a:solidFill>
            <a:srgbClr val="1C366B"/>
          </a:solidFill>
          <a:ln>
            <a:noFill/>
            <a:headEnd type="none"/>
            <a:tailEnd type="none"/>
          </a:ln>
        </p:spPr>
        <p:txBody>
          <a:bodyPr wrap="square" lIns="685800" tIns="45700" rIns="91425" bIns="45700" anchor="ctr">
            <a:noAutofit/>
          </a:bodyPr>
          <a:lstStyle/>
          <a:p>
            <a:pPr marL="0" indent="0" algn="l" rtl="0">
              <a:spcBef>
                <a:spcPts val="0"/>
              </a:spcBef>
              <a:spcAft>
                <a:spcPts val="0"/>
              </a:spcAft>
              <a:buNone/>
            </a:pPr>
            <a:endParaRPr sz="4000" b="0" i="0" dirty="0">
              <a:solidFill>
                <a:schemeClr val="lt1"/>
              </a:solidFill>
              <a:latin typeface="Open Sans"/>
              <a:ea typeface="Open Sans"/>
              <a:cs typeface="Open Sans"/>
              <a:sym typeface="Lato Black"/>
            </a:endParaRPr>
          </a:p>
        </p:txBody>
      </p:sp>
      <p:cxnSp>
        <p:nvCxnSpPr>
          <p:cNvPr id="109" name="Google Shape;109;p46"/>
          <p:cNvCxnSpPr/>
          <p:nvPr/>
        </p:nvCxnSpPr>
        <p:spPr bwMode="white">
          <a:xfrm>
            <a:off x="710393" y="5177590"/>
            <a:ext cx="833426" cy="0"/>
          </a:xfrm>
          <a:prstGeom prst="straightConnector1">
            <a:avLst/>
          </a:prstGeom>
          <a:noFill/>
          <a:ln w="38100" cap="flat">
            <a:solidFill>
              <a:srgbClr val="1C366B"/>
            </a:solidFill>
            <a:prstDash val="solid"/>
            <a:miter/>
            <a:headEnd type="none" w="sm" len="sm"/>
            <a:tailEnd type="none" w="sm" len="sm"/>
          </a:ln>
        </p:spPr>
      </p:cxnSp>
      <p:sp>
        <p:nvSpPr>
          <p:cNvPr id="110" name="Google Shape;110;p46"/>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111" name="Google Shape;111;p46"/>
          <p:cNvSpPr>
            <a:spLocks noGrp="1"/>
          </p:cNvSpPr>
          <p:nvPr>
            <p:ph type="ftr" idx="11"/>
          </p:nvPr>
        </p:nvSpPr>
        <p:spPr bwMode="white">
          <a:xfrm>
            <a:off x="68580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112" name="Google Shape;112;p46"/>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dirty="0">
                <a:solidFill>
                  <a:schemeClr val="lt1"/>
                </a:solidFill>
                <a:latin typeface="Open Sans"/>
                <a:ea typeface="Open Sans"/>
                <a:cs typeface="Open Sans"/>
                <a:sym typeface="Lato Black"/>
              </a:defRPr>
            </a:lvl1pPr>
            <a:lvl2pPr marL="0" lvl="1" indent="0" algn="ctr">
              <a:spcBef>
                <a:spcPts val="0"/>
              </a:spcBef>
              <a:buNone/>
              <a:defRPr sz="700" b="1" dirty="0">
                <a:solidFill>
                  <a:schemeClr val="lt1"/>
                </a:solidFill>
                <a:latin typeface="Lato Black"/>
                <a:ea typeface="Lato Black"/>
                <a:cs typeface="Lato Black"/>
                <a:sym typeface="Lato Black"/>
              </a:defRPr>
            </a:lvl2pPr>
            <a:lvl3pPr marL="0" lvl="2" indent="0" algn="ctr">
              <a:spcBef>
                <a:spcPts val="0"/>
              </a:spcBef>
              <a:buNone/>
              <a:defRPr sz="700" b="1" dirty="0">
                <a:solidFill>
                  <a:schemeClr val="lt1"/>
                </a:solidFill>
                <a:latin typeface="Lato Black"/>
                <a:ea typeface="Lato Black"/>
                <a:cs typeface="Lato Black"/>
                <a:sym typeface="Lato Black"/>
              </a:defRPr>
            </a:lvl3pPr>
            <a:lvl4pPr marL="0" lvl="3" indent="0" algn="ctr">
              <a:spcBef>
                <a:spcPts val="0"/>
              </a:spcBef>
              <a:buNone/>
              <a:defRPr sz="700" b="1" dirty="0">
                <a:solidFill>
                  <a:schemeClr val="lt1"/>
                </a:solidFill>
                <a:latin typeface="Lato Black"/>
                <a:ea typeface="Lato Black"/>
                <a:cs typeface="Lato Black"/>
                <a:sym typeface="Lato Black"/>
              </a:defRPr>
            </a:lvl4pPr>
            <a:lvl5pPr marL="0" lvl="4" indent="0" algn="ctr">
              <a:spcBef>
                <a:spcPts val="0"/>
              </a:spcBef>
              <a:buNone/>
              <a:defRPr sz="700" b="1" dirty="0">
                <a:solidFill>
                  <a:schemeClr val="lt1"/>
                </a:solidFill>
                <a:latin typeface="Lato Black"/>
                <a:ea typeface="Lato Black"/>
                <a:cs typeface="Lato Black"/>
                <a:sym typeface="Lato Black"/>
              </a:defRPr>
            </a:lvl5pPr>
            <a:lvl6pPr marL="0" lvl="5" indent="0" algn="ctr">
              <a:spcBef>
                <a:spcPts val="0"/>
              </a:spcBef>
              <a:buNone/>
              <a:defRPr sz="700" b="1" dirty="0">
                <a:solidFill>
                  <a:schemeClr val="lt1"/>
                </a:solidFill>
                <a:latin typeface="Lato Black"/>
                <a:ea typeface="Lato Black"/>
                <a:cs typeface="Lato Black"/>
                <a:sym typeface="Lato Black"/>
              </a:defRPr>
            </a:lvl6pPr>
            <a:lvl7pPr marL="0" lvl="6" indent="0" algn="ctr">
              <a:spcBef>
                <a:spcPts val="0"/>
              </a:spcBef>
              <a:buNone/>
              <a:defRPr sz="700" b="1" dirty="0">
                <a:solidFill>
                  <a:schemeClr val="lt1"/>
                </a:solidFill>
                <a:latin typeface="Lato Black"/>
                <a:ea typeface="Lato Black"/>
                <a:cs typeface="Lato Black"/>
                <a:sym typeface="Lato Black"/>
              </a:defRPr>
            </a:lvl7pPr>
            <a:lvl8pPr marL="0" lvl="7" indent="0" algn="ctr">
              <a:spcBef>
                <a:spcPts val="0"/>
              </a:spcBef>
              <a:buNone/>
              <a:defRPr sz="700" b="1" dirty="0">
                <a:solidFill>
                  <a:schemeClr val="lt1"/>
                </a:solidFill>
                <a:latin typeface="Lato Black"/>
                <a:ea typeface="Lato Black"/>
                <a:cs typeface="Lato Black"/>
                <a:sym typeface="Lato Black"/>
              </a:defRPr>
            </a:lvl8pPr>
            <a:lvl9pPr marL="0" lvl="8" indent="0" algn="ctr">
              <a:spcBef>
                <a:spcPts val="0"/>
              </a:spcBef>
              <a:buNone/>
              <a:defRPr sz="700" b="1"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10" name="Google Shape;15;p34"/>
          <p:cNvPicPr>
            <a:picLocks noChangeAspect="1"/>
          </p:cNvPicPr>
          <p:nvPr/>
        </p:nvPicPr>
        <p:blipFill>
          <a:blip r:embed="rId2">
            <a:lum/>
          </a:blip>
          <a:srcRect/>
          <a:stretch>
            <a:fillRect/>
          </a:stretch>
        </p:blipFill>
        <p:spPr bwMode="white">
          <a:xfrm>
            <a:off x="710393" y="688976"/>
            <a:ext cx="2355106" cy="532164"/>
          </a:xfrm>
          <a:prstGeom prst="rect">
            <a:avLst/>
          </a:prstGeom>
          <a:noFill/>
          <a:ln>
            <a:noFill/>
            <a:headEnd type="none"/>
            <a:tailEnd type="none"/>
          </a:ln>
        </p:spPr>
      </p:pic>
      <p:sp>
        <p:nvSpPr>
          <p:cNvPr id="11" name="Rectangle 10"/>
          <p:cNvSpPr>
            <a:spLocks/>
          </p:cNvSpPr>
          <p:nvPr userDrawn="1"/>
        </p:nvSpPr>
        <p:spPr bwMode="white">
          <a:xfrm>
            <a:off x="9715500" y="0"/>
            <a:ext cx="2476499" cy="6858000"/>
          </a:xfrm>
          <a:prstGeom prst="rect">
            <a:avLst/>
          </a:prstGeom>
          <a:solidFill>
            <a:schemeClr val="accen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cxnSp>
        <p:nvCxnSpPr>
          <p:cNvPr id="13" name="Straight Connector 12"/>
          <p:cNvCxnSpPr/>
          <p:nvPr/>
        </p:nvCxnSpPr>
        <p:spPr bwMode="white">
          <a:xfrm>
            <a:off x="710393" y="5177590"/>
            <a:ext cx="833426" cy="0"/>
          </a:xfrm>
          <a:prstGeom prst="line">
            <a:avLst/>
          </a:prstGeom>
          <a:ln w="38100" cap="flat">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3">
    <p:spTree>
      <p:nvGrpSpPr>
        <p:cNvPr id="1" name=""/>
        <p:cNvGrpSpPr/>
        <p:nvPr/>
      </p:nvGrpSpPr>
      <p:grpSpPr>
        <a:xfrm>
          <a:off x="0" y="0"/>
          <a:ext cx="0" cy="0"/>
          <a:chOff x="0" y="0"/>
          <a:chExt cx="0" cy="0"/>
        </a:xfrm>
      </p:grpSpPr>
      <p:pic>
        <p:nvPicPr>
          <p:cNvPr id="114" name="Google Shape;114;p47"/>
          <p:cNvPicPr>
            <a:picLocks noChangeAspect="1"/>
          </p:cNvPicPr>
          <p:nvPr/>
        </p:nvPicPr>
        <p:blipFill>
          <a:blip r:embed="rId2">
            <a:lum/>
          </a:blip>
          <a:srcRect/>
          <a:stretch>
            <a:fillRect/>
          </a:stretch>
        </p:blipFill>
        <p:spPr bwMode="white">
          <a:xfrm>
            <a:off x="0" y="0"/>
            <a:ext cx="12192000" cy="6720840"/>
          </a:xfrm>
          <a:prstGeom prst="rect">
            <a:avLst/>
          </a:prstGeom>
          <a:noFill/>
          <a:ln>
            <a:noFill/>
            <a:headEnd type="none"/>
            <a:tailEnd type="none"/>
          </a:ln>
        </p:spPr>
      </p:pic>
      <p:sp>
        <p:nvSpPr>
          <p:cNvPr id="116" name="Google Shape;116;p47"/>
          <p:cNvSpPr>
            <a:spLocks noGrp="1"/>
          </p:cNvSpPr>
          <p:nvPr>
            <p:ph type="ctrTitle"/>
          </p:nvPr>
        </p:nvSpPr>
        <p:spPr bwMode="white">
          <a:xfrm>
            <a:off x="0" y="3429000"/>
            <a:ext cx="6998400" cy="1828800"/>
          </a:xfrm>
          <a:prstGeom prst="rect">
            <a:avLst/>
          </a:prstGeom>
          <a:solidFill>
            <a:srgbClr val="1C366B">
              <a:alpha val="94901"/>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17" name="Google Shape;117;p47"/>
          <p:cNvSpPr>
            <a:spLocks noGrp="1"/>
          </p:cNvSpPr>
          <p:nvPr>
            <p:ph type="subTitle" idx="1"/>
          </p:nvPr>
        </p:nvSpPr>
        <p:spPr bwMode="white">
          <a:xfrm>
            <a:off x="0" y="5257800"/>
            <a:ext cx="6998400" cy="914399"/>
          </a:xfrm>
          <a:prstGeom prst="rect">
            <a:avLst/>
          </a:prstGeom>
          <a:solidFill>
            <a:schemeClr val="dk2">
              <a:alpha val="49803"/>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a:ea typeface="Open Sans"/>
                <a:cs typeface="Open Sans"/>
                <a:sym typeface="Lato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r>
              <a:rPr lang="en-US" dirty="0"/>
              <a:t>Click to edit Master subtitle style</a:t>
            </a:r>
            <a:endParaRPr dirty="0"/>
          </a:p>
        </p:txBody>
      </p:sp>
      <p:sp>
        <p:nvSpPr>
          <p:cNvPr id="118" name="Google Shape;118;p47"/>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pic>
        <p:nvPicPr>
          <p:cNvPr id="7" name="Google Shape;60;p40"/>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lide 4">
    <p:spTree>
      <p:nvGrpSpPr>
        <p:cNvPr id="1" name=""/>
        <p:cNvGrpSpPr/>
        <p:nvPr/>
      </p:nvGrpSpPr>
      <p:grpSpPr>
        <a:xfrm>
          <a:off x="0" y="0"/>
          <a:ext cx="0" cy="0"/>
          <a:chOff x="0" y="0"/>
          <a:chExt cx="0" cy="0"/>
        </a:xfrm>
      </p:grpSpPr>
      <p:pic>
        <p:nvPicPr>
          <p:cNvPr id="120" name="Google Shape;120;p48"/>
          <p:cNvPicPr>
            <a:picLocks noChangeAspect="1"/>
          </p:cNvPicPr>
          <p:nvPr/>
        </p:nvPicPr>
        <p:blipFill>
          <a:blip r:embed="rId2">
            <a:lum/>
          </a:blip>
          <a:srcRect/>
          <a:stretch>
            <a:fillRect/>
          </a:stretch>
        </p:blipFill>
        <p:spPr bwMode="white">
          <a:xfrm>
            <a:off x="0" y="0"/>
            <a:ext cx="12192000" cy="6720840"/>
          </a:xfrm>
          <a:prstGeom prst="rect">
            <a:avLst/>
          </a:prstGeom>
          <a:noFill/>
          <a:ln>
            <a:noFill/>
            <a:headEnd type="none"/>
            <a:tailEnd type="none"/>
          </a:ln>
        </p:spPr>
      </p:pic>
      <p:sp>
        <p:nvSpPr>
          <p:cNvPr id="121" name="Google Shape;121;p48"/>
          <p:cNvSpPr>
            <a:spLocks/>
          </p:cNvSpPr>
          <p:nvPr/>
        </p:nvSpPr>
        <p:spPr bwMode="white">
          <a:xfrm>
            <a:off x="0" y="0"/>
            <a:ext cx="12192000" cy="6720840"/>
          </a:xfrm>
          <a:prstGeom prst="rect">
            <a:avLst/>
          </a:prstGeom>
          <a:gradFill>
            <a:gsLst>
              <a:gs pos="0">
                <a:srgbClr val="000000">
                  <a:alpha val="49803"/>
                </a:srgbClr>
              </a:gs>
              <a:gs pos="25000">
                <a:srgbClr val="000000">
                  <a:alpha val="0"/>
                </a:srgbClr>
              </a:gs>
              <a:gs pos="100000">
                <a:srgbClr val="000000">
                  <a:alpha val="0"/>
                </a:srgbClr>
              </a:gs>
            </a:gsLst>
            <a:lin ang="4200000"/>
          </a:gradFill>
          <a:ln>
            <a:noFill/>
            <a:headEnd type="none"/>
            <a:tailEnd type="none"/>
          </a:ln>
        </p:spPr>
        <p:txBody>
          <a:bodyPr wrap="square" lIns="91425" tIns="45700" rIns="91425" bIns="45700" anchor="ctr">
            <a:noAutofit/>
          </a:bodyPr>
          <a:lstStyle/>
          <a:p>
            <a:pPr marL="0" indent="0" algn="ctr" rtl="0">
              <a:spcBef>
                <a:spcPts val="0"/>
              </a:spcBef>
              <a:spcAft>
                <a:spcPts val="0"/>
              </a:spcAft>
              <a:buNone/>
            </a:pPr>
            <a:endParaRPr sz="1800" b="0" i="0" dirty="0">
              <a:solidFill>
                <a:schemeClr val="lt1"/>
              </a:solidFill>
              <a:latin typeface="Open Sans"/>
              <a:ea typeface="Open Sans"/>
              <a:cs typeface="Open Sans"/>
              <a:sym typeface="Lato Light"/>
            </a:endParaRPr>
          </a:p>
        </p:txBody>
      </p:sp>
      <p:sp>
        <p:nvSpPr>
          <p:cNvPr id="123" name="Google Shape;123;p48"/>
          <p:cNvSpPr>
            <a:spLocks noGrp="1"/>
          </p:cNvSpPr>
          <p:nvPr>
            <p:ph type="ctrTitle"/>
          </p:nvPr>
        </p:nvSpPr>
        <p:spPr bwMode="white">
          <a:xfrm>
            <a:off x="0" y="3429000"/>
            <a:ext cx="6998400" cy="1828800"/>
          </a:xfrm>
          <a:prstGeom prst="rect">
            <a:avLst/>
          </a:prstGeom>
          <a:solidFill>
            <a:srgbClr val="1C366B">
              <a:alpha val="94901"/>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24" name="Google Shape;124;p48"/>
          <p:cNvSpPr>
            <a:spLocks noGrp="1"/>
          </p:cNvSpPr>
          <p:nvPr>
            <p:ph type="subTitle" idx="1"/>
          </p:nvPr>
        </p:nvSpPr>
        <p:spPr bwMode="white">
          <a:xfrm>
            <a:off x="0" y="5257800"/>
            <a:ext cx="6998400" cy="914399"/>
          </a:xfrm>
          <a:prstGeom prst="rect">
            <a:avLst/>
          </a:prstGeom>
          <a:solidFill>
            <a:schemeClr val="dk2">
              <a:alpha val="49803"/>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a:ea typeface="Open Sans"/>
                <a:cs typeface="Open Sans"/>
                <a:sym typeface="Lato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r>
              <a:rPr lang="en-US" dirty="0"/>
              <a:t>Click to edit Master subtitle style</a:t>
            </a:r>
            <a:endParaRPr dirty="0"/>
          </a:p>
        </p:txBody>
      </p:sp>
      <p:sp>
        <p:nvSpPr>
          <p:cNvPr id="125" name="Google Shape;125;p48"/>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pic>
        <p:nvPicPr>
          <p:cNvPr id="8" name="Google Shape;60;p40"/>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Slide 5">
    <p:spTree>
      <p:nvGrpSpPr>
        <p:cNvPr id="1" name=""/>
        <p:cNvGrpSpPr/>
        <p:nvPr/>
      </p:nvGrpSpPr>
      <p:grpSpPr>
        <a:xfrm>
          <a:off x="0" y="0"/>
          <a:ext cx="0" cy="0"/>
          <a:chOff x="0" y="0"/>
          <a:chExt cx="0" cy="0"/>
        </a:xfrm>
      </p:grpSpPr>
      <p:pic>
        <p:nvPicPr>
          <p:cNvPr id="127" name="Google Shape;127;p49"/>
          <p:cNvPicPr>
            <a:picLocks noChangeAspect="1"/>
          </p:cNvPicPr>
          <p:nvPr/>
        </p:nvPicPr>
        <p:blipFill>
          <a:blip r:embed="rId2">
            <a:lum/>
          </a:blip>
          <a:srcRect/>
          <a:stretch>
            <a:fillRect/>
          </a:stretch>
        </p:blipFill>
        <p:spPr bwMode="white">
          <a:xfrm>
            <a:off x="0" y="0"/>
            <a:ext cx="12192000" cy="6720840"/>
          </a:xfrm>
          <a:prstGeom prst="rect">
            <a:avLst/>
          </a:prstGeom>
          <a:noFill/>
          <a:ln>
            <a:noFill/>
            <a:headEnd type="none"/>
            <a:tailEnd type="none"/>
          </a:ln>
        </p:spPr>
      </p:pic>
      <p:sp>
        <p:nvSpPr>
          <p:cNvPr id="128" name="Google Shape;128;p49"/>
          <p:cNvSpPr>
            <a:spLocks/>
          </p:cNvSpPr>
          <p:nvPr/>
        </p:nvSpPr>
        <p:spPr bwMode="white">
          <a:xfrm>
            <a:off x="0" y="0"/>
            <a:ext cx="12192000" cy="6720840"/>
          </a:xfrm>
          <a:prstGeom prst="rect">
            <a:avLst/>
          </a:prstGeom>
          <a:gradFill>
            <a:gsLst>
              <a:gs pos="0">
                <a:srgbClr val="000000">
                  <a:alpha val="49803"/>
                </a:srgbClr>
              </a:gs>
              <a:gs pos="25000">
                <a:srgbClr val="000000">
                  <a:alpha val="0"/>
                </a:srgbClr>
              </a:gs>
              <a:gs pos="100000">
                <a:srgbClr val="000000">
                  <a:alpha val="0"/>
                </a:srgbClr>
              </a:gs>
            </a:gsLst>
            <a:lin ang="4200000"/>
          </a:gradFill>
          <a:ln>
            <a:noFill/>
            <a:headEnd type="none"/>
            <a:tailEnd type="none"/>
          </a:ln>
        </p:spPr>
        <p:txBody>
          <a:bodyPr wrap="square" lIns="91425" tIns="45700" rIns="91425" bIns="45700" anchor="ctr">
            <a:noAutofit/>
          </a:bodyPr>
          <a:lstStyle/>
          <a:p>
            <a:pPr marL="0" indent="0" algn="ctr" rtl="0">
              <a:spcBef>
                <a:spcPts val="0"/>
              </a:spcBef>
              <a:spcAft>
                <a:spcPts val="0"/>
              </a:spcAft>
              <a:buNone/>
            </a:pPr>
            <a:endParaRPr sz="1800" b="0" i="0" dirty="0">
              <a:solidFill>
                <a:schemeClr val="lt1"/>
              </a:solidFill>
              <a:latin typeface="Open Sans"/>
              <a:ea typeface="Open Sans"/>
              <a:cs typeface="Open Sans"/>
              <a:sym typeface="Lato Light"/>
            </a:endParaRPr>
          </a:p>
        </p:txBody>
      </p:sp>
      <p:sp>
        <p:nvSpPr>
          <p:cNvPr id="130" name="Google Shape;130;p49"/>
          <p:cNvSpPr>
            <a:spLocks noGrp="1"/>
          </p:cNvSpPr>
          <p:nvPr>
            <p:ph type="ctrTitle"/>
          </p:nvPr>
        </p:nvSpPr>
        <p:spPr bwMode="white">
          <a:xfrm>
            <a:off x="0" y="3429000"/>
            <a:ext cx="6998400" cy="1828800"/>
          </a:xfrm>
          <a:prstGeom prst="rect">
            <a:avLst/>
          </a:prstGeom>
          <a:solidFill>
            <a:srgbClr val="1C366B">
              <a:alpha val="94901"/>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31" name="Google Shape;131;p49"/>
          <p:cNvSpPr>
            <a:spLocks noGrp="1"/>
          </p:cNvSpPr>
          <p:nvPr>
            <p:ph type="subTitle" idx="1"/>
          </p:nvPr>
        </p:nvSpPr>
        <p:spPr bwMode="white">
          <a:xfrm>
            <a:off x="0" y="5257800"/>
            <a:ext cx="6998400" cy="914399"/>
          </a:xfrm>
          <a:prstGeom prst="rect">
            <a:avLst/>
          </a:prstGeom>
          <a:solidFill>
            <a:schemeClr val="dk2">
              <a:alpha val="49803"/>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a:ea typeface="Open Sans"/>
                <a:cs typeface="Open Sans"/>
                <a:sym typeface="Lato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r>
              <a:rPr lang="en-US" dirty="0"/>
              <a:t>Click to edit Master subtitle style</a:t>
            </a:r>
            <a:endParaRPr dirty="0"/>
          </a:p>
        </p:txBody>
      </p:sp>
      <p:sp>
        <p:nvSpPr>
          <p:cNvPr id="132" name="Google Shape;132;p49"/>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pic>
        <p:nvPicPr>
          <p:cNvPr id="8" name="Google Shape;60;p40"/>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Slide 6">
    <p:spTree>
      <p:nvGrpSpPr>
        <p:cNvPr id="1" name=""/>
        <p:cNvGrpSpPr/>
        <p:nvPr/>
      </p:nvGrpSpPr>
      <p:grpSpPr>
        <a:xfrm>
          <a:off x="0" y="0"/>
          <a:ext cx="0" cy="0"/>
          <a:chOff x="0" y="0"/>
          <a:chExt cx="0" cy="0"/>
        </a:xfrm>
      </p:grpSpPr>
      <p:pic>
        <p:nvPicPr>
          <p:cNvPr id="134" name="Google Shape;134;p50" descr="A picture containing computer, indoor, computer, person&#10;&#10;Description automatically generated"/>
          <p:cNvPicPr>
            <a:picLocks noChangeAspect="1"/>
          </p:cNvPicPr>
          <p:nvPr/>
        </p:nvPicPr>
        <p:blipFill>
          <a:blip r:embed="rId2">
            <a:lum/>
          </a:blip>
          <a:srcRect/>
          <a:stretch>
            <a:fillRect/>
          </a:stretch>
        </p:blipFill>
        <p:spPr bwMode="white">
          <a:xfrm>
            <a:off x="0" y="0"/>
            <a:ext cx="12192000" cy="6720840"/>
          </a:xfrm>
          <a:prstGeom prst="rect">
            <a:avLst/>
          </a:prstGeom>
          <a:noFill/>
          <a:ln>
            <a:noFill/>
            <a:headEnd type="none"/>
            <a:tailEnd type="none"/>
          </a:ln>
        </p:spPr>
      </p:pic>
      <p:sp>
        <p:nvSpPr>
          <p:cNvPr id="135" name="Google Shape;135;p50"/>
          <p:cNvSpPr>
            <a:spLocks/>
          </p:cNvSpPr>
          <p:nvPr/>
        </p:nvSpPr>
        <p:spPr bwMode="white">
          <a:xfrm>
            <a:off x="0" y="0"/>
            <a:ext cx="12192000" cy="6720840"/>
          </a:xfrm>
          <a:prstGeom prst="rect">
            <a:avLst/>
          </a:prstGeom>
          <a:gradFill>
            <a:gsLst>
              <a:gs pos="0">
                <a:srgbClr val="000000">
                  <a:alpha val="49803"/>
                </a:srgbClr>
              </a:gs>
              <a:gs pos="25000">
                <a:srgbClr val="000000">
                  <a:alpha val="0"/>
                </a:srgbClr>
              </a:gs>
              <a:gs pos="100000">
                <a:srgbClr val="000000">
                  <a:alpha val="0"/>
                </a:srgbClr>
              </a:gs>
            </a:gsLst>
            <a:lin ang="4200000"/>
          </a:gradFill>
          <a:ln>
            <a:noFill/>
            <a:headEnd type="none"/>
            <a:tailEnd type="none"/>
          </a:ln>
        </p:spPr>
        <p:txBody>
          <a:bodyPr wrap="square" lIns="91425" tIns="45700" rIns="91425" bIns="45700" anchor="ctr">
            <a:noAutofit/>
          </a:bodyPr>
          <a:lstStyle/>
          <a:p>
            <a:pPr marL="0" indent="0" algn="ctr" rtl="0">
              <a:spcBef>
                <a:spcPts val="0"/>
              </a:spcBef>
              <a:spcAft>
                <a:spcPts val="0"/>
              </a:spcAft>
              <a:buNone/>
            </a:pPr>
            <a:endParaRPr sz="1800" b="0" i="0" dirty="0">
              <a:solidFill>
                <a:schemeClr val="lt1"/>
              </a:solidFill>
              <a:latin typeface="Open Sans"/>
              <a:ea typeface="Open Sans"/>
              <a:cs typeface="Open Sans"/>
              <a:sym typeface="Lato Light"/>
            </a:endParaRPr>
          </a:p>
        </p:txBody>
      </p:sp>
      <p:sp>
        <p:nvSpPr>
          <p:cNvPr id="137" name="Google Shape;137;p50"/>
          <p:cNvSpPr>
            <a:spLocks noGrp="1"/>
          </p:cNvSpPr>
          <p:nvPr>
            <p:ph type="ctrTitle"/>
          </p:nvPr>
        </p:nvSpPr>
        <p:spPr bwMode="white">
          <a:xfrm>
            <a:off x="0" y="3429000"/>
            <a:ext cx="6998400" cy="1828800"/>
          </a:xfrm>
          <a:prstGeom prst="rect">
            <a:avLst/>
          </a:prstGeom>
          <a:solidFill>
            <a:srgbClr val="1C366B">
              <a:alpha val="94901"/>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38" name="Google Shape;138;p50"/>
          <p:cNvSpPr>
            <a:spLocks noGrp="1"/>
          </p:cNvSpPr>
          <p:nvPr>
            <p:ph type="subTitle" idx="1"/>
          </p:nvPr>
        </p:nvSpPr>
        <p:spPr bwMode="white">
          <a:xfrm>
            <a:off x="0" y="5257800"/>
            <a:ext cx="6998400" cy="914399"/>
          </a:xfrm>
          <a:prstGeom prst="rect">
            <a:avLst/>
          </a:prstGeom>
          <a:solidFill>
            <a:schemeClr val="dk2">
              <a:alpha val="49803"/>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a:ea typeface="Open Sans"/>
                <a:cs typeface="Open Sans"/>
                <a:sym typeface="Lato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r>
              <a:rPr lang="en-US" dirty="0"/>
              <a:t>Click to edit Master subtitle style</a:t>
            </a:r>
            <a:endParaRPr dirty="0"/>
          </a:p>
        </p:txBody>
      </p:sp>
      <p:sp>
        <p:nvSpPr>
          <p:cNvPr id="139" name="Google Shape;139;p50"/>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pic>
        <p:nvPicPr>
          <p:cNvPr id="8" name="Google Shape;60;p40"/>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Slide 7">
    <p:spTree>
      <p:nvGrpSpPr>
        <p:cNvPr id="1" name=""/>
        <p:cNvGrpSpPr/>
        <p:nvPr/>
      </p:nvGrpSpPr>
      <p:grpSpPr>
        <a:xfrm>
          <a:off x="0" y="0"/>
          <a:ext cx="0" cy="0"/>
          <a:chOff x="0" y="0"/>
          <a:chExt cx="0" cy="0"/>
        </a:xfrm>
      </p:grpSpPr>
      <p:pic>
        <p:nvPicPr>
          <p:cNvPr id="141" name="Google Shape;141;p51"/>
          <p:cNvPicPr>
            <a:picLocks noChangeAspect="1"/>
          </p:cNvPicPr>
          <p:nvPr/>
        </p:nvPicPr>
        <p:blipFill>
          <a:blip r:embed="rId2">
            <a:lum/>
          </a:blip>
          <a:srcRect/>
          <a:stretch>
            <a:fillRect/>
          </a:stretch>
        </p:blipFill>
        <p:spPr bwMode="white">
          <a:xfrm>
            <a:off x="0" y="0"/>
            <a:ext cx="12192000" cy="6721475"/>
          </a:xfrm>
          <a:prstGeom prst="rect">
            <a:avLst/>
          </a:prstGeom>
          <a:noFill/>
          <a:ln>
            <a:noFill/>
            <a:headEnd type="none"/>
            <a:tailEnd type="none"/>
          </a:ln>
        </p:spPr>
      </p:pic>
      <p:sp>
        <p:nvSpPr>
          <p:cNvPr id="143" name="Google Shape;143;p51"/>
          <p:cNvSpPr>
            <a:spLocks noGrp="1"/>
          </p:cNvSpPr>
          <p:nvPr>
            <p:ph type="ctrTitle"/>
          </p:nvPr>
        </p:nvSpPr>
        <p:spPr bwMode="white">
          <a:xfrm>
            <a:off x="0" y="3429000"/>
            <a:ext cx="6998400" cy="1828800"/>
          </a:xfrm>
          <a:prstGeom prst="rect">
            <a:avLst/>
          </a:prstGeom>
          <a:solidFill>
            <a:srgbClr val="1C366B">
              <a:alpha val="94901"/>
            </a:srgb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44" name="Google Shape;144;p51"/>
          <p:cNvSpPr>
            <a:spLocks noGrp="1"/>
          </p:cNvSpPr>
          <p:nvPr>
            <p:ph type="subTitle" idx="1"/>
          </p:nvPr>
        </p:nvSpPr>
        <p:spPr bwMode="white">
          <a:xfrm>
            <a:off x="0" y="5257800"/>
            <a:ext cx="6998400" cy="914399"/>
          </a:xfrm>
          <a:prstGeom prst="rect">
            <a:avLst/>
          </a:prstGeom>
          <a:solidFill>
            <a:schemeClr val="dk2">
              <a:alpha val="49803"/>
            </a:schemeClr>
          </a:solidFill>
          <a:ln>
            <a:noFill/>
            <a:headEnd type="none"/>
            <a:tailEnd type="none"/>
          </a:ln>
        </p:spPr>
        <p:txBody>
          <a:bodyPr wrap="square" lIns="685800" tIns="46800" rIns="90000" bIns="46800" anchor="ctr">
            <a:noAutofit/>
          </a:bodyPr>
          <a:lstStyle>
            <a:lvl1pPr algn="l">
              <a:lnSpc>
                <a:spcPct val="100000"/>
              </a:lnSpc>
              <a:spcBef>
                <a:spcPts val="0"/>
              </a:spcBef>
              <a:spcAft>
                <a:spcPts val="0"/>
              </a:spcAft>
              <a:buClr>
                <a:schemeClr val="lt1"/>
              </a:buClr>
              <a:buSzPts val="2400"/>
              <a:buNone/>
              <a:defRPr sz="2400" b="0" i="0" dirty="0">
                <a:solidFill>
                  <a:schemeClr val="lt1"/>
                </a:solidFill>
                <a:latin typeface="Open Sans"/>
                <a:ea typeface="Open Sans"/>
                <a:cs typeface="Open Sans"/>
                <a:sym typeface="Lato Light"/>
              </a:defRPr>
            </a:lvl1pPr>
            <a:lvl2pPr lvl="1" algn="ctr">
              <a:lnSpc>
                <a:spcPct val="130000"/>
              </a:lnSpc>
              <a:spcBef>
                <a:spcPts val="600"/>
              </a:spcBef>
              <a:spcAft>
                <a:spcPts val="0"/>
              </a:spcAft>
              <a:buClr>
                <a:schemeClr val="dk1"/>
              </a:buClr>
              <a:buSzPts val="2000"/>
              <a:buNone/>
              <a:defRPr sz="2000" dirty="0">
                <a:solidFill>
                  <a:schemeClr val="lt1"/>
                </a:solidFill>
                <a:latin typeface="Lato Light"/>
                <a:ea typeface="Lato Light"/>
                <a:cs typeface="Lato Light"/>
                <a:sym typeface="Lato Light"/>
              </a:defRPr>
            </a:lvl2pPr>
            <a:lvl3pPr lvl="2" algn="ctr">
              <a:lnSpc>
                <a:spcPct val="130000"/>
              </a:lnSpc>
              <a:spcBef>
                <a:spcPts val="600"/>
              </a:spcBef>
              <a:spcAft>
                <a:spcPts val="0"/>
              </a:spcAft>
              <a:buClr>
                <a:schemeClr val="dk1"/>
              </a:buClr>
              <a:buSzPts val="1800"/>
              <a:buNone/>
              <a:defRPr sz="1800" dirty="0">
                <a:solidFill>
                  <a:schemeClr val="lt1"/>
                </a:solidFill>
                <a:latin typeface="Lato Light"/>
                <a:ea typeface="Lato Light"/>
                <a:cs typeface="Lato Light"/>
                <a:sym typeface="Lato Light"/>
              </a:defRPr>
            </a:lvl3pPr>
            <a:lvl4pPr lvl="3"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4pPr>
            <a:lvl5pPr lvl="4" algn="ctr">
              <a:lnSpc>
                <a:spcPct val="130000"/>
              </a:lnSpc>
              <a:spcBef>
                <a:spcPts val="600"/>
              </a:spcBef>
              <a:spcAft>
                <a:spcPts val="0"/>
              </a:spcAft>
              <a:buClr>
                <a:schemeClr val="dk1"/>
              </a:buClr>
              <a:buSzPts val="1600"/>
              <a:buNone/>
              <a:defRPr sz="1600" dirty="0">
                <a:solidFill>
                  <a:schemeClr val="lt1"/>
                </a:solidFill>
                <a:latin typeface="Lato Light"/>
                <a:ea typeface="Lato Light"/>
                <a:cs typeface="Lato Light"/>
                <a:sym typeface="Lato Light"/>
              </a:defRPr>
            </a:lvl5pPr>
            <a:lvl6pPr lvl="5"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6pPr>
            <a:lvl7pPr lvl="6"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7pPr>
            <a:lvl8pPr lvl="7"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8pPr>
            <a:lvl9pPr lvl="8" algn="ctr">
              <a:lnSpc>
                <a:spcPct val="90000"/>
              </a:lnSpc>
              <a:spcBef>
                <a:spcPts val="500"/>
              </a:spcBef>
              <a:spcAft>
                <a:spcPts val="0"/>
              </a:spcAft>
              <a:buClr>
                <a:schemeClr val="dk1"/>
              </a:buClr>
              <a:buSzPts val="1600"/>
              <a:buNone/>
              <a:defRPr sz="1600" dirty="0">
                <a:solidFill>
                  <a:schemeClr val="lt1"/>
                </a:solidFill>
                <a:latin typeface="Lato Light"/>
                <a:ea typeface="Lato Light"/>
                <a:cs typeface="Lato Light"/>
                <a:sym typeface="Lato Light"/>
              </a:defRPr>
            </a:lvl9pPr>
          </a:lstStyle>
          <a:p>
            <a:r>
              <a:rPr lang="en-US" dirty="0"/>
              <a:t>Click to edit Master subtitle style</a:t>
            </a:r>
            <a:endParaRPr dirty="0"/>
          </a:p>
        </p:txBody>
      </p:sp>
      <p:sp>
        <p:nvSpPr>
          <p:cNvPr id="145" name="Google Shape;145;p51"/>
          <p:cNvSpPr>
            <a:spLocks noGrp="1"/>
          </p:cNvSpPr>
          <p:nvPr>
            <p:ph type="body" idx="2"/>
          </p:nvPr>
        </p:nvSpPr>
        <p:spPr bwMode="white">
          <a:xfrm>
            <a:off x="7899400" y="3428999"/>
            <a:ext cx="4292600" cy="1828800"/>
          </a:xfrm>
          <a:prstGeom prst="rect">
            <a:avLst/>
          </a:prstGeom>
          <a:solidFill>
            <a:schemeClr val="lt1"/>
          </a:solidFill>
          <a:ln>
            <a:noFill/>
            <a:headEnd type="none"/>
            <a:tailEnd type="none"/>
          </a:ln>
        </p:spPr>
        <p:txBody>
          <a:bodyPr wrap="square" lIns="0" tIns="0" rIns="0" bIns="0" anchor="ctr">
            <a:noAutofit/>
          </a:bodyPr>
          <a:lstStyle>
            <a:lvl1pPr marL="457200" indent="-228600" algn="ctr">
              <a:lnSpc>
                <a:spcPct val="100000"/>
              </a:lnSpc>
              <a:spcBef>
                <a:spcPts val="0"/>
              </a:spcBef>
              <a:spcAft>
                <a:spcPts val="0"/>
              </a:spcAft>
              <a:buClr>
                <a:schemeClr val="dk1"/>
              </a:buClr>
              <a:buSzPts val="2400"/>
              <a:buNone/>
              <a:defRPr sz="2400" b="0" i="0" dirty="0">
                <a:solidFill>
                  <a:schemeClr val="dk1"/>
                </a:solidFill>
                <a:latin typeface="Open Sans"/>
                <a:ea typeface="Open Sans"/>
                <a:cs typeface="Open Sans"/>
                <a:sym typeface="Lato Black"/>
              </a:defRPr>
            </a:lvl1pPr>
            <a:lvl2pPr marL="914400" lvl="1"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2pPr>
            <a:lvl3pPr marL="1371600" lvl="2"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3pPr>
            <a:lvl4pPr marL="1828800" lvl="3"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4pPr>
            <a:lvl5pPr marL="2286000" lvl="4" indent="-381000" algn="l">
              <a:lnSpc>
                <a:spcPct val="130000"/>
              </a:lnSpc>
              <a:spcBef>
                <a:spcPts val="600"/>
              </a:spcBef>
              <a:spcAft>
                <a:spcPts val="0"/>
              </a:spcAft>
              <a:buClr>
                <a:schemeClr val="dk1"/>
              </a:buClr>
              <a:buSzPts val="2400"/>
              <a:buChar char="−"/>
              <a:defRPr sz="2400" dirty="0">
                <a:solidFill>
                  <a:schemeClr val="dk1"/>
                </a:solidFill>
                <a:latin typeface="Lato Black"/>
                <a:ea typeface="Lato Black"/>
                <a:cs typeface="Lato Black"/>
                <a:sym typeface="Lato Black"/>
              </a:defRP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pic>
        <p:nvPicPr>
          <p:cNvPr id="7" name="Google Shape;60;p40"/>
          <p:cNvPicPr>
            <a:picLocks noChangeAspect="1"/>
          </p:cNvPicPr>
          <p:nvPr/>
        </p:nvPicPr>
        <p:blipFill>
          <a:blip r:embed="rId3">
            <a:lum/>
          </a:blip>
          <a:srcRect/>
          <a:stretch>
            <a:fillRect/>
          </a:stretch>
        </p:blipFill>
        <p:spPr bwMode="white">
          <a:xfrm>
            <a:off x="685800" y="685800"/>
            <a:ext cx="2079552" cy="469899"/>
          </a:xfrm>
          <a:prstGeom prst="rect">
            <a:avLst/>
          </a:prstGeom>
          <a:noFill/>
          <a:ln>
            <a:noFill/>
            <a:headEnd type="none"/>
            <a:tailEnd type="none"/>
          </a:ln>
        </p:spPr>
      </p:pic>
    </p:spTree>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Only 2">
    <p:spTree>
      <p:nvGrpSpPr>
        <p:cNvPr id="1" name=""/>
        <p:cNvGrpSpPr/>
        <p:nvPr/>
      </p:nvGrpSpPr>
      <p:grpSpPr>
        <a:xfrm>
          <a:off x="0" y="0"/>
          <a:ext cx="0" cy="0"/>
          <a:chOff x="0" y="0"/>
          <a:chExt cx="0" cy="0"/>
        </a:xfrm>
      </p:grpSpPr>
      <p:pic>
        <p:nvPicPr>
          <p:cNvPr id="147" name="Google Shape;147;p52"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noFill/>
          <a:ln>
            <a:noFill/>
            <a:headEnd type="none"/>
            <a:tailEnd type="none"/>
          </a:ln>
        </p:spPr>
      </p:pic>
      <p:sp>
        <p:nvSpPr>
          <p:cNvPr id="148" name="Google Shape;148;p52"/>
          <p:cNvSpPr>
            <a:spLocks/>
          </p:cNvSpPr>
          <p:nvPr/>
        </p:nvSpPr>
        <p:spPr bwMode="white">
          <a:xfrm>
            <a:off x="685800" y="685799"/>
            <a:ext cx="10820400" cy="5486401"/>
          </a:xfrm>
          <a:prstGeom prst="rect">
            <a:avLst/>
          </a:prstGeom>
          <a:solidFill>
            <a:schemeClr val="lt1">
              <a:alpha val="94901"/>
            </a:schemeClr>
          </a:solidFill>
          <a:ln>
            <a:noFill/>
            <a:headEnd type="none"/>
            <a:tailEnd type="none"/>
          </a:ln>
        </p:spPr>
        <p:txBody>
          <a:bodyPr wrap="square" lIns="685800" tIns="45700" rIns="91425" bIns="45700" anchor="ctr">
            <a:noAutofit/>
          </a:bodyPr>
          <a:lstStyle/>
          <a:p>
            <a:pPr marL="0" indent="0" algn="l" rtl="0">
              <a:spcBef>
                <a:spcPts val="0"/>
              </a:spcBef>
              <a:spcAft>
                <a:spcPts val="0"/>
              </a:spcAft>
              <a:buNone/>
            </a:pPr>
            <a:endParaRPr sz="4000" b="0" i="0" dirty="0">
              <a:solidFill>
                <a:schemeClr val="lt1"/>
              </a:solidFill>
              <a:latin typeface="Open Sans"/>
              <a:ea typeface="Open Sans"/>
              <a:cs typeface="Open Sans"/>
              <a:sym typeface="Lato Black"/>
            </a:endParaRPr>
          </a:p>
        </p:txBody>
      </p:sp>
      <p:sp>
        <p:nvSpPr>
          <p:cNvPr id="149" name="Google Shape;149;p52"/>
          <p:cNvSpPr>
            <a:spLocks noGrp="1"/>
          </p:cNvSpPr>
          <p:nvPr>
            <p:ph type="title"/>
          </p:nvPr>
        </p:nvSpPr>
        <p:spPr bwMode="white">
          <a:xfrm>
            <a:off x="1142999" y="1093854"/>
            <a:ext cx="99360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50" name="Google Shape;150;p52"/>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151" name="Google Shape;151;p52"/>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solidFill>
                <a:schemeClr val="bg1"/>
              </a:solidFill>
            </a:endParaRPr>
          </a:p>
        </p:txBody>
      </p:sp>
      <p:sp>
        <p:nvSpPr>
          <p:cNvPr id="152" name="Google Shape;152;p52"/>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dirty="0">
                <a:solidFill>
                  <a:schemeClr val="lt1"/>
                </a:solidFill>
                <a:latin typeface="Open Sans"/>
                <a:ea typeface="Open Sans"/>
                <a:cs typeface="Open Sans"/>
                <a:sym typeface="Lato Black"/>
              </a:defRPr>
            </a:lvl1pPr>
            <a:lvl2pPr marL="0" lvl="1" indent="0" algn="ctr">
              <a:spcBef>
                <a:spcPts val="0"/>
              </a:spcBef>
              <a:buNone/>
              <a:defRPr sz="700" b="1" dirty="0">
                <a:solidFill>
                  <a:schemeClr val="lt1"/>
                </a:solidFill>
                <a:latin typeface="Lato Black"/>
                <a:ea typeface="Lato Black"/>
                <a:cs typeface="Lato Black"/>
                <a:sym typeface="Lato Black"/>
              </a:defRPr>
            </a:lvl2pPr>
            <a:lvl3pPr marL="0" lvl="2" indent="0" algn="ctr">
              <a:spcBef>
                <a:spcPts val="0"/>
              </a:spcBef>
              <a:buNone/>
              <a:defRPr sz="700" b="1" dirty="0">
                <a:solidFill>
                  <a:schemeClr val="lt1"/>
                </a:solidFill>
                <a:latin typeface="Lato Black"/>
                <a:ea typeface="Lato Black"/>
                <a:cs typeface="Lato Black"/>
                <a:sym typeface="Lato Black"/>
              </a:defRPr>
            </a:lvl3pPr>
            <a:lvl4pPr marL="0" lvl="3" indent="0" algn="ctr">
              <a:spcBef>
                <a:spcPts val="0"/>
              </a:spcBef>
              <a:buNone/>
              <a:defRPr sz="700" b="1" dirty="0">
                <a:solidFill>
                  <a:schemeClr val="lt1"/>
                </a:solidFill>
                <a:latin typeface="Lato Black"/>
                <a:ea typeface="Lato Black"/>
                <a:cs typeface="Lato Black"/>
                <a:sym typeface="Lato Black"/>
              </a:defRPr>
            </a:lvl4pPr>
            <a:lvl5pPr marL="0" lvl="4" indent="0" algn="ctr">
              <a:spcBef>
                <a:spcPts val="0"/>
              </a:spcBef>
              <a:buNone/>
              <a:defRPr sz="700" b="1" dirty="0">
                <a:solidFill>
                  <a:schemeClr val="lt1"/>
                </a:solidFill>
                <a:latin typeface="Lato Black"/>
                <a:ea typeface="Lato Black"/>
                <a:cs typeface="Lato Black"/>
                <a:sym typeface="Lato Black"/>
              </a:defRPr>
            </a:lvl5pPr>
            <a:lvl6pPr marL="0" lvl="5" indent="0" algn="ctr">
              <a:spcBef>
                <a:spcPts val="0"/>
              </a:spcBef>
              <a:buNone/>
              <a:defRPr sz="700" b="1" dirty="0">
                <a:solidFill>
                  <a:schemeClr val="lt1"/>
                </a:solidFill>
                <a:latin typeface="Lato Black"/>
                <a:ea typeface="Lato Black"/>
                <a:cs typeface="Lato Black"/>
                <a:sym typeface="Lato Black"/>
              </a:defRPr>
            </a:lvl6pPr>
            <a:lvl7pPr marL="0" lvl="6" indent="0" algn="ctr">
              <a:spcBef>
                <a:spcPts val="0"/>
              </a:spcBef>
              <a:buNone/>
              <a:defRPr sz="700" b="1" dirty="0">
                <a:solidFill>
                  <a:schemeClr val="lt1"/>
                </a:solidFill>
                <a:latin typeface="Lato Black"/>
                <a:ea typeface="Lato Black"/>
                <a:cs typeface="Lato Black"/>
                <a:sym typeface="Lato Black"/>
              </a:defRPr>
            </a:lvl7pPr>
            <a:lvl8pPr marL="0" lvl="7" indent="0" algn="ctr">
              <a:spcBef>
                <a:spcPts val="0"/>
              </a:spcBef>
              <a:buNone/>
              <a:defRPr sz="700" b="1" dirty="0">
                <a:solidFill>
                  <a:schemeClr val="lt1"/>
                </a:solidFill>
                <a:latin typeface="Lato Black"/>
                <a:ea typeface="Lato Black"/>
                <a:cs typeface="Lato Black"/>
                <a:sym typeface="Lato Black"/>
              </a:defRPr>
            </a:lvl8pPr>
            <a:lvl9pPr marL="0" lvl="8" indent="0" algn="ctr">
              <a:spcBef>
                <a:spcPts val="0"/>
              </a:spcBef>
              <a:buNone/>
              <a:defRPr sz="700" b="1"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9" name="Google Shape;60;p40"/>
          <p:cNvPicPr>
            <a:picLocks noChangeAspect="1"/>
          </p:cNvPicPr>
          <p:nvPr/>
        </p:nvPicPr>
        <p:blipFill>
          <a:blip r:embed="rId3">
            <a:lum/>
          </a:blip>
          <a:srcRect/>
          <a:stretch>
            <a:fillRect/>
          </a:stretch>
        </p:blipFill>
        <p:spPr bwMode="white">
          <a:xfrm>
            <a:off x="584565" y="6240100"/>
            <a:ext cx="1345963" cy="304136"/>
          </a:xfrm>
          <a:prstGeom prst="rect">
            <a:avLst/>
          </a:prstGeom>
          <a:noFill/>
          <a:ln>
            <a:noFill/>
            <a:headEnd type="none"/>
            <a:tailEnd type="none"/>
          </a:ln>
        </p:spPr>
      </p:pic>
      <p:pic>
        <p:nvPicPr>
          <p:cNvPr id="10" name="Picture Placeholder 7" descr="A picture containing blur&#10;&#10;Description automatically generated"/>
          <p:cNvPicPr>
            <a:picLocks noChangeAspect="1"/>
          </p:cNvPicPr>
          <p:nvPr/>
        </p:nvPicPr>
        <p:blipFill>
          <a:blip r:embed="rId4">
            <a:lum/>
          </a:blip>
          <a:srcRect/>
          <a:stretch>
            <a:fillRect/>
          </a:stretch>
        </p:blipFill>
        <p:spPr bwMode="white">
          <a:xfrm>
            <a:off x="0" y="0"/>
            <a:ext cx="12192000" cy="6736882"/>
          </a:xfrm>
          <a:prstGeom prst="rect">
            <a:avLst/>
          </a:prstGeom>
          <a:ln>
            <a:headEnd type="none"/>
            <a:tailEnd type="none"/>
          </a:ln>
        </p:spPr>
      </p:pic>
      <p:sp>
        <p:nvSpPr>
          <p:cNvPr id="11" name="Rectangle 10"/>
          <p:cNvSpPr>
            <a:spLocks/>
          </p:cNvSpPr>
          <p:nvPr userDrawn="1"/>
        </p:nvSpPr>
        <p:spPr bwMode="white">
          <a:xfrm>
            <a:off x="685800" y="685799"/>
            <a:ext cx="10820400" cy="5486401"/>
          </a:xfrm>
          <a:prstGeom prst="rect">
            <a:avLst/>
          </a:prstGeom>
          <a:solidFill>
            <a:schemeClr val="l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pic>
        <p:nvPicPr>
          <p:cNvPr id="13" name="Google Shape;60;p40"/>
          <p:cNvPicPr>
            <a:picLocks noChangeAspect="1"/>
          </p:cNvPicPr>
          <p:nvPr/>
        </p:nvPicPr>
        <p:blipFill>
          <a:blip r:embed="rId3">
            <a:lum/>
          </a:blip>
          <a:srcRect/>
          <a:stretch>
            <a:fillRect/>
          </a:stretch>
        </p:blipFill>
        <p:spPr bwMode="white">
          <a:xfrm>
            <a:off x="692387" y="6240100"/>
            <a:ext cx="1345963" cy="304136"/>
          </a:xfrm>
          <a:prstGeom prst="rect">
            <a:avLst/>
          </a:prstGeom>
          <a:noFill/>
          <a:ln>
            <a:noFill/>
            <a:headEnd type="none"/>
            <a:tailEnd type="none"/>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Quote">
    <p:spTree>
      <p:nvGrpSpPr>
        <p:cNvPr id="1" name=""/>
        <p:cNvGrpSpPr/>
        <p:nvPr/>
      </p:nvGrpSpPr>
      <p:grpSpPr>
        <a:xfrm>
          <a:off x="0" y="0"/>
          <a:ext cx="0" cy="0"/>
          <a:chOff x="0" y="0"/>
          <a:chExt cx="0" cy="0"/>
        </a:xfrm>
      </p:grpSpPr>
      <p:pic>
        <p:nvPicPr>
          <p:cNvPr id="155" name="Google Shape;155;p53"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noFill/>
          <a:ln>
            <a:noFill/>
            <a:headEnd type="none"/>
            <a:tailEnd type="none"/>
          </a:ln>
        </p:spPr>
      </p:pic>
      <p:sp>
        <p:nvSpPr>
          <p:cNvPr id="156" name="Google Shape;156;p53"/>
          <p:cNvSpPr>
            <a:spLocks/>
          </p:cNvSpPr>
          <p:nvPr/>
        </p:nvSpPr>
        <p:spPr bwMode="white">
          <a:xfrm>
            <a:off x="685800" y="239911"/>
            <a:ext cx="10820400" cy="6275190"/>
          </a:xfrm>
          <a:prstGeom prst="rect">
            <a:avLst/>
          </a:prstGeom>
          <a:solidFill>
            <a:srgbClr val="1C366B">
              <a:alpha val="94901"/>
            </a:srgbClr>
          </a:solidFill>
          <a:ln>
            <a:noFill/>
            <a:headEnd type="none"/>
            <a:tailEnd type="none"/>
          </a:ln>
        </p:spPr>
        <p:txBody>
          <a:bodyPr wrap="square" lIns="685800" tIns="45700" rIns="91425" bIns="45700" anchor="ctr">
            <a:noAutofit/>
          </a:bodyPr>
          <a:lstStyle/>
          <a:p>
            <a:pPr marL="0" indent="0" algn="l" rtl="0">
              <a:spcBef>
                <a:spcPts val="0"/>
              </a:spcBef>
              <a:spcAft>
                <a:spcPts val="0"/>
              </a:spcAft>
              <a:buNone/>
            </a:pPr>
            <a:endParaRPr sz="4000" b="0" i="0" dirty="0">
              <a:solidFill>
                <a:schemeClr val="lt1"/>
              </a:solidFill>
              <a:latin typeface="Open Sans"/>
              <a:ea typeface="Open Sans"/>
              <a:cs typeface="Open Sans"/>
              <a:sym typeface="Lato Black"/>
            </a:endParaRPr>
          </a:p>
        </p:txBody>
      </p:sp>
      <p:sp>
        <p:nvSpPr>
          <p:cNvPr id="157" name="Google Shape;157;p53"/>
          <p:cNvSpPr>
            <a:spLocks noGrp="1"/>
          </p:cNvSpPr>
          <p:nvPr>
            <p:ph type="body" idx="1"/>
          </p:nvPr>
        </p:nvSpPr>
        <p:spPr bwMode="white">
          <a:xfrm>
            <a:off x="1350064" y="2566222"/>
            <a:ext cx="8364536" cy="2266672"/>
          </a:xfrm>
          <a:prstGeom prst="rect">
            <a:avLst/>
          </a:prstGeom>
          <a:noFill/>
          <a:ln>
            <a:noFill/>
            <a:headEnd type="none"/>
            <a:tailEnd type="none"/>
          </a:ln>
        </p:spPr>
        <p:txBody>
          <a:bodyPr wrap="square" lIns="0" tIns="0" rIns="0" bIns="0" anchor="t">
            <a:noAutofit/>
          </a:bodyPr>
          <a:lstStyle>
            <a:lvl1pPr marL="457200" indent="-228600" algn="l">
              <a:lnSpc>
                <a:spcPct val="130000"/>
              </a:lnSpc>
              <a:spcBef>
                <a:spcPts val="1200"/>
              </a:spcBef>
              <a:spcAft>
                <a:spcPts val="0"/>
              </a:spcAft>
              <a:buClr>
                <a:schemeClr val="lt1"/>
              </a:buClr>
              <a:buSzPts val="3200"/>
              <a:buNone/>
              <a:defRPr sz="3200" b="0" i="0" dirty="0">
                <a:solidFill>
                  <a:schemeClr val="lt1"/>
                </a:solidFill>
                <a:latin typeface="Open Sans"/>
                <a:ea typeface="Open Sans"/>
                <a:cs typeface="Open Sans"/>
              </a:defRPr>
            </a:lvl1pPr>
            <a:lvl2pPr marL="914400" lvl="1" indent="-228600" algn="l">
              <a:lnSpc>
                <a:spcPct val="130000"/>
              </a:lnSpc>
              <a:spcBef>
                <a:spcPts val="600"/>
              </a:spcBef>
              <a:spcAft>
                <a:spcPts val="0"/>
              </a:spcAft>
              <a:buClr>
                <a:schemeClr val="lt1"/>
              </a:buClr>
              <a:buSzPts val="1000"/>
              <a:buNone/>
              <a:defRPr sz="1000" dirty="0">
                <a:solidFill>
                  <a:schemeClr val="lt1"/>
                </a:solidFill>
              </a:defRPr>
            </a:lvl2pPr>
            <a:lvl3pPr marL="1371600" lvl="2" indent="-292100" algn="l">
              <a:lnSpc>
                <a:spcPct val="130000"/>
              </a:lnSpc>
              <a:spcBef>
                <a:spcPts val="600"/>
              </a:spcBef>
              <a:spcAft>
                <a:spcPts val="0"/>
              </a:spcAft>
              <a:buClr>
                <a:schemeClr val="lt1"/>
              </a:buClr>
              <a:buSzPts val="1000"/>
              <a:buChar char="−"/>
              <a:defRPr sz="1000" dirty="0">
                <a:solidFill>
                  <a:schemeClr val="lt1"/>
                </a:solidFill>
              </a:defRPr>
            </a:lvl3pPr>
            <a:lvl4pPr marL="1828800" lvl="3" indent="-292100" algn="l">
              <a:lnSpc>
                <a:spcPct val="130000"/>
              </a:lnSpc>
              <a:spcBef>
                <a:spcPts val="600"/>
              </a:spcBef>
              <a:spcAft>
                <a:spcPts val="0"/>
              </a:spcAft>
              <a:buClr>
                <a:schemeClr val="lt1"/>
              </a:buClr>
              <a:buSzPts val="1000"/>
              <a:buChar char="−"/>
              <a:defRPr sz="1000" dirty="0">
                <a:solidFill>
                  <a:schemeClr val="lt1"/>
                </a:solidFill>
              </a:defRPr>
            </a:lvl4pPr>
            <a:lvl5pPr marL="2286000" lvl="4" indent="-292100" algn="l">
              <a:lnSpc>
                <a:spcPct val="130000"/>
              </a:lnSpc>
              <a:spcBef>
                <a:spcPts val="600"/>
              </a:spcBef>
              <a:spcAft>
                <a:spcPts val="0"/>
              </a:spcAft>
              <a:buClr>
                <a:schemeClr val="lt1"/>
              </a:buClr>
              <a:buSzPts val="1000"/>
              <a:buChar char="−"/>
              <a:defRPr sz="1000" dirty="0">
                <a:solidFill>
                  <a:schemeClr val="lt1"/>
                </a:solidFill>
              </a:defRPr>
            </a:lvl5pPr>
            <a:lvl6pPr marL="2743200" lvl="5" indent="-355600" algn="l">
              <a:lnSpc>
                <a:spcPct val="90000"/>
              </a:lnSpc>
              <a:spcBef>
                <a:spcPts val="500"/>
              </a:spcBef>
              <a:spcAft>
                <a:spcPts val="0"/>
              </a:spcAft>
              <a:buClr>
                <a:schemeClr val="dk1"/>
              </a:buClr>
              <a:buSzPts val="2000"/>
              <a:buChar char="•"/>
              <a:defRPr sz="2000" dirty="0"/>
            </a:lvl6pPr>
            <a:lvl7pPr marL="3200400" lvl="6" indent="-355600" algn="l">
              <a:lnSpc>
                <a:spcPct val="90000"/>
              </a:lnSpc>
              <a:spcBef>
                <a:spcPts val="500"/>
              </a:spcBef>
              <a:spcAft>
                <a:spcPts val="0"/>
              </a:spcAft>
              <a:buClr>
                <a:schemeClr val="dk1"/>
              </a:buClr>
              <a:buSzPts val="2000"/>
              <a:buChar char="•"/>
              <a:defRPr sz="2000" dirty="0"/>
            </a:lvl7pPr>
            <a:lvl8pPr marL="3657600" lvl="7" indent="-355600" algn="l">
              <a:lnSpc>
                <a:spcPct val="90000"/>
              </a:lnSpc>
              <a:spcBef>
                <a:spcPts val="500"/>
              </a:spcBef>
              <a:spcAft>
                <a:spcPts val="0"/>
              </a:spcAft>
              <a:buClr>
                <a:schemeClr val="dk1"/>
              </a:buClr>
              <a:buSzPts val="2000"/>
              <a:buChar char="•"/>
              <a:defRPr sz="2000" dirty="0"/>
            </a:lvl8pPr>
            <a:lvl9pPr marL="4114800" lvl="8" indent="-355600" algn="l">
              <a:lnSpc>
                <a:spcPct val="90000"/>
              </a:lnSpc>
              <a:spcBef>
                <a:spcPts val="500"/>
              </a:spcBef>
              <a:spcAft>
                <a:spcPts val="0"/>
              </a:spcAft>
              <a:buClr>
                <a:schemeClr val="dk1"/>
              </a:buClr>
              <a:buSzPts val="2000"/>
              <a:buChar char="•"/>
              <a:defRPr sz="2000" dirty="0"/>
            </a:lvl9pPr>
          </a:lstStyle>
          <a:p>
            <a:r>
              <a:rPr lang="en-US" dirty="0"/>
              <a:t>Click to edit Master text styles</a:t>
            </a:r>
          </a:p>
        </p:txBody>
      </p:sp>
      <p:sp>
        <p:nvSpPr>
          <p:cNvPr id="158" name="Google Shape;158;p53"/>
          <p:cNvSpPr>
            <a:spLocks noGrp="1"/>
          </p:cNvSpPr>
          <p:nvPr>
            <p:ph type="body" idx="2"/>
          </p:nvPr>
        </p:nvSpPr>
        <p:spPr bwMode="white">
          <a:xfrm>
            <a:off x="1350064" y="5054675"/>
            <a:ext cx="8364536" cy="456306"/>
          </a:xfrm>
          <a:prstGeom prst="rect">
            <a:avLst/>
          </a:prstGeom>
          <a:noFill/>
          <a:ln>
            <a:noFill/>
            <a:headEnd type="none"/>
            <a:tailEnd type="none"/>
          </a:ln>
        </p:spPr>
        <p:txBody>
          <a:bodyPr wrap="square" lIns="0" tIns="0" rIns="0" bIns="0" anchor="t">
            <a:noAutofit/>
          </a:bodyPr>
          <a:lstStyle>
            <a:lvl1pPr marL="457200" indent="-228600" algn="l">
              <a:lnSpc>
                <a:spcPct val="100000"/>
              </a:lnSpc>
              <a:spcBef>
                <a:spcPts val="0"/>
              </a:spcBef>
              <a:spcAft>
                <a:spcPts val="0"/>
              </a:spcAft>
              <a:buClr>
                <a:schemeClr val="lt1"/>
              </a:buClr>
              <a:buSzPts val="1600"/>
              <a:buNone/>
              <a:defRPr sz="1600" b="0" i="0" dirty="0">
                <a:solidFill>
                  <a:schemeClr val="lt1"/>
                </a:solidFill>
                <a:latin typeface="Open Sans"/>
                <a:ea typeface="Open Sans"/>
                <a:cs typeface="Open Sans"/>
                <a:sym typeface="Lato"/>
              </a:defRPr>
            </a:lvl1pPr>
            <a:lvl2pPr marL="914400" lvl="1" indent="-228600" algn="l">
              <a:lnSpc>
                <a:spcPct val="130000"/>
              </a:lnSpc>
              <a:spcBef>
                <a:spcPts val="600"/>
              </a:spcBef>
              <a:spcAft>
                <a:spcPts val="0"/>
              </a:spcAft>
              <a:buClr>
                <a:srgbClr val="969899"/>
              </a:buClr>
              <a:buSzPts val="2000"/>
              <a:buNone/>
              <a:defRPr sz="2000" dirty="0">
                <a:solidFill>
                  <a:srgbClr val="969899"/>
                </a:solidFill>
              </a:defRPr>
            </a:lvl2pPr>
            <a:lvl3pPr marL="1371600" lvl="2" indent="-228600" algn="l">
              <a:lnSpc>
                <a:spcPct val="130000"/>
              </a:lnSpc>
              <a:spcBef>
                <a:spcPts val="600"/>
              </a:spcBef>
              <a:spcAft>
                <a:spcPts val="0"/>
              </a:spcAft>
              <a:buClr>
                <a:srgbClr val="969899"/>
              </a:buClr>
              <a:buSzPts val="1800"/>
              <a:buNone/>
              <a:defRPr sz="1800" dirty="0">
                <a:solidFill>
                  <a:srgbClr val="969899"/>
                </a:solidFill>
              </a:defRPr>
            </a:lvl3pPr>
            <a:lvl4pPr marL="1828800" lvl="3" indent="-228600" algn="l">
              <a:lnSpc>
                <a:spcPct val="130000"/>
              </a:lnSpc>
              <a:spcBef>
                <a:spcPts val="600"/>
              </a:spcBef>
              <a:spcAft>
                <a:spcPts val="0"/>
              </a:spcAft>
              <a:buClr>
                <a:srgbClr val="969899"/>
              </a:buClr>
              <a:buSzPts val="1600"/>
              <a:buNone/>
              <a:defRPr sz="1600" dirty="0">
                <a:solidFill>
                  <a:srgbClr val="969899"/>
                </a:solidFill>
              </a:defRPr>
            </a:lvl4pPr>
            <a:lvl5pPr marL="2286000" lvl="4" indent="-228600" algn="l">
              <a:lnSpc>
                <a:spcPct val="130000"/>
              </a:lnSpc>
              <a:spcBef>
                <a:spcPts val="600"/>
              </a:spcBef>
              <a:spcAft>
                <a:spcPts val="0"/>
              </a:spcAft>
              <a:buClr>
                <a:srgbClr val="969899"/>
              </a:buClr>
              <a:buSzPts val="1600"/>
              <a:buNone/>
              <a:defRPr sz="1600" dirty="0">
                <a:solidFill>
                  <a:srgbClr val="969899"/>
                </a:solidFill>
              </a:defRPr>
            </a:lvl5pPr>
            <a:lvl6pPr marL="2743200" lvl="5" indent="-228600" algn="l">
              <a:lnSpc>
                <a:spcPct val="90000"/>
              </a:lnSpc>
              <a:spcBef>
                <a:spcPts val="500"/>
              </a:spcBef>
              <a:spcAft>
                <a:spcPts val="0"/>
              </a:spcAft>
              <a:buClr>
                <a:srgbClr val="969899"/>
              </a:buClr>
              <a:buSzPts val="1600"/>
              <a:buNone/>
              <a:defRPr sz="1600" dirty="0">
                <a:solidFill>
                  <a:srgbClr val="969899"/>
                </a:solidFill>
              </a:defRPr>
            </a:lvl6pPr>
            <a:lvl7pPr marL="3200400" lvl="6" indent="-228600" algn="l">
              <a:lnSpc>
                <a:spcPct val="90000"/>
              </a:lnSpc>
              <a:spcBef>
                <a:spcPts val="500"/>
              </a:spcBef>
              <a:spcAft>
                <a:spcPts val="0"/>
              </a:spcAft>
              <a:buClr>
                <a:srgbClr val="969899"/>
              </a:buClr>
              <a:buSzPts val="1600"/>
              <a:buNone/>
              <a:defRPr sz="1600" dirty="0">
                <a:solidFill>
                  <a:srgbClr val="969899"/>
                </a:solidFill>
              </a:defRPr>
            </a:lvl7pPr>
            <a:lvl8pPr marL="3657600" lvl="7" indent="-228600" algn="l">
              <a:lnSpc>
                <a:spcPct val="90000"/>
              </a:lnSpc>
              <a:spcBef>
                <a:spcPts val="500"/>
              </a:spcBef>
              <a:spcAft>
                <a:spcPts val="0"/>
              </a:spcAft>
              <a:buClr>
                <a:srgbClr val="969899"/>
              </a:buClr>
              <a:buSzPts val="1600"/>
              <a:buNone/>
              <a:defRPr sz="1600" dirty="0">
                <a:solidFill>
                  <a:srgbClr val="969899"/>
                </a:solidFill>
              </a:defRPr>
            </a:lvl8pPr>
            <a:lvl9pPr marL="4114800" lvl="8" indent="-228600" algn="l">
              <a:lnSpc>
                <a:spcPct val="90000"/>
              </a:lnSpc>
              <a:spcBef>
                <a:spcPts val="500"/>
              </a:spcBef>
              <a:spcAft>
                <a:spcPts val="0"/>
              </a:spcAft>
              <a:buClr>
                <a:srgbClr val="969899"/>
              </a:buClr>
              <a:buSzPts val="1600"/>
              <a:buNone/>
              <a:defRPr sz="1600" dirty="0">
                <a:solidFill>
                  <a:srgbClr val="969899"/>
                </a:solidFill>
              </a:defRPr>
            </a:lvl9pPr>
          </a:lstStyle>
          <a:p>
            <a:r>
              <a:rPr lang="en-US" dirty="0"/>
              <a:t>Click to edit Master text styles</a:t>
            </a:r>
          </a:p>
        </p:txBody>
      </p:sp>
      <p:sp>
        <p:nvSpPr>
          <p:cNvPr id="159" name="Google Shape;159;p53"/>
          <p:cNvSpPr>
            <a:spLocks noGrp="1"/>
          </p:cNvSpPr>
          <p:nvPr>
            <p:ph type="title"/>
          </p:nvPr>
        </p:nvSpPr>
        <p:spPr bwMode="white">
          <a:xfrm>
            <a:off x="1350064" y="685800"/>
            <a:ext cx="8364536" cy="1467468"/>
          </a:xfrm>
          <a:prstGeom prst="rect">
            <a:avLst/>
          </a:prstGeom>
          <a:noFill/>
          <a:ln>
            <a:noFill/>
            <a:headEnd type="none"/>
            <a:tailEnd type="none"/>
          </a:ln>
        </p:spPr>
        <p:txBody>
          <a:bodyPr wrap="square" lIns="0" tIns="0" rIns="0" bIns="0" anchor="b">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160" name="Google Shape;160;p53"/>
          <p:cNvSpPr>
            <a:spLocks noGrp="1"/>
          </p:cNvSpPr>
          <p:nvPr>
            <p:ph type="dt" idx="10"/>
          </p:nvPr>
        </p:nvSpPr>
        <p:spPr bwMode="white">
          <a:xfrm>
            <a:off x="9715501" y="6560016"/>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161" name="Google Shape;161;p53"/>
          <p:cNvSpPr>
            <a:spLocks noGrp="1"/>
          </p:cNvSpPr>
          <p:nvPr>
            <p:ph type="ftr" idx="11"/>
          </p:nvPr>
        </p:nvSpPr>
        <p:spPr bwMode="white">
          <a:xfrm>
            <a:off x="685800" y="6560016"/>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162" name="Google Shape;162;p53"/>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dirty="0">
                <a:solidFill>
                  <a:schemeClr val="lt1"/>
                </a:solidFill>
                <a:latin typeface="Open Sans"/>
                <a:ea typeface="Open Sans"/>
                <a:cs typeface="Open Sans"/>
                <a:sym typeface="Lato Black"/>
              </a:defRPr>
            </a:lvl1pPr>
            <a:lvl2pPr marL="0" lvl="1" indent="0" algn="ctr">
              <a:spcBef>
                <a:spcPts val="0"/>
              </a:spcBef>
              <a:buNone/>
              <a:defRPr sz="700" b="1" dirty="0">
                <a:solidFill>
                  <a:schemeClr val="lt1"/>
                </a:solidFill>
                <a:latin typeface="Lato Black"/>
                <a:ea typeface="Lato Black"/>
                <a:cs typeface="Lato Black"/>
                <a:sym typeface="Lato Black"/>
              </a:defRPr>
            </a:lvl2pPr>
            <a:lvl3pPr marL="0" lvl="2" indent="0" algn="ctr">
              <a:spcBef>
                <a:spcPts val="0"/>
              </a:spcBef>
              <a:buNone/>
              <a:defRPr sz="700" b="1" dirty="0">
                <a:solidFill>
                  <a:schemeClr val="lt1"/>
                </a:solidFill>
                <a:latin typeface="Lato Black"/>
                <a:ea typeface="Lato Black"/>
                <a:cs typeface="Lato Black"/>
                <a:sym typeface="Lato Black"/>
              </a:defRPr>
            </a:lvl3pPr>
            <a:lvl4pPr marL="0" lvl="3" indent="0" algn="ctr">
              <a:spcBef>
                <a:spcPts val="0"/>
              </a:spcBef>
              <a:buNone/>
              <a:defRPr sz="700" b="1" dirty="0">
                <a:solidFill>
                  <a:schemeClr val="lt1"/>
                </a:solidFill>
                <a:latin typeface="Lato Black"/>
                <a:ea typeface="Lato Black"/>
                <a:cs typeface="Lato Black"/>
                <a:sym typeface="Lato Black"/>
              </a:defRPr>
            </a:lvl4pPr>
            <a:lvl5pPr marL="0" lvl="4" indent="0" algn="ctr">
              <a:spcBef>
                <a:spcPts val="0"/>
              </a:spcBef>
              <a:buNone/>
              <a:defRPr sz="700" b="1" dirty="0">
                <a:solidFill>
                  <a:schemeClr val="lt1"/>
                </a:solidFill>
                <a:latin typeface="Lato Black"/>
                <a:ea typeface="Lato Black"/>
                <a:cs typeface="Lato Black"/>
                <a:sym typeface="Lato Black"/>
              </a:defRPr>
            </a:lvl5pPr>
            <a:lvl6pPr marL="0" lvl="5" indent="0" algn="ctr">
              <a:spcBef>
                <a:spcPts val="0"/>
              </a:spcBef>
              <a:buNone/>
              <a:defRPr sz="700" b="1" dirty="0">
                <a:solidFill>
                  <a:schemeClr val="lt1"/>
                </a:solidFill>
                <a:latin typeface="Lato Black"/>
                <a:ea typeface="Lato Black"/>
                <a:cs typeface="Lato Black"/>
                <a:sym typeface="Lato Black"/>
              </a:defRPr>
            </a:lvl6pPr>
            <a:lvl7pPr marL="0" lvl="6" indent="0" algn="ctr">
              <a:spcBef>
                <a:spcPts val="0"/>
              </a:spcBef>
              <a:buNone/>
              <a:defRPr sz="700" b="1" dirty="0">
                <a:solidFill>
                  <a:schemeClr val="lt1"/>
                </a:solidFill>
                <a:latin typeface="Lato Black"/>
                <a:ea typeface="Lato Black"/>
                <a:cs typeface="Lato Black"/>
                <a:sym typeface="Lato Black"/>
              </a:defRPr>
            </a:lvl7pPr>
            <a:lvl8pPr marL="0" lvl="7" indent="0" algn="ctr">
              <a:spcBef>
                <a:spcPts val="0"/>
              </a:spcBef>
              <a:buNone/>
              <a:defRPr sz="700" b="1" dirty="0">
                <a:solidFill>
                  <a:schemeClr val="lt1"/>
                </a:solidFill>
                <a:latin typeface="Lato Black"/>
                <a:ea typeface="Lato Black"/>
                <a:cs typeface="Lato Black"/>
                <a:sym typeface="Lato Black"/>
              </a:defRPr>
            </a:lvl8pPr>
            <a:lvl9pPr marL="0" lvl="8" indent="0" algn="ctr">
              <a:spcBef>
                <a:spcPts val="0"/>
              </a:spcBef>
              <a:buNone/>
              <a:defRPr sz="700" b="1"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11" name="Google Shape;60;p40"/>
          <p:cNvPicPr>
            <a:picLocks noChangeAspect="1"/>
          </p:cNvPicPr>
          <p:nvPr/>
        </p:nvPicPr>
        <p:blipFill>
          <a:blip r:embed="rId3">
            <a:lum/>
          </a:blip>
          <a:srcRect/>
          <a:stretch>
            <a:fillRect/>
          </a:stretch>
        </p:blipFill>
        <p:spPr bwMode="white">
          <a:xfrm>
            <a:off x="9937869" y="5868064"/>
            <a:ext cx="1345963" cy="304136"/>
          </a:xfrm>
          <a:prstGeom prst="rect">
            <a:avLst/>
          </a:prstGeom>
          <a:noFill/>
          <a:ln>
            <a:noFill/>
            <a:headEnd type="none"/>
            <a:tailEnd type="none"/>
          </a:ln>
        </p:spPr>
      </p:pic>
    </p:spTree>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cSld name="Blank 2">
    <p:spTree>
      <p:nvGrpSpPr>
        <p:cNvPr id="1" name=""/>
        <p:cNvGrpSpPr/>
        <p:nvPr/>
      </p:nvGrpSpPr>
      <p:grpSpPr>
        <a:xfrm>
          <a:off x="0" y="0"/>
          <a:ext cx="0" cy="0"/>
          <a:chOff x="0" y="0"/>
          <a:chExt cx="0" cy="0"/>
        </a:xfrm>
      </p:grpSpPr>
      <p:pic>
        <p:nvPicPr>
          <p:cNvPr id="29" name="Google Shape;29;p36"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noFill/>
          <a:ln>
            <a:noFill/>
            <a:headEnd type="none"/>
            <a:tailEnd type="none"/>
          </a:ln>
        </p:spPr>
      </p:pic>
      <p:sp>
        <p:nvSpPr>
          <p:cNvPr id="30" name="Google Shape;30;p36"/>
          <p:cNvSpPr>
            <a:spLocks/>
          </p:cNvSpPr>
          <p:nvPr/>
        </p:nvSpPr>
        <p:spPr bwMode="white">
          <a:xfrm>
            <a:off x="0" y="0"/>
            <a:ext cx="11506200" cy="6515100"/>
          </a:xfrm>
          <a:prstGeom prst="rect">
            <a:avLst/>
          </a:prstGeom>
          <a:solidFill>
            <a:schemeClr val="lt1"/>
          </a:solidFill>
          <a:ln>
            <a:noFill/>
            <a:headEnd type="none"/>
            <a:tailEnd type="none"/>
          </a:ln>
        </p:spPr>
        <p:txBody>
          <a:bodyPr wrap="square" lIns="91425" tIns="45700" rIns="91425" bIns="45700" anchor="ctr">
            <a:noAutofit/>
          </a:bodyPr>
          <a:lstStyle/>
          <a:p>
            <a:pPr marL="0" indent="0" algn="ctr" rtl="0">
              <a:spcBef>
                <a:spcPts val="0"/>
              </a:spcBef>
              <a:spcAft>
                <a:spcPts val="0"/>
              </a:spcAft>
              <a:buNone/>
            </a:pPr>
            <a:endParaRPr sz="1800" b="0" i="0" u="none" dirty="0">
              <a:solidFill>
                <a:schemeClr val="lt1"/>
              </a:solidFill>
              <a:latin typeface="Open Sans"/>
              <a:ea typeface="Open Sans"/>
              <a:cs typeface="Open Sans"/>
              <a:sym typeface="Lato Light"/>
            </a:endParaRPr>
          </a:p>
        </p:txBody>
      </p:sp>
      <p:sp>
        <p:nvSpPr>
          <p:cNvPr id="32" name="Google Shape;32;p36"/>
          <p:cNvSpPr>
            <a:spLocks noGrp="1"/>
          </p:cNvSpPr>
          <p:nvPr>
            <p:ph type="dt" idx="10"/>
          </p:nvPr>
        </p:nvSpPr>
        <p:spPr bwMode="white">
          <a:xfrm>
            <a:off x="9715501" y="6544236"/>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09B1430E-757A-4B2B-BF50-203CC43C942F}" type="datetime1">
              <a:rPr lang="en-US" dirty="0"/>
              <a:t>7/3/2025</a:t>
            </a:fld>
            <a:endParaRPr lang="en-US" dirty="0"/>
          </a:p>
        </p:txBody>
      </p:sp>
      <p:sp>
        <p:nvSpPr>
          <p:cNvPr id="33" name="Google Shape;33;p36"/>
          <p:cNvSpPr>
            <a:spLocks noGrp="1"/>
          </p:cNvSpPr>
          <p:nvPr>
            <p:ph type="ftr" idx="11"/>
          </p:nvPr>
        </p:nvSpPr>
        <p:spPr bwMode="white">
          <a:xfrm>
            <a:off x="664265" y="6544236"/>
            <a:ext cx="2895364"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pic>
        <p:nvPicPr>
          <p:cNvPr id="8" name="Google Shape;15;p34"/>
          <p:cNvPicPr>
            <a:picLocks noChangeAspect="1"/>
          </p:cNvPicPr>
          <p:nvPr/>
        </p:nvPicPr>
        <p:blipFill>
          <a:blip r:embed="rId3">
            <a:lum/>
          </a:blip>
          <a:srcRect/>
          <a:stretch>
            <a:fillRect/>
          </a:stretch>
        </p:blipFill>
        <p:spPr bwMode="white">
          <a:xfrm>
            <a:off x="10058496" y="5922578"/>
            <a:ext cx="1104709" cy="249622"/>
          </a:xfrm>
          <a:prstGeom prst="rect">
            <a:avLst/>
          </a:prstGeom>
          <a:noFill/>
          <a:ln>
            <a:noFill/>
            <a:headEnd type="none"/>
            <a:tailEnd type="none"/>
          </a:ln>
        </p:spPr>
      </p:pic>
      <p:sp>
        <p:nvSpPr>
          <p:cNvPr id="34" name="Google Shape;34;p36"/>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u="none" dirty="0">
                <a:solidFill>
                  <a:schemeClr val="lt1"/>
                </a:solidFill>
                <a:latin typeface="Open Sans"/>
                <a:ea typeface="Open Sans"/>
                <a:cs typeface="Open Sans"/>
                <a:sym typeface="Lato Black"/>
              </a:defRPr>
            </a:lvl1pPr>
            <a:lvl2pPr marL="0" lvl="1" indent="0" algn="ctr">
              <a:spcBef>
                <a:spcPts val="0"/>
              </a:spcBef>
              <a:buNone/>
              <a:defRPr sz="700" b="1" i="0" u="none" dirty="0">
                <a:solidFill>
                  <a:schemeClr val="lt1"/>
                </a:solidFill>
                <a:latin typeface="Lato Black"/>
                <a:ea typeface="Lato Black"/>
                <a:cs typeface="Lato Black"/>
                <a:sym typeface="Lato Black"/>
              </a:defRPr>
            </a:lvl2pPr>
            <a:lvl3pPr marL="0" lvl="2" indent="0" algn="ctr">
              <a:spcBef>
                <a:spcPts val="0"/>
              </a:spcBef>
              <a:buNone/>
              <a:defRPr sz="700" b="1" i="0" u="none" dirty="0">
                <a:solidFill>
                  <a:schemeClr val="lt1"/>
                </a:solidFill>
                <a:latin typeface="Lato Black"/>
                <a:ea typeface="Lato Black"/>
                <a:cs typeface="Lato Black"/>
                <a:sym typeface="Lato Black"/>
              </a:defRPr>
            </a:lvl3pPr>
            <a:lvl4pPr marL="0" lvl="3" indent="0" algn="ctr">
              <a:spcBef>
                <a:spcPts val="0"/>
              </a:spcBef>
              <a:buNone/>
              <a:defRPr sz="700" b="1" i="0" u="none" dirty="0">
                <a:solidFill>
                  <a:schemeClr val="lt1"/>
                </a:solidFill>
                <a:latin typeface="Lato Black"/>
                <a:ea typeface="Lato Black"/>
                <a:cs typeface="Lato Black"/>
                <a:sym typeface="Lato Black"/>
              </a:defRPr>
            </a:lvl4pPr>
            <a:lvl5pPr marL="0" lvl="4" indent="0" algn="ctr">
              <a:spcBef>
                <a:spcPts val="0"/>
              </a:spcBef>
              <a:buNone/>
              <a:defRPr sz="700" b="1" i="0" u="none" dirty="0">
                <a:solidFill>
                  <a:schemeClr val="lt1"/>
                </a:solidFill>
                <a:latin typeface="Lato Black"/>
                <a:ea typeface="Lato Black"/>
                <a:cs typeface="Lato Black"/>
                <a:sym typeface="Lato Black"/>
              </a:defRPr>
            </a:lvl5pPr>
            <a:lvl6pPr marL="0" lvl="5" indent="0" algn="ctr">
              <a:spcBef>
                <a:spcPts val="0"/>
              </a:spcBef>
              <a:buNone/>
              <a:defRPr sz="700" b="1" i="0" u="none" dirty="0">
                <a:solidFill>
                  <a:schemeClr val="lt1"/>
                </a:solidFill>
                <a:latin typeface="Lato Black"/>
                <a:ea typeface="Lato Black"/>
                <a:cs typeface="Lato Black"/>
                <a:sym typeface="Lato Black"/>
              </a:defRPr>
            </a:lvl6pPr>
            <a:lvl7pPr marL="0" lvl="6" indent="0" algn="ctr">
              <a:spcBef>
                <a:spcPts val="0"/>
              </a:spcBef>
              <a:buNone/>
              <a:defRPr sz="700" b="1" i="0" u="none" dirty="0">
                <a:solidFill>
                  <a:schemeClr val="lt1"/>
                </a:solidFill>
                <a:latin typeface="Lato Black"/>
                <a:ea typeface="Lato Black"/>
                <a:cs typeface="Lato Black"/>
                <a:sym typeface="Lato Black"/>
              </a:defRPr>
            </a:lvl7pPr>
            <a:lvl8pPr marL="0" lvl="7" indent="0" algn="ctr">
              <a:spcBef>
                <a:spcPts val="0"/>
              </a:spcBef>
              <a:buNone/>
              <a:defRPr sz="700" b="1" i="0" u="none" dirty="0">
                <a:solidFill>
                  <a:schemeClr val="lt1"/>
                </a:solidFill>
                <a:latin typeface="Lato Black"/>
                <a:ea typeface="Lato Black"/>
                <a:cs typeface="Lato Black"/>
                <a:sym typeface="Lato Black"/>
              </a:defRPr>
            </a:lvl8pPr>
            <a:lvl9pPr marL="0" lvl="8" indent="0" algn="ctr">
              <a:spcBef>
                <a:spcPts val="0"/>
              </a:spcBef>
              <a:buNone/>
              <a:defRPr sz="700" b="1" i="0" u="none"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9" name="Picture Placeholder 7" descr="A picture containing blur&#10;&#10;Description automatically generated"/>
          <p:cNvPicPr>
            <a:picLocks noChangeAspect="1"/>
          </p:cNvPicPr>
          <p:nvPr/>
        </p:nvPicPr>
        <p:blipFill>
          <a:blip r:embed="rId4">
            <a:lum/>
          </a:blip>
          <a:srcRect/>
          <a:stretch>
            <a:fillRect/>
          </a:stretch>
        </p:blipFill>
        <p:spPr bwMode="white">
          <a:xfrm>
            <a:off x="0" y="0"/>
            <a:ext cx="12192000" cy="6736882"/>
          </a:xfrm>
          <a:prstGeom prst="rect">
            <a:avLst/>
          </a:prstGeom>
          <a:ln>
            <a:headEnd type="none"/>
            <a:tailEnd type="none"/>
          </a:ln>
        </p:spPr>
      </p:pic>
      <p:sp>
        <p:nvSpPr>
          <p:cNvPr id="10" name="Rectangle 9"/>
          <p:cNvSpPr>
            <a:spLocks/>
          </p:cNvSpPr>
          <p:nvPr userDrawn="1"/>
        </p:nvSpPr>
        <p:spPr bwMode="white">
          <a:xfrm>
            <a:off x="0" y="0"/>
            <a:ext cx="11506200" cy="6515100"/>
          </a:xfrm>
          <a:prstGeom prst="rect">
            <a:avLst/>
          </a:prstGeo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pic>
        <p:nvPicPr>
          <p:cNvPr id="12" name="Google Shape;15;p34"/>
          <p:cNvPicPr>
            <a:picLocks noChangeAspect="1"/>
          </p:cNvPicPr>
          <p:nvPr/>
        </p:nvPicPr>
        <p:blipFill>
          <a:blip r:embed="rId5">
            <a:lum/>
          </a:blip>
          <a:srcRect/>
          <a:stretch>
            <a:fillRect/>
          </a:stretch>
        </p:blipFill>
        <p:spPr bwMode="white">
          <a:xfrm>
            <a:off x="9924130" y="5892216"/>
            <a:ext cx="1373440" cy="310345"/>
          </a:xfrm>
          <a:prstGeom prst="rect">
            <a:avLst/>
          </a:prstGeom>
          <a:noFill/>
          <a:ln>
            <a:noFill/>
            <a:headEnd type="none"/>
            <a:tailEnd type="none"/>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165" name="Google Shape;165;p54"/>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8F320D6A-E770-4A3B-B2E2-33384A10E71C}" type="datetime1">
              <a:rPr lang="en-US" dirty="0"/>
              <a:t>7/3/2025</a:t>
            </a:fld>
            <a:endParaRPr lang="en-US" dirty="0"/>
          </a:p>
        </p:txBody>
      </p:sp>
      <p:sp>
        <p:nvSpPr>
          <p:cNvPr id="166" name="Google Shape;166;p54"/>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167" name="Google Shape;167;p54"/>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fld id="{4737D6AF-2FA5-476A-AF60-7A8CDF2E2DFB}" type="slidenum">
              <a:rPr lang="en-US" dirty="0"/>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Blank 3">
    <p:spTree>
      <p:nvGrpSpPr>
        <p:cNvPr id="1" name=""/>
        <p:cNvGrpSpPr/>
        <p:nvPr/>
      </p:nvGrpSpPr>
      <p:grpSpPr>
        <a:xfrm>
          <a:off x="0" y="0"/>
          <a:ext cx="0" cy="0"/>
          <a:chOff x="0" y="0"/>
          <a:chExt cx="0" cy="0"/>
        </a:xfrm>
      </p:grpSpPr>
      <p:pic>
        <p:nvPicPr>
          <p:cNvPr id="169" name="Google Shape;169;p55"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noFill/>
          <a:ln>
            <a:noFill/>
            <a:headEnd type="none"/>
            <a:tailEnd type="none"/>
          </a:ln>
        </p:spPr>
      </p:pic>
      <p:sp>
        <p:nvSpPr>
          <p:cNvPr id="170" name="Google Shape;170;p55"/>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8F320D6A-E770-4A3B-B2E2-33384A10E71C}" type="datetime1">
              <a:rPr lang="en-US" dirty="0"/>
              <a:t>7/3/2025</a:t>
            </a:fld>
            <a:endParaRPr lang="en-US" dirty="0"/>
          </a:p>
        </p:txBody>
      </p:sp>
      <p:sp>
        <p:nvSpPr>
          <p:cNvPr id="171" name="Google Shape;171;p55"/>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solidFill>
                <a:schemeClr val="bg1"/>
              </a:solidFill>
            </a:endParaRPr>
          </a:p>
        </p:txBody>
      </p:sp>
      <p:sp>
        <p:nvSpPr>
          <p:cNvPr id="172" name="Google Shape;172;p55"/>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dirty="0">
                <a:solidFill>
                  <a:schemeClr val="lt1"/>
                </a:solidFill>
                <a:latin typeface="Open Sans"/>
                <a:ea typeface="Open Sans"/>
                <a:cs typeface="Open Sans"/>
                <a:sym typeface="Lato Black"/>
              </a:defRPr>
            </a:lvl1pPr>
            <a:lvl2pPr marL="0" lvl="1" indent="0" algn="ctr">
              <a:spcBef>
                <a:spcPts val="0"/>
              </a:spcBef>
              <a:buNone/>
              <a:defRPr sz="700" b="1" dirty="0">
                <a:solidFill>
                  <a:schemeClr val="lt1"/>
                </a:solidFill>
                <a:latin typeface="Lato Black"/>
                <a:ea typeface="Lato Black"/>
                <a:cs typeface="Lato Black"/>
                <a:sym typeface="Lato Black"/>
              </a:defRPr>
            </a:lvl2pPr>
            <a:lvl3pPr marL="0" lvl="2" indent="0" algn="ctr">
              <a:spcBef>
                <a:spcPts val="0"/>
              </a:spcBef>
              <a:buNone/>
              <a:defRPr sz="700" b="1" dirty="0">
                <a:solidFill>
                  <a:schemeClr val="lt1"/>
                </a:solidFill>
                <a:latin typeface="Lato Black"/>
                <a:ea typeface="Lato Black"/>
                <a:cs typeface="Lato Black"/>
                <a:sym typeface="Lato Black"/>
              </a:defRPr>
            </a:lvl3pPr>
            <a:lvl4pPr marL="0" lvl="3" indent="0" algn="ctr">
              <a:spcBef>
                <a:spcPts val="0"/>
              </a:spcBef>
              <a:buNone/>
              <a:defRPr sz="700" b="1" dirty="0">
                <a:solidFill>
                  <a:schemeClr val="lt1"/>
                </a:solidFill>
                <a:latin typeface="Lato Black"/>
                <a:ea typeface="Lato Black"/>
                <a:cs typeface="Lato Black"/>
                <a:sym typeface="Lato Black"/>
              </a:defRPr>
            </a:lvl4pPr>
            <a:lvl5pPr marL="0" lvl="4" indent="0" algn="ctr">
              <a:spcBef>
                <a:spcPts val="0"/>
              </a:spcBef>
              <a:buNone/>
              <a:defRPr sz="700" b="1" dirty="0">
                <a:solidFill>
                  <a:schemeClr val="lt1"/>
                </a:solidFill>
                <a:latin typeface="Lato Black"/>
                <a:ea typeface="Lato Black"/>
                <a:cs typeface="Lato Black"/>
                <a:sym typeface="Lato Black"/>
              </a:defRPr>
            </a:lvl5pPr>
            <a:lvl6pPr marL="0" lvl="5" indent="0" algn="ctr">
              <a:spcBef>
                <a:spcPts val="0"/>
              </a:spcBef>
              <a:buNone/>
              <a:defRPr sz="700" b="1" dirty="0">
                <a:solidFill>
                  <a:schemeClr val="lt1"/>
                </a:solidFill>
                <a:latin typeface="Lato Black"/>
                <a:ea typeface="Lato Black"/>
                <a:cs typeface="Lato Black"/>
                <a:sym typeface="Lato Black"/>
              </a:defRPr>
            </a:lvl6pPr>
            <a:lvl7pPr marL="0" lvl="6" indent="0" algn="ctr">
              <a:spcBef>
                <a:spcPts val="0"/>
              </a:spcBef>
              <a:buNone/>
              <a:defRPr sz="700" b="1" dirty="0">
                <a:solidFill>
                  <a:schemeClr val="lt1"/>
                </a:solidFill>
                <a:latin typeface="Lato Black"/>
                <a:ea typeface="Lato Black"/>
                <a:cs typeface="Lato Black"/>
                <a:sym typeface="Lato Black"/>
              </a:defRPr>
            </a:lvl7pPr>
            <a:lvl8pPr marL="0" lvl="7" indent="0" algn="ctr">
              <a:spcBef>
                <a:spcPts val="0"/>
              </a:spcBef>
              <a:buNone/>
              <a:defRPr sz="700" b="1" dirty="0">
                <a:solidFill>
                  <a:schemeClr val="lt1"/>
                </a:solidFill>
                <a:latin typeface="Lato Black"/>
                <a:ea typeface="Lato Black"/>
                <a:cs typeface="Lato Black"/>
                <a:sym typeface="Lato Black"/>
              </a:defRPr>
            </a:lvl8pPr>
            <a:lvl9pPr marL="0" lvl="8" indent="0" algn="ctr">
              <a:spcBef>
                <a:spcPts val="0"/>
              </a:spcBef>
              <a:buNone/>
              <a:defRPr sz="700" b="1"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6" name="Picture Placeholder 7" descr="A picture containing blur&#10;&#10;Description automatically generated"/>
          <p:cNvPicPr>
            <a:picLocks noChangeAspect="1"/>
          </p:cNvPicPr>
          <p:nvPr/>
        </p:nvPicPr>
        <p:blipFill>
          <a:blip r:embed="rId3">
            <a:lum/>
          </a:blip>
          <a:srcRect/>
          <a:stretch>
            <a:fillRect/>
          </a:stretch>
        </p:blipFill>
        <p:spPr bwMode="white">
          <a:xfrm>
            <a:off x="0" y="0"/>
            <a:ext cx="12192000" cy="6736882"/>
          </a:xfrm>
          <a:prstGeom prst="rect">
            <a:avLst/>
          </a:prstGeom>
          <a:ln>
            <a:headEnd type="none"/>
            <a:tailEnd type="none"/>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rand Bumper">
    <p:spTree>
      <p:nvGrpSpPr>
        <p:cNvPr id="1" name=""/>
        <p:cNvGrpSpPr/>
        <p:nvPr/>
      </p:nvGrpSpPr>
      <p:grpSpPr>
        <a:xfrm>
          <a:off x="0" y="0"/>
          <a:ext cx="0" cy="0"/>
          <a:chOff x="0" y="0"/>
          <a:chExt cx="0" cy="0"/>
        </a:xfrm>
      </p:grpSpPr>
      <p:pic>
        <p:nvPicPr>
          <p:cNvPr id="174" name="Google Shape;174;p56"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noFill/>
          <a:ln>
            <a:noFill/>
            <a:headEnd type="none"/>
            <a:tailEnd type="none"/>
          </a:ln>
        </p:spPr>
      </p:pic>
      <p:sp>
        <p:nvSpPr>
          <p:cNvPr id="175" name="Google Shape;175;p56"/>
          <p:cNvSpPr>
            <a:spLocks/>
          </p:cNvSpPr>
          <p:nvPr/>
        </p:nvSpPr>
        <p:spPr bwMode="white">
          <a:xfrm>
            <a:off x="685800" y="685799"/>
            <a:ext cx="10820400" cy="5486401"/>
          </a:xfrm>
          <a:prstGeom prst="rect">
            <a:avLst/>
          </a:prstGeom>
          <a:solidFill>
            <a:schemeClr val="lt1">
              <a:alpha val="94901"/>
            </a:schemeClr>
          </a:solidFill>
          <a:ln>
            <a:noFill/>
            <a:headEnd type="none"/>
            <a:tailEnd type="none"/>
          </a:ln>
        </p:spPr>
        <p:txBody>
          <a:bodyPr wrap="square" lIns="685800" tIns="45700" rIns="91425" bIns="45700" anchor="ctr">
            <a:noAutofit/>
          </a:bodyPr>
          <a:lstStyle/>
          <a:p>
            <a:pPr marL="0" indent="0" algn="l" rtl="0">
              <a:spcBef>
                <a:spcPts val="0"/>
              </a:spcBef>
              <a:spcAft>
                <a:spcPts val="0"/>
              </a:spcAft>
              <a:buNone/>
            </a:pPr>
            <a:endParaRPr sz="4000" b="0" i="0" dirty="0">
              <a:solidFill>
                <a:schemeClr val="lt1"/>
              </a:solidFill>
              <a:latin typeface="Open Sans"/>
              <a:ea typeface="Open Sans"/>
              <a:cs typeface="Open Sans"/>
              <a:sym typeface="Lato Black"/>
            </a:endParaRPr>
          </a:p>
        </p:txBody>
      </p:sp>
      <p:sp>
        <p:nvSpPr>
          <p:cNvPr id="176" name="Google Shape;176;p56"/>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177" name="Google Shape;177;p56"/>
          <p:cNvSpPr>
            <a:spLocks noGrp="1"/>
          </p:cNvSpPr>
          <p:nvPr>
            <p:ph type="ftr" idx="11"/>
          </p:nvPr>
        </p:nvSpPr>
        <p:spPr bwMode="white">
          <a:xfrm>
            <a:off x="68580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solidFill>
                <a:schemeClr val="bg1"/>
              </a:solidFill>
            </a:endParaRPr>
          </a:p>
        </p:txBody>
      </p:sp>
      <p:sp>
        <p:nvSpPr>
          <p:cNvPr id="178" name="Google Shape;178;p56"/>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dirty="0">
                <a:solidFill>
                  <a:schemeClr val="lt1"/>
                </a:solidFill>
                <a:latin typeface="Open Sans"/>
                <a:ea typeface="Open Sans"/>
                <a:cs typeface="Open Sans"/>
                <a:sym typeface="Lato Black"/>
              </a:defRPr>
            </a:lvl1pPr>
            <a:lvl2pPr marL="0" lvl="1" indent="0" algn="ctr">
              <a:spcBef>
                <a:spcPts val="0"/>
              </a:spcBef>
              <a:buNone/>
              <a:defRPr sz="700" b="1" dirty="0">
                <a:solidFill>
                  <a:schemeClr val="lt1"/>
                </a:solidFill>
                <a:latin typeface="Lato Black"/>
                <a:ea typeface="Lato Black"/>
                <a:cs typeface="Lato Black"/>
                <a:sym typeface="Lato Black"/>
              </a:defRPr>
            </a:lvl2pPr>
            <a:lvl3pPr marL="0" lvl="2" indent="0" algn="ctr">
              <a:spcBef>
                <a:spcPts val="0"/>
              </a:spcBef>
              <a:buNone/>
              <a:defRPr sz="700" b="1" dirty="0">
                <a:solidFill>
                  <a:schemeClr val="lt1"/>
                </a:solidFill>
                <a:latin typeface="Lato Black"/>
                <a:ea typeface="Lato Black"/>
                <a:cs typeface="Lato Black"/>
                <a:sym typeface="Lato Black"/>
              </a:defRPr>
            </a:lvl3pPr>
            <a:lvl4pPr marL="0" lvl="3" indent="0" algn="ctr">
              <a:spcBef>
                <a:spcPts val="0"/>
              </a:spcBef>
              <a:buNone/>
              <a:defRPr sz="700" b="1" dirty="0">
                <a:solidFill>
                  <a:schemeClr val="lt1"/>
                </a:solidFill>
                <a:latin typeface="Lato Black"/>
                <a:ea typeface="Lato Black"/>
                <a:cs typeface="Lato Black"/>
                <a:sym typeface="Lato Black"/>
              </a:defRPr>
            </a:lvl4pPr>
            <a:lvl5pPr marL="0" lvl="4" indent="0" algn="ctr">
              <a:spcBef>
                <a:spcPts val="0"/>
              </a:spcBef>
              <a:buNone/>
              <a:defRPr sz="700" b="1" dirty="0">
                <a:solidFill>
                  <a:schemeClr val="lt1"/>
                </a:solidFill>
                <a:latin typeface="Lato Black"/>
                <a:ea typeface="Lato Black"/>
                <a:cs typeface="Lato Black"/>
                <a:sym typeface="Lato Black"/>
              </a:defRPr>
            </a:lvl5pPr>
            <a:lvl6pPr marL="0" lvl="5" indent="0" algn="ctr">
              <a:spcBef>
                <a:spcPts val="0"/>
              </a:spcBef>
              <a:buNone/>
              <a:defRPr sz="700" b="1" dirty="0">
                <a:solidFill>
                  <a:schemeClr val="lt1"/>
                </a:solidFill>
                <a:latin typeface="Lato Black"/>
                <a:ea typeface="Lato Black"/>
                <a:cs typeface="Lato Black"/>
                <a:sym typeface="Lato Black"/>
              </a:defRPr>
            </a:lvl6pPr>
            <a:lvl7pPr marL="0" lvl="6" indent="0" algn="ctr">
              <a:spcBef>
                <a:spcPts val="0"/>
              </a:spcBef>
              <a:buNone/>
              <a:defRPr sz="700" b="1" dirty="0">
                <a:solidFill>
                  <a:schemeClr val="lt1"/>
                </a:solidFill>
                <a:latin typeface="Lato Black"/>
                <a:ea typeface="Lato Black"/>
                <a:cs typeface="Lato Black"/>
                <a:sym typeface="Lato Black"/>
              </a:defRPr>
            </a:lvl7pPr>
            <a:lvl8pPr marL="0" lvl="7" indent="0" algn="ctr">
              <a:spcBef>
                <a:spcPts val="0"/>
              </a:spcBef>
              <a:buNone/>
              <a:defRPr sz="700" b="1" dirty="0">
                <a:solidFill>
                  <a:schemeClr val="lt1"/>
                </a:solidFill>
                <a:latin typeface="Lato Black"/>
                <a:ea typeface="Lato Black"/>
                <a:cs typeface="Lato Black"/>
                <a:sym typeface="Lato Black"/>
              </a:defRPr>
            </a:lvl8pPr>
            <a:lvl9pPr marL="0" lvl="8" indent="0" algn="ctr">
              <a:spcBef>
                <a:spcPts val="0"/>
              </a:spcBef>
              <a:buNone/>
              <a:defRPr sz="700" b="1"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8" name="Google Shape;15;p34"/>
          <p:cNvPicPr>
            <a:picLocks noChangeAspect="1"/>
          </p:cNvPicPr>
          <p:nvPr/>
        </p:nvPicPr>
        <p:blipFill>
          <a:blip r:embed="rId3">
            <a:lum/>
          </a:blip>
          <a:srcRect/>
          <a:stretch>
            <a:fillRect/>
          </a:stretch>
        </p:blipFill>
        <p:spPr bwMode="white">
          <a:xfrm>
            <a:off x="4575405" y="3024844"/>
            <a:ext cx="3041189" cy="687193"/>
          </a:xfrm>
          <a:prstGeom prst="rect">
            <a:avLst/>
          </a:prstGeom>
          <a:noFill/>
          <a:ln>
            <a:noFill/>
            <a:headEnd type="none"/>
            <a:tailEnd type="none"/>
          </a:ln>
        </p:spPr>
      </p:pic>
      <p:pic>
        <p:nvPicPr>
          <p:cNvPr id="9" name="Picture Placeholder 7" descr="A picture containing blur&#10;&#10;Description automatically generated"/>
          <p:cNvPicPr>
            <a:picLocks noChangeAspect="1"/>
          </p:cNvPicPr>
          <p:nvPr/>
        </p:nvPicPr>
        <p:blipFill>
          <a:blip r:embed="rId4">
            <a:lum/>
          </a:blip>
          <a:srcRect/>
          <a:stretch>
            <a:fillRect/>
          </a:stretch>
        </p:blipFill>
        <p:spPr bwMode="white">
          <a:xfrm>
            <a:off x="0" y="0"/>
            <a:ext cx="12192000" cy="6736882"/>
          </a:xfrm>
          <a:prstGeom prst="rect">
            <a:avLst/>
          </a:prstGeom>
          <a:ln>
            <a:headEnd type="none"/>
            <a:tailEnd type="none"/>
          </a:ln>
        </p:spPr>
      </p:pic>
      <p:sp>
        <p:nvSpPr>
          <p:cNvPr id="10" name="Rectangle 9"/>
          <p:cNvSpPr>
            <a:spLocks/>
          </p:cNvSpPr>
          <p:nvPr userDrawn="1"/>
        </p:nvSpPr>
        <p:spPr bwMode="white">
          <a:xfrm>
            <a:off x="685800" y="685799"/>
            <a:ext cx="10820400" cy="5486401"/>
          </a:xfrm>
          <a:prstGeom prst="rect">
            <a:avLst/>
          </a:prstGeom>
          <a:solidFill>
            <a:schemeClr val="l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pic>
        <p:nvPicPr>
          <p:cNvPr id="12" name="Google Shape;22;p35"/>
          <p:cNvPicPr>
            <a:picLocks noChangeAspect="1"/>
          </p:cNvPicPr>
          <p:nvPr/>
        </p:nvPicPr>
        <p:blipFill>
          <a:blip r:embed="rId5">
            <a:lum/>
          </a:blip>
          <a:srcRect/>
          <a:stretch>
            <a:fillRect/>
          </a:stretch>
        </p:blipFill>
        <p:spPr bwMode="white">
          <a:xfrm>
            <a:off x="4345566" y="2966925"/>
            <a:ext cx="3553834" cy="803030"/>
          </a:xfrm>
          <a:prstGeom prst="rect">
            <a:avLst/>
          </a:prstGeom>
          <a:noFill/>
          <a:ln>
            <a:noFill/>
            <a:headEnd type="none"/>
            <a:tailEnd type="none"/>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End of Layouts">
    <p:spTree>
      <p:nvGrpSpPr>
        <p:cNvPr id="1" name=""/>
        <p:cNvGrpSpPr/>
        <p:nvPr/>
      </p:nvGrpSpPr>
      <p:grpSpPr>
        <a:xfrm>
          <a:off x="0" y="0"/>
          <a:ext cx="0" cy="0"/>
          <a:chOff x="0" y="0"/>
          <a:chExt cx="0" cy="0"/>
        </a:xfrm>
      </p:grpSpPr>
      <p:sp>
        <p:nvSpPr>
          <p:cNvPr id="181" name="Google Shape;181;p57"/>
          <p:cNvSpPr>
            <a:spLocks/>
          </p:cNvSpPr>
          <p:nvPr/>
        </p:nvSpPr>
        <p:spPr bwMode="white">
          <a:xfrm>
            <a:off x="0" y="0"/>
            <a:ext cx="12192000" cy="6858000"/>
          </a:xfrm>
          <a:prstGeom prst="rect">
            <a:avLst/>
          </a:prstGeom>
          <a:solidFill>
            <a:schemeClr val="dk2"/>
          </a:solidFill>
          <a:ln>
            <a:noFill/>
            <a:headEnd type="none"/>
            <a:tailEnd type="none"/>
          </a:ln>
        </p:spPr>
        <p:txBody>
          <a:bodyPr wrap="square" lIns="91425" tIns="45700" rIns="91425" bIns="45700" anchor="ctr">
            <a:noAutofit/>
          </a:bodyPr>
          <a:lstStyle/>
          <a:p>
            <a:pPr marL="0" indent="0" algn="ctr" rtl="0">
              <a:lnSpc>
                <a:spcPct val="90000"/>
              </a:lnSpc>
              <a:spcBef>
                <a:spcPts val="0"/>
              </a:spcBef>
              <a:spcAft>
                <a:spcPts val="0"/>
              </a:spcAft>
              <a:buNone/>
            </a:pPr>
            <a:r>
              <a:rPr lang="en-US" sz="8800" b="0" i="0" dirty="0">
                <a:solidFill>
                  <a:schemeClr val="lt1"/>
                </a:solidFill>
                <a:latin typeface="Open Sans"/>
                <a:ea typeface="Open Sans"/>
                <a:cs typeface="Open Sans"/>
                <a:sym typeface="Lato Black"/>
              </a:rPr>
              <a:t>DO NOT USE </a:t>
            </a:r>
            <a:br>
              <a:rPr lang="en-US" sz="8800" b="0" i="0" dirty="0">
                <a:solidFill>
                  <a:schemeClr val="lt1"/>
                </a:solidFill>
                <a:latin typeface="Open Sans"/>
                <a:ea typeface="Open Sans"/>
                <a:cs typeface="Open Sans"/>
                <a:sym typeface="Lato Black"/>
              </a:rPr>
            </a:br>
            <a:r>
              <a:rPr lang="en-US" sz="8800" b="0" i="0" dirty="0">
                <a:solidFill>
                  <a:schemeClr val="lt1"/>
                </a:solidFill>
                <a:latin typeface="Open Sans"/>
                <a:ea typeface="Open Sans"/>
                <a:cs typeface="Open Sans"/>
                <a:sym typeface="Lato Black"/>
              </a:rPr>
              <a:t>ANY LAYOUTS </a:t>
            </a:r>
            <a:br>
              <a:rPr lang="en-US" sz="8800" b="0" i="0" dirty="0">
                <a:solidFill>
                  <a:schemeClr val="lt1"/>
                </a:solidFill>
                <a:latin typeface="Open Sans"/>
                <a:ea typeface="Open Sans"/>
                <a:cs typeface="Open Sans"/>
                <a:sym typeface="Lato Black"/>
              </a:rPr>
            </a:br>
            <a:r>
              <a:rPr lang="en-US" sz="8800" b="0" i="0" dirty="0">
                <a:solidFill>
                  <a:schemeClr val="lt1"/>
                </a:solidFill>
                <a:latin typeface="Open Sans"/>
                <a:ea typeface="Open Sans"/>
                <a:cs typeface="Open Sans"/>
                <a:sym typeface="Lato Black"/>
              </a:rPr>
              <a:t>PAST THIS POINT</a:t>
            </a:r>
            <a:endParaRPr dirty="0"/>
          </a:p>
        </p:txBody>
      </p:sp>
      <p:sp>
        <p:nvSpPr>
          <p:cNvPr id="182" name="Google Shape;182;p57"/>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E7766049-311B-47B8-98B1-7BA1943001E1}" type="datetime1">
              <a:rPr lang="en-US" dirty="0"/>
              <a:t>7/3/2025</a:t>
            </a:fld>
            <a:endParaRPr lang="en-US" dirty="0"/>
          </a:p>
        </p:txBody>
      </p:sp>
      <p:sp>
        <p:nvSpPr>
          <p:cNvPr id="183" name="Google Shape;183;p57"/>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184" name="Google Shape;184;p57"/>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fld id="{4737D6AF-2FA5-476A-AF60-7A8CDF2E2DFB}" type="slidenum">
              <a:rPr lang="en-US" dirty="0"/>
              <a:t>‹#›</a:t>
            </a:fld>
            <a:endParaRPr lang="en-US" dirty="0"/>
          </a:p>
        </p:txBody>
      </p:sp>
      <p:sp>
        <p:nvSpPr>
          <p:cNvPr id="6" name="Rectangle 5"/>
          <p:cNvSpPr>
            <a:spLocks/>
          </p:cNvSpPr>
          <p:nvPr userDrawn="1"/>
        </p:nvSpPr>
        <p:spPr bwMode="white">
          <a:xfrm>
            <a:off x="0" y="0"/>
            <a:ext cx="12192000" cy="6858000"/>
          </a:xfrm>
          <a:prstGeom prst="rect">
            <a:avLst/>
          </a:prstGeom>
          <a:solidFill>
            <a:schemeClr val="lt2"/>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lnSpc>
                <a:spcPct val="90000"/>
              </a:lnSpc>
            </a:pPr>
            <a:r>
              <a:rPr lang="en-US" sz="8800" cap="all" dirty="0">
                <a:latin typeface="+mj-lt"/>
              </a:rPr>
              <a:t>Do not use </a:t>
            </a:r>
            <a:br>
              <a:rPr lang="en-US" sz="8800" cap="all" dirty="0">
                <a:latin typeface="+mj-lt"/>
              </a:rPr>
            </a:br>
            <a:r>
              <a:rPr lang="en-US" sz="8800" cap="all" dirty="0">
                <a:latin typeface="+mj-lt"/>
              </a:rPr>
              <a:t>any layouts </a:t>
            </a:r>
            <a:br>
              <a:rPr lang="en-US" sz="8800" cap="all" dirty="0">
                <a:latin typeface="+mj-lt"/>
              </a:rPr>
            </a:br>
            <a:r>
              <a:rPr lang="en-US" sz="8800" cap="all" dirty="0">
                <a:latin typeface="+mj-lt"/>
              </a:rPr>
              <a:t>past this point</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1_Title Slide 2">
    <p:spTree>
      <p:nvGrpSpPr>
        <p:cNvPr id="1" name=""/>
        <p:cNvGrpSpPr/>
        <p:nvPr/>
      </p:nvGrpSpPr>
      <p:grpSpPr>
        <a:xfrm>
          <a:off x="0" y="0"/>
          <a:ext cx="0" cy="0"/>
          <a:chOff x="0" y="0"/>
          <a:chExt cx="0" cy="0"/>
        </a:xfrm>
      </p:grpSpPr>
      <p:pic>
        <p:nvPicPr>
          <p:cNvPr id="11" name="Picture 10"/>
          <p:cNvPicPr>
            <a:picLocks noChangeAspect="1"/>
          </p:cNvPicPr>
          <p:nvPr/>
        </p:nvPicPr>
        <p:blipFill>
          <a:blip r:embed="rId2">
            <a:lum/>
          </a:blip>
          <a:srcRect/>
          <a:stretch>
            <a:fillRect/>
          </a:stretch>
        </p:blipFill>
        <p:spPr bwMode="white">
          <a:xfrm>
            <a:off x="646225" y="640010"/>
            <a:ext cx="2057400" cy="411480"/>
          </a:xfrm>
          <a:prstGeom prst="rect">
            <a:avLst/>
          </a:prstGeom>
          <a:ln>
            <a:headEnd type="none"/>
            <a:tailEnd type="none"/>
          </a:ln>
        </p:spPr>
      </p:pic>
      <p:sp>
        <p:nvSpPr>
          <p:cNvPr id="2" name="Title 1"/>
          <p:cNvSpPr>
            <a:spLocks noGrp="1"/>
          </p:cNvSpPr>
          <p:nvPr>
            <p:ph type="ctrTitle"/>
          </p:nvPr>
        </p:nvSpPr>
        <p:spPr bwMode="white">
          <a:xfrm>
            <a:off x="685800" y="3670668"/>
            <a:ext cx="7213600" cy="1345464"/>
          </a:xfr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lstStyle>
            <a:lvl1pPr algn="l">
              <a:lnSpc>
                <a:spcPct val="100000"/>
              </a:lnSpc>
              <a:spcBef>
                <a:spcPts val="0"/>
              </a:spcBef>
              <a:spcAft>
                <a:spcPts val="0"/>
              </a:spcAft>
              <a:defRPr lang="en-US" sz="4000" b="0" i="0" dirty="0">
                <a:solidFill>
                  <a:schemeClr val="tx1"/>
                </a:solidFill>
                <a:latin typeface="Open Sans"/>
                <a:ea typeface="Open Sans"/>
                <a:cs typeface="Open Sans"/>
              </a:defRPr>
            </a:lvl1pPr>
          </a:lstStyle>
          <a:p>
            <a:pPr marL="0">
              <a:spcAft>
                <a:spcPts val="1200"/>
              </a:spcAft>
            </a:pPr>
            <a:r>
              <a:rPr lang="en-US" dirty="0"/>
              <a:t>Click to edit Master title style</a:t>
            </a:r>
          </a:p>
        </p:txBody>
      </p:sp>
      <p:sp>
        <p:nvSpPr>
          <p:cNvPr id="3" name="Subtitle 2"/>
          <p:cNvSpPr>
            <a:spLocks noGrp="1"/>
          </p:cNvSpPr>
          <p:nvPr>
            <p:ph type="subTitle" idx="1"/>
          </p:nvPr>
        </p:nvSpPr>
        <p:spPr bwMode="white">
          <a:xfrm>
            <a:off x="685800" y="5257800"/>
            <a:ext cx="7213600" cy="914399"/>
          </a:xfr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lvl1pPr marL="0" indent="0" algn="l">
              <a:lnSpc>
                <a:spcPct val="100000"/>
              </a:lnSpc>
              <a:spcBef>
                <a:spcPts val="0"/>
              </a:spcBef>
              <a:spcAft>
                <a:spcPts val="0"/>
              </a:spcAft>
              <a:buNone/>
              <a:defRPr lang="en-US" sz="2400" b="0" i="0" dirty="0">
                <a:solidFill>
                  <a:schemeClr val="tx1"/>
                </a:solidFill>
                <a:latin typeface="+mn-lt"/>
                <a:ea typeface="Open Sans"/>
                <a:cs typeface="Open Sans"/>
              </a:defRPr>
            </a:lvl1pPr>
            <a:lvl2pPr marL="457200" indent="0" algn="ctr">
              <a:buNone/>
              <a:defRPr sz="2000" dirty="0"/>
            </a:lvl2pPr>
            <a:lvl3pPr marL="914400" indent="0" algn="ctr">
              <a:buNone/>
              <a:defRPr sz="1800" dirty="0"/>
            </a:lvl3pPr>
            <a:lvl4pPr marL="1371600" indent="0" algn="ctr">
              <a:buNone/>
              <a:defRPr sz="1600" dirty="0"/>
            </a:lvl4pPr>
            <a:lvl5pPr marL="1828800" indent="0" algn="ctr">
              <a:buNone/>
              <a:defRPr sz="1600" dirty="0"/>
            </a:lvl5pPr>
            <a:lvl6pPr marL="2286000" indent="0" algn="ctr">
              <a:buNone/>
              <a:defRPr sz="1600" dirty="0"/>
            </a:lvl6pPr>
            <a:lvl7pPr marL="2743200" indent="0" algn="ctr">
              <a:buNone/>
              <a:defRPr sz="1600" dirty="0"/>
            </a:lvl7pPr>
            <a:lvl8pPr marL="3200400" indent="0" algn="ctr">
              <a:buNone/>
              <a:defRPr sz="1600" dirty="0"/>
            </a:lvl8pPr>
            <a:lvl9pPr marL="3657600" indent="0" algn="ctr">
              <a:buNone/>
              <a:defRPr sz="1600" dirty="0"/>
            </a:lvl9pPr>
          </a:lstStyle>
          <a:p>
            <a:pPr marL="0"/>
            <a:r>
              <a:rPr lang="en-US" dirty="0"/>
              <a:t>Click to edit Master subtitle style</a:t>
            </a:r>
          </a:p>
        </p:txBody>
      </p:sp>
      <p:sp>
        <p:nvSpPr>
          <p:cNvPr id="12" name="Rectangle 11"/>
          <p:cNvSpPr>
            <a:spLocks/>
          </p:cNvSpPr>
          <p:nvPr userDrawn="1"/>
        </p:nvSpPr>
        <p:spPr bwMode="white">
          <a:xfrm>
            <a:off x="9715500" y="0"/>
            <a:ext cx="2476499" cy="6858000"/>
          </a:xfrm>
          <a:prstGeom prst="rect">
            <a:avLst/>
          </a:prstGeom>
          <a:solidFill>
            <a:schemeClr val="accen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sp>
        <p:nvSpPr>
          <p:cNvPr id="5" name="Text Placeholder 4"/>
          <p:cNvSpPr>
            <a:spLocks noGrp="1"/>
          </p:cNvSpPr>
          <p:nvPr>
            <p:ph type="body" sz="quarter" idx="10"/>
          </p:nvPr>
        </p:nvSpPr>
        <p:spPr bwMode="white">
          <a:xfrm>
            <a:off x="-1" y="1600200"/>
            <a:ext cx="3769896" cy="914399"/>
          </a:xfrm>
          <a:solidFill>
            <a:schemeClr val="dk2">
              <a:lumMod val="20000"/>
              <a:lumOff val="80000"/>
            </a:schemeClr>
          </a:solidFill>
          <a:ln>
            <a:headEnd type="none"/>
            <a:tailEnd type="none"/>
          </a:ln>
        </p:spPr>
        <p:txBody>
          <a:bodyPr wrap="none" lIns="687600" tIns="0" rIns="0" bIns="0" anchor="ctr">
            <a:noAutofit/>
          </a:bodyPr>
          <a:lstStyle>
            <a:lvl1pPr marL="0" indent="0">
              <a:lnSpc>
                <a:spcPct val="100000"/>
              </a:lnSpc>
              <a:spcBef>
                <a:spcPts val="0"/>
              </a:spcBef>
              <a:buNone/>
              <a:defRPr sz="2400" b="0" i="0" dirty="0">
                <a:solidFill>
                  <a:schemeClr val="tx1"/>
                </a:solidFill>
                <a:latin typeface="Open Sans"/>
                <a:ea typeface="Open Sans"/>
                <a:cs typeface="Open Sans"/>
              </a:defRPr>
            </a:lvl1pPr>
          </a:lstStyle>
          <a:p>
            <a:endParaRPr lang="th-TH" dirty="0"/>
          </a:p>
        </p:txBody>
      </p:sp>
      <p:cxnSp>
        <p:nvCxnSpPr>
          <p:cNvPr id="16" name="Straight Connector 15"/>
          <p:cNvCxnSpPr/>
          <p:nvPr/>
        </p:nvCxnSpPr>
        <p:spPr bwMode="white">
          <a:xfrm>
            <a:off x="710393" y="5177590"/>
            <a:ext cx="833426" cy="0"/>
          </a:xfrm>
          <a:prstGeom prst="line">
            <a:avLst/>
          </a:prstGeom>
          <a:ln w="38100" cap="flat">
            <a:solidFill>
              <a:schemeClr val="accent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 name="Date Placeholder 8"/>
          <p:cNvSpPr>
            <a:spLocks noGrp="1"/>
          </p:cNvSpPr>
          <p:nvPr>
            <p:ph type="dt" sz="half" idx="11"/>
          </p:nvPr>
        </p:nvSpPr>
        <p:spPr bwMode="white">
          <a:ln>
            <a:headEnd type="none"/>
            <a:tailEnd type="none"/>
          </a:ln>
        </p:spPr>
        <p:txBody>
          <a:bodyPr wrap="square"/>
          <a:lstStyle>
            <a:lvl1pPr>
              <a:defRPr dirty="0">
                <a:solidFill>
                  <a:schemeClr val="bg1"/>
                </a:solidFill>
              </a:defRPr>
            </a:lvl1pPr>
          </a:lstStyle>
          <a:p>
            <a:fld id="{196514B2-5A79-4CB2-A884-9382BAF6D46D}" type="datetime1">
              <a:rPr lang="en-US" dirty="0"/>
              <a:t>7/3/2025</a:t>
            </a:fld>
            <a:endParaRPr lang="en-US" dirty="0"/>
          </a:p>
        </p:txBody>
      </p:sp>
      <p:sp>
        <p:nvSpPr>
          <p:cNvPr id="13" name="Footer Placeholder 12"/>
          <p:cNvSpPr>
            <a:spLocks noGrp="1"/>
          </p:cNvSpPr>
          <p:nvPr>
            <p:ph type="ftr" sz="quarter" idx="12"/>
          </p:nvPr>
        </p:nvSpPr>
        <p:spPr bwMode="white">
          <a:xfrm>
            <a:off x="685800" y="6407711"/>
            <a:ext cx="7239000" cy="136525"/>
          </a:xfrm>
          <a:ln>
            <a:headEnd type="none"/>
            <a:tailEnd type="none"/>
          </a:ln>
        </p:spPr>
        <p:txBody>
          <a:bodyPr wrap="square"/>
          <a:lstStyle/>
          <a:p>
            <a:endParaRPr lang="en-US" dirty="0"/>
          </a:p>
        </p:txBody>
      </p:sp>
      <p:sp>
        <p:nvSpPr>
          <p:cNvPr id="15" name="Slide Number Placeholder 14"/>
          <p:cNvSpPr>
            <a:spLocks noGrp="1"/>
          </p:cNvSpPr>
          <p:nvPr>
            <p:ph type="sldNum" sz="quarter" idx="13"/>
          </p:nvPr>
        </p:nvSpPr>
        <p:spPr bwMode="white">
          <a:ln>
            <a:headEnd type="none"/>
            <a:tailEnd type="none"/>
          </a:ln>
        </p:spPr>
        <p:txBody>
          <a:bodyPr wrap="square"/>
          <a:lstStyle>
            <a:lvl1pPr>
              <a:defRPr dirty="0">
                <a:solidFill>
                  <a:schemeClr val="bg1"/>
                </a:solidFill>
              </a:defRPr>
            </a:lvl1pPr>
          </a:lstStyle>
          <a:p>
            <a:fld id="{4737D6AF-2FA5-476A-AF60-7A8CDF2E2DFB}" type="slidenum">
              <a:rPr lang="en-US" dirty="0"/>
              <a:t>‹#›</a:t>
            </a:fld>
            <a:endParaRPr lang="en-US" dirty="0"/>
          </a:p>
        </p:txBody>
      </p:sp>
      <p:pic>
        <p:nvPicPr>
          <p:cNvPr id="17" name="Google Shape;22;p35"/>
          <p:cNvPicPr>
            <a:picLocks noChangeAspect="1"/>
          </p:cNvPicPr>
          <p:nvPr/>
        </p:nvPicPr>
        <p:blipFill>
          <a:blip r:embed="rId3">
            <a:lum/>
          </a:blip>
          <a:srcRect/>
          <a:stretch>
            <a:fillRect/>
          </a:stretch>
        </p:blipFill>
        <p:spPr bwMode="white">
          <a:xfrm>
            <a:off x="751466" y="676336"/>
            <a:ext cx="2476499" cy="559594"/>
          </a:xfrm>
          <a:prstGeom prst="rect">
            <a:avLst/>
          </a:prstGeom>
          <a:noFill/>
          <a:ln>
            <a:noFill/>
            <a:headEnd type="none"/>
            <a:tailEnd type="none"/>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pic>
        <p:nvPicPr>
          <p:cNvPr id="12" name="Picture Placeholder 7"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ln>
            <a:headEnd type="none"/>
            <a:tailEnd type="none"/>
          </a:ln>
        </p:spPr>
      </p:pic>
      <p:sp>
        <p:nvSpPr>
          <p:cNvPr id="10" name="Rectangle 9"/>
          <p:cNvSpPr>
            <a:spLocks/>
          </p:cNvSpPr>
          <p:nvPr userDrawn="1"/>
        </p:nvSpPr>
        <p:spPr bwMode="white">
          <a:xfrm>
            <a:off x="4292600" y="-3"/>
            <a:ext cx="7899399" cy="6736882"/>
          </a:xfrm>
          <a:prstGeom prst="rect">
            <a:avLst/>
          </a:prstGeo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3" name="Date Placeholder 2"/>
          <p:cNvSpPr>
            <a:spLocks noGrp="1"/>
          </p:cNvSpPr>
          <p:nvPr>
            <p:ph type="dt" sz="half" idx="10"/>
          </p:nvPr>
        </p:nvSpPr>
        <p:spPr bwMode="white">
          <a:ln>
            <a:headEnd type="none"/>
            <a:tailEnd type="none"/>
          </a:ln>
        </p:spPr>
        <p:txBody>
          <a:bodyPr wrap="square"/>
          <a:lstStyle>
            <a:lvl1pPr>
              <a:defRPr dirty="0">
                <a:solidFill>
                  <a:schemeClr val="tx1">
                    <a:lumMod val="60000"/>
                    <a:lumOff val="40000"/>
                  </a:schemeClr>
                </a:solidFill>
              </a:defRPr>
            </a:lvl1pPr>
          </a:lstStyle>
          <a:p>
            <a:fld id="{09B1430E-757A-4B2B-BF50-203CC43C942F}" type="datetime1">
              <a:rPr lang="en-US" dirty="0"/>
              <a:t>7/3/2025</a:t>
            </a:fld>
            <a:endParaRPr lang="en-US" dirty="0"/>
          </a:p>
        </p:txBody>
      </p:sp>
      <p:sp>
        <p:nvSpPr>
          <p:cNvPr id="4" name="Footer Placeholder 3"/>
          <p:cNvSpPr>
            <a:spLocks noGrp="1"/>
          </p:cNvSpPr>
          <p:nvPr>
            <p:ph type="ftr" sz="quarter" idx="11"/>
          </p:nvPr>
        </p:nvSpPr>
        <p:spPr bwMode="white">
          <a:xfrm>
            <a:off x="664265" y="6407711"/>
            <a:ext cx="2895364" cy="136525"/>
          </a:xfrm>
          <a:ln>
            <a:headEnd type="none"/>
            <a:tailEnd type="none"/>
          </a:ln>
        </p:spPr>
        <p:txBody>
          <a:bodyPr wrap="square"/>
          <a:lstStyle>
            <a:lvl1pPr>
              <a:defRPr dirty="0">
                <a:solidFill>
                  <a:schemeClr val="bg1"/>
                </a:solidFill>
              </a:defRPr>
            </a:lvl1pPr>
          </a:lstStyle>
          <a:p>
            <a:endParaRPr lang="en-US" dirty="0">
              <a:solidFill>
                <a:schemeClr val="bg1"/>
              </a:solidFill>
            </a:endParaRPr>
          </a:p>
        </p:txBody>
      </p:sp>
      <p:sp>
        <p:nvSpPr>
          <p:cNvPr id="5" name="Slide Number Placeholder 4"/>
          <p:cNvSpPr>
            <a:spLocks noGrp="1"/>
          </p:cNvSpPr>
          <p:nvPr>
            <p:ph type="sldNum" sz="quarter" idx="12"/>
          </p:nvPr>
        </p:nvSpPr>
        <p:spPr bwMode="white">
          <a:ln>
            <a:headEnd type="none"/>
            <a:tailEnd type="none"/>
          </a:ln>
        </p:spPr>
        <p:txBody>
          <a:bodyPr wrap="square"/>
          <a:lstStyle>
            <a:lvl1pPr>
              <a:defRPr dirty="0">
                <a:solidFill>
                  <a:schemeClr val="tx1"/>
                </a:solidFill>
              </a:defRPr>
            </a:lvl1pPr>
          </a:lstStyle>
          <a:p>
            <a:fld id="{4737D6AF-2FA5-476A-AF60-7A8CDF2E2DFB}" type="slidenum">
              <a:rPr lang="en-US" dirty="0"/>
              <a:t>‹#›</a:t>
            </a:fld>
            <a:endParaRPr lang="en-US" dirty="0"/>
          </a:p>
        </p:txBody>
      </p:sp>
      <p:sp>
        <p:nvSpPr>
          <p:cNvPr id="14" name="Rectangle 13"/>
          <p:cNvSpPr>
            <a:spLocks/>
          </p:cNvSpPr>
          <p:nvPr userDrawn="1"/>
        </p:nvSpPr>
        <p:spPr bwMode="white">
          <a:xfrm>
            <a:off x="0" y="0"/>
            <a:ext cx="3559629" cy="6172200"/>
          </a:xfrm>
          <a:prstGeom prst="rect">
            <a:avLst/>
          </a:prstGeo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a typeface="Open Sans"/>
              <a:cs typeface="Open Sans"/>
            </a:endParaRPr>
          </a:p>
        </p:txBody>
      </p:sp>
      <p:sp>
        <p:nvSpPr>
          <p:cNvPr id="2" name="Title 1"/>
          <p:cNvSpPr>
            <a:spLocks noGrp="1"/>
          </p:cNvSpPr>
          <p:nvPr>
            <p:ph type="title"/>
          </p:nvPr>
        </p:nvSpPr>
        <p:spPr bwMode="white">
          <a:xfrm>
            <a:off x="664265" y="1828800"/>
            <a:ext cx="2758204" cy="2514600"/>
          </a:xfrm>
          <a:ln>
            <a:headEnd type="none"/>
            <a:tailEnd type="none"/>
          </a:ln>
        </p:spPr>
        <p:txBody>
          <a:bodyPr wrap="square" anchor="ctr"/>
          <a:lstStyle>
            <a:lvl1pPr>
              <a:lnSpc>
                <a:spcPct val="100000"/>
              </a:lnSpc>
              <a:defRPr sz="4000" b="0" i="0" dirty="0">
                <a:solidFill>
                  <a:schemeClr val="bg1"/>
                </a:solidFill>
                <a:latin typeface="Open Sans"/>
                <a:ea typeface="Open Sans"/>
                <a:cs typeface="Open Sans"/>
              </a:defRPr>
            </a:lvl1pPr>
          </a:lstStyle>
          <a:p>
            <a:r>
              <a:rPr lang="en-US" dirty="0"/>
              <a:t>Click to edit Master title style</a:t>
            </a:r>
          </a:p>
        </p:txBody>
      </p:sp>
      <p:sp>
        <p:nvSpPr>
          <p:cNvPr id="16" name="Content Placeholder 6"/>
          <p:cNvSpPr>
            <a:spLocks noGrp="1"/>
          </p:cNvSpPr>
          <p:nvPr>
            <p:ph sz="quarter" idx="14"/>
          </p:nvPr>
        </p:nvSpPr>
        <p:spPr bwMode="white">
          <a:xfrm>
            <a:off x="4978400" y="685800"/>
            <a:ext cx="6527800" cy="5486400"/>
          </a:xfrm>
          <a:ln>
            <a:headEnd type="none"/>
            <a:tailEnd type="none"/>
          </a:ln>
        </p:spPr>
        <p:txBody>
          <a:bodyPr wrap="square" anchor="ctr"/>
          <a:lstStyle>
            <a:lvl1pPr>
              <a:defRPr b="0" i="0" dirty="0">
                <a:latin typeface="Open Sans"/>
                <a:ea typeface="Open Sans"/>
                <a:cs typeface="Open Sans"/>
              </a:defRPr>
            </a:lvl1pPr>
            <a:lvl2pPr>
              <a:defRPr b="0" i="0" dirty="0">
                <a:latin typeface="Open Sans"/>
                <a:ea typeface="Open Sans"/>
                <a:cs typeface="Open Sans"/>
              </a:defRPr>
            </a:lvl2pPr>
            <a:lvl3pPr>
              <a:defRPr b="0" i="0" dirty="0">
                <a:latin typeface="Open Sans"/>
                <a:ea typeface="Open Sans"/>
                <a:cs typeface="Open Sans"/>
              </a:defRPr>
            </a:lvl3pPr>
            <a:lvl4pPr>
              <a:defRPr b="0" i="0" dirty="0">
                <a:latin typeface="Open Sans"/>
                <a:ea typeface="Open Sans"/>
                <a:cs typeface="Open Sans"/>
              </a:defRPr>
            </a:lvl4pPr>
            <a:lvl5pPr>
              <a:defRPr b="0" i="0" dirty="0">
                <a:latin typeface="Open Sans"/>
                <a:ea typeface="Open Sans"/>
                <a:cs typeface="Open Sans"/>
              </a:defRPr>
            </a:lvl5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Google Shape;60;p40"/>
          <p:cNvPicPr>
            <a:picLocks noChangeAspect="1"/>
          </p:cNvPicPr>
          <p:nvPr/>
        </p:nvPicPr>
        <p:blipFill>
          <a:blip r:embed="rId3">
            <a:lum/>
          </a:blip>
          <a:srcRect/>
          <a:stretch>
            <a:fillRect/>
          </a:stretch>
        </p:blipFill>
        <p:spPr bwMode="white">
          <a:xfrm>
            <a:off x="685800" y="4351035"/>
            <a:ext cx="1704219" cy="385088"/>
          </a:xfrm>
          <a:prstGeom prst="rect">
            <a:avLst/>
          </a:prstGeom>
          <a:noFill/>
          <a:ln>
            <a:noFill/>
            <a:headEnd type="none"/>
            <a:tailEnd type="none"/>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bwMode="white">
          <a:xfrm>
            <a:off x="3384550" y="0"/>
            <a:ext cx="8807450" cy="6720839"/>
          </a:xfrm>
          <a:solidFill>
            <a:schemeClr val="dk2"/>
          </a:solidFill>
          <a:ln>
            <a:headEnd type="none"/>
            <a:tailEnd type="none"/>
          </a:ln>
        </p:spPr>
        <p:txBody>
          <a:bodyPr wrap="square"/>
          <a:lstStyle>
            <a:lvl1pPr marL="0" indent="0">
              <a:buNone/>
              <a:defRPr sz="1600" b="0" i="0" dirty="0">
                <a:latin typeface="Open Sans"/>
                <a:ea typeface="Open Sans"/>
                <a:cs typeface="Open Sans"/>
              </a:defRPr>
            </a:lvl1pPr>
            <a:lvl2pPr marL="457200" indent="0">
              <a:buNone/>
              <a:defRPr sz="2800" dirty="0"/>
            </a:lvl2pPr>
            <a:lvl3pPr marL="914400" indent="0">
              <a:buNone/>
              <a:defRPr sz="2400" dirty="0"/>
            </a:lvl3pPr>
            <a:lvl4pPr marL="1371600" indent="0">
              <a:buNone/>
              <a:defRPr sz="2000" dirty="0"/>
            </a:lvl4pPr>
            <a:lvl5pPr marL="1828800" indent="0">
              <a:buNone/>
              <a:defRPr sz="2000" dirty="0"/>
            </a:lvl5pPr>
            <a:lvl6pPr marL="2286000" indent="0">
              <a:buNone/>
              <a:defRPr sz="2000" dirty="0"/>
            </a:lvl6pPr>
            <a:lvl7pPr marL="2743200" indent="0">
              <a:buNone/>
              <a:defRPr sz="2000" dirty="0"/>
            </a:lvl7pPr>
            <a:lvl8pPr marL="3200400" indent="0">
              <a:buNone/>
              <a:defRPr sz="2000" dirty="0"/>
            </a:lvl8pPr>
            <a:lvl9pPr marL="3657600" indent="0">
              <a:buNone/>
              <a:defRPr sz="2000" dirty="0"/>
            </a:lvl9pPr>
          </a:lstStyle>
          <a:p>
            <a:r>
              <a:rPr lang="en-US" dirty="0"/>
              <a:t>Click icon to add picture</a:t>
            </a:r>
          </a:p>
        </p:txBody>
      </p:sp>
      <p:sp>
        <p:nvSpPr>
          <p:cNvPr id="4" name="Text Placeholder 3"/>
          <p:cNvSpPr>
            <a:spLocks noGrp="1"/>
          </p:cNvSpPr>
          <p:nvPr>
            <p:ph type="body" sz="half" idx="2" hasCustomPrompt="1"/>
          </p:nvPr>
        </p:nvSpPr>
        <p:spPr bwMode="white">
          <a:xfrm>
            <a:off x="685801" y="1600200"/>
            <a:ext cx="2285999" cy="4572000"/>
          </a:xfrm>
          <a:ln>
            <a:headEnd type="none"/>
            <a:tailEnd type="none"/>
          </a:ln>
        </p:spPr>
        <p:txBody>
          <a:bodyPr wrap="square"/>
          <a:lstStyle>
            <a:lvl1pPr marL="0" indent="0">
              <a:buNone/>
              <a:defRPr sz="1000" b="0" i="0" dirty="0">
                <a:latin typeface="Open Sans"/>
                <a:ea typeface="Open Sans"/>
                <a:cs typeface="Open Sans"/>
              </a:defRPr>
            </a:lvl1pPr>
            <a:lvl2pPr marL="457200" indent="0">
              <a:buNone/>
              <a:defRPr sz="1400" dirty="0"/>
            </a:lvl2pPr>
            <a:lvl3pPr marL="914400" indent="0">
              <a:buNone/>
              <a:defRPr sz="1200" dirty="0"/>
            </a:lvl3pPr>
            <a:lvl4pPr marL="1371600" indent="0">
              <a:buNone/>
              <a:defRPr sz="1000" dirty="0"/>
            </a:lvl4pPr>
            <a:lvl5pPr marL="1828800" indent="0">
              <a:buNone/>
              <a:defRPr sz="1000" dirty="0"/>
            </a:lvl5pPr>
            <a:lvl6pPr marL="2286000" indent="0">
              <a:buNone/>
              <a:defRPr sz="1000" dirty="0"/>
            </a:lvl6pPr>
            <a:lvl7pPr marL="2743200" indent="0">
              <a:buNone/>
              <a:defRPr sz="1000" dirty="0"/>
            </a:lvl7pPr>
            <a:lvl8pPr marL="3200400" indent="0">
              <a:buNone/>
              <a:defRPr sz="1000" dirty="0"/>
            </a:lvl8pPr>
            <a:lvl9pPr marL="3657600" indent="0">
              <a:buNone/>
              <a:defRPr sz="1000" dirty="0"/>
            </a:lvl9pPr>
          </a:lstStyle>
          <a:p>
            <a:r>
              <a:rPr lang="en-US" dirty="0"/>
              <a:t>The placeholder to the right will hold an image. This is a space to add a caption.</a:t>
            </a:r>
          </a:p>
        </p:txBody>
      </p:sp>
      <p:sp>
        <p:nvSpPr>
          <p:cNvPr id="2" name="Date Placeholder 1"/>
          <p:cNvSpPr>
            <a:spLocks noGrp="1"/>
          </p:cNvSpPr>
          <p:nvPr>
            <p:ph type="dt" sz="half" idx="10"/>
          </p:nvPr>
        </p:nvSpPr>
        <p:spPr bwMode="white">
          <a:ln>
            <a:headEnd type="none"/>
            <a:tailEnd type="none"/>
          </a:ln>
        </p:spPr>
        <p:txBody>
          <a:bodyPr wrap="square"/>
          <a:lstStyle>
            <a:lvl1pPr>
              <a:defRPr dirty="0">
                <a:solidFill>
                  <a:schemeClr val="bg1"/>
                </a:solidFill>
              </a:defRPr>
            </a:lvl1pPr>
          </a:lstStyle>
          <a:p>
            <a:fld id="{51AC54C3-D162-43F7-A528-C4A8ACE42E89}" type="datetime1">
              <a:rPr lang="en-US" dirty="0"/>
              <a:t>7/3/2025</a:t>
            </a:fld>
            <a:endParaRPr lang="en-US" dirty="0"/>
          </a:p>
        </p:txBody>
      </p:sp>
      <p:sp>
        <p:nvSpPr>
          <p:cNvPr id="9" name="Footer Placeholder 8"/>
          <p:cNvSpPr>
            <a:spLocks noGrp="1"/>
          </p:cNvSpPr>
          <p:nvPr>
            <p:ph type="ftr" sz="quarter" idx="11"/>
          </p:nvPr>
        </p:nvSpPr>
        <p:spPr bwMode="white">
          <a:xfrm>
            <a:off x="3947949" y="6407711"/>
            <a:ext cx="5693762" cy="136525"/>
          </a:xfrm>
          <a:ln>
            <a:headEnd type="none"/>
            <a:tailEnd type="none"/>
          </a:ln>
        </p:spPr>
        <p:txBody>
          <a:bodyPr wrap="square"/>
          <a:lstStyle>
            <a:lvl1pPr>
              <a:defRPr dirty="0">
                <a:solidFill>
                  <a:schemeClr val="bg1"/>
                </a:solidFill>
              </a:defRPr>
            </a:lvl1pPr>
          </a:lstStyle>
          <a:p>
            <a:endParaRPr lang="en-US" dirty="0">
              <a:solidFill>
                <a:schemeClr val="bg1"/>
              </a:solidFill>
            </a:endParaRPr>
          </a:p>
        </p:txBody>
      </p:sp>
      <p:sp>
        <p:nvSpPr>
          <p:cNvPr id="10" name="Slide Number Placeholder 9"/>
          <p:cNvSpPr>
            <a:spLocks noGrp="1"/>
          </p:cNvSpPr>
          <p:nvPr>
            <p:ph type="sldNum" sz="quarter" idx="12"/>
          </p:nvPr>
        </p:nvSpPr>
        <p:spPr bwMode="white">
          <a:ln>
            <a:headEnd type="none"/>
            <a:tailEnd type="none"/>
          </a:ln>
        </p:spPr>
        <p:txBody>
          <a:bodyPr wrap="square"/>
          <a:lstStyle>
            <a:lvl1pPr>
              <a:defRPr dirty="0">
                <a:solidFill>
                  <a:schemeClr val="bg1"/>
                </a:solidFill>
              </a:defRPr>
            </a:lvl1pPr>
          </a:lstStyle>
          <a:p>
            <a:fld id="{4737D6AF-2FA5-476A-AF60-7A8CDF2E2DFB}" type="slidenum">
              <a:rPr lang="en-US" dirty="0"/>
              <a:t>‹#›</a:t>
            </a:fld>
            <a:endParaRPr lang="en-US" dirty="0"/>
          </a:p>
        </p:txBody>
      </p:sp>
      <p:sp>
        <p:nvSpPr>
          <p:cNvPr id="5" name="Title 4"/>
          <p:cNvSpPr>
            <a:spLocks noGrp="1"/>
          </p:cNvSpPr>
          <p:nvPr>
            <p:ph type="title"/>
          </p:nvPr>
        </p:nvSpPr>
        <p:spPr bwMode="white">
          <a:xfrm>
            <a:off x="685800" y="648685"/>
            <a:ext cx="2285999" cy="640080"/>
          </a:xfrm>
          <a:ln>
            <a:headEnd type="none"/>
            <a:tailEnd type="none"/>
          </a:ln>
        </p:spPr>
        <p:txBody>
          <a:bodyPr wrap="square"/>
          <a:lstStyle>
            <a:lvl1pPr>
              <a:defRPr b="0" i="0" dirty="0">
                <a:latin typeface="Open Sans"/>
                <a:ea typeface="Open Sans"/>
                <a:cs typeface="Open Sans"/>
              </a:defRPr>
            </a:lvl1pPr>
          </a:lstStyle>
          <a:p>
            <a:r>
              <a:rPr lang="en-US" dirty="0"/>
              <a:t>Click to edit Master title</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Content with Captio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bwMode="white">
          <a:xfrm>
            <a:off x="5183188" y="685800"/>
            <a:ext cx="6323012" cy="5486399"/>
          </a:xfrm>
          <a:ln>
            <a:headEnd type="none"/>
            <a:tailEnd type="none"/>
          </a:ln>
        </p:spPr>
        <p:txBody>
          <a:bodyPr wrap="square"/>
          <a:lstStyle>
            <a:lvl1pPr>
              <a:defRPr sz="1000" b="0" i="0" dirty="0">
                <a:latin typeface="Open Sans"/>
                <a:ea typeface="Open Sans"/>
                <a:cs typeface="Open Sans"/>
              </a:defRPr>
            </a:lvl1pPr>
            <a:lvl2pPr>
              <a:defRPr sz="1000" b="0" i="0" dirty="0">
                <a:latin typeface="Open Sans"/>
                <a:ea typeface="Open Sans"/>
                <a:cs typeface="Open Sans"/>
              </a:defRPr>
            </a:lvl2pPr>
            <a:lvl3pPr>
              <a:defRPr sz="1000" b="0" i="0" dirty="0">
                <a:latin typeface="Open Sans"/>
                <a:ea typeface="Open Sans"/>
                <a:cs typeface="Open Sans"/>
              </a:defRPr>
            </a:lvl3pPr>
            <a:lvl4pPr>
              <a:defRPr sz="1000" b="0" i="0" dirty="0">
                <a:latin typeface="Open Sans"/>
                <a:ea typeface="Open Sans"/>
                <a:cs typeface="Open Sans"/>
              </a:defRPr>
            </a:lvl4pPr>
            <a:lvl5pPr>
              <a:defRPr sz="1000" b="0" i="0" dirty="0">
                <a:latin typeface="Open Sans"/>
                <a:ea typeface="Open Sans"/>
                <a:cs typeface="Open Sans"/>
              </a:defRPr>
            </a:lvl5pPr>
            <a:lvl6pPr>
              <a:defRPr sz="2000" dirty="0"/>
            </a:lvl6pPr>
            <a:lvl7pPr>
              <a:defRPr sz="2000" dirty="0"/>
            </a:lvl7pPr>
            <a:lvl8pPr>
              <a:defRPr sz="2000" dirty="0"/>
            </a:lvl8pPr>
            <a:lvl9pPr>
              <a:defRPr sz="2000" dirty="0"/>
            </a:lvl9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bwMode="white">
          <a:xfrm>
            <a:off x="685801" y="1600200"/>
            <a:ext cx="3606800" cy="4571998"/>
          </a:xfrm>
          <a:ln>
            <a:headEnd type="none"/>
            <a:tailEnd type="none"/>
          </a:ln>
        </p:spPr>
        <p:txBody>
          <a:bodyPr wrap="square"/>
          <a:lstStyle>
            <a:lvl1pPr marL="0" indent="0">
              <a:buNone/>
              <a:defRPr sz="1200" b="0" i="0" dirty="0">
                <a:latin typeface="Open Sans"/>
                <a:ea typeface="Open Sans"/>
                <a:cs typeface="Open Sans"/>
              </a:defRPr>
            </a:lvl1pPr>
            <a:lvl2pPr marL="457200" indent="0">
              <a:buNone/>
              <a:defRPr sz="1400" dirty="0"/>
            </a:lvl2pPr>
            <a:lvl3pPr marL="914400" indent="0">
              <a:buNone/>
              <a:defRPr sz="1200" dirty="0"/>
            </a:lvl3pPr>
            <a:lvl4pPr marL="1371600" indent="0">
              <a:buNone/>
              <a:defRPr sz="1000" dirty="0"/>
            </a:lvl4pPr>
            <a:lvl5pPr marL="1828800" indent="0">
              <a:buNone/>
              <a:defRPr sz="1000" dirty="0"/>
            </a:lvl5pPr>
            <a:lvl6pPr marL="2286000" indent="0">
              <a:buNone/>
              <a:defRPr sz="1000" dirty="0"/>
            </a:lvl6pPr>
            <a:lvl7pPr marL="2743200" indent="0">
              <a:buNone/>
              <a:defRPr sz="1000" dirty="0"/>
            </a:lvl7pPr>
            <a:lvl8pPr marL="3200400" indent="0">
              <a:buNone/>
              <a:defRPr sz="1000" dirty="0"/>
            </a:lvl8pPr>
            <a:lvl9pPr marL="3657600" indent="0">
              <a:buNone/>
              <a:defRPr sz="1000" dirty="0"/>
            </a:lvl9pPr>
          </a:lstStyle>
          <a:p>
            <a:r>
              <a:rPr lang="en-US" dirty="0"/>
              <a:t>The placeholder to the right will hold any content. This is a space to add a caption.</a:t>
            </a:r>
          </a:p>
        </p:txBody>
      </p:sp>
      <p:sp>
        <p:nvSpPr>
          <p:cNvPr id="5" name="Date Placeholder 4"/>
          <p:cNvSpPr>
            <a:spLocks noGrp="1"/>
          </p:cNvSpPr>
          <p:nvPr>
            <p:ph type="dt" sz="half" idx="10"/>
          </p:nvPr>
        </p:nvSpPr>
        <p:spPr bwMode="white">
          <a:ln>
            <a:headEnd type="none"/>
            <a:tailEnd type="none"/>
          </a:ln>
        </p:spPr>
        <p:txBody>
          <a:bodyPr wrap="square"/>
          <a:lstStyle/>
          <a:p>
            <a:fld id="{6441964A-2C9F-482C-9DC8-77759A4E5FF5}" type="datetime1">
              <a:rPr lang="en-US" dirty="0"/>
              <a:t>7/3/2025</a:t>
            </a:fld>
            <a:endParaRPr lang="en-US" dirty="0"/>
          </a:p>
        </p:txBody>
      </p:sp>
      <p:sp>
        <p:nvSpPr>
          <p:cNvPr id="6" name="Footer Placeholder 5"/>
          <p:cNvSpPr>
            <a:spLocks noGrp="1"/>
          </p:cNvSpPr>
          <p:nvPr>
            <p:ph type="ftr" sz="quarter" idx="11"/>
          </p:nvPr>
        </p:nvSpPr>
        <p:spPr bwMode="white">
          <a:ln>
            <a:headEnd type="none"/>
            <a:tailEnd type="none"/>
          </a:ln>
        </p:spPr>
        <p:txBody>
          <a:bodyPr wrap="square"/>
          <a:lstStyle/>
          <a:p>
            <a:endParaRPr lang="en-US" dirty="0"/>
          </a:p>
        </p:txBody>
      </p:sp>
      <p:sp>
        <p:nvSpPr>
          <p:cNvPr id="7" name="Slide Number Placeholder 6"/>
          <p:cNvSpPr>
            <a:spLocks noGrp="1"/>
          </p:cNvSpPr>
          <p:nvPr>
            <p:ph type="sldNum" sz="quarter" idx="12"/>
          </p:nvPr>
        </p:nvSpPr>
        <p:spPr bwMode="white">
          <a:ln>
            <a:headEnd type="none"/>
            <a:tailEnd type="none"/>
          </a:ln>
        </p:spPr>
        <p:txBody>
          <a:bodyPr wrap="square"/>
          <a:lstStyle/>
          <a:p>
            <a:fld id="{4737D6AF-2FA5-476A-AF60-7A8CDF2E2DFB}" type="slidenum">
              <a:rPr lang="en-US" dirty="0"/>
              <a:t>‹#›</a:t>
            </a:fld>
            <a:endParaRPr lang="en-US" dirty="0"/>
          </a:p>
        </p:txBody>
      </p:sp>
      <p:sp>
        <p:nvSpPr>
          <p:cNvPr id="2" name="Title 1"/>
          <p:cNvSpPr>
            <a:spLocks noGrp="1"/>
          </p:cNvSpPr>
          <p:nvPr>
            <p:ph type="title"/>
          </p:nvPr>
        </p:nvSpPr>
        <p:spPr bwMode="white">
          <a:xfrm>
            <a:off x="685800" y="648686"/>
            <a:ext cx="3606800" cy="640080"/>
          </a:xfrm>
          <a:ln>
            <a:headEnd type="none"/>
            <a:tailEnd type="none"/>
          </a:ln>
        </p:spPr>
        <p:txBody>
          <a:bodyPr wrap="square"/>
          <a:lstStyle>
            <a:lvl1pPr>
              <a:defRPr b="0" i="0" dirty="0">
                <a:latin typeface="Open Sans"/>
                <a:ea typeface="Open Sans"/>
                <a:cs typeface="Open Sans"/>
              </a:defRPr>
            </a:lvl1pPr>
          </a:lstStyle>
          <a:p>
            <a:r>
              <a:rPr lang="en-US" dirty="0"/>
              <a:t>Click to edit Master title style</a:t>
            </a:r>
          </a:p>
        </p:txBody>
      </p:sp>
      <p:cxnSp>
        <p:nvCxnSpPr>
          <p:cNvPr id="8" name="Straight Connector 7"/>
          <p:cNvCxnSpPr/>
          <p:nvPr/>
        </p:nvCxnSpPr>
        <p:spPr bwMode="white">
          <a:xfrm>
            <a:off x="4737894" y="0"/>
            <a:ext cx="0" cy="6172198"/>
          </a:xfrm>
          <a:prstGeom prst="line">
            <a:avLst/>
          </a:prstGeom>
          <a:ln w="12700" cap="flat">
            <a:solidFill>
              <a:schemeClr val="dk2"/>
            </a:solidFill>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Title Slide 3">
    <p:spTree>
      <p:nvGrpSpPr>
        <p:cNvPr id="1" name=""/>
        <p:cNvGrpSpPr/>
        <p:nvPr/>
      </p:nvGrpSpPr>
      <p:grpSpPr>
        <a:xfrm>
          <a:off x="0" y="0"/>
          <a:ext cx="0" cy="0"/>
          <a:chOff x="0" y="0"/>
          <a:chExt cx="0" cy="0"/>
        </a:xfrm>
      </p:grpSpPr>
      <p:pic>
        <p:nvPicPr>
          <p:cNvPr id="7" name="Picture Placeholder 6"/>
          <p:cNvPicPr>
            <a:picLocks noChangeAspect="1"/>
          </p:cNvPicPr>
          <p:nvPr/>
        </p:nvPicPr>
        <p:blipFill>
          <a:blip r:embed="rId2">
            <a:lum/>
          </a:blip>
          <a:srcRect/>
          <a:stretch>
            <a:fillRect/>
          </a:stretch>
        </p:blipFill>
        <p:spPr bwMode="white">
          <a:xfrm>
            <a:off x="0" y="0"/>
            <a:ext cx="12192000" cy="6720840"/>
          </a:xfrm>
          <a:prstGeom prst="rect">
            <a:avLst/>
          </a:prstGeom>
          <a:ln>
            <a:headEnd type="none"/>
            <a:tailEnd type="none"/>
          </a:ln>
        </p:spPr>
      </p:pic>
      <p:sp>
        <p:nvSpPr>
          <p:cNvPr id="2" name="Title 1"/>
          <p:cNvSpPr>
            <a:spLocks noGrp="1"/>
          </p:cNvSpPr>
          <p:nvPr>
            <p:ph type="ctrTitle"/>
          </p:nvPr>
        </p:nvSpPr>
        <p:spPr bwMode="white">
          <a:xfrm>
            <a:off x="0" y="3429000"/>
            <a:ext cx="6998400" cy="1828800"/>
          </a:xfr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algn="l">
              <a:lnSpc>
                <a:spcPct val="100000"/>
              </a:lnSpc>
              <a:spcBef>
                <a:spcPts val="0"/>
              </a:spcBef>
              <a:spcAft>
                <a:spcPts val="0"/>
              </a:spcAft>
              <a:defRPr lang="en-US" sz="4000" b="0" i="0" dirty="0">
                <a:solidFill>
                  <a:schemeClr val="lt1"/>
                </a:solidFill>
                <a:latin typeface="Open Sans"/>
                <a:ea typeface="Open Sans"/>
                <a:cs typeface="Open Sans"/>
              </a:defRPr>
            </a:lvl1pPr>
          </a:lstStyle>
          <a:p>
            <a:pPr marL="0">
              <a:spcAft>
                <a:spcPts val="1200"/>
              </a:spcAft>
            </a:pPr>
            <a:r>
              <a:rPr lang="en-US" dirty="0"/>
              <a:t>Click to edit Master title style</a:t>
            </a:r>
          </a:p>
        </p:txBody>
      </p:sp>
      <p:sp>
        <p:nvSpPr>
          <p:cNvPr id="3" name="Subtitle 2"/>
          <p:cNvSpPr>
            <a:spLocks noGrp="1"/>
          </p:cNvSpPr>
          <p:nvPr>
            <p:ph type="subTitle" idx="1"/>
          </p:nvPr>
        </p:nvSpPr>
        <p:spPr bwMode="white">
          <a:xfrm>
            <a:off x="0" y="5257800"/>
            <a:ext cx="6998400" cy="914399"/>
          </a:xfrm>
          <a:solidFill>
            <a:schemeClr val="lt2">
              <a:alpha val="50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marL="0" indent="0" algn="l">
              <a:lnSpc>
                <a:spcPct val="100000"/>
              </a:lnSpc>
              <a:spcBef>
                <a:spcPts val="0"/>
              </a:spcBef>
              <a:spcAft>
                <a:spcPts val="0"/>
              </a:spcAft>
              <a:buNone/>
              <a:defRPr lang="en-US" sz="2400" b="0" i="0" dirty="0">
                <a:solidFill>
                  <a:schemeClr val="lt1"/>
                </a:solidFill>
                <a:latin typeface="+mn-lt"/>
                <a:ea typeface="Open Sans"/>
                <a:cs typeface="Open Sans"/>
              </a:defRPr>
            </a:lvl1pPr>
            <a:lvl2pPr marL="457200" indent="0" algn="ctr">
              <a:buNone/>
              <a:defRPr sz="2000" dirty="0"/>
            </a:lvl2pPr>
            <a:lvl3pPr marL="914400" indent="0" algn="ctr">
              <a:buNone/>
              <a:defRPr sz="1800" dirty="0"/>
            </a:lvl3pPr>
            <a:lvl4pPr marL="1371600" indent="0" algn="ctr">
              <a:buNone/>
              <a:defRPr sz="1600" dirty="0"/>
            </a:lvl4pPr>
            <a:lvl5pPr marL="1828800" indent="0" algn="ctr">
              <a:buNone/>
              <a:defRPr sz="1600" dirty="0"/>
            </a:lvl5pPr>
            <a:lvl6pPr marL="2286000" indent="0" algn="ctr">
              <a:buNone/>
              <a:defRPr sz="1600" dirty="0"/>
            </a:lvl6pPr>
            <a:lvl7pPr marL="2743200" indent="0" algn="ctr">
              <a:buNone/>
              <a:defRPr sz="1600" dirty="0"/>
            </a:lvl7pPr>
            <a:lvl8pPr marL="3200400" indent="0" algn="ctr">
              <a:buNone/>
              <a:defRPr sz="1600" dirty="0"/>
            </a:lvl8pPr>
            <a:lvl9pPr marL="3657600" indent="0" algn="ctr">
              <a:buNone/>
              <a:defRPr sz="1600" dirty="0"/>
            </a:lvl9pPr>
          </a:lstStyle>
          <a:p>
            <a:pPr marL="0"/>
            <a:r>
              <a:rPr lang="en-US" dirty="0"/>
              <a:t>Click to edit Master subtitle style</a:t>
            </a:r>
          </a:p>
        </p:txBody>
      </p:sp>
      <p:sp>
        <p:nvSpPr>
          <p:cNvPr id="6" name="Text Placeholder 5"/>
          <p:cNvSpPr>
            <a:spLocks noGrp="1"/>
          </p:cNvSpPr>
          <p:nvPr>
            <p:ph type="body" sz="quarter" idx="13"/>
          </p:nvPr>
        </p:nvSpPr>
        <p:spPr bwMode="white">
          <a:xfrm>
            <a:off x="7899400" y="3428999"/>
            <a:ext cx="4292600" cy="1828800"/>
          </a:xfr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rIns="0" anchor="ctr"/>
          <a:lstStyle>
            <a:lvl1pPr marL="0" indent="0" algn="ctr">
              <a:lnSpc>
                <a:spcPct val="100000"/>
              </a:lnSpc>
              <a:spcBef>
                <a:spcPts val="0"/>
              </a:spcBef>
              <a:buNone/>
              <a:defRPr lang="en-US" sz="2400" b="0" i="0" dirty="0">
                <a:solidFill>
                  <a:schemeClr val="tx1"/>
                </a:solidFill>
                <a:latin typeface="+mj-lt"/>
                <a:ea typeface="Open Sans"/>
                <a:cs typeface="Open Sans"/>
              </a:defRPr>
            </a:lvl1pPr>
            <a:lvl2pPr>
              <a:defRPr lang="en-US" sz="2400" dirty="0">
                <a:solidFill>
                  <a:schemeClr val="tx1"/>
                </a:solidFill>
                <a:latin typeface="+mj-lt"/>
              </a:defRPr>
            </a:lvl2pPr>
            <a:lvl3pPr>
              <a:defRPr lang="en-US" sz="2400" dirty="0">
                <a:solidFill>
                  <a:schemeClr val="tx1"/>
                </a:solidFill>
                <a:latin typeface="+mj-lt"/>
              </a:defRPr>
            </a:lvl3pPr>
            <a:lvl4pPr>
              <a:defRPr lang="en-US" sz="2400" dirty="0">
                <a:solidFill>
                  <a:schemeClr val="tx1"/>
                </a:solidFill>
                <a:latin typeface="+mj-lt"/>
              </a:defRPr>
            </a:lvl4pPr>
            <a:lvl5pPr>
              <a:defRPr lang="th-TH" sz="2400" dirty="0">
                <a:solidFill>
                  <a:schemeClr val="tx1"/>
                </a:solidFill>
                <a:latin typeface="+mj-lt"/>
              </a:defRPr>
            </a:lvl5pPr>
          </a:lstStyle>
          <a:p>
            <a:pPr marL="0" algn="ctr"/>
            <a:endParaRPr lang="th-TH" dirty="0"/>
          </a:p>
        </p:txBody>
      </p:sp>
      <p:pic>
        <p:nvPicPr>
          <p:cNvPr id="9" name="Google Shape;60;p40"/>
          <p:cNvPicPr>
            <a:picLocks noChangeAspect="1"/>
          </p:cNvPicPr>
          <p:nvPr/>
        </p:nvPicPr>
        <p:blipFill>
          <a:blip r:embed="rId3">
            <a:lum/>
          </a:blip>
          <a:srcRect/>
          <a:stretch>
            <a:fillRect/>
          </a:stretch>
        </p:blipFill>
        <p:spPr bwMode="white">
          <a:xfrm>
            <a:off x="685800" y="685801"/>
            <a:ext cx="2264871" cy="511774"/>
          </a:xfrm>
          <a:prstGeom prst="rect">
            <a:avLst/>
          </a:prstGeom>
          <a:noFill/>
          <a:ln>
            <a:noFill/>
            <a:headEnd type="none"/>
            <a:tailEnd type="none"/>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itle Slide 4">
    <p:spTree>
      <p:nvGrpSpPr>
        <p:cNvPr id="1" name=""/>
        <p:cNvGrpSpPr/>
        <p:nvPr/>
      </p:nvGrpSpPr>
      <p:grpSpPr>
        <a:xfrm>
          <a:off x="0" y="0"/>
          <a:ext cx="0" cy="0"/>
          <a:chOff x="0" y="0"/>
          <a:chExt cx="0" cy="0"/>
        </a:xfrm>
      </p:grpSpPr>
      <p:pic>
        <p:nvPicPr>
          <p:cNvPr id="9" name="Picture Placeholder 5"/>
          <p:cNvPicPr>
            <a:picLocks noChangeAspect="1"/>
          </p:cNvPicPr>
          <p:nvPr/>
        </p:nvPicPr>
        <p:blipFill>
          <a:blip r:embed="rId2">
            <a:lum/>
          </a:blip>
          <a:srcRect/>
          <a:stretch>
            <a:fillRect/>
          </a:stretch>
        </p:blipFill>
        <p:spPr bwMode="white">
          <a:xfrm>
            <a:off x="0" y="0"/>
            <a:ext cx="12192000" cy="6720840"/>
          </a:xfrm>
          <a:prstGeom prst="rect">
            <a:avLst/>
          </a:prstGeom>
          <a:ln>
            <a:headEnd type="none"/>
            <a:tailEnd type="none"/>
          </a:ln>
        </p:spPr>
      </p:pic>
      <p:sp>
        <p:nvSpPr>
          <p:cNvPr id="10" name="Rectangle 9"/>
          <p:cNvSpPr>
            <a:spLocks/>
          </p:cNvSpPr>
          <p:nvPr userDrawn="1"/>
        </p:nvSpPr>
        <p:spPr bwMode="white">
          <a:xfrm>
            <a:off x="0" y="0"/>
            <a:ext cx="12192000" cy="6720840"/>
          </a:xfrm>
          <a:prstGeom prst="rect">
            <a:avLst/>
          </a:prstGeom>
          <a:gradFill>
            <a:gsLst>
              <a:gs pos="0">
                <a:schemeClr val="lt2">
                  <a:alpha val="50000"/>
                </a:schemeClr>
              </a:gs>
              <a:gs pos="25000">
                <a:schemeClr val="lt2">
                  <a:alpha val="0"/>
                </a:schemeClr>
              </a:gs>
            </a:gsLst>
            <a:lin ang="4200000"/>
          </a:gra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2" name="Title 1"/>
          <p:cNvSpPr>
            <a:spLocks noGrp="1"/>
          </p:cNvSpPr>
          <p:nvPr>
            <p:ph type="ctrTitle"/>
          </p:nvPr>
        </p:nvSpPr>
        <p:spPr bwMode="white">
          <a:xfrm>
            <a:off x="0" y="3429000"/>
            <a:ext cx="6998400" cy="1828800"/>
          </a:xfr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algn="l">
              <a:lnSpc>
                <a:spcPct val="100000"/>
              </a:lnSpc>
              <a:spcBef>
                <a:spcPts val="0"/>
              </a:spcBef>
              <a:spcAft>
                <a:spcPts val="0"/>
              </a:spcAft>
              <a:defRPr lang="en-US" sz="4000" b="0" i="0" dirty="0">
                <a:solidFill>
                  <a:schemeClr val="lt1"/>
                </a:solidFill>
                <a:latin typeface="Open Sans"/>
                <a:ea typeface="Open Sans"/>
                <a:cs typeface="Open Sans"/>
              </a:defRPr>
            </a:lvl1pPr>
          </a:lstStyle>
          <a:p>
            <a:pPr marL="0">
              <a:spcAft>
                <a:spcPts val="1200"/>
              </a:spcAft>
            </a:pPr>
            <a:r>
              <a:rPr lang="en-US" dirty="0"/>
              <a:t>Click to edit Master title style</a:t>
            </a:r>
          </a:p>
        </p:txBody>
      </p:sp>
      <p:sp>
        <p:nvSpPr>
          <p:cNvPr id="3" name="Subtitle 2"/>
          <p:cNvSpPr>
            <a:spLocks noGrp="1"/>
          </p:cNvSpPr>
          <p:nvPr>
            <p:ph type="subTitle" idx="1"/>
          </p:nvPr>
        </p:nvSpPr>
        <p:spPr bwMode="white">
          <a:xfrm>
            <a:off x="0" y="5257800"/>
            <a:ext cx="6998400" cy="914399"/>
          </a:xfrm>
          <a:solidFill>
            <a:schemeClr val="lt2">
              <a:alpha val="50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marL="0" indent="0" algn="l">
              <a:lnSpc>
                <a:spcPct val="100000"/>
              </a:lnSpc>
              <a:spcBef>
                <a:spcPts val="0"/>
              </a:spcBef>
              <a:spcAft>
                <a:spcPts val="0"/>
              </a:spcAft>
              <a:buNone/>
              <a:defRPr lang="en-US" sz="2400" b="0" i="0" dirty="0">
                <a:solidFill>
                  <a:schemeClr val="lt1"/>
                </a:solidFill>
                <a:latin typeface="+mn-lt"/>
                <a:ea typeface="Open Sans"/>
                <a:cs typeface="Open Sans"/>
              </a:defRPr>
            </a:lvl1pPr>
            <a:lvl2pPr marL="457200" indent="0" algn="ctr">
              <a:buNone/>
              <a:defRPr sz="2000" dirty="0"/>
            </a:lvl2pPr>
            <a:lvl3pPr marL="914400" indent="0" algn="ctr">
              <a:buNone/>
              <a:defRPr sz="1800" dirty="0"/>
            </a:lvl3pPr>
            <a:lvl4pPr marL="1371600" indent="0" algn="ctr">
              <a:buNone/>
              <a:defRPr sz="1600" dirty="0"/>
            </a:lvl4pPr>
            <a:lvl5pPr marL="1828800" indent="0" algn="ctr">
              <a:buNone/>
              <a:defRPr sz="1600" dirty="0"/>
            </a:lvl5pPr>
            <a:lvl6pPr marL="2286000" indent="0" algn="ctr">
              <a:buNone/>
              <a:defRPr sz="1600" dirty="0"/>
            </a:lvl6pPr>
            <a:lvl7pPr marL="2743200" indent="0" algn="ctr">
              <a:buNone/>
              <a:defRPr sz="1600" dirty="0"/>
            </a:lvl7pPr>
            <a:lvl8pPr marL="3200400" indent="0" algn="ctr">
              <a:buNone/>
              <a:defRPr sz="1600" dirty="0"/>
            </a:lvl8pPr>
            <a:lvl9pPr marL="3657600" indent="0" algn="ctr">
              <a:buNone/>
              <a:defRPr sz="1600" dirty="0"/>
            </a:lvl9pPr>
          </a:lstStyle>
          <a:p>
            <a:pPr marL="0"/>
            <a:r>
              <a:rPr lang="en-US" dirty="0"/>
              <a:t>Click to edit Master subtitle style</a:t>
            </a:r>
          </a:p>
        </p:txBody>
      </p:sp>
      <p:sp>
        <p:nvSpPr>
          <p:cNvPr id="6" name="Text Placeholder 5"/>
          <p:cNvSpPr>
            <a:spLocks noGrp="1"/>
          </p:cNvSpPr>
          <p:nvPr>
            <p:ph type="body" sz="quarter" idx="13"/>
          </p:nvPr>
        </p:nvSpPr>
        <p:spPr bwMode="white">
          <a:xfrm>
            <a:off x="7899400" y="3428999"/>
            <a:ext cx="4292600" cy="1828800"/>
          </a:xfr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rIns="0" anchor="ctr"/>
          <a:lstStyle>
            <a:lvl1pPr marL="0" indent="0" algn="ctr">
              <a:lnSpc>
                <a:spcPct val="100000"/>
              </a:lnSpc>
              <a:spcBef>
                <a:spcPts val="0"/>
              </a:spcBef>
              <a:buNone/>
              <a:defRPr lang="en-US" sz="2400" b="0" i="0" dirty="0">
                <a:solidFill>
                  <a:schemeClr val="tx1"/>
                </a:solidFill>
                <a:latin typeface="+mj-lt"/>
                <a:ea typeface="Open Sans"/>
                <a:cs typeface="Open Sans"/>
              </a:defRPr>
            </a:lvl1pPr>
            <a:lvl2pPr>
              <a:defRPr lang="en-US" sz="2400" dirty="0">
                <a:solidFill>
                  <a:schemeClr val="tx1"/>
                </a:solidFill>
                <a:latin typeface="+mj-lt"/>
              </a:defRPr>
            </a:lvl2pPr>
            <a:lvl3pPr>
              <a:defRPr lang="en-US" sz="2400" dirty="0">
                <a:solidFill>
                  <a:schemeClr val="tx1"/>
                </a:solidFill>
                <a:latin typeface="+mj-lt"/>
              </a:defRPr>
            </a:lvl3pPr>
            <a:lvl4pPr>
              <a:defRPr lang="en-US" sz="2400" dirty="0">
                <a:solidFill>
                  <a:schemeClr val="tx1"/>
                </a:solidFill>
                <a:latin typeface="+mj-lt"/>
              </a:defRPr>
            </a:lvl4pPr>
            <a:lvl5pPr>
              <a:defRPr lang="th-TH" sz="2400" dirty="0">
                <a:solidFill>
                  <a:schemeClr val="tx1"/>
                </a:solidFill>
                <a:latin typeface="+mj-lt"/>
              </a:defRPr>
            </a:lvl5pPr>
          </a:lstStyle>
          <a:p>
            <a:pPr marL="0" algn="ctr"/>
            <a:endParaRPr lang="th-TH" dirty="0"/>
          </a:p>
        </p:txBody>
      </p:sp>
      <p:pic>
        <p:nvPicPr>
          <p:cNvPr id="8" name="Google Shape;60;p40"/>
          <p:cNvPicPr>
            <a:picLocks noChangeAspect="1"/>
          </p:cNvPicPr>
          <p:nvPr/>
        </p:nvPicPr>
        <p:blipFill>
          <a:blip r:embed="rId3">
            <a:lum/>
          </a:blip>
          <a:srcRect/>
          <a:stretch>
            <a:fillRect/>
          </a:stretch>
        </p:blipFill>
        <p:spPr bwMode="white">
          <a:xfrm>
            <a:off x="685800" y="685801"/>
            <a:ext cx="2264871" cy="511774"/>
          </a:xfrm>
          <a:prstGeom prst="rect">
            <a:avLst/>
          </a:prstGeom>
          <a:noFill/>
          <a:ln>
            <a:noFill/>
            <a:headEnd type="none"/>
            <a:tailEnd type="none"/>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Agenda">
    <p:spTree>
      <p:nvGrpSpPr>
        <p:cNvPr id="1" name=""/>
        <p:cNvGrpSpPr/>
        <p:nvPr/>
      </p:nvGrpSpPr>
      <p:grpSpPr>
        <a:xfrm>
          <a:off x="0" y="0"/>
          <a:ext cx="0" cy="0"/>
          <a:chOff x="0" y="0"/>
          <a:chExt cx="0" cy="0"/>
        </a:xfrm>
      </p:grpSpPr>
      <p:pic>
        <p:nvPicPr>
          <p:cNvPr id="36" name="Google Shape;36;p37"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noFill/>
          <a:ln>
            <a:noFill/>
            <a:headEnd type="none"/>
            <a:tailEnd type="none"/>
          </a:ln>
        </p:spPr>
      </p:pic>
      <p:sp>
        <p:nvSpPr>
          <p:cNvPr id="37" name="Google Shape;37;p37"/>
          <p:cNvSpPr>
            <a:spLocks/>
          </p:cNvSpPr>
          <p:nvPr/>
        </p:nvSpPr>
        <p:spPr bwMode="white">
          <a:xfrm>
            <a:off x="4292600" y="-3"/>
            <a:ext cx="7899399" cy="6736882"/>
          </a:xfrm>
          <a:prstGeom prst="rect">
            <a:avLst/>
          </a:prstGeom>
          <a:solidFill>
            <a:schemeClr val="lt1"/>
          </a:solidFill>
          <a:ln>
            <a:noFill/>
            <a:headEnd type="none"/>
            <a:tailEnd type="none"/>
          </a:ln>
        </p:spPr>
        <p:txBody>
          <a:bodyPr wrap="square" lIns="91425" tIns="45700" rIns="91425" bIns="45700" anchor="ctr">
            <a:noAutofit/>
          </a:bodyPr>
          <a:lstStyle/>
          <a:p>
            <a:pPr marL="0" indent="0" algn="ctr" rtl="0">
              <a:spcBef>
                <a:spcPts val="0"/>
              </a:spcBef>
              <a:spcAft>
                <a:spcPts val="0"/>
              </a:spcAft>
              <a:buNone/>
            </a:pPr>
            <a:endParaRPr sz="1800" b="0" i="0" u="none" dirty="0">
              <a:solidFill>
                <a:schemeClr val="lt1"/>
              </a:solidFill>
              <a:latin typeface="Open Sans"/>
              <a:ea typeface="Open Sans"/>
              <a:cs typeface="Open Sans"/>
              <a:sym typeface="Lato Light"/>
            </a:endParaRPr>
          </a:p>
        </p:txBody>
      </p:sp>
      <p:sp>
        <p:nvSpPr>
          <p:cNvPr id="38" name="Google Shape;38;p37"/>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rgbClr val="939B9D"/>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39" name="Google Shape;39;p37"/>
          <p:cNvSpPr>
            <a:spLocks noGrp="1"/>
          </p:cNvSpPr>
          <p:nvPr>
            <p:ph type="ftr" idx="11"/>
          </p:nvPr>
        </p:nvSpPr>
        <p:spPr bwMode="white">
          <a:xfrm>
            <a:off x="664265" y="6407711"/>
            <a:ext cx="2895364"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40" name="Google Shape;40;p37"/>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u="none" dirty="0">
                <a:solidFill>
                  <a:schemeClr val="dk1"/>
                </a:solidFill>
                <a:latin typeface="Open Sans"/>
                <a:ea typeface="Open Sans"/>
                <a:cs typeface="Open Sans"/>
                <a:sym typeface="Lato Black"/>
              </a:defRPr>
            </a:lvl1pPr>
            <a:lvl2pPr marL="0" lvl="1" indent="0" algn="ctr">
              <a:spcBef>
                <a:spcPts val="0"/>
              </a:spcBef>
              <a:buNone/>
              <a:defRPr sz="700" b="1" i="0" u="none" dirty="0">
                <a:solidFill>
                  <a:schemeClr val="dk1"/>
                </a:solidFill>
                <a:latin typeface="Lato Black"/>
                <a:ea typeface="Lato Black"/>
                <a:cs typeface="Lato Black"/>
                <a:sym typeface="Lato Black"/>
              </a:defRPr>
            </a:lvl2pPr>
            <a:lvl3pPr marL="0" lvl="2" indent="0" algn="ctr">
              <a:spcBef>
                <a:spcPts val="0"/>
              </a:spcBef>
              <a:buNone/>
              <a:defRPr sz="700" b="1" i="0" u="none" dirty="0">
                <a:solidFill>
                  <a:schemeClr val="dk1"/>
                </a:solidFill>
                <a:latin typeface="Lato Black"/>
                <a:ea typeface="Lato Black"/>
                <a:cs typeface="Lato Black"/>
                <a:sym typeface="Lato Black"/>
              </a:defRPr>
            </a:lvl3pPr>
            <a:lvl4pPr marL="0" lvl="3" indent="0" algn="ctr">
              <a:spcBef>
                <a:spcPts val="0"/>
              </a:spcBef>
              <a:buNone/>
              <a:defRPr sz="700" b="1" i="0" u="none" dirty="0">
                <a:solidFill>
                  <a:schemeClr val="dk1"/>
                </a:solidFill>
                <a:latin typeface="Lato Black"/>
                <a:ea typeface="Lato Black"/>
                <a:cs typeface="Lato Black"/>
                <a:sym typeface="Lato Black"/>
              </a:defRPr>
            </a:lvl4pPr>
            <a:lvl5pPr marL="0" lvl="4" indent="0" algn="ctr">
              <a:spcBef>
                <a:spcPts val="0"/>
              </a:spcBef>
              <a:buNone/>
              <a:defRPr sz="700" b="1" i="0" u="none" dirty="0">
                <a:solidFill>
                  <a:schemeClr val="dk1"/>
                </a:solidFill>
                <a:latin typeface="Lato Black"/>
                <a:ea typeface="Lato Black"/>
                <a:cs typeface="Lato Black"/>
                <a:sym typeface="Lato Black"/>
              </a:defRPr>
            </a:lvl5pPr>
            <a:lvl6pPr marL="0" lvl="5" indent="0" algn="ctr">
              <a:spcBef>
                <a:spcPts val="0"/>
              </a:spcBef>
              <a:buNone/>
              <a:defRPr sz="700" b="1" i="0" u="none" dirty="0">
                <a:solidFill>
                  <a:schemeClr val="dk1"/>
                </a:solidFill>
                <a:latin typeface="Lato Black"/>
                <a:ea typeface="Lato Black"/>
                <a:cs typeface="Lato Black"/>
                <a:sym typeface="Lato Black"/>
              </a:defRPr>
            </a:lvl6pPr>
            <a:lvl7pPr marL="0" lvl="6" indent="0" algn="ctr">
              <a:spcBef>
                <a:spcPts val="0"/>
              </a:spcBef>
              <a:buNone/>
              <a:defRPr sz="700" b="1" i="0" u="none" dirty="0">
                <a:solidFill>
                  <a:schemeClr val="dk1"/>
                </a:solidFill>
                <a:latin typeface="Lato Black"/>
                <a:ea typeface="Lato Black"/>
                <a:cs typeface="Lato Black"/>
                <a:sym typeface="Lato Black"/>
              </a:defRPr>
            </a:lvl7pPr>
            <a:lvl8pPr marL="0" lvl="7" indent="0" algn="ctr">
              <a:spcBef>
                <a:spcPts val="0"/>
              </a:spcBef>
              <a:buNone/>
              <a:defRPr sz="700" b="1" i="0" u="none" dirty="0">
                <a:solidFill>
                  <a:schemeClr val="dk1"/>
                </a:solidFill>
                <a:latin typeface="Lato Black"/>
                <a:ea typeface="Lato Black"/>
                <a:cs typeface="Lato Black"/>
                <a:sym typeface="Lato Black"/>
              </a:defRPr>
            </a:lvl8pPr>
            <a:lvl9pPr marL="0" lvl="8" indent="0" algn="ctr">
              <a:spcBef>
                <a:spcPts val="0"/>
              </a:spcBef>
              <a:buNone/>
              <a:defRPr sz="700" b="1" i="0" u="none" dirty="0">
                <a:solidFill>
                  <a:schemeClr val="dk1"/>
                </a:solidFill>
                <a:latin typeface="Lato Black"/>
                <a:ea typeface="Lato Black"/>
                <a:cs typeface="Lato Black"/>
                <a:sym typeface="Lato Black"/>
              </a:defRPr>
            </a:lvl9pPr>
          </a:lstStyle>
          <a:p>
            <a:fld id="{4737D6AF-2FA5-476A-AF60-7A8CDF2E2DFB}" type="slidenum">
              <a:rPr lang="en-US" dirty="0"/>
              <a:t>‹#›</a:t>
            </a:fld>
            <a:endParaRPr lang="en-US" dirty="0"/>
          </a:p>
        </p:txBody>
      </p:sp>
      <p:sp>
        <p:nvSpPr>
          <p:cNvPr id="41" name="Google Shape;41;p37"/>
          <p:cNvSpPr>
            <a:spLocks/>
          </p:cNvSpPr>
          <p:nvPr/>
        </p:nvSpPr>
        <p:spPr bwMode="white">
          <a:xfrm>
            <a:off x="0" y="0"/>
            <a:ext cx="3559629" cy="6172200"/>
          </a:xfrm>
          <a:prstGeom prst="rect">
            <a:avLst/>
          </a:prstGeom>
          <a:solidFill>
            <a:srgbClr val="1C366B">
              <a:alpha val="94901"/>
            </a:srgbClr>
          </a:solidFill>
          <a:ln>
            <a:noFill/>
            <a:headEnd type="none"/>
            <a:tailEnd type="none"/>
          </a:ln>
        </p:spPr>
        <p:txBody>
          <a:bodyPr wrap="square" lIns="685800" tIns="45700" rIns="91425" bIns="45700" anchor="ctr">
            <a:noAutofit/>
          </a:bodyPr>
          <a:lstStyle/>
          <a:p>
            <a:pPr marL="0" indent="0" algn="l" rtl="0">
              <a:spcBef>
                <a:spcPts val="0"/>
              </a:spcBef>
              <a:spcAft>
                <a:spcPts val="0"/>
              </a:spcAft>
              <a:buNone/>
            </a:pPr>
            <a:endParaRPr sz="4000" b="0" i="0" u="none" dirty="0">
              <a:solidFill>
                <a:schemeClr val="lt1"/>
              </a:solidFill>
              <a:latin typeface="Open Sans"/>
              <a:ea typeface="Open Sans"/>
              <a:cs typeface="Open Sans"/>
              <a:sym typeface="Lato Black"/>
            </a:endParaRPr>
          </a:p>
        </p:txBody>
      </p:sp>
      <p:sp>
        <p:nvSpPr>
          <p:cNvPr id="43" name="Google Shape;43;p37"/>
          <p:cNvSpPr>
            <a:spLocks noGrp="1"/>
          </p:cNvSpPr>
          <p:nvPr>
            <p:ph type="title"/>
          </p:nvPr>
        </p:nvSpPr>
        <p:spPr bwMode="white">
          <a:xfrm>
            <a:off x="664265" y="1828800"/>
            <a:ext cx="2758204" cy="2514600"/>
          </a:xfrm>
          <a:prstGeom prst="rect">
            <a:avLst/>
          </a:prstGeom>
          <a:noFill/>
          <a:ln>
            <a:noFill/>
            <a:headEnd type="none"/>
            <a:tailEnd type="none"/>
          </a:ln>
        </p:spPr>
        <p:txBody>
          <a:bodyPr wrap="square" lIns="0" tIns="0" rIns="0" bIns="0" anchor="ctr">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44" name="Google Shape;44;p37"/>
          <p:cNvSpPr>
            <a:spLocks noGrp="1"/>
          </p:cNvSpPr>
          <p:nvPr>
            <p:ph type="body" idx="1"/>
          </p:nvPr>
        </p:nvSpPr>
        <p:spPr bwMode="white">
          <a:xfrm>
            <a:off x="4978400" y="685800"/>
            <a:ext cx="6527800" cy="5486400"/>
          </a:xfrm>
          <a:prstGeom prst="rect">
            <a:avLst/>
          </a:prstGeom>
          <a:noFill/>
          <a:ln>
            <a:noFill/>
            <a:headEnd type="none"/>
            <a:tailEnd type="none"/>
          </a:ln>
        </p:spPr>
        <p:txBody>
          <a:bodyPr wrap="square" lIns="0" tIns="0" rIns="0" bIns="0" anchor="ctr">
            <a:noAutofit/>
          </a:bodyPr>
          <a:lstStyle>
            <a:lvl1pPr marL="457200" indent="-342900" algn="l">
              <a:lnSpc>
                <a:spcPct val="130000"/>
              </a:lnSpc>
              <a:spcBef>
                <a:spcPts val="1200"/>
              </a:spcBef>
              <a:spcAft>
                <a:spcPts val="0"/>
              </a:spcAft>
              <a:buClr>
                <a:schemeClr val="dk1"/>
              </a:buClr>
              <a:buSzPts val="1800"/>
              <a:buChar char="•"/>
              <a:defRPr b="0" i="0" dirty="0">
                <a:latin typeface="Open Sans"/>
                <a:ea typeface="Open Sans"/>
                <a:cs typeface="Open Sans"/>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pic>
        <p:nvPicPr>
          <p:cNvPr id="11" name="Google Shape;60;p40"/>
          <p:cNvPicPr>
            <a:picLocks noChangeAspect="1"/>
          </p:cNvPicPr>
          <p:nvPr/>
        </p:nvPicPr>
        <p:blipFill>
          <a:blip r:embed="rId3">
            <a:lum/>
          </a:blip>
          <a:srcRect/>
          <a:stretch>
            <a:fillRect/>
          </a:stretch>
        </p:blipFill>
        <p:spPr bwMode="white">
          <a:xfrm>
            <a:off x="697404" y="4309088"/>
            <a:ext cx="1345963" cy="304136"/>
          </a:xfrm>
          <a:prstGeom prst="rect">
            <a:avLst/>
          </a:prstGeom>
          <a:noFill/>
          <a:ln>
            <a:noFill/>
            <a:headEnd type="none"/>
            <a:tailEnd type="none"/>
          </a:ln>
        </p:spPr>
      </p:pic>
    </p:spTree>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_Title Slide 5">
    <p:spTree>
      <p:nvGrpSpPr>
        <p:cNvPr id="1" name=""/>
        <p:cNvGrpSpPr/>
        <p:nvPr/>
      </p:nvGrpSpPr>
      <p:grpSpPr>
        <a:xfrm>
          <a:off x="0" y="0"/>
          <a:ext cx="0" cy="0"/>
          <a:chOff x="0" y="0"/>
          <a:chExt cx="0" cy="0"/>
        </a:xfrm>
      </p:grpSpPr>
      <p:pic>
        <p:nvPicPr>
          <p:cNvPr id="8" name="Picture Placeholder 5"/>
          <p:cNvPicPr>
            <a:picLocks noChangeAspect="1"/>
          </p:cNvPicPr>
          <p:nvPr/>
        </p:nvPicPr>
        <p:blipFill>
          <a:blip r:embed="rId2">
            <a:lum/>
          </a:blip>
          <a:srcRect/>
          <a:stretch>
            <a:fillRect/>
          </a:stretch>
        </p:blipFill>
        <p:spPr bwMode="white">
          <a:xfrm>
            <a:off x="0" y="0"/>
            <a:ext cx="12192000" cy="6720840"/>
          </a:xfrm>
          <a:prstGeom prst="rect">
            <a:avLst/>
          </a:prstGeom>
          <a:ln>
            <a:headEnd type="none"/>
            <a:tailEnd type="none"/>
          </a:ln>
        </p:spPr>
      </p:pic>
      <p:sp>
        <p:nvSpPr>
          <p:cNvPr id="9" name="Rectangle 8"/>
          <p:cNvSpPr>
            <a:spLocks/>
          </p:cNvSpPr>
          <p:nvPr userDrawn="1"/>
        </p:nvSpPr>
        <p:spPr bwMode="white">
          <a:xfrm>
            <a:off x="0" y="0"/>
            <a:ext cx="12192000" cy="6720840"/>
          </a:xfrm>
          <a:prstGeom prst="rect">
            <a:avLst/>
          </a:prstGeom>
          <a:gradFill>
            <a:gsLst>
              <a:gs pos="0">
                <a:schemeClr val="lt2">
                  <a:alpha val="50000"/>
                </a:schemeClr>
              </a:gs>
              <a:gs pos="25000">
                <a:schemeClr val="lt2">
                  <a:alpha val="0"/>
                </a:schemeClr>
              </a:gs>
            </a:gsLst>
            <a:lin ang="4200000"/>
          </a:gra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2" name="Title 1"/>
          <p:cNvSpPr>
            <a:spLocks noGrp="1"/>
          </p:cNvSpPr>
          <p:nvPr>
            <p:ph type="ctrTitle"/>
          </p:nvPr>
        </p:nvSpPr>
        <p:spPr bwMode="white">
          <a:xfrm>
            <a:off x="0" y="3429000"/>
            <a:ext cx="6998400" cy="1828800"/>
          </a:xfr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algn="l">
              <a:lnSpc>
                <a:spcPct val="100000"/>
              </a:lnSpc>
              <a:spcBef>
                <a:spcPts val="0"/>
              </a:spcBef>
              <a:spcAft>
                <a:spcPts val="0"/>
              </a:spcAft>
              <a:defRPr lang="en-US" sz="4000" b="0" i="0" dirty="0">
                <a:solidFill>
                  <a:schemeClr val="lt1"/>
                </a:solidFill>
                <a:latin typeface="Open Sans"/>
                <a:ea typeface="Open Sans"/>
                <a:cs typeface="Open Sans"/>
              </a:defRPr>
            </a:lvl1pPr>
          </a:lstStyle>
          <a:p>
            <a:pPr marL="0">
              <a:spcAft>
                <a:spcPts val="1200"/>
              </a:spcAft>
            </a:pPr>
            <a:r>
              <a:rPr lang="en-US" dirty="0"/>
              <a:t>Click to edit Master title style</a:t>
            </a:r>
          </a:p>
        </p:txBody>
      </p:sp>
      <p:sp>
        <p:nvSpPr>
          <p:cNvPr id="3" name="Subtitle 2"/>
          <p:cNvSpPr>
            <a:spLocks noGrp="1"/>
          </p:cNvSpPr>
          <p:nvPr>
            <p:ph type="subTitle" idx="1"/>
          </p:nvPr>
        </p:nvSpPr>
        <p:spPr bwMode="white">
          <a:xfrm>
            <a:off x="0" y="5257800"/>
            <a:ext cx="6998400" cy="914399"/>
          </a:xfrm>
          <a:solidFill>
            <a:schemeClr val="lt2">
              <a:alpha val="50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marL="0" indent="0" algn="l">
              <a:lnSpc>
                <a:spcPct val="100000"/>
              </a:lnSpc>
              <a:spcBef>
                <a:spcPts val="0"/>
              </a:spcBef>
              <a:spcAft>
                <a:spcPts val="0"/>
              </a:spcAft>
              <a:buNone/>
              <a:defRPr lang="en-US" sz="2400" b="0" i="0" dirty="0">
                <a:solidFill>
                  <a:schemeClr val="lt1"/>
                </a:solidFill>
                <a:latin typeface="+mn-lt"/>
                <a:ea typeface="Open Sans"/>
                <a:cs typeface="Open Sans"/>
              </a:defRPr>
            </a:lvl1pPr>
            <a:lvl2pPr marL="457200" indent="0" algn="ctr">
              <a:buNone/>
              <a:defRPr sz="2000" dirty="0"/>
            </a:lvl2pPr>
            <a:lvl3pPr marL="914400" indent="0" algn="ctr">
              <a:buNone/>
              <a:defRPr sz="1800" dirty="0"/>
            </a:lvl3pPr>
            <a:lvl4pPr marL="1371600" indent="0" algn="ctr">
              <a:buNone/>
              <a:defRPr sz="1600" dirty="0"/>
            </a:lvl4pPr>
            <a:lvl5pPr marL="1828800" indent="0" algn="ctr">
              <a:buNone/>
              <a:defRPr sz="1600" dirty="0"/>
            </a:lvl5pPr>
            <a:lvl6pPr marL="2286000" indent="0" algn="ctr">
              <a:buNone/>
              <a:defRPr sz="1600" dirty="0"/>
            </a:lvl6pPr>
            <a:lvl7pPr marL="2743200" indent="0" algn="ctr">
              <a:buNone/>
              <a:defRPr sz="1600" dirty="0"/>
            </a:lvl7pPr>
            <a:lvl8pPr marL="3200400" indent="0" algn="ctr">
              <a:buNone/>
              <a:defRPr sz="1600" dirty="0"/>
            </a:lvl8pPr>
            <a:lvl9pPr marL="3657600" indent="0" algn="ctr">
              <a:buNone/>
              <a:defRPr sz="1600" dirty="0"/>
            </a:lvl9pPr>
          </a:lstStyle>
          <a:p>
            <a:pPr marL="0"/>
            <a:r>
              <a:rPr lang="en-US" dirty="0"/>
              <a:t>Click to edit Master subtitle style</a:t>
            </a:r>
          </a:p>
        </p:txBody>
      </p:sp>
      <p:sp>
        <p:nvSpPr>
          <p:cNvPr id="6" name="Text Placeholder 5"/>
          <p:cNvSpPr>
            <a:spLocks noGrp="1"/>
          </p:cNvSpPr>
          <p:nvPr>
            <p:ph type="body" sz="quarter" idx="13"/>
          </p:nvPr>
        </p:nvSpPr>
        <p:spPr bwMode="white">
          <a:xfrm>
            <a:off x="7899400" y="3428999"/>
            <a:ext cx="4292600" cy="1828800"/>
          </a:xfr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rIns="0" anchor="ctr"/>
          <a:lstStyle>
            <a:lvl1pPr marL="0" indent="0" algn="ctr">
              <a:lnSpc>
                <a:spcPct val="100000"/>
              </a:lnSpc>
              <a:spcBef>
                <a:spcPts val="0"/>
              </a:spcBef>
              <a:buNone/>
              <a:defRPr lang="en-US" sz="2400" b="0" i="0" dirty="0">
                <a:solidFill>
                  <a:schemeClr val="tx1"/>
                </a:solidFill>
                <a:latin typeface="+mj-lt"/>
                <a:ea typeface="Open Sans"/>
                <a:cs typeface="Open Sans"/>
              </a:defRPr>
            </a:lvl1pPr>
            <a:lvl2pPr>
              <a:defRPr lang="en-US" sz="2400" dirty="0">
                <a:solidFill>
                  <a:schemeClr val="tx1"/>
                </a:solidFill>
                <a:latin typeface="+mj-lt"/>
              </a:defRPr>
            </a:lvl2pPr>
            <a:lvl3pPr>
              <a:defRPr lang="en-US" sz="2400" dirty="0">
                <a:solidFill>
                  <a:schemeClr val="tx1"/>
                </a:solidFill>
                <a:latin typeface="+mj-lt"/>
              </a:defRPr>
            </a:lvl3pPr>
            <a:lvl4pPr>
              <a:defRPr lang="en-US" sz="2400" dirty="0">
                <a:solidFill>
                  <a:schemeClr val="tx1"/>
                </a:solidFill>
                <a:latin typeface="+mj-lt"/>
              </a:defRPr>
            </a:lvl4pPr>
            <a:lvl5pPr>
              <a:defRPr lang="th-TH" sz="2400" dirty="0">
                <a:solidFill>
                  <a:schemeClr val="tx1"/>
                </a:solidFill>
                <a:latin typeface="+mj-lt"/>
              </a:defRPr>
            </a:lvl5pPr>
          </a:lstStyle>
          <a:p>
            <a:pPr marL="0" algn="ctr"/>
            <a:endParaRPr lang="th-TH" dirty="0"/>
          </a:p>
        </p:txBody>
      </p:sp>
      <p:pic>
        <p:nvPicPr>
          <p:cNvPr id="10" name="Google Shape;60;p40"/>
          <p:cNvPicPr>
            <a:picLocks noChangeAspect="1"/>
          </p:cNvPicPr>
          <p:nvPr/>
        </p:nvPicPr>
        <p:blipFill>
          <a:blip r:embed="rId3">
            <a:lum/>
          </a:blip>
          <a:srcRect/>
          <a:stretch>
            <a:fillRect/>
          </a:stretch>
        </p:blipFill>
        <p:spPr bwMode="white">
          <a:xfrm>
            <a:off x="685800" y="685801"/>
            <a:ext cx="2264871" cy="511774"/>
          </a:xfrm>
          <a:prstGeom prst="rect">
            <a:avLst/>
          </a:prstGeom>
          <a:noFill/>
          <a:ln>
            <a:noFill/>
            <a:headEnd type="none"/>
            <a:tailEnd type="none"/>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Title Slide 6">
    <p:spTree>
      <p:nvGrpSpPr>
        <p:cNvPr id="1" name=""/>
        <p:cNvGrpSpPr/>
        <p:nvPr/>
      </p:nvGrpSpPr>
      <p:grpSpPr>
        <a:xfrm>
          <a:off x="0" y="0"/>
          <a:ext cx="0" cy="0"/>
          <a:chOff x="0" y="0"/>
          <a:chExt cx="0" cy="0"/>
        </a:xfrm>
      </p:grpSpPr>
      <p:pic>
        <p:nvPicPr>
          <p:cNvPr id="7" name="Picture Placeholder 4" descr="A picture containing computer, indoor, computer, person&#10;&#10;Description automatically generated"/>
          <p:cNvPicPr>
            <a:picLocks noChangeAspect="1"/>
          </p:cNvPicPr>
          <p:nvPr/>
        </p:nvPicPr>
        <p:blipFill>
          <a:blip r:embed="rId2">
            <a:lum/>
          </a:blip>
          <a:srcRect/>
          <a:stretch>
            <a:fillRect/>
          </a:stretch>
        </p:blipFill>
        <p:spPr bwMode="white">
          <a:xfrm>
            <a:off x="0" y="0"/>
            <a:ext cx="12192000" cy="6720840"/>
          </a:xfrm>
          <a:prstGeom prst="rect">
            <a:avLst/>
          </a:prstGeom>
          <a:ln>
            <a:headEnd type="none"/>
            <a:tailEnd type="none"/>
          </a:ln>
        </p:spPr>
      </p:pic>
      <p:sp>
        <p:nvSpPr>
          <p:cNvPr id="9" name="Rectangle 8"/>
          <p:cNvSpPr>
            <a:spLocks/>
          </p:cNvSpPr>
          <p:nvPr userDrawn="1"/>
        </p:nvSpPr>
        <p:spPr bwMode="white">
          <a:xfrm>
            <a:off x="0" y="0"/>
            <a:ext cx="12192000" cy="6720840"/>
          </a:xfrm>
          <a:prstGeom prst="rect">
            <a:avLst/>
          </a:prstGeom>
          <a:gradFill>
            <a:gsLst>
              <a:gs pos="0">
                <a:schemeClr val="lt2">
                  <a:alpha val="50000"/>
                </a:schemeClr>
              </a:gs>
              <a:gs pos="25000">
                <a:schemeClr val="lt2">
                  <a:alpha val="0"/>
                </a:schemeClr>
              </a:gs>
            </a:gsLst>
            <a:lin ang="4200000"/>
          </a:gra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2" name="Title 1"/>
          <p:cNvSpPr>
            <a:spLocks noGrp="1"/>
          </p:cNvSpPr>
          <p:nvPr>
            <p:ph type="ctrTitle"/>
          </p:nvPr>
        </p:nvSpPr>
        <p:spPr bwMode="white">
          <a:xfrm>
            <a:off x="0" y="3429000"/>
            <a:ext cx="6998400" cy="1828800"/>
          </a:xfr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algn="l">
              <a:lnSpc>
                <a:spcPct val="100000"/>
              </a:lnSpc>
              <a:spcBef>
                <a:spcPts val="0"/>
              </a:spcBef>
              <a:spcAft>
                <a:spcPts val="0"/>
              </a:spcAft>
              <a:defRPr lang="en-US" sz="4000" b="0" i="0" dirty="0">
                <a:solidFill>
                  <a:schemeClr val="lt1"/>
                </a:solidFill>
                <a:latin typeface="Open Sans"/>
                <a:ea typeface="Open Sans"/>
                <a:cs typeface="Open Sans"/>
              </a:defRPr>
            </a:lvl1pPr>
          </a:lstStyle>
          <a:p>
            <a:pPr marL="0">
              <a:spcAft>
                <a:spcPts val="1200"/>
              </a:spcAft>
            </a:pPr>
            <a:r>
              <a:rPr lang="en-US" dirty="0"/>
              <a:t>Click to edit Master title style</a:t>
            </a:r>
          </a:p>
        </p:txBody>
      </p:sp>
      <p:sp>
        <p:nvSpPr>
          <p:cNvPr id="3" name="Subtitle 2"/>
          <p:cNvSpPr>
            <a:spLocks noGrp="1"/>
          </p:cNvSpPr>
          <p:nvPr>
            <p:ph type="subTitle" idx="1"/>
          </p:nvPr>
        </p:nvSpPr>
        <p:spPr bwMode="white">
          <a:xfrm>
            <a:off x="0" y="5257800"/>
            <a:ext cx="6998400" cy="914399"/>
          </a:xfrm>
          <a:solidFill>
            <a:schemeClr val="lt2">
              <a:alpha val="50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marL="0" indent="0" algn="l">
              <a:lnSpc>
                <a:spcPct val="100000"/>
              </a:lnSpc>
              <a:spcBef>
                <a:spcPts val="0"/>
              </a:spcBef>
              <a:spcAft>
                <a:spcPts val="0"/>
              </a:spcAft>
              <a:buNone/>
              <a:defRPr lang="en-US" sz="2400" b="0" i="0" dirty="0">
                <a:solidFill>
                  <a:schemeClr val="lt1"/>
                </a:solidFill>
                <a:latin typeface="+mn-lt"/>
                <a:ea typeface="Open Sans"/>
                <a:cs typeface="Open Sans"/>
              </a:defRPr>
            </a:lvl1pPr>
            <a:lvl2pPr marL="457200" indent="0" algn="ctr">
              <a:buNone/>
              <a:defRPr sz="2000" dirty="0"/>
            </a:lvl2pPr>
            <a:lvl3pPr marL="914400" indent="0" algn="ctr">
              <a:buNone/>
              <a:defRPr sz="1800" dirty="0"/>
            </a:lvl3pPr>
            <a:lvl4pPr marL="1371600" indent="0" algn="ctr">
              <a:buNone/>
              <a:defRPr sz="1600" dirty="0"/>
            </a:lvl4pPr>
            <a:lvl5pPr marL="1828800" indent="0" algn="ctr">
              <a:buNone/>
              <a:defRPr sz="1600" dirty="0"/>
            </a:lvl5pPr>
            <a:lvl6pPr marL="2286000" indent="0" algn="ctr">
              <a:buNone/>
              <a:defRPr sz="1600" dirty="0"/>
            </a:lvl6pPr>
            <a:lvl7pPr marL="2743200" indent="0" algn="ctr">
              <a:buNone/>
              <a:defRPr sz="1600" dirty="0"/>
            </a:lvl7pPr>
            <a:lvl8pPr marL="3200400" indent="0" algn="ctr">
              <a:buNone/>
              <a:defRPr sz="1600" dirty="0"/>
            </a:lvl8pPr>
            <a:lvl9pPr marL="3657600" indent="0" algn="ctr">
              <a:buNone/>
              <a:defRPr sz="1600" dirty="0"/>
            </a:lvl9pPr>
          </a:lstStyle>
          <a:p>
            <a:pPr marL="0"/>
            <a:r>
              <a:rPr lang="en-US" dirty="0"/>
              <a:t>Click to edit Master subtitle style</a:t>
            </a:r>
          </a:p>
        </p:txBody>
      </p:sp>
      <p:sp>
        <p:nvSpPr>
          <p:cNvPr id="6" name="Text Placeholder 5"/>
          <p:cNvSpPr>
            <a:spLocks noGrp="1"/>
          </p:cNvSpPr>
          <p:nvPr>
            <p:ph type="body" sz="quarter" idx="13"/>
          </p:nvPr>
        </p:nvSpPr>
        <p:spPr bwMode="white">
          <a:xfrm>
            <a:off x="7899400" y="3428999"/>
            <a:ext cx="4292600" cy="1828800"/>
          </a:xfr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rIns="0" anchor="ctr"/>
          <a:lstStyle>
            <a:lvl1pPr marL="0" indent="0" algn="ctr">
              <a:lnSpc>
                <a:spcPct val="100000"/>
              </a:lnSpc>
              <a:spcBef>
                <a:spcPts val="0"/>
              </a:spcBef>
              <a:buNone/>
              <a:defRPr lang="en-US" sz="2400" b="0" i="0" dirty="0">
                <a:solidFill>
                  <a:schemeClr val="tx1"/>
                </a:solidFill>
                <a:latin typeface="+mj-lt"/>
                <a:ea typeface="Open Sans"/>
                <a:cs typeface="Open Sans"/>
              </a:defRPr>
            </a:lvl1pPr>
            <a:lvl2pPr>
              <a:defRPr lang="en-US" sz="2400" dirty="0">
                <a:solidFill>
                  <a:schemeClr val="tx1"/>
                </a:solidFill>
                <a:latin typeface="+mj-lt"/>
              </a:defRPr>
            </a:lvl2pPr>
            <a:lvl3pPr>
              <a:defRPr lang="en-US" sz="2400" dirty="0">
                <a:solidFill>
                  <a:schemeClr val="tx1"/>
                </a:solidFill>
                <a:latin typeface="+mj-lt"/>
              </a:defRPr>
            </a:lvl3pPr>
            <a:lvl4pPr>
              <a:defRPr lang="en-US" sz="2400" dirty="0">
                <a:solidFill>
                  <a:schemeClr val="tx1"/>
                </a:solidFill>
                <a:latin typeface="+mj-lt"/>
              </a:defRPr>
            </a:lvl4pPr>
            <a:lvl5pPr>
              <a:defRPr lang="th-TH" sz="2400" dirty="0">
                <a:solidFill>
                  <a:schemeClr val="tx1"/>
                </a:solidFill>
                <a:latin typeface="+mj-lt"/>
              </a:defRPr>
            </a:lvl5pPr>
          </a:lstStyle>
          <a:p>
            <a:pPr marL="0" algn="ctr"/>
            <a:endParaRPr lang="th-TH" dirty="0"/>
          </a:p>
        </p:txBody>
      </p:sp>
      <p:pic>
        <p:nvPicPr>
          <p:cNvPr id="8" name="Google Shape;60;p40"/>
          <p:cNvPicPr>
            <a:picLocks noChangeAspect="1"/>
          </p:cNvPicPr>
          <p:nvPr/>
        </p:nvPicPr>
        <p:blipFill>
          <a:blip r:embed="rId3">
            <a:lum/>
          </a:blip>
          <a:srcRect/>
          <a:stretch>
            <a:fillRect/>
          </a:stretch>
        </p:blipFill>
        <p:spPr bwMode="white">
          <a:xfrm>
            <a:off x="685800" y="685801"/>
            <a:ext cx="2264871" cy="511774"/>
          </a:xfrm>
          <a:prstGeom prst="rect">
            <a:avLst/>
          </a:prstGeom>
          <a:noFill/>
          <a:ln>
            <a:noFill/>
            <a:headEnd type="none"/>
            <a:tailEnd type="none"/>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_Title Slide 7">
    <p:spTree>
      <p:nvGrpSpPr>
        <p:cNvPr id="1" name=""/>
        <p:cNvGrpSpPr/>
        <p:nvPr/>
      </p:nvGrpSpPr>
      <p:grpSpPr>
        <a:xfrm>
          <a:off x="0" y="0"/>
          <a:ext cx="0" cy="0"/>
          <a:chOff x="0" y="0"/>
          <a:chExt cx="0" cy="0"/>
        </a:xfrm>
      </p:grpSpPr>
      <p:pic>
        <p:nvPicPr>
          <p:cNvPr id="7" name="Picture Placeholder 6"/>
          <p:cNvPicPr>
            <a:picLocks noChangeAspect="1"/>
          </p:cNvPicPr>
          <p:nvPr/>
        </p:nvPicPr>
        <p:blipFill>
          <a:blip r:embed="rId2">
            <a:lum/>
          </a:blip>
          <a:srcRect/>
          <a:stretch>
            <a:fillRect/>
          </a:stretch>
        </p:blipFill>
        <p:spPr bwMode="white">
          <a:xfrm>
            <a:off x="0" y="0"/>
            <a:ext cx="12192000" cy="6721475"/>
          </a:xfrm>
          <a:prstGeom prst="rect">
            <a:avLst/>
          </a:prstGeom>
          <a:ln>
            <a:headEnd type="none"/>
            <a:tailEnd type="none"/>
          </a:ln>
        </p:spPr>
      </p:pic>
      <p:sp>
        <p:nvSpPr>
          <p:cNvPr id="2" name="Title 1"/>
          <p:cNvSpPr>
            <a:spLocks noGrp="1"/>
          </p:cNvSpPr>
          <p:nvPr>
            <p:ph type="ctrTitle"/>
          </p:nvPr>
        </p:nvSpPr>
        <p:spPr bwMode="white">
          <a:xfrm>
            <a:off x="0" y="3429000"/>
            <a:ext cx="6998400" cy="1828800"/>
          </a:xfr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algn="l">
              <a:lnSpc>
                <a:spcPct val="100000"/>
              </a:lnSpc>
              <a:spcBef>
                <a:spcPts val="0"/>
              </a:spcBef>
              <a:spcAft>
                <a:spcPts val="0"/>
              </a:spcAft>
              <a:defRPr lang="en-US" sz="4000" b="0" i="0" dirty="0">
                <a:solidFill>
                  <a:schemeClr val="lt1"/>
                </a:solidFill>
                <a:latin typeface="Open Sans"/>
                <a:ea typeface="Open Sans"/>
                <a:cs typeface="Open Sans"/>
              </a:defRPr>
            </a:lvl1pPr>
          </a:lstStyle>
          <a:p>
            <a:pPr marL="0">
              <a:spcAft>
                <a:spcPts val="1200"/>
              </a:spcAft>
            </a:pPr>
            <a:r>
              <a:rPr lang="en-US" dirty="0"/>
              <a:t>Click to edit Master title style</a:t>
            </a:r>
          </a:p>
        </p:txBody>
      </p:sp>
      <p:sp>
        <p:nvSpPr>
          <p:cNvPr id="3" name="Subtitle 2"/>
          <p:cNvSpPr>
            <a:spLocks noGrp="1"/>
          </p:cNvSpPr>
          <p:nvPr>
            <p:ph type="subTitle" idx="1"/>
          </p:nvPr>
        </p:nvSpPr>
        <p:spPr bwMode="white">
          <a:xfrm>
            <a:off x="0" y="5257800"/>
            <a:ext cx="6998400" cy="914399"/>
          </a:xfrm>
          <a:solidFill>
            <a:schemeClr val="lt2">
              <a:alpha val="50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tIns="46800" rIns="90000" bIns="46800" anchor="ctr"/>
          <a:lstStyle>
            <a:lvl1pPr marL="0" indent="0" algn="l">
              <a:lnSpc>
                <a:spcPct val="100000"/>
              </a:lnSpc>
              <a:spcBef>
                <a:spcPts val="0"/>
              </a:spcBef>
              <a:spcAft>
                <a:spcPts val="0"/>
              </a:spcAft>
              <a:buNone/>
              <a:defRPr lang="en-US" sz="2400" b="0" i="0" dirty="0">
                <a:solidFill>
                  <a:schemeClr val="lt1"/>
                </a:solidFill>
                <a:latin typeface="+mn-lt"/>
                <a:ea typeface="Open Sans"/>
                <a:cs typeface="Open Sans"/>
              </a:defRPr>
            </a:lvl1pPr>
            <a:lvl2pPr marL="457200" indent="0" algn="ctr">
              <a:buNone/>
              <a:defRPr sz="2000" dirty="0"/>
            </a:lvl2pPr>
            <a:lvl3pPr marL="914400" indent="0" algn="ctr">
              <a:buNone/>
              <a:defRPr sz="1800" dirty="0"/>
            </a:lvl3pPr>
            <a:lvl4pPr marL="1371600" indent="0" algn="ctr">
              <a:buNone/>
              <a:defRPr sz="1600" dirty="0"/>
            </a:lvl4pPr>
            <a:lvl5pPr marL="1828800" indent="0" algn="ctr">
              <a:buNone/>
              <a:defRPr sz="1600" dirty="0"/>
            </a:lvl5pPr>
            <a:lvl6pPr marL="2286000" indent="0" algn="ctr">
              <a:buNone/>
              <a:defRPr sz="1600" dirty="0"/>
            </a:lvl6pPr>
            <a:lvl7pPr marL="2743200" indent="0" algn="ctr">
              <a:buNone/>
              <a:defRPr sz="1600" dirty="0"/>
            </a:lvl7pPr>
            <a:lvl8pPr marL="3200400" indent="0" algn="ctr">
              <a:buNone/>
              <a:defRPr sz="1600" dirty="0"/>
            </a:lvl8pPr>
            <a:lvl9pPr marL="3657600" indent="0" algn="ctr">
              <a:buNone/>
              <a:defRPr sz="1600" dirty="0"/>
            </a:lvl9pPr>
          </a:lstStyle>
          <a:p>
            <a:pPr marL="0"/>
            <a:r>
              <a:rPr lang="en-US" dirty="0"/>
              <a:t>Click to edit Master subtitle style</a:t>
            </a:r>
          </a:p>
        </p:txBody>
      </p:sp>
      <p:sp>
        <p:nvSpPr>
          <p:cNvPr id="6" name="Text Placeholder 5"/>
          <p:cNvSpPr>
            <a:spLocks noGrp="1"/>
          </p:cNvSpPr>
          <p:nvPr>
            <p:ph type="body" sz="quarter" idx="13"/>
          </p:nvPr>
        </p:nvSpPr>
        <p:spPr bwMode="white">
          <a:xfrm>
            <a:off x="7899400" y="3428999"/>
            <a:ext cx="4292600" cy="1828800"/>
          </a:xfr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rIns="0" anchor="ctr"/>
          <a:lstStyle>
            <a:lvl1pPr marL="0" indent="0" algn="ctr">
              <a:lnSpc>
                <a:spcPct val="100000"/>
              </a:lnSpc>
              <a:spcBef>
                <a:spcPts val="0"/>
              </a:spcBef>
              <a:buNone/>
              <a:defRPr lang="en-US" sz="2400" b="0" i="0" dirty="0">
                <a:solidFill>
                  <a:schemeClr val="tx1"/>
                </a:solidFill>
                <a:latin typeface="+mj-lt"/>
                <a:ea typeface="Open Sans"/>
                <a:cs typeface="Open Sans"/>
              </a:defRPr>
            </a:lvl1pPr>
            <a:lvl2pPr>
              <a:defRPr lang="en-US" sz="2400" dirty="0">
                <a:solidFill>
                  <a:schemeClr val="tx1"/>
                </a:solidFill>
                <a:latin typeface="+mj-lt"/>
              </a:defRPr>
            </a:lvl2pPr>
            <a:lvl3pPr>
              <a:defRPr lang="en-US" sz="2400" dirty="0">
                <a:solidFill>
                  <a:schemeClr val="tx1"/>
                </a:solidFill>
                <a:latin typeface="+mj-lt"/>
              </a:defRPr>
            </a:lvl3pPr>
            <a:lvl4pPr>
              <a:defRPr lang="en-US" sz="2400" dirty="0">
                <a:solidFill>
                  <a:schemeClr val="tx1"/>
                </a:solidFill>
                <a:latin typeface="+mj-lt"/>
              </a:defRPr>
            </a:lvl4pPr>
            <a:lvl5pPr>
              <a:defRPr lang="th-TH" sz="2400" dirty="0">
                <a:solidFill>
                  <a:schemeClr val="tx1"/>
                </a:solidFill>
                <a:latin typeface="+mj-lt"/>
              </a:defRPr>
            </a:lvl5pPr>
          </a:lstStyle>
          <a:p>
            <a:pPr marL="0" algn="ctr"/>
            <a:endParaRPr lang="th-TH" dirty="0"/>
          </a:p>
        </p:txBody>
      </p:sp>
      <p:pic>
        <p:nvPicPr>
          <p:cNvPr id="8" name="Google Shape;60;p40"/>
          <p:cNvPicPr>
            <a:picLocks noChangeAspect="1"/>
          </p:cNvPicPr>
          <p:nvPr/>
        </p:nvPicPr>
        <p:blipFill>
          <a:blip r:embed="rId3">
            <a:lum/>
          </a:blip>
          <a:srcRect/>
          <a:stretch>
            <a:fillRect/>
          </a:stretch>
        </p:blipFill>
        <p:spPr bwMode="white">
          <a:xfrm>
            <a:off x="685800" y="685801"/>
            <a:ext cx="2264871" cy="511774"/>
          </a:xfrm>
          <a:prstGeom prst="rect">
            <a:avLst/>
          </a:prstGeom>
          <a:noFill/>
          <a:ln>
            <a:noFill/>
            <a:headEnd type="none"/>
            <a:tailEnd type="none"/>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bwMode="white">
          <a:xfrm>
            <a:off x="685801" y="1600200"/>
            <a:ext cx="5067299" cy="795851"/>
          </a:xfrm>
          <a:ln>
            <a:headEnd type="none"/>
            <a:tailEnd type="none"/>
          </a:ln>
        </p:spPr>
        <p:txBody>
          <a:bodyPr wrap="square" anchor="t"/>
          <a:lstStyle>
            <a:lvl1pPr marL="0" indent="0">
              <a:lnSpc>
                <a:spcPct val="100000"/>
              </a:lnSpc>
              <a:spcBef>
                <a:spcPts val="0"/>
              </a:spcBef>
              <a:buNone/>
              <a:defRPr sz="1600" b="0" i="0" dirty="0">
                <a:latin typeface="+mj-lt"/>
                <a:ea typeface="Open Sans"/>
                <a:cs typeface="Open Sans"/>
              </a:defRPr>
            </a:lvl1pPr>
            <a:lvl2pPr marL="457200" indent="0">
              <a:buNone/>
              <a:defRPr sz="2000" b="1" dirty="0"/>
            </a:lvl2pPr>
            <a:lvl3pPr marL="914400" indent="0">
              <a:buNone/>
              <a:defRPr sz="1800" b="1" dirty="0"/>
            </a:lvl3pPr>
            <a:lvl4pPr marL="1371600" indent="0">
              <a:buNone/>
              <a:defRPr sz="1600" b="1" dirty="0"/>
            </a:lvl4pPr>
            <a:lvl5pPr marL="1828800" indent="0">
              <a:buNone/>
              <a:defRPr sz="1600" b="1" dirty="0"/>
            </a:lvl5pPr>
            <a:lvl6pPr marL="2286000" indent="0">
              <a:buNone/>
              <a:defRPr sz="1600" b="1" dirty="0"/>
            </a:lvl6pPr>
            <a:lvl7pPr marL="2743200" indent="0">
              <a:buNone/>
              <a:defRPr sz="1600" b="1" dirty="0"/>
            </a:lvl7pPr>
            <a:lvl8pPr marL="3200400" indent="0">
              <a:buNone/>
              <a:defRPr sz="1600" b="1" dirty="0"/>
            </a:lvl8pPr>
            <a:lvl9pPr marL="3657600" indent="0">
              <a:buNone/>
              <a:defRPr sz="1600" b="1" dirty="0"/>
            </a:lvl9pPr>
          </a:lstStyle>
          <a:p>
            <a:r>
              <a:rPr lang="en-US" dirty="0"/>
              <a:t>Click to edit Master text styles</a:t>
            </a:r>
          </a:p>
        </p:txBody>
      </p:sp>
      <p:sp>
        <p:nvSpPr>
          <p:cNvPr id="4" name="Content Placeholder 3"/>
          <p:cNvSpPr>
            <a:spLocks noGrp="1"/>
          </p:cNvSpPr>
          <p:nvPr>
            <p:ph sz="half" idx="2" hasCustomPrompt="1"/>
          </p:nvPr>
        </p:nvSpPr>
        <p:spPr bwMode="white">
          <a:xfrm>
            <a:off x="685801" y="2514599"/>
            <a:ext cx="5067299" cy="3675063"/>
          </a:xfrm>
          <a:ln>
            <a:headEnd type="none"/>
            <a:tailEnd type="none"/>
          </a:ln>
        </p:spPr>
        <p:txBody>
          <a:bodyPr wrap="square"/>
          <a:lstStyle>
            <a:lvl1pPr>
              <a:defRPr b="0" i="0" dirty="0">
                <a:latin typeface="Open Sans"/>
                <a:ea typeface="Open Sans"/>
                <a:cs typeface="Open Sans"/>
              </a:defRPr>
            </a:lvl1pPr>
            <a:lvl2pPr>
              <a:defRPr b="0" i="0" dirty="0">
                <a:latin typeface="Open Sans"/>
                <a:ea typeface="Open Sans"/>
                <a:cs typeface="Open Sans"/>
              </a:defRPr>
            </a:lvl2pPr>
            <a:lvl3pPr>
              <a:defRPr b="0" i="0" dirty="0">
                <a:latin typeface="Open Sans"/>
                <a:ea typeface="Open Sans"/>
                <a:cs typeface="Open Sans"/>
              </a:defRPr>
            </a:lvl3pPr>
            <a:lvl4pPr>
              <a:defRPr b="0" i="0" dirty="0">
                <a:latin typeface="Open Sans"/>
                <a:ea typeface="Open Sans"/>
                <a:cs typeface="Open Sans"/>
              </a:defRPr>
            </a:lvl4pPr>
            <a:lvl5pPr>
              <a:defRPr b="0" i="0" dirty="0">
                <a:latin typeface="Open Sans"/>
                <a:ea typeface="Open Sans"/>
                <a:cs typeface="Open Sans"/>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bwMode="white">
          <a:xfrm>
            <a:off x="6438900" y="1600200"/>
            <a:ext cx="5045074" cy="795851"/>
          </a:xfrm>
          <a:ln>
            <a:headEnd type="none"/>
            <a:tailEnd type="none"/>
          </a:ln>
        </p:spPr>
        <p:txBody>
          <a:bodyPr wrap="square" anchor="t"/>
          <a:lstStyle>
            <a:lvl1pPr marL="0" indent="0">
              <a:lnSpc>
                <a:spcPct val="100000"/>
              </a:lnSpc>
              <a:spcBef>
                <a:spcPts val="0"/>
              </a:spcBef>
              <a:buNone/>
              <a:defRPr sz="1600" b="0" i="0" dirty="0">
                <a:latin typeface="+mj-lt"/>
                <a:ea typeface="Open Sans"/>
                <a:cs typeface="Open Sans"/>
              </a:defRPr>
            </a:lvl1pPr>
            <a:lvl2pPr marL="457200" indent="0">
              <a:buNone/>
              <a:defRPr sz="2000" b="1" dirty="0"/>
            </a:lvl2pPr>
            <a:lvl3pPr marL="914400" indent="0">
              <a:buNone/>
              <a:defRPr sz="1800" b="1" dirty="0"/>
            </a:lvl3pPr>
            <a:lvl4pPr marL="1371600" indent="0">
              <a:buNone/>
              <a:defRPr sz="1600" b="1" dirty="0"/>
            </a:lvl4pPr>
            <a:lvl5pPr marL="1828800" indent="0">
              <a:buNone/>
              <a:defRPr sz="1600" b="1" dirty="0"/>
            </a:lvl5pPr>
            <a:lvl6pPr marL="2286000" indent="0">
              <a:buNone/>
              <a:defRPr sz="1600" b="1" dirty="0"/>
            </a:lvl6pPr>
            <a:lvl7pPr marL="2743200" indent="0">
              <a:buNone/>
              <a:defRPr sz="1600" b="1" dirty="0"/>
            </a:lvl7pPr>
            <a:lvl8pPr marL="3200400" indent="0">
              <a:buNone/>
              <a:defRPr sz="1600" b="1" dirty="0"/>
            </a:lvl8pPr>
            <a:lvl9pPr marL="3657600" indent="0">
              <a:buNone/>
              <a:defRPr sz="1600" b="1" dirty="0"/>
            </a:lvl9pPr>
          </a:lstStyle>
          <a:p>
            <a:r>
              <a:rPr lang="en-US" dirty="0"/>
              <a:t>Click to edit Master text styles</a:t>
            </a:r>
          </a:p>
        </p:txBody>
      </p:sp>
      <p:sp>
        <p:nvSpPr>
          <p:cNvPr id="6" name="Content Placeholder 5"/>
          <p:cNvSpPr>
            <a:spLocks noGrp="1"/>
          </p:cNvSpPr>
          <p:nvPr>
            <p:ph sz="quarter" idx="4" hasCustomPrompt="1"/>
          </p:nvPr>
        </p:nvSpPr>
        <p:spPr bwMode="white">
          <a:xfrm>
            <a:off x="6438900" y="2514599"/>
            <a:ext cx="5045074" cy="3675063"/>
          </a:xfrm>
          <a:ln>
            <a:headEnd type="none"/>
            <a:tailEnd type="none"/>
          </a:ln>
        </p:spPr>
        <p:txBody>
          <a:bodyPr wrap="square"/>
          <a:lstStyle>
            <a:lvl1pPr>
              <a:defRPr b="0" i="0" dirty="0">
                <a:latin typeface="Open Sans"/>
                <a:ea typeface="Open Sans"/>
                <a:cs typeface="Open Sans"/>
              </a:defRPr>
            </a:lvl1pPr>
            <a:lvl2pPr>
              <a:defRPr b="0" i="0" dirty="0">
                <a:latin typeface="Open Sans"/>
                <a:ea typeface="Open Sans"/>
                <a:cs typeface="Open Sans"/>
              </a:defRPr>
            </a:lvl2pPr>
            <a:lvl3pPr>
              <a:defRPr b="0" i="0" dirty="0">
                <a:latin typeface="Open Sans"/>
                <a:ea typeface="Open Sans"/>
                <a:cs typeface="Open Sans"/>
              </a:defRPr>
            </a:lvl3pPr>
            <a:lvl4pPr>
              <a:defRPr b="0" i="0" dirty="0">
                <a:latin typeface="Open Sans"/>
                <a:ea typeface="Open Sans"/>
                <a:cs typeface="Open Sans"/>
              </a:defRPr>
            </a:lvl4pPr>
            <a:lvl5pPr>
              <a:defRPr b="0" i="0" dirty="0">
                <a:latin typeface="Open Sans"/>
                <a:ea typeface="Open Sans"/>
                <a:cs typeface="Open Sans"/>
              </a:defRPr>
            </a:lvl5pPr>
          </a:lstStyle>
          <a:p>
            <a:r>
              <a:rPr lang="en-US" dirty="0"/>
              <a:t>This is a content placeholder. Click here to add body text. Use tab / shift + tab to navigate between text levels. Click the bullet button or backspace to remove bullets. Click the icons in the center of this placeholder to add other types of content such as tables, charts, pictures, video, etc.</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bwMode="white">
          <a:ln>
            <a:headEnd type="none"/>
            <a:tailEnd type="none"/>
          </a:ln>
        </p:spPr>
        <p:txBody>
          <a:bodyPr wrap="square"/>
          <a:lstStyle/>
          <a:p>
            <a:fld id="{186795C3-54DB-416B-A0EB-4F51232B26E9}" type="datetime1">
              <a:rPr lang="en-US" dirty="0"/>
              <a:t>7/3/2025</a:t>
            </a:fld>
            <a:endParaRPr lang="en-US" dirty="0"/>
          </a:p>
        </p:txBody>
      </p:sp>
      <p:sp>
        <p:nvSpPr>
          <p:cNvPr id="8" name="Footer Placeholder 7"/>
          <p:cNvSpPr>
            <a:spLocks noGrp="1"/>
          </p:cNvSpPr>
          <p:nvPr>
            <p:ph type="ftr" sz="quarter" idx="11"/>
          </p:nvPr>
        </p:nvSpPr>
        <p:spPr bwMode="white">
          <a:ln>
            <a:headEnd type="none"/>
            <a:tailEnd type="none"/>
          </a:ln>
        </p:spPr>
        <p:txBody>
          <a:bodyPr wrap="square"/>
          <a:lstStyle/>
          <a:p>
            <a:endParaRPr lang="en-US" dirty="0"/>
          </a:p>
        </p:txBody>
      </p:sp>
      <p:sp>
        <p:nvSpPr>
          <p:cNvPr id="9" name="Slide Number Placeholder 8"/>
          <p:cNvSpPr>
            <a:spLocks noGrp="1"/>
          </p:cNvSpPr>
          <p:nvPr>
            <p:ph type="sldNum" sz="quarter" idx="12"/>
          </p:nvPr>
        </p:nvSpPr>
        <p:spPr bwMode="white">
          <a:ln>
            <a:headEnd type="none"/>
            <a:tailEnd type="none"/>
          </a:ln>
        </p:spPr>
        <p:txBody>
          <a:bodyPr wrap="square"/>
          <a:lstStyle/>
          <a:p>
            <a:fld id="{4737D6AF-2FA5-476A-AF60-7A8CDF2E2DFB}" type="slidenum">
              <a:rPr lang="en-US" dirty="0"/>
              <a:t>‹#›</a:t>
            </a:fld>
            <a:endParaRPr lang="en-US" dirty="0"/>
          </a:p>
        </p:txBody>
      </p:sp>
      <p:sp>
        <p:nvSpPr>
          <p:cNvPr id="10" name="Title 9"/>
          <p:cNvSpPr>
            <a:spLocks noGrp="1"/>
          </p:cNvSpPr>
          <p:nvPr>
            <p:ph type="title"/>
          </p:nvPr>
        </p:nvSpPr>
        <p:spPr bwMode="white">
          <a:ln>
            <a:headEnd type="none"/>
            <a:tailEnd type="none"/>
          </a:ln>
        </p:spPr>
        <p:txBody>
          <a:bodyPr wrap="square"/>
          <a:lstStyle>
            <a:lvl1pPr>
              <a:defRPr b="0" i="0" dirty="0">
                <a:latin typeface="Open Sans"/>
                <a:ea typeface="Open Sans"/>
                <a:cs typeface="Open Sans"/>
              </a:defRPr>
            </a:lvl1pPr>
          </a:lstStyle>
          <a:p>
            <a:r>
              <a:rPr lang="en-US" dirty="0"/>
              <a:t>Click to edit Master title style</a:t>
            </a:r>
          </a:p>
        </p:txBody>
      </p:sp>
      <p:cxnSp>
        <p:nvCxnSpPr>
          <p:cNvPr id="11" name="Straight Connector 10"/>
          <p:cNvCxnSpPr/>
          <p:nvPr/>
        </p:nvCxnSpPr>
        <p:spPr bwMode="white">
          <a:xfrm>
            <a:off x="6096000" y="1600200"/>
            <a:ext cx="0" cy="4571998"/>
          </a:xfrm>
          <a:prstGeom prst="line">
            <a:avLst/>
          </a:prstGeom>
          <a:ln w="12700" cap="flat">
            <a:solidFill>
              <a:schemeClr val="dk2"/>
            </a:solidFill>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6" name="Title 5"/>
          <p:cNvSpPr>
            <a:spLocks noGrp="1"/>
          </p:cNvSpPr>
          <p:nvPr>
            <p:ph type="title"/>
          </p:nvPr>
        </p:nvSpPr>
        <p:spPr bwMode="white">
          <a:ln>
            <a:headEnd type="none"/>
            <a:tailEnd type="none"/>
          </a:ln>
        </p:spPr>
        <p:txBody>
          <a:bodyPr wrap="square"/>
          <a:lstStyle>
            <a:lvl1pPr>
              <a:defRPr b="0" i="0" dirty="0">
                <a:latin typeface="Open Sans"/>
                <a:ea typeface="Open Sans"/>
                <a:cs typeface="Open Sans"/>
              </a:defRPr>
            </a:lvl1pPr>
          </a:lstStyle>
          <a:p>
            <a:r>
              <a:rPr lang="en-US" dirty="0"/>
              <a:t>Click to edit Master title style</a:t>
            </a:r>
          </a:p>
        </p:txBody>
      </p:sp>
      <p:sp>
        <p:nvSpPr>
          <p:cNvPr id="7" name="Date Placeholder 6"/>
          <p:cNvSpPr>
            <a:spLocks noGrp="1"/>
          </p:cNvSpPr>
          <p:nvPr>
            <p:ph type="dt" sz="half" idx="10"/>
          </p:nvPr>
        </p:nvSpPr>
        <p:spPr bwMode="white">
          <a:ln>
            <a:headEnd type="none"/>
            <a:tailEnd type="none"/>
          </a:ln>
        </p:spPr>
        <p:txBody>
          <a:bodyPr wrap="square"/>
          <a:lstStyle/>
          <a:p>
            <a:fld id="{196514B2-5A79-4CB2-A884-9382BAF6D46D}" type="datetime1">
              <a:rPr lang="en-US" dirty="0"/>
              <a:t>7/3/2025</a:t>
            </a:fld>
            <a:endParaRPr lang="en-US" dirty="0"/>
          </a:p>
        </p:txBody>
      </p:sp>
      <p:sp>
        <p:nvSpPr>
          <p:cNvPr id="8" name="Footer Placeholder 7"/>
          <p:cNvSpPr>
            <a:spLocks noGrp="1"/>
          </p:cNvSpPr>
          <p:nvPr>
            <p:ph type="ftr" sz="quarter" idx="11"/>
          </p:nvPr>
        </p:nvSpPr>
        <p:spPr bwMode="white">
          <a:ln>
            <a:headEnd type="none"/>
            <a:tailEnd type="none"/>
          </a:ln>
        </p:spPr>
        <p:txBody>
          <a:bodyPr wrap="square"/>
          <a:lstStyle/>
          <a:p>
            <a:pPr algn="l"/>
            <a:endParaRPr lang="en-US" dirty="0"/>
          </a:p>
        </p:txBody>
      </p:sp>
      <p:sp>
        <p:nvSpPr>
          <p:cNvPr id="9" name="Slide Number Placeholder 8"/>
          <p:cNvSpPr>
            <a:spLocks noGrp="1"/>
          </p:cNvSpPr>
          <p:nvPr>
            <p:ph type="sldNum" sz="quarter" idx="12"/>
          </p:nvPr>
        </p:nvSpPr>
        <p:spPr bwMode="white">
          <a:ln>
            <a:headEnd type="none"/>
            <a:tailEnd type="none"/>
          </a:ln>
        </p:spPr>
        <p:txBody>
          <a:bodyPr wrap="square"/>
          <a:lstStyle/>
          <a:p>
            <a:pPr algn="ctr"/>
            <a:fld id="{4737D6AF-2FA5-476A-AF60-7A8CDF2E2DFB}" type="slidenum">
              <a:rPr lang="en-US" dirty="0"/>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Only 2">
    <p:spTree>
      <p:nvGrpSpPr>
        <p:cNvPr id="1" name=""/>
        <p:cNvGrpSpPr/>
        <p:nvPr/>
      </p:nvGrpSpPr>
      <p:grpSpPr>
        <a:xfrm>
          <a:off x="0" y="0"/>
          <a:ext cx="0" cy="0"/>
          <a:chOff x="0" y="0"/>
          <a:chExt cx="0" cy="0"/>
        </a:xfrm>
      </p:grpSpPr>
      <p:pic>
        <p:nvPicPr>
          <p:cNvPr id="13" name="Picture Placeholder 7"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ln>
            <a:headEnd type="none"/>
            <a:tailEnd type="none"/>
          </a:ln>
        </p:spPr>
      </p:pic>
      <p:sp>
        <p:nvSpPr>
          <p:cNvPr id="11" name="Rectangle 10"/>
          <p:cNvSpPr>
            <a:spLocks/>
          </p:cNvSpPr>
          <p:nvPr userDrawn="1"/>
        </p:nvSpPr>
        <p:spPr bwMode="white">
          <a:xfrm>
            <a:off x="685800" y="685799"/>
            <a:ext cx="10820400" cy="5486401"/>
          </a:xfrm>
          <a:prstGeom prst="rect">
            <a:avLst/>
          </a:prstGeom>
          <a:solidFill>
            <a:schemeClr val="l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sp>
        <p:nvSpPr>
          <p:cNvPr id="6" name="Title 5"/>
          <p:cNvSpPr>
            <a:spLocks noGrp="1"/>
          </p:cNvSpPr>
          <p:nvPr>
            <p:ph type="title"/>
          </p:nvPr>
        </p:nvSpPr>
        <p:spPr bwMode="white">
          <a:xfrm>
            <a:off x="1142999" y="1093854"/>
            <a:ext cx="9936000" cy="638832"/>
          </a:xfrm>
          <a:ln>
            <a:headEnd type="none"/>
            <a:tailEnd type="none"/>
          </a:ln>
        </p:spPr>
        <p:txBody>
          <a:bodyPr wrap="square"/>
          <a:lstStyle>
            <a:lvl1pPr>
              <a:defRPr b="0" i="0" dirty="0">
                <a:latin typeface="Open Sans"/>
                <a:ea typeface="Open Sans"/>
                <a:cs typeface="Open Sans"/>
              </a:defRPr>
            </a:lvl1pPr>
          </a:lstStyle>
          <a:p>
            <a:r>
              <a:rPr lang="en-US" dirty="0"/>
              <a:t>Click to edit Master title style</a:t>
            </a:r>
          </a:p>
        </p:txBody>
      </p:sp>
      <p:sp>
        <p:nvSpPr>
          <p:cNvPr id="7" name="Date Placeholder 6"/>
          <p:cNvSpPr>
            <a:spLocks noGrp="1"/>
          </p:cNvSpPr>
          <p:nvPr>
            <p:ph type="dt" sz="half" idx="10"/>
          </p:nvPr>
        </p:nvSpPr>
        <p:spPr bwMode="white">
          <a:ln>
            <a:headEnd type="none"/>
            <a:tailEnd type="none"/>
          </a:ln>
        </p:spPr>
        <p:txBody>
          <a:bodyPr wrap="square"/>
          <a:lstStyle>
            <a:lvl1pPr>
              <a:defRPr dirty="0">
                <a:solidFill>
                  <a:schemeClr val="bg1"/>
                </a:solidFill>
              </a:defRPr>
            </a:lvl1pPr>
          </a:lstStyle>
          <a:p>
            <a:fld id="{196514B2-5A79-4CB2-A884-9382BAF6D46D}" type="datetime1">
              <a:rPr lang="en-US" dirty="0"/>
              <a:t>7/3/2025</a:t>
            </a:fld>
            <a:endParaRPr lang="en-US" dirty="0"/>
          </a:p>
        </p:txBody>
      </p:sp>
      <p:sp>
        <p:nvSpPr>
          <p:cNvPr id="8" name="Footer Placeholder 7"/>
          <p:cNvSpPr>
            <a:spLocks noGrp="1"/>
          </p:cNvSpPr>
          <p:nvPr>
            <p:ph type="ftr" sz="quarter" idx="11"/>
          </p:nvPr>
        </p:nvSpPr>
        <p:spPr bwMode="white">
          <a:ln>
            <a:headEnd type="none"/>
            <a:tailEnd type="none"/>
          </a:ln>
        </p:spPr>
        <p:txBody>
          <a:bodyPr wrap="square"/>
          <a:lstStyle>
            <a:lvl1pPr>
              <a:defRPr dirty="0">
                <a:solidFill>
                  <a:schemeClr val="bg1"/>
                </a:solidFill>
              </a:defRPr>
            </a:lvl1pPr>
          </a:lstStyle>
          <a:p>
            <a:endParaRPr lang="en-US" dirty="0">
              <a:solidFill>
                <a:schemeClr val="bg1"/>
              </a:solidFill>
            </a:endParaRPr>
          </a:p>
        </p:txBody>
      </p:sp>
      <p:sp>
        <p:nvSpPr>
          <p:cNvPr id="9" name="Slide Number Placeholder 8"/>
          <p:cNvSpPr>
            <a:spLocks noGrp="1"/>
          </p:cNvSpPr>
          <p:nvPr>
            <p:ph type="sldNum" sz="quarter" idx="12"/>
          </p:nvPr>
        </p:nvSpPr>
        <p:spPr bwMode="white">
          <a:ln>
            <a:headEnd type="none"/>
            <a:tailEnd type="none"/>
          </a:ln>
        </p:spPr>
        <p:txBody>
          <a:bodyPr wrap="square"/>
          <a:lstStyle>
            <a:lvl1pPr>
              <a:defRPr dirty="0">
                <a:solidFill>
                  <a:schemeClr val="bg1"/>
                </a:solidFill>
              </a:defRPr>
            </a:lvl1pPr>
          </a:lstStyle>
          <a:p>
            <a:fld id="{4737D6AF-2FA5-476A-AF60-7A8CDF2E2DFB}" type="slidenum">
              <a:rPr lang="en-US" dirty="0"/>
              <a:t>‹#›</a:t>
            </a:fld>
            <a:endParaRPr lang="en-US" dirty="0"/>
          </a:p>
        </p:txBody>
      </p:sp>
      <p:pic>
        <p:nvPicPr>
          <p:cNvPr id="10" name="Google Shape;60;p40"/>
          <p:cNvPicPr>
            <a:picLocks noChangeAspect="1"/>
          </p:cNvPicPr>
          <p:nvPr/>
        </p:nvPicPr>
        <p:blipFill>
          <a:blip r:embed="rId3">
            <a:lum/>
          </a:blip>
          <a:srcRect/>
          <a:stretch>
            <a:fillRect/>
          </a:stretch>
        </p:blipFill>
        <p:spPr bwMode="white">
          <a:xfrm>
            <a:off x="685800" y="6199156"/>
            <a:ext cx="1225062" cy="276817"/>
          </a:xfrm>
          <a:prstGeom prst="rect">
            <a:avLst/>
          </a:prstGeom>
          <a:noFill/>
          <a:ln>
            <a:noFill/>
            <a:headEnd type="none"/>
            <a:tailEnd type="none"/>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Quote">
    <p:spTree>
      <p:nvGrpSpPr>
        <p:cNvPr id="1" name=""/>
        <p:cNvGrpSpPr/>
        <p:nvPr/>
      </p:nvGrpSpPr>
      <p:grpSpPr>
        <a:xfrm>
          <a:off x="0" y="0"/>
          <a:ext cx="0" cy="0"/>
          <a:chOff x="0" y="0"/>
          <a:chExt cx="0" cy="0"/>
        </a:xfrm>
      </p:grpSpPr>
      <p:pic>
        <p:nvPicPr>
          <p:cNvPr id="7" name="Picture Placeholder 7"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ln>
            <a:headEnd type="none"/>
            <a:tailEnd type="none"/>
          </a:ln>
        </p:spPr>
      </p:pic>
      <p:sp>
        <p:nvSpPr>
          <p:cNvPr id="8" name="Rectangle 7"/>
          <p:cNvSpPr>
            <a:spLocks/>
          </p:cNvSpPr>
          <p:nvPr userDrawn="1"/>
        </p:nvSpPr>
        <p:spPr bwMode="white">
          <a:xfrm>
            <a:off x="685800" y="239911"/>
            <a:ext cx="10820400" cy="6275190"/>
          </a:xfrm>
          <a:prstGeom prst="rect">
            <a:avLst/>
          </a:prstGeo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sp>
        <p:nvSpPr>
          <p:cNvPr id="14" name="Content Placeholder 2"/>
          <p:cNvSpPr>
            <a:spLocks noGrp="1"/>
          </p:cNvSpPr>
          <p:nvPr>
            <p:ph idx="13" hasCustomPrompt="1"/>
          </p:nvPr>
        </p:nvSpPr>
        <p:spPr bwMode="white">
          <a:xfrm>
            <a:off x="1350064" y="2566222"/>
            <a:ext cx="8364536" cy="2266672"/>
          </a:xfrm>
          <a:ln>
            <a:headEnd type="none"/>
            <a:tailEnd type="none"/>
          </a:ln>
        </p:spPr>
        <p:txBody>
          <a:bodyPr wrap="square"/>
          <a:lstStyle>
            <a:lvl1pPr marL="0" indent="0">
              <a:buNone/>
              <a:defRPr sz="3200" b="0" i="0" dirty="0">
                <a:solidFill>
                  <a:schemeClr val="bg1"/>
                </a:solidFill>
                <a:latin typeface="Open Sans"/>
                <a:ea typeface="Open Sans"/>
                <a:cs typeface="Open Sans"/>
              </a:defRPr>
            </a:lvl1pPr>
            <a:lvl2pPr>
              <a:buNone/>
              <a:defRPr sz="1000" dirty="0">
                <a:solidFill>
                  <a:schemeClr val="bg1"/>
                </a:solidFill>
              </a:defRPr>
            </a:lvl2pPr>
            <a:lvl3pPr>
              <a:defRPr sz="1000" dirty="0">
                <a:solidFill>
                  <a:schemeClr val="bg1"/>
                </a:solidFill>
              </a:defRPr>
            </a:lvl3pPr>
            <a:lvl4pPr>
              <a:defRPr sz="1000" dirty="0">
                <a:solidFill>
                  <a:schemeClr val="bg1"/>
                </a:solidFill>
              </a:defRPr>
            </a:lvl4pPr>
            <a:lvl5pPr>
              <a:defRPr sz="1000" dirty="0">
                <a:solidFill>
                  <a:schemeClr val="bg1"/>
                </a:solidFill>
              </a:defRPr>
            </a:lvl5pPr>
            <a:lvl6pPr>
              <a:defRPr sz="2000" dirty="0"/>
            </a:lvl6pPr>
            <a:lvl7pPr>
              <a:defRPr sz="2000" dirty="0"/>
            </a:lvl7pPr>
            <a:lvl8pPr>
              <a:defRPr sz="2000" dirty="0"/>
            </a:lvl8pPr>
            <a:lvl9pPr>
              <a:defRPr sz="2000" dirty="0"/>
            </a:lvl9pPr>
          </a:lstStyle>
          <a:p>
            <a:r>
              <a:rPr lang="en-US" dirty="0"/>
              <a:t>This is a content placeholder. Click here to add body text. Use tab / shift + tab to navigate between text levels. </a:t>
            </a:r>
          </a:p>
        </p:txBody>
      </p:sp>
      <p:sp>
        <p:nvSpPr>
          <p:cNvPr id="3" name="Text Placeholder 2"/>
          <p:cNvSpPr>
            <a:spLocks noGrp="1"/>
          </p:cNvSpPr>
          <p:nvPr>
            <p:ph type="body" idx="1" hasCustomPrompt="1"/>
          </p:nvPr>
        </p:nvSpPr>
        <p:spPr bwMode="white">
          <a:xfrm>
            <a:off x="1350064" y="5054675"/>
            <a:ext cx="8364536" cy="456306"/>
          </a:xfrm>
          <a:ln>
            <a:headEnd type="none"/>
            <a:tailEnd type="none"/>
          </a:ln>
        </p:spPr>
        <p:txBody>
          <a:bodyPr wrap="square" lIns="0" tIns="0" rIns="0" bIns="0"/>
          <a:lstStyle>
            <a:lvl1pPr marL="0" indent="0" algn="l">
              <a:lnSpc>
                <a:spcPct val="100000"/>
              </a:lnSpc>
              <a:spcBef>
                <a:spcPts val="0"/>
              </a:spcBef>
              <a:spcAft>
                <a:spcPts val="0"/>
              </a:spcAft>
              <a:buNone/>
              <a:defRPr sz="1600" b="0" i="0" dirty="0">
                <a:solidFill>
                  <a:schemeClr val="bg1"/>
                </a:solidFill>
                <a:latin typeface="Open Sans"/>
                <a:ea typeface="Open Sans"/>
                <a:cs typeface="Open Sans"/>
              </a:defRPr>
            </a:lvl1pPr>
            <a:lvl2pPr marL="457200" indent="0">
              <a:buNone/>
              <a:defRPr sz="2000" dirty="0">
                <a:solidFill>
                  <a:schemeClr val="tx1">
                    <a:tint val="75000"/>
                  </a:schemeClr>
                </a:solidFill>
              </a:defRPr>
            </a:lvl2pPr>
            <a:lvl3pPr marL="914400" indent="0">
              <a:buNone/>
              <a:defRPr sz="1800" dirty="0">
                <a:solidFill>
                  <a:schemeClr val="tx1">
                    <a:tint val="75000"/>
                  </a:schemeClr>
                </a:solidFill>
              </a:defRPr>
            </a:lvl3pPr>
            <a:lvl4pPr marL="1371600" indent="0">
              <a:buNone/>
              <a:defRPr sz="1600" dirty="0">
                <a:solidFill>
                  <a:schemeClr val="tx1">
                    <a:tint val="75000"/>
                  </a:schemeClr>
                </a:solidFill>
              </a:defRPr>
            </a:lvl4pPr>
            <a:lvl5pPr marL="1828800" indent="0">
              <a:buNone/>
              <a:defRPr sz="1600" dirty="0">
                <a:solidFill>
                  <a:schemeClr val="tx1">
                    <a:tint val="75000"/>
                  </a:schemeClr>
                </a:solidFill>
              </a:defRPr>
            </a:lvl5pPr>
            <a:lvl6pPr marL="2286000" indent="0">
              <a:buNone/>
              <a:defRPr sz="1600" dirty="0">
                <a:solidFill>
                  <a:schemeClr val="tx1">
                    <a:tint val="75000"/>
                  </a:schemeClr>
                </a:solidFill>
              </a:defRPr>
            </a:lvl6pPr>
            <a:lvl7pPr marL="2743200" indent="0">
              <a:buNone/>
              <a:defRPr sz="1600" dirty="0">
                <a:solidFill>
                  <a:schemeClr val="tx1">
                    <a:tint val="75000"/>
                  </a:schemeClr>
                </a:solidFill>
              </a:defRPr>
            </a:lvl7pPr>
            <a:lvl8pPr marL="3200400" indent="0">
              <a:buNone/>
              <a:defRPr sz="1600" dirty="0">
                <a:solidFill>
                  <a:schemeClr val="tx1">
                    <a:tint val="75000"/>
                  </a:schemeClr>
                </a:solidFill>
              </a:defRPr>
            </a:lvl8pPr>
            <a:lvl9pPr marL="3657600" indent="0">
              <a:buNone/>
              <a:defRPr sz="1600" dirty="0">
                <a:solidFill>
                  <a:schemeClr val="tx1">
                    <a:tint val="75000"/>
                  </a:schemeClr>
                </a:solidFill>
              </a:defRPr>
            </a:lvl9pPr>
          </a:lstStyle>
          <a:p>
            <a:r>
              <a:rPr lang="en-US" dirty="0"/>
              <a:t>Click to add source</a:t>
            </a:r>
          </a:p>
        </p:txBody>
      </p:sp>
      <p:sp>
        <p:nvSpPr>
          <p:cNvPr id="2" name="Title 1"/>
          <p:cNvSpPr>
            <a:spLocks noGrp="1"/>
          </p:cNvSpPr>
          <p:nvPr>
            <p:ph type="title"/>
          </p:nvPr>
        </p:nvSpPr>
        <p:spPr bwMode="white">
          <a:xfrm>
            <a:off x="1350064" y="685800"/>
            <a:ext cx="8364536" cy="1467468"/>
          </a:xfr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lstStyle>
            <a:lvl1pPr algn="l">
              <a:lnSpc>
                <a:spcPct val="100000"/>
              </a:lnSpc>
              <a:spcBef>
                <a:spcPts val="0"/>
              </a:spcBef>
              <a:spcAft>
                <a:spcPts val="0"/>
              </a:spcAft>
              <a:defRPr lang="en-US" sz="4000" b="0" i="0" dirty="0">
                <a:solidFill>
                  <a:schemeClr val="bg1"/>
                </a:solidFill>
                <a:latin typeface="Open Sans"/>
                <a:ea typeface="Open Sans"/>
                <a:cs typeface="Open Sans"/>
              </a:defRPr>
            </a:lvl1pPr>
          </a:lstStyle>
          <a:p>
            <a:pPr marL="0">
              <a:spcAft>
                <a:spcPts val="1200"/>
              </a:spcAft>
            </a:pPr>
            <a:r>
              <a:rPr lang="en-US" dirty="0"/>
              <a:t>Click to edit Master title style</a:t>
            </a:r>
          </a:p>
        </p:txBody>
      </p:sp>
      <p:sp>
        <p:nvSpPr>
          <p:cNvPr id="20" name="Date Placeholder 19"/>
          <p:cNvSpPr>
            <a:spLocks noGrp="1"/>
          </p:cNvSpPr>
          <p:nvPr>
            <p:ph type="dt" sz="half" idx="10"/>
          </p:nvPr>
        </p:nvSpPr>
        <p:spPr bwMode="white">
          <a:xfrm>
            <a:off x="9715501" y="6560016"/>
            <a:ext cx="1790700" cy="136525"/>
          </a:xfrm>
          <a:ln>
            <a:headEnd type="none"/>
            <a:tailEnd type="none"/>
          </a:ln>
        </p:spPr>
        <p:txBody>
          <a:bodyPr wrap="square"/>
          <a:lstStyle>
            <a:lvl1pPr>
              <a:defRPr dirty="0">
                <a:solidFill>
                  <a:schemeClr val="bg1"/>
                </a:solidFill>
              </a:defRPr>
            </a:lvl1pPr>
          </a:lstStyle>
          <a:p>
            <a:fld id="{196514B2-5A79-4CB2-A884-9382BAF6D46D}" type="datetime1">
              <a:rPr lang="en-US" dirty="0"/>
              <a:t>7/3/2025</a:t>
            </a:fld>
            <a:endParaRPr lang="en-US" dirty="0"/>
          </a:p>
        </p:txBody>
      </p:sp>
      <p:sp>
        <p:nvSpPr>
          <p:cNvPr id="21" name="Footer Placeholder 20"/>
          <p:cNvSpPr>
            <a:spLocks noGrp="1"/>
          </p:cNvSpPr>
          <p:nvPr>
            <p:ph type="ftr" sz="quarter" idx="11"/>
          </p:nvPr>
        </p:nvSpPr>
        <p:spPr bwMode="white">
          <a:xfrm>
            <a:off x="685800" y="6560016"/>
            <a:ext cx="7239000" cy="136525"/>
          </a:xfrm>
          <a:ln>
            <a:headEnd type="none"/>
            <a:tailEnd type="none"/>
          </a:ln>
        </p:spPr>
        <p:txBody>
          <a:bodyPr wrap="square"/>
          <a:lstStyle>
            <a:lvl1pPr>
              <a:defRPr dirty="0">
                <a:solidFill>
                  <a:schemeClr val="bg1"/>
                </a:solidFill>
              </a:defRPr>
            </a:lvl1pPr>
          </a:lstStyle>
          <a:p>
            <a:endParaRPr lang="en-US" dirty="0">
              <a:solidFill>
                <a:schemeClr val="bg1"/>
              </a:solidFill>
            </a:endParaRPr>
          </a:p>
        </p:txBody>
      </p:sp>
      <p:sp>
        <p:nvSpPr>
          <p:cNvPr id="22" name="Slide Number Placeholder 21"/>
          <p:cNvSpPr>
            <a:spLocks noGrp="1"/>
          </p:cNvSpPr>
          <p:nvPr>
            <p:ph type="sldNum" sz="quarter" idx="12"/>
          </p:nvPr>
        </p:nvSpPr>
        <p:spPr bwMode="white">
          <a:ln>
            <a:headEnd type="none"/>
            <a:tailEnd type="none"/>
          </a:ln>
        </p:spPr>
        <p:txBody>
          <a:bodyPr wrap="square"/>
          <a:lstStyle>
            <a:lvl1pPr>
              <a:defRPr dirty="0">
                <a:solidFill>
                  <a:schemeClr val="bg1"/>
                </a:solidFill>
              </a:defRPr>
            </a:lvl1pPr>
          </a:lstStyle>
          <a:p>
            <a:fld id="{4737D6AF-2FA5-476A-AF60-7A8CDF2E2DFB}" type="slidenum">
              <a:rPr lang="en-US" dirty="0"/>
              <a:t>‹#›</a:t>
            </a:fld>
            <a:endParaRPr lang="en-US" dirty="0"/>
          </a:p>
        </p:txBody>
      </p:sp>
      <p:pic>
        <p:nvPicPr>
          <p:cNvPr id="11" name="Google Shape;60;p40"/>
          <p:cNvPicPr>
            <a:picLocks noChangeAspect="1"/>
          </p:cNvPicPr>
          <p:nvPr/>
        </p:nvPicPr>
        <p:blipFill>
          <a:blip r:embed="rId3">
            <a:lum/>
          </a:blip>
          <a:srcRect/>
          <a:stretch>
            <a:fillRect/>
          </a:stretch>
        </p:blipFill>
        <p:spPr bwMode="white">
          <a:xfrm>
            <a:off x="9938896" y="5844239"/>
            <a:ext cx="1343909" cy="303672"/>
          </a:xfrm>
          <a:prstGeom prst="rect">
            <a:avLst/>
          </a:prstGeom>
          <a:noFill/>
          <a:ln>
            <a:noFill/>
            <a:headEnd type="none"/>
            <a:tailEnd type="none"/>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Blank 2">
    <p:spTree>
      <p:nvGrpSpPr>
        <p:cNvPr id="1" name=""/>
        <p:cNvGrpSpPr/>
        <p:nvPr/>
      </p:nvGrpSpPr>
      <p:grpSpPr>
        <a:xfrm>
          <a:off x="0" y="0"/>
          <a:ext cx="0" cy="0"/>
          <a:chOff x="0" y="0"/>
          <a:chExt cx="0" cy="0"/>
        </a:xfrm>
      </p:grpSpPr>
      <p:pic>
        <p:nvPicPr>
          <p:cNvPr id="20" name="Picture Placeholder 7"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ln>
            <a:headEnd type="none"/>
            <a:tailEnd type="none"/>
          </a:ln>
        </p:spPr>
      </p:pic>
      <p:sp>
        <p:nvSpPr>
          <p:cNvPr id="18" name="Rectangle 17"/>
          <p:cNvSpPr>
            <a:spLocks/>
          </p:cNvSpPr>
          <p:nvPr userDrawn="1"/>
        </p:nvSpPr>
        <p:spPr bwMode="white">
          <a:xfrm>
            <a:off x="0" y="0"/>
            <a:ext cx="11506200" cy="6515100"/>
          </a:xfrm>
          <a:prstGeom prst="rect">
            <a:avLst/>
          </a:prstGeom>
          <a:solidFill>
            <a:schemeClr val="lt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3" name="Date Placeholder 2"/>
          <p:cNvSpPr>
            <a:spLocks noGrp="1"/>
          </p:cNvSpPr>
          <p:nvPr>
            <p:ph type="dt" sz="half" idx="10"/>
          </p:nvPr>
        </p:nvSpPr>
        <p:spPr bwMode="white">
          <a:xfrm>
            <a:off x="9715501" y="6544236"/>
            <a:ext cx="1790700" cy="136525"/>
          </a:xfrm>
          <a:ln>
            <a:headEnd type="none"/>
            <a:tailEnd type="none"/>
          </a:ln>
        </p:spPr>
        <p:txBody>
          <a:bodyPr wrap="square"/>
          <a:lstStyle>
            <a:lvl1pPr>
              <a:defRPr dirty="0">
                <a:solidFill>
                  <a:schemeClr val="bg1"/>
                </a:solidFill>
              </a:defRPr>
            </a:lvl1pPr>
          </a:lstStyle>
          <a:p>
            <a:fld id="{09B1430E-757A-4B2B-BF50-203CC43C942F}" type="datetime1">
              <a:rPr lang="en-US" dirty="0"/>
              <a:t>7/3/2025</a:t>
            </a:fld>
            <a:endParaRPr lang="en-US" dirty="0"/>
          </a:p>
        </p:txBody>
      </p:sp>
      <p:sp>
        <p:nvSpPr>
          <p:cNvPr id="4" name="Footer Placeholder 3"/>
          <p:cNvSpPr>
            <a:spLocks noGrp="1"/>
          </p:cNvSpPr>
          <p:nvPr>
            <p:ph type="ftr" sz="quarter" idx="11"/>
          </p:nvPr>
        </p:nvSpPr>
        <p:spPr bwMode="white">
          <a:xfrm>
            <a:off x="664265" y="6544236"/>
            <a:ext cx="2895364" cy="136525"/>
          </a:xfrm>
          <a:ln>
            <a:headEnd type="none"/>
            <a:tailEnd type="none"/>
          </a:ln>
        </p:spPr>
        <p:txBody>
          <a:bodyPr wrap="square"/>
          <a:lstStyle>
            <a:lvl1pPr>
              <a:defRPr dirty="0">
                <a:solidFill>
                  <a:schemeClr val="bg1"/>
                </a:solidFill>
              </a:defRPr>
            </a:lvl1pPr>
          </a:lstStyle>
          <a:p>
            <a:endParaRPr lang="en-US" dirty="0"/>
          </a:p>
        </p:txBody>
      </p:sp>
      <p:sp>
        <p:nvSpPr>
          <p:cNvPr id="5" name="Slide Number Placeholder 4"/>
          <p:cNvSpPr>
            <a:spLocks noGrp="1"/>
          </p:cNvSpPr>
          <p:nvPr>
            <p:ph type="sldNum" sz="quarter" idx="12"/>
          </p:nvPr>
        </p:nvSpPr>
        <p:spPr bwMode="white">
          <a:ln>
            <a:headEnd type="none"/>
            <a:tailEnd type="none"/>
          </a:ln>
        </p:spPr>
        <p:txBody>
          <a:bodyPr wrap="square"/>
          <a:lstStyle>
            <a:lvl1pPr>
              <a:defRPr dirty="0">
                <a:solidFill>
                  <a:schemeClr val="bg1"/>
                </a:solidFill>
              </a:defRPr>
            </a:lvl1pPr>
          </a:lstStyle>
          <a:p>
            <a:fld id="{4737D6AF-2FA5-476A-AF60-7A8CDF2E2DFB}" type="slidenum">
              <a:rPr lang="en-US" dirty="0"/>
              <a:t>‹#›</a:t>
            </a:fld>
            <a:endParaRPr lang="en-US" dirty="0"/>
          </a:p>
        </p:txBody>
      </p:sp>
      <p:pic>
        <p:nvPicPr>
          <p:cNvPr id="8" name="Google Shape;22;p35"/>
          <p:cNvPicPr>
            <a:picLocks noChangeAspect="1"/>
          </p:cNvPicPr>
          <p:nvPr/>
        </p:nvPicPr>
        <p:blipFill>
          <a:blip r:embed="rId3">
            <a:lum/>
          </a:blip>
          <a:srcRect/>
          <a:stretch>
            <a:fillRect/>
          </a:stretch>
        </p:blipFill>
        <p:spPr bwMode="white">
          <a:xfrm>
            <a:off x="9523719" y="5762126"/>
            <a:ext cx="1814795" cy="410074"/>
          </a:xfrm>
          <a:prstGeom prst="rect">
            <a:avLst/>
          </a:prstGeom>
          <a:noFill/>
          <a:ln>
            <a:noFill/>
            <a:headEnd type="none"/>
            <a:tailEnd type="none"/>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Picture">
    <p:spTree>
      <p:nvGrpSpPr>
        <p:cNvPr id="1" name=""/>
        <p:cNvGrpSpPr/>
        <p:nvPr/>
      </p:nvGrpSpPr>
      <p:grpSpPr>
        <a:xfrm>
          <a:off x="0" y="0"/>
          <a:ext cx="0" cy="0"/>
          <a:chOff x="0" y="0"/>
          <a:chExt cx="0" cy="0"/>
        </a:xfrm>
      </p:grpSpPr>
      <p:sp>
        <p:nvSpPr>
          <p:cNvPr id="3" name="Picture Placeholder 2"/>
          <p:cNvSpPr>
            <a:spLocks noGrp="1"/>
          </p:cNvSpPr>
          <p:nvPr>
            <p:ph type="pic" idx="1"/>
          </p:nvPr>
        </p:nvSpPr>
        <p:spPr bwMode="white">
          <a:xfrm>
            <a:off x="0" y="0"/>
            <a:ext cx="12192000" cy="6720840"/>
          </a:xfrm>
          <a:solidFill>
            <a:schemeClr val="dk2"/>
          </a:solidFill>
          <a:ln>
            <a:headEnd type="none"/>
            <a:tailEnd type="none"/>
          </a:ln>
        </p:spPr>
        <p:txBody>
          <a:bodyPr wrap="square"/>
          <a:lstStyle>
            <a:lvl1pPr marL="0" indent="0">
              <a:buNone/>
              <a:defRPr sz="1600" b="0" i="0" dirty="0">
                <a:latin typeface="Open Sans"/>
                <a:ea typeface="Open Sans"/>
                <a:cs typeface="Open Sans"/>
              </a:defRPr>
            </a:lvl1pPr>
            <a:lvl2pPr marL="457200" indent="0">
              <a:buNone/>
              <a:defRPr sz="2800" dirty="0"/>
            </a:lvl2pPr>
            <a:lvl3pPr marL="914400" indent="0">
              <a:buNone/>
              <a:defRPr sz="2400" dirty="0"/>
            </a:lvl3pPr>
            <a:lvl4pPr marL="1371600" indent="0">
              <a:buNone/>
              <a:defRPr sz="2000" dirty="0"/>
            </a:lvl4pPr>
            <a:lvl5pPr marL="1828800" indent="0">
              <a:buNone/>
              <a:defRPr sz="2000" dirty="0"/>
            </a:lvl5pPr>
            <a:lvl6pPr marL="2286000" indent="0">
              <a:buNone/>
              <a:defRPr sz="2000" dirty="0"/>
            </a:lvl6pPr>
            <a:lvl7pPr marL="2743200" indent="0">
              <a:buNone/>
              <a:defRPr sz="2000" dirty="0"/>
            </a:lvl7pPr>
            <a:lvl8pPr marL="3200400" indent="0">
              <a:buNone/>
              <a:defRPr sz="2000" dirty="0"/>
            </a:lvl8pPr>
            <a:lvl9pPr marL="3657600" indent="0">
              <a:buNone/>
              <a:defRPr sz="2000" dirty="0"/>
            </a:lvl9pPr>
          </a:lstStyle>
          <a:p>
            <a:r>
              <a:rPr lang="en-US" dirty="0"/>
              <a:t>Click icon to add picture</a:t>
            </a:r>
          </a:p>
        </p:txBody>
      </p:sp>
      <p:sp>
        <p:nvSpPr>
          <p:cNvPr id="5" name="Date Placeholder 4"/>
          <p:cNvSpPr>
            <a:spLocks noGrp="1"/>
          </p:cNvSpPr>
          <p:nvPr>
            <p:ph type="dt" sz="half" idx="10"/>
          </p:nvPr>
        </p:nvSpPr>
        <p:spPr bwMode="white">
          <a:ln>
            <a:headEnd type="none"/>
            <a:tailEnd type="none"/>
          </a:ln>
        </p:spPr>
        <p:txBody>
          <a:bodyPr wrap="square"/>
          <a:lstStyle>
            <a:lvl1pPr>
              <a:defRPr dirty="0">
                <a:solidFill>
                  <a:schemeClr val="bg1"/>
                </a:solidFill>
              </a:defRPr>
            </a:lvl1pPr>
          </a:lstStyle>
          <a:p>
            <a:fld id="{DFD93552-69AB-4F6C-A4A0-E4931C56BBF1}" type="datetime1">
              <a:rPr lang="en-US" dirty="0"/>
              <a:t>7/3/2025</a:t>
            </a:fld>
            <a:endParaRPr lang="en-US" dirty="0"/>
          </a:p>
        </p:txBody>
      </p:sp>
      <p:sp>
        <p:nvSpPr>
          <p:cNvPr id="6" name="Footer Placeholder 5"/>
          <p:cNvSpPr>
            <a:spLocks noGrp="1"/>
          </p:cNvSpPr>
          <p:nvPr>
            <p:ph type="ftr" sz="quarter" idx="11"/>
          </p:nvPr>
        </p:nvSpPr>
        <p:spPr bwMode="white">
          <a:ln>
            <a:headEnd type="none"/>
            <a:tailEnd type="none"/>
          </a:ln>
        </p:spPr>
        <p:txBody>
          <a:bodyPr wrap="square"/>
          <a:lstStyle>
            <a:lvl1pPr>
              <a:defRPr dirty="0">
                <a:solidFill>
                  <a:schemeClr val="bg1"/>
                </a:solidFill>
              </a:defRPr>
            </a:lvl1pPr>
          </a:lstStyle>
          <a:p>
            <a:endParaRPr lang="en-US" dirty="0">
              <a:solidFill>
                <a:schemeClr val="bg1"/>
              </a:solidFill>
            </a:endParaRPr>
          </a:p>
        </p:txBody>
      </p:sp>
      <p:sp>
        <p:nvSpPr>
          <p:cNvPr id="7" name="Slide Number Placeholder 6"/>
          <p:cNvSpPr>
            <a:spLocks noGrp="1"/>
          </p:cNvSpPr>
          <p:nvPr>
            <p:ph type="sldNum" sz="quarter" idx="12"/>
          </p:nvPr>
        </p:nvSpPr>
        <p:spPr bwMode="white">
          <a:ln>
            <a:headEnd type="none"/>
            <a:tailEnd type="none"/>
          </a:ln>
        </p:spPr>
        <p:txBody>
          <a:bodyPr wrap="square"/>
          <a:lstStyle>
            <a:lvl1pPr>
              <a:defRPr dirty="0">
                <a:solidFill>
                  <a:schemeClr val="bg1"/>
                </a:solidFill>
              </a:defRPr>
            </a:lvl1pPr>
          </a:lstStyle>
          <a:p>
            <a:fld id="{4737D6AF-2FA5-476A-AF60-7A8CDF2E2DFB}" type="slidenum">
              <a:rPr lang="en-US" dirty="0"/>
              <a:t>‹#›</a:t>
            </a:fld>
            <a:endParaRPr lang="en-US" dirty="0"/>
          </a:p>
        </p:txBody>
      </p:sp>
      <p:pic>
        <p:nvPicPr>
          <p:cNvPr id="8" name="Google Shape;60;p40"/>
          <p:cNvPicPr>
            <a:picLocks noChangeAspect="1"/>
          </p:cNvPicPr>
          <p:nvPr/>
        </p:nvPicPr>
        <p:blipFill>
          <a:blip r:embed="rId2">
            <a:lum/>
          </a:blip>
          <a:srcRect/>
          <a:stretch>
            <a:fillRect/>
          </a:stretch>
        </p:blipFill>
        <p:spPr bwMode="white">
          <a:xfrm>
            <a:off x="640530" y="6240564"/>
            <a:ext cx="1343909" cy="303672"/>
          </a:xfrm>
          <a:prstGeom prst="rect">
            <a:avLst/>
          </a:prstGeom>
          <a:noFill/>
          <a:ln>
            <a:noFill/>
            <a:headEnd type="none"/>
            <a:tailEnd type="none"/>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Brand Bumper">
    <p:spTree>
      <p:nvGrpSpPr>
        <p:cNvPr id="1" name=""/>
        <p:cNvGrpSpPr/>
        <p:nvPr/>
      </p:nvGrpSpPr>
      <p:grpSpPr>
        <a:xfrm>
          <a:off x="0" y="0"/>
          <a:ext cx="0" cy="0"/>
          <a:chOff x="0" y="0"/>
          <a:chExt cx="0" cy="0"/>
        </a:xfrm>
      </p:grpSpPr>
      <p:pic>
        <p:nvPicPr>
          <p:cNvPr id="15" name="Picture Placeholder 7"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ln>
            <a:headEnd type="none"/>
            <a:tailEnd type="none"/>
          </a:ln>
        </p:spPr>
      </p:pic>
      <p:sp>
        <p:nvSpPr>
          <p:cNvPr id="11" name="Rectangle 10"/>
          <p:cNvSpPr>
            <a:spLocks/>
          </p:cNvSpPr>
          <p:nvPr userDrawn="1"/>
        </p:nvSpPr>
        <p:spPr bwMode="white">
          <a:xfrm>
            <a:off x="685800" y="685799"/>
            <a:ext cx="10820400" cy="5486401"/>
          </a:xfrm>
          <a:prstGeom prst="rect">
            <a:avLst/>
          </a:prstGeom>
          <a:solidFill>
            <a:schemeClr val="l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sp>
        <p:nvSpPr>
          <p:cNvPr id="7" name="Date Placeholder 6"/>
          <p:cNvSpPr>
            <a:spLocks noGrp="1"/>
          </p:cNvSpPr>
          <p:nvPr>
            <p:ph type="dt" sz="half" idx="10"/>
          </p:nvPr>
        </p:nvSpPr>
        <p:spPr bwMode="white">
          <a:ln>
            <a:headEnd type="none"/>
            <a:tailEnd type="none"/>
          </a:ln>
        </p:spPr>
        <p:txBody>
          <a:bodyPr wrap="square"/>
          <a:lstStyle>
            <a:lvl1pPr>
              <a:defRPr dirty="0">
                <a:solidFill>
                  <a:schemeClr val="bg1"/>
                </a:solidFill>
              </a:defRPr>
            </a:lvl1pPr>
          </a:lstStyle>
          <a:p>
            <a:fld id="{196514B2-5A79-4CB2-A884-9382BAF6D46D}" type="datetime1">
              <a:rPr lang="en-US" dirty="0"/>
              <a:t>7/3/2025</a:t>
            </a:fld>
            <a:endParaRPr lang="en-US" dirty="0"/>
          </a:p>
        </p:txBody>
      </p:sp>
      <p:sp>
        <p:nvSpPr>
          <p:cNvPr id="8" name="Footer Placeholder 7"/>
          <p:cNvSpPr>
            <a:spLocks noGrp="1"/>
          </p:cNvSpPr>
          <p:nvPr>
            <p:ph type="ftr" sz="quarter" idx="11"/>
          </p:nvPr>
        </p:nvSpPr>
        <p:spPr bwMode="white">
          <a:xfrm>
            <a:off x="685800" y="6407711"/>
            <a:ext cx="7239000" cy="136525"/>
          </a:xfrm>
          <a:ln>
            <a:headEnd type="none"/>
            <a:tailEnd type="none"/>
          </a:ln>
        </p:spPr>
        <p:txBody>
          <a:bodyPr wrap="square"/>
          <a:lstStyle>
            <a:lvl1pPr>
              <a:defRPr dirty="0">
                <a:solidFill>
                  <a:schemeClr val="bg1"/>
                </a:solidFill>
              </a:defRPr>
            </a:lvl1pPr>
          </a:lstStyle>
          <a:p>
            <a:endParaRPr lang="en-US" dirty="0">
              <a:solidFill>
                <a:schemeClr val="bg1"/>
              </a:solidFill>
            </a:endParaRPr>
          </a:p>
        </p:txBody>
      </p:sp>
      <p:sp>
        <p:nvSpPr>
          <p:cNvPr id="9" name="Slide Number Placeholder 8"/>
          <p:cNvSpPr>
            <a:spLocks noGrp="1"/>
          </p:cNvSpPr>
          <p:nvPr>
            <p:ph type="sldNum" sz="quarter" idx="12"/>
          </p:nvPr>
        </p:nvSpPr>
        <p:spPr bwMode="white">
          <a:ln>
            <a:headEnd type="none"/>
            <a:tailEnd type="none"/>
          </a:ln>
        </p:spPr>
        <p:txBody>
          <a:bodyPr wrap="square"/>
          <a:lstStyle>
            <a:lvl1pPr>
              <a:defRPr dirty="0">
                <a:solidFill>
                  <a:schemeClr val="bg1"/>
                </a:solidFill>
              </a:defRPr>
            </a:lvl1pPr>
          </a:lstStyle>
          <a:p>
            <a:fld id="{4737D6AF-2FA5-476A-AF60-7A8CDF2E2DFB}" type="slidenum">
              <a:rPr lang="en-US" dirty="0"/>
              <a:t>‹#›</a:t>
            </a:fld>
            <a:endParaRPr lang="en-US" dirty="0"/>
          </a:p>
        </p:txBody>
      </p:sp>
      <p:pic>
        <p:nvPicPr>
          <p:cNvPr id="10" name="Google Shape;22;p35"/>
          <p:cNvPicPr>
            <a:picLocks noChangeAspect="1"/>
          </p:cNvPicPr>
          <p:nvPr/>
        </p:nvPicPr>
        <p:blipFill>
          <a:blip r:embed="rId3">
            <a:lum/>
          </a:blip>
          <a:srcRect/>
          <a:stretch>
            <a:fillRect/>
          </a:stretch>
        </p:blipFill>
        <p:spPr bwMode="white">
          <a:xfrm>
            <a:off x="4527123" y="2983757"/>
            <a:ext cx="3137754" cy="709012"/>
          </a:xfrm>
          <a:prstGeom prst="rect">
            <a:avLst/>
          </a:prstGeom>
          <a:noFill/>
          <a:ln>
            <a:noFill/>
            <a:headEnd type="none"/>
            <a:tailEnd type="none"/>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Picture with Caption">
    <p:spTree>
      <p:nvGrpSpPr>
        <p:cNvPr id="1" name=""/>
        <p:cNvGrpSpPr/>
        <p:nvPr/>
      </p:nvGrpSpPr>
      <p:grpSpPr>
        <a:xfrm>
          <a:off x="0" y="0"/>
          <a:ext cx="0" cy="0"/>
          <a:chOff x="0" y="0"/>
          <a:chExt cx="0" cy="0"/>
        </a:xfrm>
      </p:grpSpPr>
      <p:sp>
        <p:nvSpPr>
          <p:cNvPr id="46" name="Google Shape;46;p38"/>
          <p:cNvSpPr>
            <a:spLocks noGrp="1"/>
          </p:cNvSpPr>
          <p:nvPr>
            <p:ph type="pic" idx="2"/>
          </p:nvPr>
        </p:nvSpPr>
        <p:spPr bwMode="white">
          <a:xfrm>
            <a:off x="3384550" y="0"/>
            <a:ext cx="8807450" cy="6720839"/>
          </a:xfrm>
          <a:prstGeom prst="rect">
            <a:avLst/>
          </a:prstGeom>
          <a:solidFill>
            <a:schemeClr val="lt2"/>
          </a:solidFill>
          <a:ln>
            <a:noFill/>
            <a:headEnd type="none"/>
            <a:tailEnd type="none"/>
          </a:ln>
        </p:spPr>
        <p:txBody>
          <a:bodyPr wrap="square"/>
          <a:lstStyle/>
          <a:p>
            <a:endParaRPr/>
          </a:p>
        </p:txBody>
      </p:sp>
      <p:sp>
        <p:nvSpPr>
          <p:cNvPr id="47" name="Google Shape;47;p38"/>
          <p:cNvSpPr>
            <a:spLocks noGrp="1"/>
          </p:cNvSpPr>
          <p:nvPr>
            <p:ph type="body" idx="1"/>
          </p:nvPr>
        </p:nvSpPr>
        <p:spPr bwMode="white">
          <a:xfrm>
            <a:off x="685801" y="1600200"/>
            <a:ext cx="2285999" cy="4572000"/>
          </a:xfrm>
          <a:prstGeom prst="rect">
            <a:avLst/>
          </a:prstGeom>
          <a:noFill/>
          <a:ln>
            <a:noFill/>
            <a:headEnd type="none"/>
            <a:tailEnd type="none"/>
          </a:ln>
        </p:spPr>
        <p:txBody>
          <a:bodyPr wrap="square" lIns="0" tIns="0" rIns="0" bIns="0" anchor="t">
            <a:noAutofit/>
          </a:bodyPr>
          <a:lstStyle>
            <a:lvl1pPr marL="457200" indent="-228600" algn="l">
              <a:lnSpc>
                <a:spcPct val="130000"/>
              </a:lnSpc>
              <a:spcBef>
                <a:spcPts val="1200"/>
              </a:spcBef>
              <a:spcAft>
                <a:spcPts val="0"/>
              </a:spcAft>
              <a:buClr>
                <a:schemeClr val="dk1"/>
              </a:buClr>
              <a:buSzPts val="1000"/>
              <a:buNone/>
              <a:defRPr sz="1000" b="0" i="0" dirty="0">
                <a:latin typeface="Open Sans"/>
                <a:ea typeface="Open Sans"/>
                <a:cs typeface="Open Sans"/>
              </a:defRPr>
            </a:lvl1pPr>
            <a:lvl2pPr marL="914400" lvl="1" indent="-228600" algn="l">
              <a:lnSpc>
                <a:spcPct val="130000"/>
              </a:lnSpc>
              <a:spcBef>
                <a:spcPts val="600"/>
              </a:spcBef>
              <a:spcAft>
                <a:spcPts val="0"/>
              </a:spcAft>
              <a:buClr>
                <a:schemeClr val="dk1"/>
              </a:buClr>
              <a:buSzPts val="1400"/>
              <a:buNone/>
              <a:defRPr sz="1400" dirty="0"/>
            </a:lvl2pPr>
            <a:lvl3pPr marL="1371600" lvl="2" indent="-228600" algn="l">
              <a:lnSpc>
                <a:spcPct val="130000"/>
              </a:lnSpc>
              <a:spcBef>
                <a:spcPts val="600"/>
              </a:spcBef>
              <a:spcAft>
                <a:spcPts val="0"/>
              </a:spcAft>
              <a:buClr>
                <a:schemeClr val="dk1"/>
              </a:buClr>
              <a:buSzPts val="1200"/>
              <a:buNone/>
              <a:defRPr sz="1200" dirty="0"/>
            </a:lvl3pPr>
            <a:lvl4pPr marL="1828800" lvl="3" indent="-228600" algn="l">
              <a:lnSpc>
                <a:spcPct val="130000"/>
              </a:lnSpc>
              <a:spcBef>
                <a:spcPts val="600"/>
              </a:spcBef>
              <a:spcAft>
                <a:spcPts val="0"/>
              </a:spcAft>
              <a:buClr>
                <a:schemeClr val="dk1"/>
              </a:buClr>
              <a:buSzPts val="1000"/>
              <a:buNone/>
              <a:defRPr sz="1000" dirty="0"/>
            </a:lvl4pPr>
            <a:lvl5pPr marL="2286000" lvl="4" indent="-228600" algn="l">
              <a:lnSpc>
                <a:spcPct val="130000"/>
              </a:lnSpc>
              <a:spcBef>
                <a:spcPts val="600"/>
              </a:spcBef>
              <a:spcAft>
                <a:spcPts val="0"/>
              </a:spcAft>
              <a:buClr>
                <a:schemeClr val="dk1"/>
              </a:buClr>
              <a:buSzPts val="1000"/>
              <a:buNone/>
              <a:defRPr sz="1000" dirty="0"/>
            </a:lvl5pPr>
            <a:lvl6pPr marL="2743200" lvl="5" indent="-228600" algn="l">
              <a:lnSpc>
                <a:spcPct val="90000"/>
              </a:lnSpc>
              <a:spcBef>
                <a:spcPts val="500"/>
              </a:spcBef>
              <a:spcAft>
                <a:spcPts val="0"/>
              </a:spcAft>
              <a:buClr>
                <a:schemeClr val="dk1"/>
              </a:buClr>
              <a:buSzPts val="1000"/>
              <a:buNone/>
              <a:defRPr sz="1000" dirty="0"/>
            </a:lvl6pPr>
            <a:lvl7pPr marL="3200400" lvl="6" indent="-228600" algn="l">
              <a:lnSpc>
                <a:spcPct val="90000"/>
              </a:lnSpc>
              <a:spcBef>
                <a:spcPts val="500"/>
              </a:spcBef>
              <a:spcAft>
                <a:spcPts val="0"/>
              </a:spcAft>
              <a:buClr>
                <a:schemeClr val="dk1"/>
              </a:buClr>
              <a:buSzPts val="1000"/>
              <a:buNone/>
              <a:defRPr sz="1000" dirty="0"/>
            </a:lvl7pPr>
            <a:lvl8pPr marL="3657600" lvl="7" indent="-228600" algn="l">
              <a:lnSpc>
                <a:spcPct val="90000"/>
              </a:lnSpc>
              <a:spcBef>
                <a:spcPts val="500"/>
              </a:spcBef>
              <a:spcAft>
                <a:spcPts val="0"/>
              </a:spcAft>
              <a:buClr>
                <a:schemeClr val="dk1"/>
              </a:buClr>
              <a:buSzPts val="1000"/>
              <a:buNone/>
              <a:defRPr sz="1000" dirty="0"/>
            </a:lvl8pPr>
            <a:lvl9pPr marL="4114800" lvl="8" indent="-228600" algn="l">
              <a:lnSpc>
                <a:spcPct val="90000"/>
              </a:lnSpc>
              <a:spcBef>
                <a:spcPts val="500"/>
              </a:spcBef>
              <a:spcAft>
                <a:spcPts val="0"/>
              </a:spcAft>
              <a:buClr>
                <a:schemeClr val="dk1"/>
              </a:buClr>
              <a:buSzPts val="1000"/>
              <a:buNone/>
              <a:defRPr sz="1000" dirty="0"/>
            </a:lvl9pPr>
          </a:lstStyle>
          <a:p>
            <a:r>
              <a:rPr lang="en-US" dirty="0"/>
              <a:t>Click to edit Master text styles</a:t>
            </a:r>
          </a:p>
        </p:txBody>
      </p:sp>
      <p:sp>
        <p:nvSpPr>
          <p:cNvPr id="48" name="Google Shape;48;p38"/>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49" name="Google Shape;49;p38"/>
          <p:cNvSpPr>
            <a:spLocks noGrp="1"/>
          </p:cNvSpPr>
          <p:nvPr>
            <p:ph type="ftr" idx="11"/>
          </p:nvPr>
        </p:nvSpPr>
        <p:spPr bwMode="white">
          <a:xfrm>
            <a:off x="3947949" y="6407711"/>
            <a:ext cx="5693762"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50" name="Google Shape;50;p38"/>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u="none" dirty="0">
                <a:solidFill>
                  <a:schemeClr val="lt1"/>
                </a:solidFill>
                <a:latin typeface="Open Sans"/>
                <a:ea typeface="Open Sans"/>
                <a:cs typeface="Open Sans"/>
                <a:sym typeface="Lato Black"/>
              </a:defRPr>
            </a:lvl1pPr>
            <a:lvl2pPr marL="0" lvl="1" indent="0" algn="ctr">
              <a:spcBef>
                <a:spcPts val="0"/>
              </a:spcBef>
              <a:buNone/>
              <a:defRPr sz="700" b="1" i="0" u="none" dirty="0">
                <a:solidFill>
                  <a:schemeClr val="lt1"/>
                </a:solidFill>
                <a:latin typeface="Lato Black"/>
                <a:ea typeface="Lato Black"/>
                <a:cs typeface="Lato Black"/>
                <a:sym typeface="Lato Black"/>
              </a:defRPr>
            </a:lvl2pPr>
            <a:lvl3pPr marL="0" lvl="2" indent="0" algn="ctr">
              <a:spcBef>
                <a:spcPts val="0"/>
              </a:spcBef>
              <a:buNone/>
              <a:defRPr sz="700" b="1" i="0" u="none" dirty="0">
                <a:solidFill>
                  <a:schemeClr val="lt1"/>
                </a:solidFill>
                <a:latin typeface="Lato Black"/>
                <a:ea typeface="Lato Black"/>
                <a:cs typeface="Lato Black"/>
                <a:sym typeface="Lato Black"/>
              </a:defRPr>
            </a:lvl3pPr>
            <a:lvl4pPr marL="0" lvl="3" indent="0" algn="ctr">
              <a:spcBef>
                <a:spcPts val="0"/>
              </a:spcBef>
              <a:buNone/>
              <a:defRPr sz="700" b="1" i="0" u="none" dirty="0">
                <a:solidFill>
                  <a:schemeClr val="lt1"/>
                </a:solidFill>
                <a:latin typeface="Lato Black"/>
                <a:ea typeface="Lato Black"/>
                <a:cs typeface="Lato Black"/>
                <a:sym typeface="Lato Black"/>
              </a:defRPr>
            </a:lvl4pPr>
            <a:lvl5pPr marL="0" lvl="4" indent="0" algn="ctr">
              <a:spcBef>
                <a:spcPts val="0"/>
              </a:spcBef>
              <a:buNone/>
              <a:defRPr sz="700" b="1" i="0" u="none" dirty="0">
                <a:solidFill>
                  <a:schemeClr val="lt1"/>
                </a:solidFill>
                <a:latin typeface="Lato Black"/>
                <a:ea typeface="Lato Black"/>
                <a:cs typeface="Lato Black"/>
                <a:sym typeface="Lato Black"/>
              </a:defRPr>
            </a:lvl5pPr>
            <a:lvl6pPr marL="0" lvl="5" indent="0" algn="ctr">
              <a:spcBef>
                <a:spcPts val="0"/>
              </a:spcBef>
              <a:buNone/>
              <a:defRPr sz="700" b="1" i="0" u="none" dirty="0">
                <a:solidFill>
                  <a:schemeClr val="lt1"/>
                </a:solidFill>
                <a:latin typeface="Lato Black"/>
                <a:ea typeface="Lato Black"/>
                <a:cs typeface="Lato Black"/>
                <a:sym typeface="Lato Black"/>
              </a:defRPr>
            </a:lvl6pPr>
            <a:lvl7pPr marL="0" lvl="6" indent="0" algn="ctr">
              <a:spcBef>
                <a:spcPts val="0"/>
              </a:spcBef>
              <a:buNone/>
              <a:defRPr sz="700" b="1" i="0" u="none" dirty="0">
                <a:solidFill>
                  <a:schemeClr val="lt1"/>
                </a:solidFill>
                <a:latin typeface="Lato Black"/>
                <a:ea typeface="Lato Black"/>
                <a:cs typeface="Lato Black"/>
                <a:sym typeface="Lato Black"/>
              </a:defRPr>
            </a:lvl7pPr>
            <a:lvl8pPr marL="0" lvl="7" indent="0" algn="ctr">
              <a:spcBef>
                <a:spcPts val="0"/>
              </a:spcBef>
              <a:buNone/>
              <a:defRPr sz="700" b="1" i="0" u="none" dirty="0">
                <a:solidFill>
                  <a:schemeClr val="lt1"/>
                </a:solidFill>
                <a:latin typeface="Lato Black"/>
                <a:ea typeface="Lato Black"/>
                <a:cs typeface="Lato Black"/>
                <a:sym typeface="Lato Black"/>
              </a:defRPr>
            </a:lvl8pPr>
            <a:lvl9pPr marL="0" lvl="8" indent="0" algn="ctr">
              <a:spcBef>
                <a:spcPts val="0"/>
              </a:spcBef>
              <a:buNone/>
              <a:defRPr sz="700" b="1" i="0" u="none"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sp>
        <p:nvSpPr>
          <p:cNvPr id="51" name="Google Shape;51;p38"/>
          <p:cNvSpPr>
            <a:spLocks noGrp="1"/>
          </p:cNvSpPr>
          <p:nvPr>
            <p:ph type="title"/>
          </p:nvPr>
        </p:nvSpPr>
        <p:spPr bwMode="white">
          <a:xfrm>
            <a:off x="685800" y="648685"/>
            <a:ext cx="2285999" cy="640080"/>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53" name="Google Shape;53;p39"/>
          <p:cNvSpPr>
            <a:spLocks noGrp="1"/>
          </p:cNvSpPr>
          <p:nvPr>
            <p:ph type="title"/>
          </p:nvPr>
        </p:nvSpPr>
        <p:spPr bwMode="white">
          <a:xfrm>
            <a:off x="685800" y="648686"/>
            <a:ext cx="108204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54" name="Google Shape;54;p39"/>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55" name="Google Shape;55;p39"/>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pPr algn="l"/>
            <a:endParaRPr lang="en-US" dirty="0"/>
          </a:p>
        </p:txBody>
      </p:sp>
      <p:sp>
        <p:nvSpPr>
          <p:cNvPr id="56" name="Google Shape;56;p39"/>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pPr algn="ctr"/>
            <a:fld id="{4737D6AF-2FA5-476A-AF60-7A8CDF2E2DFB}"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pic>
        <p:nvPicPr>
          <p:cNvPr id="58" name="Google Shape;58;p40" descr="A picture containing blur&#10;&#10;Description automatically generated"/>
          <p:cNvPicPr>
            <a:picLocks noChangeAspect="1"/>
          </p:cNvPicPr>
          <p:nvPr/>
        </p:nvPicPr>
        <p:blipFill>
          <a:blip r:embed="rId2">
            <a:lum/>
          </a:blip>
          <a:srcRect/>
          <a:stretch>
            <a:fillRect/>
          </a:stretch>
        </p:blipFill>
        <p:spPr bwMode="white">
          <a:xfrm>
            <a:off x="0" y="0"/>
            <a:ext cx="12192000" cy="6736882"/>
          </a:xfrm>
          <a:prstGeom prst="rect">
            <a:avLst/>
          </a:prstGeom>
          <a:noFill/>
          <a:ln>
            <a:noFill/>
            <a:headEnd type="none"/>
            <a:tailEnd type="none"/>
          </a:ln>
        </p:spPr>
      </p:pic>
      <p:sp>
        <p:nvSpPr>
          <p:cNvPr id="59" name="Google Shape;59;p40"/>
          <p:cNvSpPr>
            <a:spLocks/>
          </p:cNvSpPr>
          <p:nvPr/>
        </p:nvSpPr>
        <p:spPr bwMode="white">
          <a:xfrm>
            <a:off x="685800" y="239911"/>
            <a:ext cx="10820400" cy="6275190"/>
          </a:xfrm>
          <a:prstGeom prst="rect">
            <a:avLst/>
          </a:prstGeom>
          <a:solidFill>
            <a:srgbClr val="1C366B">
              <a:alpha val="94901"/>
            </a:srgbClr>
          </a:solidFill>
          <a:ln>
            <a:noFill/>
            <a:headEnd type="none"/>
            <a:tailEnd type="none"/>
          </a:ln>
        </p:spPr>
        <p:txBody>
          <a:bodyPr wrap="square" lIns="685800" tIns="45700" rIns="91425" bIns="45700" anchor="ctr">
            <a:noAutofit/>
          </a:bodyPr>
          <a:lstStyle/>
          <a:p>
            <a:pPr marL="0" indent="0" algn="l" rtl="0">
              <a:spcBef>
                <a:spcPts val="0"/>
              </a:spcBef>
              <a:spcAft>
                <a:spcPts val="0"/>
              </a:spcAft>
              <a:buNone/>
            </a:pPr>
            <a:endParaRPr sz="4000" b="0" i="0" dirty="0">
              <a:solidFill>
                <a:schemeClr val="lt1"/>
              </a:solidFill>
              <a:latin typeface="Open Sans"/>
              <a:ea typeface="Open Sans"/>
              <a:cs typeface="Open Sans"/>
              <a:sym typeface="Lato Black"/>
            </a:endParaRPr>
          </a:p>
        </p:txBody>
      </p:sp>
      <p:pic>
        <p:nvPicPr>
          <p:cNvPr id="60" name="Google Shape;60;p40"/>
          <p:cNvPicPr>
            <a:picLocks noChangeAspect="1"/>
          </p:cNvPicPr>
          <p:nvPr/>
        </p:nvPicPr>
        <p:blipFill>
          <a:blip r:embed="rId3">
            <a:lum/>
          </a:blip>
          <a:srcRect/>
          <a:stretch>
            <a:fillRect/>
          </a:stretch>
        </p:blipFill>
        <p:spPr bwMode="white">
          <a:xfrm>
            <a:off x="940313" y="5868064"/>
            <a:ext cx="1345963" cy="304136"/>
          </a:xfrm>
          <a:prstGeom prst="rect">
            <a:avLst/>
          </a:prstGeom>
          <a:noFill/>
          <a:ln>
            <a:noFill/>
            <a:headEnd type="none"/>
            <a:tailEnd type="none"/>
          </a:ln>
        </p:spPr>
      </p:pic>
      <p:sp>
        <p:nvSpPr>
          <p:cNvPr id="61" name="Google Shape;61;p40"/>
          <p:cNvSpPr>
            <a:spLocks noGrp="1"/>
          </p:cNvSpPr>
          <p:nvPr>
            <p:ph type="title"/>
          </p:nvPr>
        </p:nvSpPr>
        <p:spPr bwMode="white">
          <a:xfrm>
            <a:off x="1350064" y="685800"/>
            <a:ext cx="8364536" cy="2338251"/>
          </a:xfrm>
          <a:prstGeom prst="rect">
            <a:avLst/>
          </a:prstGeom>
          <a:noFill/>
          <a:ln>
            <a:noFill/>
            <a:headEnd type="none"/>
            <a:tailEnd type="none"/>
          </a:ln>
        </p:spPr>
        <p:txBody>
          <a:bodyPr wrap="square" lIns="0" tIns="0" rIns="0" bIns="0" anchor="ctr">
            <a:noAutofit/>
          </a:bodyPr>
          <a:lstStyle>
            <a:lvl1pPr algn="l">
              <a:lnSpc>
                <a:spcPct val="100000"/>
              </a:lnSpc>
              <a:spcBef>
                <a:spcPts val="0"/>
              </a:spcBef>
              <a:spcAft>
                <a:spcPts val="0"/>
              </a:spcAft>
              <a:buClr>
                <a:schemeClr val="lt1"/>
              </a:buClr>
              <a:buSzPts val="4000"/>
              <a:buFont typeface="Lato Black"/>
              <a:buNone/>
              <a:defRPr sz="4000" b="0" i="0" dirty="0">
                <a:solidFill>
                  <a:schemeClr val="lt1"/>
                </a:solidFill>
                <a:latin typeface="Open Sans"/>
                <a:ea typeface="Open Sans"/>
                <a:cs typeface="Open Sans"/>
                <a:sym typeface="Lato Black"/>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62" name="Google Shape;62;p40"/>
          <p:cNvSpPr>
            <a:spLocks noGrp="1"/>
          </p:cNvSpPr>
          <p:nvPr>
            <p:ph type="body" idx="1"/>
          </p:nvPr>
        </p:nvSpPr>
        <p:spPr bwMode="white">
          <a:xfrm>
            <a:off x="1350064" y="3114026"/>
            <a:ext cx="8364536" cy="831736"/>
          </a:xfrm>
          <a:prstGeom prst="rect">
            <a:avLst/>
          </a:prstGeom>
          <a:noFill/>
          <a:ln>
            <a:noFill/>
            <a:headEnd type="none"/>
            <a:tailEnd type="none"/>
          </a:ln>
        </p:spPr>
        <p:txBody>
          <a:bodyPr wrap="square" lIns="0" tIns="0" rIns="0" bIns="0" anchor="t">
            <a:noAutofit/>
          </a:bodyPr>
          <a:lstStyle>
            <a:lvl1pPr marL="457200" indent="-228600" algn="l">
              <a:lnSpc>
                <a:spcPct val="100000"/>
              </a:lnSpc>
              <a:spcBef>
                <a:spcPts val="0"/>
              </a:spcBef>
              <a:spcAft>
                <a:spcPts val="0"/>
              </a:spcAft>
              <a:buClr>
                <a:schemeClr val="lt1"/>
              </a:buClr>
              <a:buSzPts val="2400"/>
              <a:buNone/>
              <a:defRPr sz="2400" b="0" i="0" dirty="0">
                <a:solidFill>
                  <a:schemeClr val="lt1"/>
                </a:solidFill>
                <a:latin typeface="Open Sans"/>
                <a:ea typeface="Open Sans"/>
                <a:cs typeface="Open Sans"/>
                <a:sym typeface="Lato"/>
              </a:defRPr>
            </a:lvl1pPr>
            <a:lvl2pPr marL="914400" lvl="1" indent="-228600" algn="l">
              <a:lnSpc>
                <a:spcPct val="130000"/>
              </a:lnSpc>
              <a:spcBef>
                <a:spcPts val="600"/>
              </a:spcBef>
              <a:spcAft>
                <a:spcPts val="0"/>
              </a:spcAft>
              <a:buClr>
                <a:srgbClr val="969899"/>
              </a:buClr>
              <a:buSzPts val="2000"/>
              <a:buNone/>
              <a:defRPr sz="2000" dirty="0">
                <a:solidFill>
                  <a:srgbClr val="969899"/>
                </a:solidFill>
              </a:defRPr>
            </a:lvl2pPr>
            <a:lvl3pPr marL="1371600" lvl="2" indent="-228600" algn="l">
              <a:lnSpc>
                <a:spcPct val="130000"/>
              </a:lnSpc>
              <a:spcBef>
                <a:spcPts val="600"/>
              </a:spcBef>
              <a:spcAft>
                <a:spcPts val="0"/>
              </a:spcAft>
              <a:buClr>
                <a:srgbClr val="969899"/>
              </a:buClr>
              <a:buSzPts val="1800"/>
              <a:buNone/>
              <a:defRPr sz="1800" dirty="0">
                <a:solidFill>
                  <a:srgbClr val="969899"/>
                </a:solidFill>
              </a:defRPr>
            </a:lvl3pPr>
            <a:lvl4pPr marL="1828800" lvl="3" indent="-228600" algn="l">
              <a:lnSpc>
                <a:spcPct val="130000"/>
              </a:lnSpc>
              <a:spcBef>
                <a:spcPts val="600"/>
              </a:spcBef>
              <a:spcAft>
                <a:spcPts val="0"/>
              </a:spcAft>
              <a:buClr>
                <a:srgbClr val="969899"/>
              </a:buClr>
              <a:buSzPts val="1600"/>
              <a:buNone/>
              <a:defRPr sz="1600" dirty="0">
                <a:solidFill>
                  <a:srgbClr val="969899"/>
                </a:solidFill>
              </a:defRPr>
            </a:lvl4pPr>
            <a:lvl5pPr marL="2286000" lvl="4" indent="-228600" algn="l">
              <a:lnSpc>
                <a:spcPct val="130000"/>
              </a:lnSpc>
              <a:spcBef>
                <a:spcPts val="600"/>
              </a:spcBef>
              <a:spcAft>
                <a:spcPts val="0"/>
              </a:spcAft>
              <a:buClr>
                <a:srgbClr val="969899"/>
              </a:buClr>
              <a:buSzPts val="1600"/>
              <a:buNone/>
              <a:defRPr sz="1600" dirty="0">
                <a:solidFill>
                  <a:srgbClr val="969899"/>
                </a:solidFill>
              </a:defRPr>
            </a:lvl5pPr>
            <a:lvl6pPr marL="2743200" lvl="5" indent="-228600" algn="l">
              <a:lnSpc>
                <a:spcPct val="90000"/>
              </a:lnSpc>
              <a:spcBef>
                <a:spcPts val="500"/>
              </a:spcBef>
              <a:spcAft>
                <a:spcPts val="0"/>
              </a:spcAft>
              <a:buClr>
                <a:srgbClr val="969899"/>
              </a:buClr>
              <a:buSzPts val="1600"/>
              <a:buNone/>
              <a:defRPr sz="1600" dirty="0">
                <a:solidFill>
                  <a:srgbClr val="969899"/>
                </a:solidFill>
              </a:defRPr>
            </a:lvl6pPr>
            <a:lvl7pPr marL="3200400" lvl="6" indent="-228600" algn="l">
              <a:lnSpc>
                <a:spcPct val="90000"/>
              </a:lnSpc>
              <a:spcBef>
                <a:spcPts val="500"/>
              </a:spcBef>
              <a:spcAft>
                <a:spcPts val="0"/>
              </a:spcAft>
              <a:buClr>
                <a:srgbClr val="969899"/>
              </a:buClr>
              <a:buSzPts val="1600"/>
              <a:buNone/>
              <a:defRPr sz="1600" dirty="0">
                <a:solidFill>
                  <a:srgbClr val="969899"/>
                </a:solidFill>
              </a:defRPr>
            </a:lvl7pPr>
            <a:lvl8pPr marL="3657600" lvl="7" indent="-228600" algn="l">
              <a:lnSpc>
                <a:spcPct val="90000"/>
              </a:lnSpc>
              <a:spcBef>
                <a:spcPts val="500"/>
              </a:spcBef>
              <a:spcAft>
                <a:spcPts val="0"/>
              </a:spcAft>
              <a:buClr>
                <a:srgbClr val="969899"/>
              </a:buClr>
              <a:buSzPts val="1600"/>
              <a:buNone/>
              <a:defRPr sz="1600" dirty="0">
                <a:solidFill>
                  <a:srgbClr val="969899"/>
                </a:solidFill>
              </a:defRPr>
            </a:lvl8pPr>
            <a:lvl9pPr marL="4114800" lvl="8" indent="-228600" algn="l">
              <a:lnSpc>
                <a:spcPct val="90000"/>
              </a:lnSpc>
              <a:spcBef>
                <a:spcPts val="500"/>
              </a:spcBef>
              <a:spcAft>
                <a:spcPts val="0"/>
              </a:spcAft>
              <a:buClr>
                <a:srgbClr val="969899"/>
              </a:buClr>
              <a:buSzPts val="1600"/>
              <a:buNone/>
              <a:defRPr sz="1600" dirty="0">
                <a:solidFill>
                  <a:srgbClr val="969899"/>
                </a:solidFill>
              </a:defRPr>
            </a:lvl9pPr>
          </a:lstStyle>
          <a:p>
            <a:r>
              <a:rPr lang="en-US" dirty="0"/>
              <a:t>Click to edit Master text styles</a:t>
            </a:r>
          </a:p>
        </p:txBody>
      </p:sp>
      <p:sp>
        <p:nvSpPr>
          <p:cNvPr id="63" name="Google Shape;63;p40"/>
          <p:cNvSpPr>
            <a:spLocks noGrp="1"/>
          </p:cNvSpPr>
          <p:nvPr>
            <p:ph type="dt" idx="10"/>
          </p:nvPr>
        </p:nvSpPr>
        <p:spPr bwMode="white">
          <a:xfrm>
            <a:off x="9715501" y="6560016"/>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96514B2-5A79-4CB2-A884-9382BAF6D46D}" type="datetime1">
              <a:rPr lang="en-US" dirty="0"/>
              <a:t>7/3/2025</a:t>
            </a:fld>
            <a:endParaRPr lang="en-US" dirty="0"/>
          </a:p>
        </p:txBody>
      </p:sp>
      <p:sp>
        <p:nvSpPr>
          <p:cNvPr id="64" name="Google Shape;64;p40"/>
          <p:cNvSpPr>
            <a:spLocks noGrp="1"/>
          </p:cNvSpPr>
          <p:nvPr>
            <p:ph type="ftr" idx="11"/>
          </p:nvPr>
        </p:nvSpPr>
        <p:spPr bwMode="white">
          <a:xfrm>
            <a:off x="685800" y="6560016"/>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defRPr dirty="0">
                <a:solidFill>
                  <a:schemeClr val="lt1"/>
                </a:solidFill>
              </a:defRPr>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solidFill>
                <a:schemeClr val="bg1"/>
              </a:solidFill>
            </a:endParaRPr>
          </a:p>
        </p:txBody>
      </p:sp>
      <p:sp>
        <p:nvSpPr>
          <p:cNvPr id="65" name="Google Shape;65;p40"/>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defRPr sz="700" b="0" i="0" dirty="0">
                <a:solidFill>
                  <a:schemeClr val="lt1"/>
                </a:solidFill>
                <a:latin typeface="Open Sans"/>
                <a:ea typeface="Open Sans"/>
                <a:cs typeface="Open Sans"/>
                <a:sym typeface="Lato Black"/>
              </a:defRPr>
            </a:lvl1pPr>
            <a:lvl2pPr marL="0" lvl="1" indent="0" algn="ctr">
              <a:spcBef>
                <a:spcPts val="0"/>
              </a:spcBef>
              <a:buNone/>
              <a:defRPr sz="700" b="1" dirty="0">
                <a:solidFill>
                  <a:schemeClr val="lt1"/>
                </a:solidFill>
                <a:latin typeface="Lato Black"/>
                <a:ea typeface="Lato Black"/>
                <a:cs typeface="Lato Black"/>
                <a:sym typeface="Lato Black"/>
              </a:defRPr>
            </a:lvl2pPr>
            <a:lvl3pPr marL="0" lvl="2" indent="0" algn="ctr">
              <a:spcBef>
                <a:spcPts val="0"/>
              </a:spcBef>
              <a:buNone/>
              <a:defRPr sz="700" b="1" dirty="0">
                <a:solidFill>
                  <a:schemeClr val="lt1"/>
                </a:solidFill>
                <a:latin typeface="Lato Black"/>
                <a:ea typeface="Lato Black"/>
                <a:cs typeface="Lato Black"/>
                <a:sym typeface="Lato Black"/>
              </a:defRPr>
            </a:lvl3pPr>
            <a:lvl4pPr marL="0" lvl="3" indent="0" algn="ctr">
              <a:spcBef>
                <a:spcPts val="0"/>
              </a:spcBef>
              <a:buNone/>
              <a:defRPr sz="700" b="1" dirty="0">
                <a:solidFill>
                  <a:schemeClr val="lt1"/>
                </a:solidFill>
                <a:latin typeface="Lato Black"/>
                <a:ea typeface="Lato Black"/>
                <a:cs typeface="Lato Black"/>
                <a:sym typeface="Lato Black"/>
              </a:defRPr>
            </a:lvl4pPr>
            <a:lvl5pPr marL="0" lvl="4" indent="0" algn="ctr">
              <a:spcBef>
                <a:spcPts val="0"/>
              </a:spcBef>
              <a:buNone/>
              <a:defRPr sz="700" b="1" dirty="0">
                <a:solidFill>
                  <a:schemeClr val="lt1"/>
                </a:solidFill>
                <a:latin typeface="Lato Black"/>
                <a:ea typeface="Lato Black"/>
                <a:cs typeface="Lato Black"/>
                <a:sym typeface="Lato Black"/>
              </a:defRPr>
            </a:lvl5pPr>
            <a:lvl6pPr marL="0" lvl="5" indent="0" algn="ctr">
              <a:spcBef>
                <a:spcPts val="0"/>
              </a:spcBef>
              <a:buNone/>
              <a:defRPr sz="700" b="1" dirty="0">
                <a:solidFill>
                  <a:schemeClr val="lt1"/>
                </a:solidFill>
                <a:latin typeface="Lato Black"/>
                <a:ea typeface="Lato Black"/>
                <a:cs typeface="Lato Black"/>
                <a:sym typeface="Lato Black"/>
              </a:defRPr>
            </a:lvl6pPr>
            <a:lvl7pPr marL="0" lvl="6" indent="0" algn="ctr">
              <a:spcBef>
                <a:spcPts val="0"/>
              </a:spcBef>
              <a:buNone/>
              <a:defRPr sz="700" b="1" dirty="0">
                <a:solidFill>
                  <a:schemeClr val="lt1"/>
                </a:solidFill>
                <a:latin typeface="Lato Black"/>
                <a:ea typeface="Lato Black"/>
                <a:cs typeface="Lato Black"/>
                <a:sym typeface="Lato Black"/>
              </a:defRPr>
            </a:lvl7pPr>
            <a:lvl8pPr marL="0" lvl="7" indent="0" algn="ctr">
              <a:spcBef>
                <a:spcPts val="0"/>
              </a:spcBef>
              <a:buNone/>
              <a:defRPr sz="700" b="1" dirty="0">
                <a:solidFill>
                  <a:schemeClr val="lt1"/>
                </a:solidFill>
                <a:latin typeface="Lato Black"/>
                <a:ea typeface="Lato Black"/>
                <a:cs typeface="Lato Black"/>
                <a:sym typeface="Lato Black"/>
              </a:defRPr>
            </a:lvl8pPr>
            <a:lvl9pPr marL="0" lvl="8" indent="0" algn="ctr">
              <a:spcBef>
                <a:spcPts val="0"/>
              </a:spcBef>
              <a:buNone/>
              <a:defRPr sz="700" b="1" dirty="0">
                <a:solidFill>
                  <a:schemeClr val="lt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10" name="Picture Placeholder 7" descr="A picture containing blur&#10;&#10;Description automatically generated"/>
          <p:cNvPicPr>
            <a:picLocks noChangeAspect="1"/>
          </p:cNvPicPr>
          <p:nvPr/>
        </p:nvPicPr>
        <p:blipFill>
          <a:blip r:embed="rId4">
            <a:lum/>
          </a:blip>
          <a:srcRect/>
          <a:stretch>
            <a:fillRect/>
          </a:stretch>
        </p:blipFill>
        <p:spPr bwMode="white">
          <a:xfrm>
            <a:off x="0" y="0"/>
            <a:ext cx="12192000" cy="6736882"/>
          </a:xfrm>
          <a:prstGeom prst="rect">
            <a:avLst/>
          </a:prstGeom>
          <a:ln>
            <a:headEnd type="none"/>
            <a:tailEnd type="none"/>
          </a:ln>
        </p:spPr>
      </p:pic>
      <p:sp>
        <p:nvSpPr>
          <p:cNvPr id="11" name="Rectangle 10"/>
          <p:cNvSpPr>
            <a:spLocks/>
          </p:cNvSpPr>
          <p:nvPr userDrawn="1"/>
        </p:nvSpPr>
        <p:spPr bwMode="white">
          <a:xfrm>
            <a:off x="685800" y="239911"/>
            <a:ext cx="10820400" cy="6275190"/>
          </a:xfrm>
          <a:prstGeom prst="rect">
            <a:avLst/>
          </a:prstGeom>
          <a:solidFill>
            <a:schemeClr val="accent1">
              <a:alpha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685800" anchor="ctr"/>
          <a:lstStyle/>
          <a:p>
            <a:pPr>
              <a:spcAft>
                <a:spcPts val="1200"/>
              </a:spcAft>
            </a:pPr>
            <a:endParaRPr lang="en-US" sz="4000" b="0" i="0" dirty="0">
              <a:latin typeface="Open Sans"/>
            </a:endParaRPr>
          </a:p>
        </p:txBody>
      </p:sp>
      <p:pic>
        <p:nvPicPr>
          <p:cNvPr id="13" name="Google Shape;60;p40"/>
          <p:cNvPicPr>
            <a:picLocks noChangeAspect="1"/>
          </p:cNvPicPr>
          <p:nvPr/>
        </p:nvPicPr>
        <p:blipFill>
          <a:blip r:embed="rId3">
            <a:lum/>
          </a:blip>
          <a:srcRect/>
          <a:stretch>
            <a:fillRect/>
          </a:stretch>
        </p:blipFill>
        <p:spPr bwMode="white">
          <a:xfrm>
            <a:off x="994224" y="5823149"/>
            <a:ext cx="1345963" cy="304136"/>
          </a:xfrm>
          <a:prstGeom prst="rect">
            <a:avLst/>
          </a:prstGeom>
          <a:noFill/>
          <a:ln>
            <a:noFill/>
            <a:headEnd type="none"/>
            <a:tailEnd type="none"/>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
        <p:cNvGrpSpPr/>
        <p:nvPr/>
      </p:nvGrpSpPr>
      <p:grpSpPr>
        <a:xfrm>
          <a:off x="0" y="0"/>
          <a:ext cx="0" cy="0"/>
          <a:chOff x="0" y="0"/>
          <a:chExt cx="0" cy="0"/>
        </a:xfrm>
      </p:grpSpPr>
      <p:sp>
        <p:nvSpPr>
          <p:cNvPr id="67" name="Google Shape;67;p41"/>
          <p:cNvSpPr>
            <a:spLocks noGrp="1"/>
          </p:cNvSpPr>
          <p:nvPr>
            <p:ph type="body" idx="1"/>
          </p:nvPr>
        </p:nvSpPr>
        <p:spPr bwMode="white">
          <a:xfrm>
            <a:off x="5183188" y="685800"/>
            <a:ext cx="6323012" cy="5486399"/>
          </a:xfrm>
          <a:prstGeom prst="rect">
            <a:avLst/>
          </a:prstGeom>
          <a:noFill/>
          <a:ln>
            <a:noFill/>
            <a:headEnd type="none"/>
            <a:tailEnd type="none"/>
          </a:ln>
        </p:spPr>
        <p:txBody>
          <a:bodyPr wrap="square" lIns="0" tIns="0" rIns="0" bIns="0" anchor="t">
            <a:noAutofit/>
          </a:bodyPr>
          <a:lstStyle>
            <a:lvl1pPr marL="457200" indent="-292100" algn="l">
              <a:lnSpc>
                <a:spcPct val="130000"/>
              </a:lnSpc>
              <a:spcBef>
                <a:spcPts val="1200"/>
              </a:spcBef>
              <a:spcAft>
                <a:spcPts val="0"/>
              </a:spcAft>
              <a:buClr>
                <a:schemeClr val="dk1"/>
              </a:buClr>
              <a:buSzPts val="1000"/>
              <a:buChar char="•"/>
              <a:defRPr sz="1000" b="0" i="0" dirty="0">
                <a:latin typeface="Open Sans"/>
                <a:ea typeface="Open Sans"/>
                <a:cs typeface="Open Sans"/>
              </a:defRPr>
            </a:lvl1pPr>
            <a:lvl2pPr marL="914400" lvl="1" indent="-292100" algn="l">
              <a:lnSpc>
                <a:spcPct val="130000"/>
              </a:lnSpc>
              <a:spcBef>
                <a:spcPts val="600"/>
              </a:spcBef>
              <a:spcAft>
                <a:spcPts val="0"/>
              </a:spcAft>
              <a:buClr>
                <a:schemeClr val="dk1"/>
              </a:buClr>
              <a:buSzPts val="1000"/>
              <a:buChar char="−"/>
              <a:defRPr sz="1000" dirty="0"/>
            </a:lvl2pPr>
            <a:lvl3pPr marL="1371600" lvl="2" indent="-292100" algn="l">
              <a:lnSpc>
                <a:spcPct val="130000"/>
              </a:lnSpc>
              <a:spcBef>
                <a:spcPts val="600"/>
              </a:spcBef>
              <a:spcAft>
                <a:spcPts val="0"/>
              </a:spcAft>
              <a:buClr>
                <a:schemeClr val="dk1"/>
              </a:buClr>
              <a:buSzPts val="1000"/>
              <a:buChar char="−"/>
              <a:defRPr sz="1000" dirty="0"/>
            </a:lvl3pPr>
            <a:lvl4pPr marL="1828800" lvl="3" indent="-292100" algn="l">
              <a:lnSpc>
                <a:spcPct val="130000"/>
              </a:lnSpc>
              <a:spcBef>
                <a:spcPts val="600"/>
              </a:spcBef>
              <a:spcAft>
                <a:spcPts val="0"/>
              </a:spcAft>
              <a:buClr>
                <a:schemeClr val="dk1"/>
              </a:buClr>
              <a:buSzPts val="1000"/>
              <a:buChar char="−"/>
              <a:defRPr sz="1000" dirty="0"/>
            </a:lvl4pPr>
            <a:lvl5pPr marL="2286000" lvl="4" indent="-292100" algn="l">
              <a:lnSpc>
                <a:spcPct val="130000"/>
              </a:lnSpc>
              <a:spcBef>
                <a:spcPts val="600"/>
              </a:spcBef>
              <a:spcAft>
                <a:spcPts val="0"/>
              </a:spcAft>
              <a:buClr>
                <a:schemeClr val="dk1"/>
              </a:buClr>
              <a:buSzPts val="1000"/>
              <a:buChar char="−"/>
              <a:defRPr sz="1000" dirty="0"/>
            </a:lvl5pPr>
            <a:lvl6pPr marL="2743200" lvl="5" indent="-355600" algn="l">
              <a:lnSpc>
                <a:spcPct val="90000"/>
              </a:lnSpc>
              <a:spcBef>
                <a:spcPts val="500"/>
              </a:spcBef>
              <a:spcAft>
                <a:spcPts val="0"/>
              </a:spcAft>
              <a:buClr>
                <a:schemeClr val="dk1"/>
              </a:buClr>
              <a:buSzPts val="2000"/>
              <a:buChar char="•"/>
              <a:defRPr sz="2000" dirty="0"/>
            </a:lvl6pPr>
            <a:lvl7pPr marL="3200400" lvl="6" indent="-355600" algn="l">
              <a:lnSpc>
                <a:spcPct val="90000"/>
              </a:lnSpc>
              <a:spcBef>
                <a:spcPts val="500"/>
              </a:spcBef>
              <a:spcAft>
                <a:spcPts val="0"/>
              </a:spcAft>
              <a:buClr>
                <a:schemeClr val="dk1"/>
              </a:buClr>
              <a:buSzPts val="2000"/>
              <a:buChar char="•"/>
              <a:defRPr sz="2000" dirty="0"/>
            </a:lvl7pPr>
            <a:lvl8pPr marL="3657600" lvl="7" indent="-355600" algn="l">
              <a:lnSpc>
                <a:spcPct val="90000"/>
              </a:lnSpc>
              <a:spcBef>
                <a:spcPts val="500"/>
              </a:spcBef>
              <a:spcAft>
                <a:spcPts val="0"/>
              </a:spcAft>
              <a:buClr>
                <a:schemeClr val="dk1"/>
              </a:buClr>
              <a:buSzPts val="2000"/>
              <a:buChar char="•"/>
              <a:defRPr sz="2000" dirty="0"/>
            </a:lvl8pPr>
            <a:lvl9pPr marL="4114800" lvl="8" indent="-355600" algn="l">
              <a:lnSpc>
                <a:spcPct val="90000"/>
              </a:lnSpc>
              <a:spcBef>
                <a:spcPts val="500"/>
              </a:spcBef>
              <a:spcAft>
                <a:spcPts val="0"/>
              </a:spcAft>
              <a:buClr>
                <a:schemeClr val="dk1"/>
              </a:buClr>
              <a:buSzPts val="2000"/>
              <a:buChar char="•"/>
              <a:defRPr sz="2000" dirty="0"/>
            </a:lvl9pPr>
          </a:lstStyle>
          <a:p>
            <a:r>
              <a:rPr lang="en-US" dirty="0"/>
              <a:t>Click to edit Master text styles</a:t>
            </a:r>
          </a:p>
        </p:txBody>
      </p:sp>
      <p:sp>
        <p:nvSpPr>
          <p:cNvPr id="68" name="Google Shape;68;p41"/>
          <p:cNvSpPr>
            <a:spLocks noGrp="1"/>
          </p:cNvSpPr>
          <p:nvPr>
            <p:ph type="body" idx="2"/>
          </p:nvPr>
        </p:nvSpPr>
        <p:spPr bwMode="white">
          <a:xfrm>
            <a:off x="685801" y="1600200"/>
            <a:ext cx="3606800" cy="4571998"/>
          </a:xfrm>
          <a:prstGeom prst="rect">
            <a:avLst/>
          </a:prstGeom>
          <a:noFill/>
          <a:ln>
            <a:noFill/>
            <a:headEnd type="none"/>
            <a:tailEnd type="none"/>
          </a:ln>
        </p:spPr>
        <p:txBody>
          <a:bodyPr wrap="square" lIns="0" tIns="0" rIns="0" bIns="0" anchor="t">
            <a:noAutofit/>
          </a:bodyPr>
          <a:lstStyle>
            <a:lvl1pPr marL="457200" indent="-228600" algn="l">
              <a:lnSpc>
                <a:spcPct val="130000"/>
              </a:lnSpc>
              <a:spcBef>
                <a:spcPts val="1200"/>
              </a:spcBef>
              <a:spcAft>
                <a:spcPts val="0"/>
              </a:spcAft>
              <a:buClr>
                <a:schemeClr val="dk1"/>
              </a:buClr>
              <a:buSzPts val="1200"/>
              <a:buNone/>
              <a:defRPr sz="1200" b="0" i="0" dirty="0">
                <a:latin typeface="Open Sans"/>
                <a:ea typeface="Open Sans"/>
                <a:cs typeface="Open Sans"/>
              </a:defRPr>
            </a:lvl1pPr>
            <a:lvl2pPr marL="914400" lvl="1" indent="-228600" algn="l">
              <a:lnSpc>
                <a:spcPct val="130000"/>
              </a:lnSpc>
              <a:spcBef>
                <a:spcPts val="600"/>
              </a:spcBef>
              <a:spcAft>
                <a:spcPts val="0"/>
              </a:spcAft>
              <a:buClr>
                <a:schemeClr val="dk1"/>
              </a:buClr>
              <a:buSzPts val="1400"/>
              <a:buNone/>
              <a:defRPr sz="1400" dirty="0"/>
            </a:lvl2pPr>
            <a:lvl3pPr marL="1371600" lvl="2" indent="-228600" algn="l">
              <a:lnSpc>
                <a:spcPct val="130000"/>
              </a:lnSpc>
              <a:spcBef>
                <a:spcPts val="600"/>
              </a:spcBef>
              <a:spcAft>
                <a:spcPts val="0"/>
              </a:spcAft>
              <a:buClr>
                <a:schemeClr val="dk1"/>
              </a:buClr>
              <a:buSzPts val="1200"/>
              <a:buNone/>
              <a:defRPr sz="1200" dirty="0"/>
            </a:lvl3pPr>
            <a:lvl4pPr marL="1828800" lvl="3" indent="-228600" algn="l">
              <a:lnSpc>
                <a:spcPct val="130000"/>
              </a:lnSpc>
              <a:spcBef>
                <a:spcPts val="600"/>
              </a:spcBef>
              <a:spcAft>
                <a:spcPts val="0"/>
              </a:spcAft>
              <a:buClr>
                <a:schemeClr val="dk1"/>
              </a:buClr>
              <a:buSzPts val="1000"/>
              <a:buNone/>
              <a:defRPr sz="1000" dirty="0"/>
            </a:lvl4pPr>
            <a:lvl5pPr marL="2286000" lvl="4" indent="-228600" algn="l">
              <a:lnSpc>
                <a:spcPct val="130000"/>
              </a:lnSpc>
              <a:spcBef>
                <a:spcPts val="600"/>
              </a:spcBef>
              <a:spcAft>
                <a:spcPts val="0"/>
              </a:spcAft>
              <a:buClr>
                <a:schemeClr val="dk1"/>
              </a:buClr>
              <a:buSzPts val="1000"/>
              <a:buNone/>
              <a:defRPr sz="1000" dirty="0"/>
            </a:lvl5pPr>
            <a:lvl6pPr marL="2743200" lvl="5" indent="-228600" algn="l">
              <a:lnSpc>
                <a:spcPct val="90000"/>
              </a:lnSpc>
              <a:spcBef>
                <a:spcPts val="500"/>
              </a:spcBef>
              <a:spcAft>
                <a:spcPts val="0"/>
              </a:spcAft>
              <a:buClr>
                <a:schemeClr val="dk1"/>
              </a:buClr>
              <a:buSzPts val="1000"/>
              <a:buNone/>
              <a:defRPr sz="1000" dirty="0"/>
            </a:lvl6pPr>
            <a:lvl7pPr marL="3200400" lvl="6" indent="-228600" algn="l">
              <a:lnSpc>
                <a:spcPct val="90000"/>
              </a:lnSpc>
              <a:spcBef>
                <a:spcPts val="500"/>
              </a:spcBef>
              <a:spcAft>
                <a:spcPts val="0"/>
              </a:spcAft>
              <a:buClr>
                <a:schemeClr val="dk1"/>
              </a:buClr>
              <a:buSzPts val="1000"/>
              <a:buNone/>
              <a:defRPr sz="1000" dirty="0"/>
            </a:lvl7pPr>
            <a:lvl8pPr marL="3657600" lvl="7" indent="-228600" algn="l">
              <a:lnSpc>
                <a:spcPct val="90000"/>
              </a:lnSpc>
              <a:spcBef>
                <a:spcPts val="500"/>
              </a:spcBef>
              <a:spcAft>
                <a:spcPts val="0"/>
              </a:spcAft>
              <a:buClr>
                <a:schemeClr val="dk1"/>
              </a:buClr>
              <a:buSzPts val="1000"/>
              <a:buNone/>
              <a:defRPr sz="1000" dirty="0"/>
            </a:lvl8pPr>
            <a:lvl9pPr marL="4114800" lvl="8" indent="-228600" algn="l">
              <a:lnSpc>
                <a:spcPct val="90000"/>
              </a:lnSpc>
              <a:spcBef>
                <a:spcPts val="500"/>
              </a:spcBef>
              <a:spcAft>
                <a:spcPts val="0"/>
              </a:spcAft>
              <a:buClr>
                <a:schemeClr val="dk1"/>
              </a:buClr>
              <a:buSzPts val="1000"/>
              <a:buNone/>
              <a:defRPr sz="1000" dirty="0"/>
            </a:lvl9pPr>
          </a:lstStyle>
          <a:p>
            <a:r>
              <a:rPr lang="en-US" dirty="0"/>
              <a:t>Click to edit Master text styles</a:t>
            </a:r>
          </a:p>
        </p:txBody>
      </p:sp>
      <p:sp>
        <p:nvSpPr>
          <p:cNvPr id="69" name="Google Shape;69;p41"/>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6441964A-2C9F-482C-9DC8-77759A4E5FF5}" type="datetime1">
              <a:rPr lang="en-US" dirty="0"/>
              <a:t>7/3/2025</a:t>
            </a:fld>
            <a:endParaRPr lang="en-US" dirty="0"/>
          </a:p>
        </p:txBody>
      </p:sp>
      <p:sp>
        <p:nvSpPr>
          <p:cNvPr id="70" name="Google Shape;70;p41"/>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71" name="Google Shape;71;p41"/>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fld id="{4737D6AF-2FA5-476A-AF60-7A8CDF2E2DFB}" type="slidenum">
              <a:rPr lang="en-US" dirty="0"/>
              <a:t>‹#›</a:t>
            </a:fld>
            <a:endParaRPr lang="en-US" dirty="0"/>
          </a:p>
        </p:txBody>
      </p:sp>
      <p:sp>
        <p:nvSpPr>
          <p:cNvPr id="72" name="Google Shape;72;p41"/>
          <p:cNvSpPr>
            <a:spLocks noGrp="1"/>
          </p:cNvSpPr>
          <p:nvPr>
            <p:ph type="title"/>
          </p:nvPr>
        </p:nvSpPr>
        <p:spPr bwMode="white">
          <a:xfrm>
            <a:off x="685800" y="648686"/>
            <a:ext cx="3606800" cy="640080"/>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cxnSp>
        <p:nvCxnSpPr>
          <p:cNvPr id="73" name="Google Shape;73;p41"/>
          <p:cNvCxnSpPr/>
          <p:nvPr/>
        </p:nvCxnSpPr>
        <p:spPr bwMode="white">
          <a:xfrm>
            <a:off x="4737894" y="0"/>
            <a:ext cx="0" cy="6172198"/>
          </a:xfrm>
          <a:prstGeom prst="straightConnector1">
            <a:avLst/>
          </a:prstGeom>
          <a:noFill/>
          <a:ln w="12700" cap="flat">
            <a:solidFill>
              <a:schemeClr val="lt2"/>
            </a:solidFill>
            <a:prstDash val="solid"/>
            <a:miter/>
            <a:headEnd type="none" w="sm" len="sm"/>
            <a:tailEnd type="none" w="sm" len="sm"/>
          </a:ln>
        </p:spPr>
      </p:cxnSp>
      <p:cxnSp>
        <p:nvCxnSpPr>
          <p:cNvPr id="9" name="Straight Connector 8"/>
          <p:cNvCxnSpPr/>
          <p:nvPr/>
        </p:nvCxnSpPr>
        <p:spPr bwMode="white">
          <a:xfrm>
            <a:off x="4737894" y="0"/>
            <a:ext cx="0" cy="6172198"/>
          </a:xfrm>
          <a:prstGeom prst="line">
            <a:avLst/>
          </a:prstGeom>
          <a:ln w="12700" cap="flat">
            <a:solidFill>
              <a:schemeClr val="dk2"/>
            </a:solidFill>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75" name="Google Shape;75;p42"/>
          <p:cNvSpPr>
            <a:spLocks noGrp="1"/>
          </p:cNvSpPr>
          <p:nvPr>
            <p:ph type="body" idx="1"/>
          </p:nvPr>
        </p:nvSpPr>
        <p:spPr bwMode="white">
          <a:xfrm>
            <a:off x="685801" y="1600200"/>
            <a:ext cx="5067299" cy="795851"/>
          </a:xfrm>
          <a:prstGeom prst="rect">
            <a:avLst/>
          </a:prstGeom>
          <a:noFill/>
          <a:ln>
            <a:noFill/>
            <a:headEnd type="none"/>
            <a:tailEnd type="none"/>
          </a:ln>
        </p:spPr>
        <p:txBody>
          <a:bodyPr wrap="square" lIns="0" tIns="0" rIns="0" bIns="0" anchor="t">
            <a:noAutofit/>
          </a:bodyPr>
          <a:lstStyle>
            <a:lvl1pPr marL="457200" indent="-228600" algn="l">
              <a:lnSpc>
                <a:spcPct val="100000"/>
              </a:lnSpc>
              <a:spcBef>
                <a:spcPts val="0"/>
              </a:spcBef>
              <a:spcAft>
                <a:spcPts val="0"/>
              </a:spcAft>
              <a:buClr>
                <a:schemeClr val="dk1"/>
              </a:buClr>
              <a:buSzPts val="1600"/>
              <a:buNone/>
              <a:defRPr sz="1600" b="0" i="0" dirty="0">
                <a:latin typeface="Open Sans"/>
                <a:ea typeface="Open Sans"/>
                <a:cs typeface="Open Sans"/>
                <a:sym typeface="Lato Black"/>
              </a:defRPr>
            </a:lvl1pPr>
            <a:lvl2pPr marL="914400" lvl="1" indent="-228600" algn="l">
              <a:lnSpc>
                <a:spcPct val="130000"/>
              </a:lnSpc>
              <a:spcBef>
                <a:spcPts val="600"/>
              </a:spcBef>
              <a:spcAft>
                <a:spcPts val="0"/>
              </a:spcAft>
              <a:buClr>
                <a:schemeClr val="dk1"/>
              </a:buClr>
              <a:buSzPts val="2000"/>
              <a:buNone/>
              <a:defRPr sz="2000" b="1" dirty="0"/>
            </a:lvl2pPr>
            <a:lvl3pPr marL="1371600" lvl="2" indent="-228600" algn="l">
              <a:lnSpc>
                <a:spcPct val="130000"/>
              </a:lnSpc>
              <a:spcBef>
                <a:spcPts val="600"/>
              </a:spcBef>
              <a:spcAft>
                <a:spcPts val="0"/>
              </a:spcAft>
              <a:buClr>
                <a:schemeClr val="dk1"/>
              </a:buClr>
              <a:buSzPts val="1800"/>
              <a:buNone/>
              <a:defRPr sz="1800" b="1" dirty="0"/>
            </a:lvl3pPr>
            <a:lvl4pPr marL="1828800" lvl="3" indent="-228600" algn="l">
              <a:lnSpc>
                <a:spcPct val="130000"/>
              </a:lnSpc>
              <a:spcBef>
                <a:spcPts val="600"/>
              </a:spcBef>
              <a:spcAft>
                <a:spcPts val="0"/>
              </a:spcAft>
              <a:buClr>
                <a:schemeClr val="dk1"/>
              </a:buClr>
              <a:buSzPts val="1600"/>
              <a:buNone/>
              <a:defRPr sz="1600" b="1" dirty="0"/>
            </a:lvl4pPr>
            <a:lvl5pPr marL="2286000" lvl="4" indent="-228600" algn="l">
              <a:lnSpc>
                <a:spcPct val="130000"/>
              </a:lnSpc>
              <a:spcBef>
                <a:spcPts val="600"/>
              </a:spcBef>
              <a:spcAft>
                <a:spcPts val="0"/>
              </a:spcAft>
              <a:buClr>
                <a:schemeClr val="dk1"/>
              </a:buClr>
              <a:buSzPts val="1600"/>
              <a:buNone/>
              <a:defRPr sz="1600" b="1" dirty="0"/>
            </a:lvl5pPr>
            <a:lvl6pPr marL="2743200" lvl="5" indent="-228600" algn="l">
              <a:lnSpc>
                <a:spcPct val="90000"/>
              </a:lnSpc>
              <a:spcBef>
                <a:spcPts val="500"/>
              </a:spcBef>
              <a:spcAft>
                <a:spcPts val="0"/>
              </a:spcAft>
              <a:buClr>
                <a:schemeClr val="dk1"/>
              </a:buClr>
              <a:buSzPts val="1600"/>
              <a:buNone/>
              <a:defRPr sz="1600" b="1" dirty="0"/>
            </a:lvl6pPr>
            <a:lvl7pPr marL="3200400" lvl="6" indent="-228600" algn="l">
              <a:lnSpc>
                <a:spcPct val="90000"/>
              </a:lnSpc>
              <a:spcBef>
                <a:spcPts val="500"/>
              </a:spcBef>
              <a:spcAft>
                <a:spcPts val="0"/>
              </a:spcAft>
              <a:buClr>
                <a:schemeClr val="dk1"/>
              </a:buClr>
              <a:buSzPts val="1600"/>
              <a:buNone/>
              <a:defRPr sz="1600" b="1" dirty="0"/>
            </a:lvl7pPr>
            <a:lvl8pPr marL="3657600" lvl="7" indent="-228600" algn="l">
              <a:lnSpc>
                <a:spcPct val="90000"/>
              </a:lnSpc>
              <a:spcBef>
                <a:spcPts val="500"/>
              </a:spcBef>
              <a:spcAft>
                <a:spcPts val="0"/>
              </a:spcAft>
              <a:buClr>
                <a:schemeClr val="dk1"/>
              </a:buClr>
              <a:buSzPts val="1600"/>
              <a:buNone/>
              <a:defRPr sz="1600" b="1" dirty="0"/>
            </a:lvl8pPr>
            <a:lvl9pPr marL="4114800" lvl="8" indent="-228600" algn="l">
              <a:lnSpc>
                <a:spcPct val="90000"/>
              </a:lnSpc>
              <a:spcBef>
                <a:spcPts val="500"/>
              </a:spcBef>
              <a:spcAft>
                <a:spcPts val="0"/>
              </a:spcAft>
              <a:buClr>
                <a:schemeClr val="dk1"/>
              </a:buClr>
              <a:buSzPts val="1600"/>
              <a:buNone/>
              <a:defRPr sz="1600" b="1" dirty="0"/>
            </a:lvl9pPr>
          </a:lstStyle>
          <a:p>
            <a:r>
              <a:rPr lang="en-US" dirty="0"/>
              <a:t>Click to edit Master text styles</a:t>
            </a:r>
          </a:p>
        </p:txBody>
      </p:sp>
      <p:sp>
        <p:nvSpPr>
          <p:cNvPr id="76" name="Google Shape;76;p42"/>
          <p:cNvSpPr>
            <a:spLocks noGrp="1"/>
          </p:cNvSpPr>
          <p:nvPr>
            <p:ph type="body" idx="2"/>
          </p:nvPr>
        </p:nvSpPr>
        <p:spPr bwMode="white">
          <a:xfrm>
            <a:off x="685801" y="2514599"/>
            <a:ext cx="5067299" cy="3675063"/>
          </a:xfrm>
          <a:prstGeom prst="rect">
            <a:avLst/>
          </a:prstGeom>
          <a:noFill/>
          <a:ln>
            <a:noFill/>
            <a:headEnd type="none"/>
            <a:tailEnd type="none"/>
          </a:ln>
        </p:spPr>
        <p:txBody>
          <a:bodyPr wrap="square" lIns="0" tIns="0" rIns="0" bIns="0" anchor="t">
            <a:noAutofit/>
          </a:bodyPr>
          <a:lstStyle>
            <a:lvl1pPr marL="457200" indent="-342900" algn="l">
              <a:lnSpc>
                <a:spcPct val="130000"/>
              </a:lnSpc>
              <a:spcBef>
                <a:spcPts val="1200"/>
              </a:spcBef>
              <a:spcAft>
                <a:spcPts val="0"/>
              </a:spcAft>
              <a:buClr>
                <a:schemeClr val="dk1"/>
              </a:buClr>
              <a:buSzPts val="1800"/>
              <a:buChar char="•"/>
              <a:defRPr b="0" i="0" dirty="0">
                <a:latin typeface="Open Sans"/>
                <a:ea typeface="Open Sans"/>
                <a:cs typeface="Open Sans"/>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sp>
        <p:nvSpPr>
          <p:cNvPr id="77" name="Google Shape;77;p42"/>
          <p:cNvSpPr>
            <a:spLocks noGrp="1"/>
          </p:cNvSpPr>
          <p:nvPr>
            <p:ph type="body" idx="3"/>
          </p:nvPr>
        </p:nvSpPr>
        <p:spPr bwMode="white">
          <a:xfrm>
            <a:off x="6438900" y="1600200"/>
            <a:ext cx="5045074" cy="795851"/>
          </a:xfrm>
          <a:prstGeom prst="rect">
            <a:avLst/>
          </a:prstGeom>
          <a:noFill/>
          <a:ln>
            <a:noFill/>
            <a:headEnd type="none"/>
            <a:tailEnd type="none"/>
          </a:ln>
        </p:spPr>
        <p:txBody>
          <a:bodyPr wrap="square" lIns="0" tIns="0" rIns="0" bIns="0" anchor="t">
            <a:noAutofit/>
          </a:bodyPr>
          <a:lstStyle>
            <a:lvl1pPr marL="457200" indent="-228600" algn="l">
              <a:lnSpc>
                <a:spcPct val="100000"/>
              </a:lnSpc>
              <a:spcBef>
                <a:spcPts val="0"/>
              </a:spcBef>
              <a:spcAft>
                <a:spcPts val="0"/>
              </a:spcAft>
              <a:buClr>
                <a:schemeClr val="dk1"/>
              </a:buClr>
              <a:buSzPts val="1600"/>
              <a:buNone/>
              <a:defRPr sz="1600" b="0" i="0" dirty="0">
                <a:latin typeface="Open Sans"/>
                <a:ea typeface="Open Sans"/>
                <a:cs typeface="Open Sans"/>
                <a:sym typeface="Lato Black"/>
              </a:defRPr>
            </a:lvl1pPr>
            <a:lvl2pPr marL="914400" lvl="1" indent="-228600" algn="l">
              <a:lnSpc>
                <a:spcPct val="130000"/>
              </a:lnSpc>
              <a:spcBef>
                <a:spcPts val="600"/>
              </a:spcBef>
              <a:spcAft>
                <a:spcPts val="0"/>
              </a:spcAft>
              <a:buClr>
                <a:schemeClr val="dk1"/>
              </a:buClr>
              <a:buSzPts val="2000"/>
              <a:buNone/>
              <a:defRPr sz="2000" b="1" dirty="0"/>
            </a:lvl2pPr>
            <a:lvl3pPr marL="1371600" lvl="2" indent="-228600" algn="l">
              <a:lnSpc>
                <a:spcPct val="130000"/>
              </a:lnSpc>
              <a:spcBef>
                <a:spcPts val="600"/>
              </a:spcBef>
              <a:spcAft>
                <a:spcPts val="0"/>
              </a:spcAft>
              <a:buClr>
                <a:schemeClr val="dk1"/>
              </a:buClr>
              <a:buSzPts val="1800"/>
              <a:buNone/>
              <a:defRPr sz="1800" b="1" dirty="0"/>
            </a:lvl3pPr>
            <a:lvl4pPr marL="1828800" lvl="3" indent="-228600" algn="l">
              <a:lnSpc>
                <a:spcPct val="130000"/>
              </a:lnSpc>
              <a:spcBef>
                <a:spcPts val="600"/>
              </a:spcBef>
              <a:spcAft>
                <a:spcPts val="0"/>
              </a:spcAft>
              <a:buClr>
                <a:schemeClr val="dk1"/>
              </a:buClr>
              <a:buSzPts val="1600"/>
              <a:buNone/>
              <a:defRPr sz="1600" b="1" dirty="0"/>
            </a:lvl4pPr>
            <a:lvl5pPr marL="2286000" lvl="4" indent="-228600" algn="l">
              <a:lnSpc>
                <a:spcPct val="130000"/>
              </a:lnSpc>
              <a:spcBef>
                <a:spcPts val="600"/>
              </a:spcBef>
              <a:spcAft>
                <a:spcPts val="0"/>
              </a:spcAft>
              <a:buClr>
                <a:schemeClr val="dk1"/>
              </a:buClr>
              <a:buSzPts val="1600"/>
              <a:buNone/>
              <a:defRPr sz="1600" b="1" dirty="0"/>
            </a:lvl5pPr>
            <a:lvl6pPr marL="2743200" lvl="5" indent="-228600" algn="l">
              <a:lnSpc>
                <a:spcPct val="90000"/>
              </a:lnSpc>
              <a:spcBef>
                <a:spcPts val="500"/>
              </a:spcBef>
              <a:spcAft>
                <a:spcPts val="0"/>
              </a:spcAft>
              <a:buClr>
                <a:schemeClr val="dk1"/>
              </a:buClr>
              <a:buSzPts val="1600"/>
              <a:buNone/>
              <a:defRPr sz="1600" b="1" dirty="0"/>
            </a:lvl6pPr>
            <a:lvl7pPr marL="3200400" lvl="6" indent="-228600" algn="l">
              <a:lnSpc>
                <a:spcPct val="90000"/>
              </a:lnSpc>
              <a:spcBef>
                <a:spcPts val="500"/>
              </a:spcBef>
              <a:spcAft>
                <a:spcPts val="0"/>
              </a:spcAft>
              <a:buClr>
                <a:schemeClr val="dk1"/>
              </a:buClr>
              <a:buSzPts val="1600"/>
              <a:buNone/>
              <a:defRPr sz="1600" b="1" dirty="0"/>
            </a:lvl7pPr>
            <a:lvl8pPr marL="3657600" lvl="7" indent="-228600" algn="l">
              <a:lnSpc>
                <a:spcPct val="90000"/>
              </a:lnSpc>
              <a:spcBef>
                <a:spcPts val="500"/>
              </a:spcBef>
              <a:spcAft>
                <a:spcPts val="0"/>
              </a:spcAft>
              <a:buClr>
                <a:schemeClr val="dk1"/>
              </a:buClr>
              <a:buSzPts val="1600"/>
              <a:buNone/>
              <a:defRPr sz="1600" b="1" dirty="0"/>
            </a:lvl8pPr>
            <a:lvl9pPr marL="4114800" lvl="8" indent="-228600" algn="l">
              <a:lnSpc>
                <a:spcPct val="90000"/>
              </a:lnSpc>
              <a:spcBef>
                <a:spcPts val="500"/>
              </a:spcBef>
              <a:spcAft>
                <a:spcPts val="0"/>
              </a:spcAft>
              <a:buClr>
                <a:schemeClr val="dk1"/>
              </a:buClr>
              <a:buSzPts val="1600"/>
              <a:buNone/>
              <a:defRPr sz="1600" b="1" dirty="0"/>
            </a:lvl9pPr>
          </a:lstStyle>
          <a:p>
            <a:r>
              <a:rPr lang="en-US" dirty="0"/>
              <a:t>Click to edit Master text styles</a:t>
            </a:r>
          </a:p>
        </p:txBody>
      </p:sp>
      <p:sp>
        <p:nvSpPr>
          <p:cNvPr id="78" name="Google Shape;78;p42"/>
          <p:cNvSpPr>
            <a:spLocks noGrp="1"/>
          </p:cNvSpPr>
          <p:nvPr>
            <p:ph type="body" idx="4"/>
          </p:nvPr>
        </p:nvSpPr>
        <p:spPr bwMode="white">
          <a:xfrm>
            <a:off x="6438900" y="2514599"/>
            <a:ext cx="5045074" cy="3675063"/>
          </a:xfrm>
          <a:prstGeom prst="rect">
            <a:avLst/>
          </a:prstGeom>
          <a:noFill/>
          <a:ln>
            <a:noFill/>
            <a:headEnd type="none"/>
            <a:tailEnd type="none"/>
          </a:ln>
        </p:spPr>
        <p:txBody>
          <a:bodyPr wrap="square" lIns="0" tIns="0" rIns="0" bIns="0" anchor="t">
            <a:noAutofit/>
          </a:bodyPr>
          <a:lstStyle>
            <a:lvl1pPr marL="457200" indent="-342900" algn="l">
              <a:lnSpc>
                <a:spcPct val="130000"/>
              </a:lnSpc>
              <a:spcBef>
                <a:spcPts val="1200"/>
              </a:spcBef>
              <a:spcAft>
                <a:spcPts val="0"/>
              </a:spcAft>
              <a:buClr>
                <a:schemeClr val="dk1"/>
              </a:buClr>
              <a:buSzPts val="1800"/>
              <a:buChar char="•"/>
              <a:defRPr b="0" i="0" dirty="0">
                <a:latin typeface="Open Sans"/>
                <a:ea typeface="Open Sans"/>
                <a:cs typeface="Open Sans"/>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sp>
        <p:nvSpPr>
          <p:cNvPr id="79" name="Google Shape;79;p42"/>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186795C3-54DB-416B-A0EB-4F51232B26E9}" type="datetime1">
              <a:rPr lang="en-US" dirty="0"/>
              <a:t>7/3/2025</a:t>
            </a:fld>
            <a:endParaRPr lang="en-US" dirty="0"/>
          </a:p>
        </p:txBody>
      </p:sp>
      <p:sp>
        <p:nvSpPr>
          <p:cNvPr id="80" name="Google Shape;80;p42"/>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81" name="Google Shape;81;p42"/>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fld id="{4737D6AF-2FA5-476A-AF60-7A8CDF2E2DFB}" type="slidenum">
              <a:rPr lang="en-US" dirty="0"/>
              <a:t>‹#›</a:t>
            </a:fld>
            <a:endParaRPr lang="en-US" dirty="0"/>
          </a:p>
        </p:txBody>
      </p:sp>
      <p:sp>
        <p:nvSpPr>
          <p:cNvPr id="82" name="Google Shape;82;p42"/>
          <p:cNvSpPr>
            <a:spLocks noGrp="1"/>
          </p:cNvSpPr>
          <p:nvPr>
            <p:ph type="title"/>
          </p:nvPr>
        </p:nvSpPr>
        <p:spPr bwMode="white">
          <a:xfrm>
            <a:off x="685800" y="648686"/>
            <a:ext cx="108204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cxnSp>
        <p:nvCxnSpPr>
          <p:cNvPr id="83" name="Google Shape;83;p42"/>
          <p:cNvCxnSpPr/>
          <p:nvPr/>
        </p:nvCxnSpPr>
        <p:spPr bwMode="white">
          <a:xfrm>
            <a:off x="6096000" y="1600200"/>
            <a:ext cx="0" cy="4571998"/>
          </a:xfrm>
          <a:prstGeom prst="straightConnector1">
            <a:avLst/>
          </a:prstGeom>
          <a:noFill/>
          <a:ln w="12700" cap="flat">
            <a:solidFill>
              <a:schemeClr val="lt2"/>
            </a:solidFill>
            <a:prstDash val="solid"/>
            <a:miter/>
            <a:headEnd type="none" w="sm" len="sm"/>
            <a:tailEnd type="none" w="sm" len="sm"/>
          </a:ln>
        </p:spPr>
      </p:cxnSp>
      <p:cxnSp>
        <p:nvCxnSpPr>
          <p:cNvPr id="11" name="Straight Connector 10"/>
          <p:cNvCxnSpPr/>
          <p:nvPr/>
        </p:nvCxnSpPr>
        <p:spPr bwMode="white">
          <a:xfrm>
            <a:off x="6096000" y="1600200"/>
            <a:ext cx="0" cy="4571998"/>
          </a:xfrm>
          <a:prstGeom prst="line">
            <a:avLst/>
          </a:prstGeom>
          <a:ln w="12700" cap="flat">
            <a:solidFill>
              <a:schemeClr val="dk2"/>
            </a:solidFill>
            <a:headEnd type="none"/>
            <a:tailEnd type="none"/>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85" name="Google Shape;85;p43"/>
          <p:cNvSpPr>
            <a:spLocks noGrp="1"/>
          </p:cNvSpPr>
          <p:nvPr>
            <p:ph type="title"/>
          </p:nvPr>
        </p:nvSpPr>
        <p:spPr bwMode="white">
          <a:xfrm>
            <a:off x="685800" y="648686"/>
            <a:ext cx="10820400" cy="638832"/>
          </a:xfrm>
          <a:prstGeom prst="rect">
            <a:avLst/>
          </a:prstGeom>
          <a:noFill/>
          <a:ln>
            <a:noFill/>
            <a:headEnd type="none"/>
            <a:tailEnd type="none"/>
          </a:ln>
        </p:spPr>
        <p:txBody>
          <a:bodyPr wrap="square" lIns="0" tIns="0" rIns="0" bIns="0" anchor="t">
            <a:noAutofit/>
          </a:bodyPr>
          <a:lstStyle>
            <a:lvl1pPr algn="l">
              <a:lnSpc>
                <a:spcPct val="90000"/>
              </a:lnSpc>
              <a:spcBef>
                <a:spcPts val="0"/>
              </a:spcBef>
              <a:spcAft>
                <a:spcPts val="0"/>
              </a:spcAft>
              <a:buClr>
                <a:schemeClr val="dk1"/>
              </a:buClr>
              <a:buSzPts val="1800"/>
              <a:buNone/>
              <a:defRPr b="0" i="0" dirty="0">
                <a:latin typeface="Open Sans"/>
                <a:ea typeface="Open Sans"/>
                <a:cs typeface="Open Sans"/>
              </a:defRPr>
            </a:lvl1pPr>
            <a:lvl2pPr lvl="1">
              <a:spcBef>
                <a:spcPts val="0"/>
              </a:spcBef>
              <a:spcAft>
                <a:spcPts val="0"/>
              </a:spcAft>
              <a:buSzPts val="1400"/>
              <a:buNone/>
            </a:lvl2pPr>
            <a:lvl3pPr lvl="2">
              <a:spcBef>
                <a:spcPts val="0"/>
              </a:spcBef>
              <a:spcAft>
                <a:spcPts val="0"/>
              </a:spcAft>
              <a:buSzPts val="1400"/>
              <a:buNone/>
            </a:lvl3pPr>
            <a:lvl4pPr lvl="3">
              <a:spcBef>
                <a:spcPts val="0"/>
              </a:spcBef>
              <a:spcAft>
                <a:spcPts val="0"/>
              </a:spcAft>
              <a:buSzPts val="1400"/>
              <a:buNone/>
            </a:lvl4pPr>
            <a:lvl5pPr lvl="4">
              <a:spcBef>
                <a:spcPts val="0"/>
              </a:spcBef>
              <a:spcAft>
                <a:spcPts val="0"/>
              </a:spcAft>
              <a:buSzPts val="1400"/>
              <a:buNone/>
            </a:lvl5pPr>
            <a:lvl6pPr lvl="5">
              <a:spcBef>
                <a:spcPts val="0"/>
              </a:spcBef>
              <a:spcAft>
                <a:spcPts val="0"/>
              </a:spcAft>
              <a:buSzPts val="1400"/>
              <a:buNone/>
            </a:lvl6pPr>
            <a:lvl7pPr lvl="6">
              <a:spcBef>
                <a:spcPts val="0"/>
              </a:spcBef>
              <a:spcAft>
                <a:spcPts val="0"/>
              </a:spcAft>
              <a:buSzPts val="1400"/>
              <a:buNone/>
            </a:lvl7pPr>
            <a:lvl8pPr lvl="7">
              <a:spcBef>
                <a:spcPts val="0"/>
              </a:spcBef>
              <a:spcAft>
                <a:spcPts val="0"/>
              </a:spcAft>
              <a:buSzPts val="1400"/>
              <a:buNone/>
            </a:lvl8pPr>
            <a:lvl9pPr lvl="8">
              <a:spcBef>
                <a:spcPts val="0"/>
              </a:spcBef>
              <a:spcAft>
                <a:spcPts val="0"/>
              </a:spcAft>
              <a:buSzPts val="1400"/>
              <a:buNone/>
            </a:lvl9pPr>
          </a:lstStyle>
          <a:p>
            <a:r>
              <a:rPr lang="en-US" dirty="0"/>
              <a:t>Click to edit Master title style</a:t>
            </a:r>
            <a:endParaRPr dirty="0"/>
          </a:p>
        </p:txBody>
      </p:sp>
      <p:sp>
        <p:nvSpPr>
          <p:cNvPr id="86" name="Google Shape;86;p43"/>
          <p:cNvSpPr>
            <a:spLocks noGrp="1"/>
          </p:cNvSpPr>
          <p:nvPr>
            <p:ph type="body" idx="1"/>
          </p:nvPr>
        </p:nvSpPr>
        <p:spPr bwMode="white">
          <a:xfrm>
            <a:off x="685799" y="1600201"/>
            <a:ext cx="10820399" cy="4576762"/>
          </a:xfrm>
          <a:prstGeom prst="rect">
            <a:avLst/>
          </a:prstGeom>
          <a:noFill/>
          <a:ln>
            <a:noFill/>
            <a:headEnd type="none"/>
            <a:tailEnd type="none"/>
          </a:ln>
        </p:spPr>
        <p:txBody>
          <a:bodyPr wrap="square" lIns="0" tIns="0" rIns="0" bIns="0" anchor="t">
            <a:noAutofit/>
          </a:bodyPr>
          <a:lstStyle>
            <a:lvl1pPr marL="457200" indent="-292100" algn="l">
              <a:lnSpc>
                <a:spcPct val="130000"/>
              </a:lnSpc>
              <a:spcBef>
                <a:spcPts val="1200"/>
              </a:spcBef>
              <a:spcAft>
                <a:spcPts val="0"/>
              </a:spcAft>
              <a:buClr>
                <a:schemeClr val="dk1"/>
              </a:buClr>
              <a:buSzPts val="1000"/>
              <a:buChar char="•"/>
              <a:defRPr b="0" i="0" dirty="0">
                <a:latin typeface="Open Sans"/>
                <a:ea typeface="Open Sans"/>
                <a:cs typeface="Open Sans"/>
              </a:defRPr>
            </a:lvl1pPr>
            <a:lvl2pPr marL="914400" lvl="1" indent="-342900" algn="l">
              <a:lnSpc>
                <a:spcPct val="130000"/>
              </a:lnSpc>
              <a:spcBef>
                <a:spcPts val="600"/>
              </a:spcBef>
              <a:spcAft>
                <a:spcPts val="0"/>
              </a:spcAft>
              <a:buClr>
                <a:schemeClr val="dk1"/>
              </a:buClr>
              <a:buSzPts val="1800"/>
              <a:buChar char="−"/>
            </a:lvl2pPr>
            <a:lvl3pPr marL="1371600" lvl="2" indent="-342900" algn="l">
              <a:lnSpc>
                <a:spcPct val="130000"/>
              </a:lnSpc>
              <a:spcBef>
                <a:spcPts val="600"/>
              </a:spcBef>
              <a:spcAft>
                <a:spcPts val="0"/>
              </a:spcAft>
              <a:buClr>
                <a:schemeClr val="dk1"/>
              </a:buClr>
              <a:buSzPts val="1800"/>
              <a:buChar char="−"/>
            </a:lvl3pPr>
            <a:lvl4pPr marL="1828800" lvl="3" indent="-342900" algn="l">
              <a:lnSpc>
                <a:spcPct val="130000"/>
              </a:lnSpc>
              <a:spcBef>
                <a:spcPts val="600"/>
              </a:spcBef>
              <a:spcAft>
                <a:spcPts val="0"/>
              </a:spcAft>
              <a:buClr>
                <a:schemeClr val="dk1"/>
              </a:buClr>
              <a:buSzPts val="1800"/>
              <a:buChar char="−"/>
            </a:lvl4pPr>
            <a:lvl5pPr marL="2286000" lvl="4" indent="-342900" algn="l">
              <a:lnSpc>
                <a:spcPct val="130000"/>
              </a:lnSpc>
              <a:spcBef>
                <a:spcPts val="600"/>
              </a:spcBef>
              <a:spcAft>
                <a:spcPts val="0"/>
              </a:spcAft>
              <a:buClr>
                <a:schemeClr val="dk1"/>
              </a:buClr>
              <a:buSzPts val="1800"/>
              <a:buChar char="−"/>
            </a:lvl5pPr>
            <a:lvl6pPr marL="2743200" lvl="5" indent="-342900" algn="l">
              <a:lnSpc>
                <a:spcPct val="90000"/>
              </a:lnSpc>
              <a:spcBef>
                <a:spcPts val="500"/>
              </a:spcBef>
              <a:spcAft>
                <a:spcPts val="0"/>
              </a:spcAft>
              <a:buClr>
                <a:schemeClr val="dk1"/>
              </a:buClr>
              <a:buSzPts val="1800"/>
              <a:buChar char="•"/>
            </a:lvl6pPr>
            <a:lvl7pPr marL="3200400" lvl="6" indent="-342900" algn="l">
              <a:lnSpc>
                <a:spcPct val="90000"/>
              </a:lnSpc>
              <a:spcBef>
                <a:spcPts val="500"/>
              </a:spcBef>
              <a:spcAft>
                <a:spcPts val="0"/>
              </a:spcAft>
              <a:buClr>
                <a:schemeClr val="dk1"/>
              </a:buClr>
              <a:buSzPts val="1800"/>
              <a:buChar char="•"/>
            </a:lvl7pPr>
            <a:lvl8pPr marL="3657600" lvl="7" indent="-342900" algn="l">
              <a:lnSpc>
                <a:spcPct val="90000"/>
              </a:lnSpc>
              <a:spcBef>
                <a:spcPts val="500"/>
              </a:spcBef>
              <a:spcAft>
                <a:spcPts val="0"/>
              </a:spcAft>
              <a:buClr>
                <a:schemeClr val="dk1"/>
              </a:buClr>
              <a:buSzPts val="1800"/>
              <a:buChar char="•"/>
            </a:lvl8pPr>
            <a:lvl9pPr marL="4114800" lvl="8" indent="-342900" algn="l">
              <a:lnSpc>
                <a:spcPct val="90000"/>
              </a:lnSpc>
              <a:spcBef>
                <a:spcPts val="500"/>
              </a:spcBef>
              <a:spcAft>
                <a:spcPts val="0"/>
              </a:spcAft>
              <a:buClr>
                <a:schemeClr val="dk1"/>
              </a:buClr>
              <a:buSzPts val="1800"/>
              <a:buChar char="•"/>
            </a:lvl9pPr>
          </a:lstStyle>
          <a:p>
            <a:r>
              <a:rPr lang="en-US" dirty="0"/>
              <a:t>Click to edit Master text styles</a:t>
            </a:r>
          </a:p>
        </p:txBody>
      </p:sp>
      <p:sp>
        <p:nvSpPr>
          <p:cNvPr id="87" name="Google Shape;87;p43"/>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fld id="{675422CD-EACF-4D91-99E5-FBC9D88AB4C5}" type="datetime1">
              <a:rPr lang="en-US" dirty="0"/>
              <a:t>7/3/2025</a:t>
            </a:fld>
            <a:endParaRPr lang="en-US" dirty="0"/>
          </a:p>
        </p:txBody>
      </p:sp>
      <p:sp>
        <p:nvSpPr>
          <p:cNvPr id="88" name="Google Shape;88;p43"/>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a:spcBef>
                <a:spcPts val="0"/>
              </a:spcBef>
              <a:spcAft>
                <a:spcPts val="0"/>
              </a:spcAft>
              <a:buSzPts val="1400"/>
              <a:buNone/>
            </a:lvl1pPr>
            <a:lvl2pPr lvl="1" algn="l">
              <a:spcBef>
                <a:spcPts val="0"/>
              </a:spcBef>
              <a:spcAft>
                <a:spcPts val="0"/>
              </a:spcAft>
              <a:buSzPts val="1400"/>
              <a:buNone/>
            </a:lvl2pPr>
            <a:lvl3pPr lvl="2" algn="l">
              <a:spcBef>
                <a:spcPts val="0"/>
              </a:spcBef>
              <a:spcAft>
                <a:spcPts val="0"/>
              </a:spcAft>
              <a:buSzPts val="1400"/>
              <a:buNone/>
            </a:lvl3pPr>
            <a:lvl4pPr lvl="3" algn="l">
              <a:spcBef>
                <a:spcPts val="0"/>
              </a:spcBef>
              <a:spcAft>
                <a:spcPts val="0"/>
              </a:spcAft>
              <a:buSzPts val="1400"/>
              <a:buNone/>
            </a:lvl4pPr>
            <a:lvl5pPr lvl="4" algn="l">
              <a:spcBef>
                <a:spcPts val="0"/>
              </a:spcBef>
              <a:spcAft>
                <a:spcPts val="0"/>
              </a:spcAft>
              <a:buSzPts val="1400"/>
              <a:buNone/>
            </a:lvl5pPr>
            <a:lvl6pPr lvl="5" algn="l">
              <a:spcBef>
                <a:spcPts val="0"/>
              </a:spcBef>
              <a:spcAft>
                <a:spcPts val="0"/>
              </a:spcAft>
              <a:buSzPts val="1400"/>
              <a:buNone/>
            </a:lvl6pPr>
            <a:lvl7pPr lvl="6" algn="l">
              <a:spcBef>
                <a:spcPts val="0"/>
              </a:spcBef>
              <a:spcAft>
                <a:spcPts val="0"/>
              </a:spcAft>
              <a:buSzPts val="1400"/>
              <a:buNone/>
            </a:lvl7pPr>
            <a:lvl8pPr lvl="7" algn="l">
              <a:spcBef>
                <a:spcPts val="0"/>
              </a:spcBef>
              <a:spcAft>
                <a:spcPts val="0"/>
              </a:spcAft>
              <a:buSzPts val="1400"/>
              <a:buNone/>
            </a:lvl8pPr>
            <a:lvl9pPr lvl="8" algn="l">
              <a:spcBef>
                <a:spcPts val="0"/>
              </a:spcBef>
              <a:spcAft>
                <a:spcPts val="0"/>
              </a:spcAft>
              <a:buSzPts val="1400"/>
              <a:buNone/>
            </a:lvl9pPr>
          </a:lstStyle>
          <a:p>
            <a:endParaRPr lang="en-US" dirty="0"/>
          </a:p>
        </p:txBody>
      </p:sp>
      <p:sp>
        <p:nvSpPr>
          <p:cNvPr id="89" name="Google Shape;89;p43"/>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a:spcBef>
                <a:spcPts val="0"/>
              </a:spcBef>
              <a:buNone/>
            </a:lvl1pPr>
            <a:lvl2pPr marL="0" lvl="1" indent="0" algn="ctr">
              <a:spcBef>
                <a:spcPts val="0"/>
              </a:spcBef>
              <a:buNone/>
            </a:lvl2pPr>
            <a:lvl3pPr marL="0" lvl="2" indent="0" algn="ctr">
              <a:spcBef>
                <a:spcPts val="0"/>
              </a:spcBef>
              <a:buNone/>
            </a:lvl3pPr>
            <a:lvl4pPr marL="0" lvl="3" indent="0" algn="ctr">
              <a:spcBef>
                <a:spcPts val="0"/>
              </a:spcBef>
              <a:buNone/>
            </a:lvl4pPr>
            <a:lvl5pPr marL="0" lvl="4" indent="0" algn="ctr">
              <a:spcBef>
                <a:spcPts val="0"/>
              </a:spcBef>
              <a:buNone/>
            </a:lvl5pPr>
            <a:lvl6pPr marL="0" lvl="5" indent="0" algn="ctr">
              <a:spcBef>
                <a:spcPts val="0"/>
              </a:spcBef>
              <a:buNone/>
            </a:lvl6pPr>
            <a:lvl7pPr marL="0" lvl="6" indent="0" algn="ctr">
              <a:spcBef>
                <a:spcPts val="0"/>
              </a:spcBef>
              <a:buNone/>
            </a:lvl7pPr>
            <a:lvl8pPr marL="0" lvl="7" indent="0" algn="ctr">
              <a:spcBef>
                <a:spcPts val="0"/>
              </a:spcBef>
              <a:buNone/>
            </a:lvl8pPr>
            <a:lvl9pPr marL="0" lvl="8" indent="0" algn="ctr">
              <a:spcBef>
                <a:spcPts val="0"/>
              </a:spcBef>
              <a:buNone/>
            </a:lvl9pPr>
          </a:lstStyle>
          <a:p>
            <a:fld id="{4737D6AF-2FA5-476A-AF60-7A8CDF2E2DFB}"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2.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Google Shape;10;p34"/>
          <p:cNvSpPr>
            <a:spLocks noGrp="1"/>
          </p:cNvSpPr>
          <p:nvPr>
            <p:ph type="title"/>
          </p:nvPr>
        </p:nvSpPr>
        <p:spPr bwMode="white">
          <a:xfrm>
            <a:off x="685800" y="648686"/>
            <a:ext cx="10820400" cy="638832"/>
          </a:xfrm>
          <a:prstGeom prst="rect">
            <a:avLst/>
          </a:prstGeom>
          <a:noFill/>
          <a:ln>
            <a:noFill/>
            <a:headEnd type="none"/>
            <a:tailEnd type="none"/>
          </a:ln>
        </p:spPr>
        <p:txBody>
          <a:bodyPr wrap="square" lIns="0" tIns="0" rIns="0" bIns="0" anchor="t">
            <a:noAutofit/>
          </a:bodyPr>
          <a:lstStyle>
            <a:lvl1pPr algn="l" rtl="0">
              <a:lnSpc>
                <a:spcPct val="90000"/>
              </a:lnSpc>
              <a:spcBef>
                <a:spcPts val="0"/>
              </a:spcBef>
              <a:spcAft>
                <a:spcPts val="0"/>
              </a:spcAft>
              <a:buClr>
                <a:schemeClr val="tx1"/>
              </a:buClr>
              <a:buSzPts val="2400"/>
              <a:buFont typeface="Lato Black"/>
              <a:buNone/>
              <a:defRPr sz="2400" b="0" i="0" u="none" dirty="0">
                <a:solidFill>
                  <a:schemeClr val="tx1"/>
                </a:solidFill>
                <a:latin typeface="Lato Black"/>
                <a:ea typeface="Lato Black"/>
                <a:cs typeface="Lato Black"/>
                <a:sym typeface="Lato Black"/>
              </a:defRPr>
            </a:lvl1pPr>
            <a:lvl2pPr lvl="1">
              <a:spcBef>
                <a:spcPts val="0"/>
              </a:spcBef>
              <a:spcAft>
                <a:spcPts val="0"/>
              </a:spcAft>
              <a:buSzPts val="1400"/>
              <a:buNone/>
              <a:defRPr sz="1800" dirty="0"/>
            </a:lvl2pPr>
            <a:lvl3pPr lvl="2">
              <a:spcBef>
                <a:spcPts val="0"/>
              </a:spcBef>
              <a:spcAft>
                <a:spcPts val="0"/>
              </a:spcAft>
              <a:buSzPts val="1400"/>
              <a:buNone/>
              <a:defRPr sz="1800" dirty="0"/>
            </a:lvl3pPr>
            <a:lvl4pPr lvl="3">
              <a:spcBef>
                <a:spcPts val="0"/>
              </a:spcBef>
              <a:spcAft>
                <a:spcPts val="0"/>
              </a:spcAft>
              <a:buSzPts val="1400"/>
              <a:buNone/>
              <a:defRPr sz="1800" dirty="0"/>
            </a:lvl4pPr>
            <a:lvl5pPr lvl="4">
              <a:spcBef>
                <a:spcPts val="0"/>
              </a:spcBef>
              <a:spcAft>
                <a:spcPts val="0"/>
              </a:spcAft>
              <a:buSzPts val="1400"/>
              <a:buNone/>
              <a:defRPr sz="1800" dirty="0"/>
            </a:lvl5pPr>
            <a:lvl6pPr lvl="5">
              <a:spcBef>
                <a:spcPts val="0"/>
              </a:spcBef>
              <a:spcAft>
                <a:spcPts val="0"/>
              </a:spcAft>
              <a:buSzPts val="1400"/>
              <a:buNone/>
              <a:defRPr sz="1800" dirty="0"/>
            </a:lvl6pPr>
            <a:lvl7pPr lvl="6">
              <a:spcBef>
                <a:spcPts val="0"/>
              </a:spcBef>
              <a:spcAft>
                <a:spcPts val="0"/>
              </a:spcAft>
              <a:buSzPts val="1400"/>
              <a:buNone/>
              <a:defRPr sz="1800" dirty="0"/>
            </a:lvl7pPr>
            <a:lvl8pPr lvl="7">
              <a:spcBef>
                <a:spcPts val="0"/>
              </a:spcBef>
              <a:spcAft>
                <a:spcPts val="0"/>
              </a:spcAft>
              <a:buSzPts val="1400"/>
              <a:buNone/>
              <a:defRPr sz="1800" dirty="0"/>
            </a:lvl8pPr>
            <a:lvl9pPr lvl="8">
              <a:spcBef>
                <a:spcPts val="0"/>
              </a:spcBef>
              <a:spcAft>
                <a:spcPts val="0"/>
              </a:spcAft>
              <a:buSzPts val="1400"/>
              <a:buNone/>
              <a:defRPr sz="1800" dirty="0"/>
            </a:lvl9pPr>
          </a:lstStyle>
          <a:p>
            <a:endParaRPr dirty="0"/>
          </a:p>
        </p:txBody>
      </p:sp>
      <p:sp>
        <p:nvSpPr>
          <p:cNvPr id="11" name="Google Shape;11;p34"/>
          <p:cNvSpPr>
            <a:spLocks noGrp="1"/>
          </p:cNvSpPr>
          <p:nvPr>
            <p:ph type="body" idx="1"/>
          </p:nvPr>
        </p:nvSpPr>
        <p:spPr bwMode="white">
          <a:xfrm>
            <a:off x="685800" y="1600201"/>
            <a:ext cx="10820400" cy="4576762"/>
          </a:xfrm>
          <a:prstGeom prst="rect">
            <a:avLst/>
          </a:prstGeom>
          <a:noFill/>
          <a:ln>
            <a:noFill/>
            <a:headEnd type="none"/>
            <a:tailEnd type="none"/>
          </a:ln>
        </p:spPr>
        <p:txBody>
          <a:bodyPr wrap="square" lIns="0" tIns="0" rIns="0" bIns="0" anchor="t">
            <a:noAutofit/>
          </a:bodyPr>
          <a:lstStyle>
            <a:lvl1pPr marL="457200" indent="-292100" algn="l" rtl="0">
              <a:lnSpc>
                <a:spcPct val="130000"/>
              </a:lnSpc>
              <a:spcBef>
                <a:spcPts val="1200"/>
              </a:spcBef>
              <a:spcAft>
                <a:spcPts val="0"/>
              </a:spcAft>
              <a:buClr>
                <a:schemeClr val="tx1"/>
              </a:buClr>
              <a:buSzPts val="1000"/>
              <a:buFont typeface="Arial"/>
              <a:buChar char="•"/>
              <a:defRPr sz="1000" b="0" i="0" u="none" dirty="0">
                <a:solidFill>
                  <a:schemeClr val="tx1"/>
                </a:solidFill>
                <a:latin typeface="Lato Light"/>
                <a:ea typeface="Lato Light"/>
                <a:cs typeface="Lato Light"/>
                <a:sym typeface="Lato Light"/>
              </a:defRPr>
            </a:lvl1pPr>
            <a:lvl2pPr marL="914400" lvl="1" indent="-292100" algn="l" rtl="0">
              <a:lnSpc>
                <a:spcPct val="130000"/>
              </a:lnSpc>
              <a:spcBef>
                <a:spcPts val="600"/>
              </a:spcBef>
              <a:spcAft>
                <a:spcPts val="0"/>
              </a:spcAft>
              <a:buClr>
                <a:schemeClr val="tx1"/>
              </a:buClr>
              <a:buSzPts val="1000"/>
              <a:buFont typeface="Calibri"/>
              <a:buChar char="−"/>
              <a:defRPr sz="1000" b="0" i="0" u="none" dirty="0">
                <a:solidFill>
                  <a:schemeClr val="tx1"/>
                </a:solidFill>
                <a:latin typeface="Lato Light"/>
                <a:ea typeface="Lato Light"/>
                <a:cs typeface="Lato Light"/>
                <a:sym typeface="Lato Light"/>
              </a:defRPr>
            </a:lvl2pPr>
            <a:lvl3pPr marL="1371600" lvl="2" indent="-292100" algn="l" rtl="0">
              <a:lnSpc>
                <a:spcPct val="130000"/>
              </a:lnSpc>
              <a:spcBef>
                <a:spcPts val="600"/>
              </a:spcBef>
              <a:spcAft>
                <a:spcPts val="0"/>
              </a:spcAft>
              <a:buClr>
                <a:schemeClr val="tx1"/>
              </a:buClr>
              <a:buSzPts val="1000"/>
              <a:buFont typeface="Calibri"/>
              <a:buChar char="−"/>
              <a:defRPr sz="1000" b="0" i="0" u="none" dirty="0">
                <a:solidFill>
                  <a:schemeClr val="tx1"/>
                </a:solidFill>
                <a:latin typeface="Lato Light"/>
                <a:ea typeface="Lato Light"/>
                <a:cs typeface="Lato Light"/>
                <a:sym typeface="Lato Light"/>
              </a:defRPr>
            </a:lvl3pPr>
            <a:lvl4pPr marL="1828800" lvl="3" indent="-292100" algn="l" rtl="0">
              <a:lnSpc>
                <a:spcPct val="130000"/>
              </a:lnSpc>
              <a:spcBef>
                <a:spcPts val="600"/>
              </a:spcBef>
              <a:spcAft>
                <a:spcPts val="0"/>
              </a:spcAft>
              <a:buClr>
                <a:schemeClr val="tx1"/>
              </a:buClr>
              <a:buSzPts val="1000"/>
              <a:buFont typeface="Calibri"/>
              <a:buChar char="−"/>
              <a:defRPr sz="1000" b="0" i="0" u="none" dirty="0">
                <a:solidFill>
                  <a:schemeClr val="tx1"/>
                </a:solidFill>
                <a:latin typeface="Lato Light"/>
                <a:ea typeface="Lato Light"/>
                <a:cs typeface="Lato Light"/>
                <a:sym typeface="Lato Light"/>
              </a:defRPr>
            </a:lvl4pPr>
            <a:lvl5pPr marL="2286000" lvl="4" indent="-292100" algn="l" rtl="0">
              <a:lnSpc>
                <a:spcPct val="130000"/>
              </a:lnSpc>
              <a:spcBef>
                <a:spcPts val="600"/>
              </a:spcBef>
              <a:spcAft>
                <a:spcPts val="0"/>
              </a:spcAft>
              <a:buClr>
                <a:schemeClr val="tx1"/>
              </a:buClr>
              <a:buSzPts val="1000"/>
              <a:buFont typeface="Calibri"/>
              <a:buChar char="−"/>
              <a:defRPr sz="1000" b="0" i="0" u="none" dirty="0">
                <a:solidFill>
                  <a:schemeClr val="tx1"/>
                </a:solidFill>
                <a:latin typeface="Lato Light"/>
                <a:ea typeface="Lato Light"/>
                <a:cs typeface="Lato Light"/>
                <a:sym typeface="Lato Light"/>
              </a:defRPr>
            </a:lvl5pPr>
            <a:lvl6pPr marL="2743200" lvl="5" indent="-342900" algn="l" rtl="0">
              <a:lnSpc>
                <a:spcPct val="90000"/>
              </a:lnSpc>
              <a:spcBef>
                <a:spcPts val="500"/>
              </a:spcBef>
              <a:spcAft>
                <a:spcPts val="0"/>
              </a:spcAft>
              <a:buClr>
                <a:schemeClr val="tx1"/>
              </a:buClr>
              <a:buSzPts val="1800"/>
              <a:buFont typeface="Arial"/>
              <a:buChar char="•"/>
              <a:defRPr sz="1800" b="0" i="0" u="none" dirty="0">
                <a:solidFill>
                  <a:schemeClr val="tx1"/>
                </a:solidFill>
                <a:latin typeface="Lato Light"/>
                <a:ea typeface="Lato Light"/>
                <a:cs typeface="Lato Light"/>
                <a:sym typeface="Lato Light"/>
              </a:defRPr>
            </a:lvl6pPr>
            <a:lvl7pPr marL="3200400" lvl="6" indent="-342900" algn="l" rtl="0">
              <a:lnSpc>
                <a:spcPct val="90000"/>
              </a:lnSpc>
              <a:spcBef>
                <a:spcPts val="500"/>
              </a:spcBef>
              <a:spcAft>
                <a:spcPts val="0"/>
              </a:spcAft>
              <a:buClr>
                <a:schemeClr val="tx1"/>
              </a:buClr>
              <a:buSzPts val="1800"/>
              <a:buFont typeface="Arial"/>
              <a:buChar char="•"/>
              <a:defRPr sz="1800" b="0" i="0" u="none" dirty="0">
                <a:solidFill>
                  <a:schemeClr val="tx1"/>
                </a:solidFill>
                <a:latin typeface="Lato Light"/>
                <a:ea typeface="Lato Light"/>
                <a:cs typeface="Lato Light"/>
                <a:sym typeface="Lato Light"/>
              </a:defRPr>
            </a:lvl7pPr>
            <a:lvl8pPr marL="3657600" lvl="7" indent="-342900" algn="l" rtl="0">
              <a:lnSpc>
                <a:spcPct val="90000"/>
              </a:lnSpc>
              <a:spcBef>
                <a:spcPts val="500"/>
              </a:spcBef>
              <a:spcAft>
                <a:spcPts val="0"/>
              </a:spcAft>
              <a:buClr>
                <a:schemeClr val="tx1"/>
              </a:buClr>
              <a:buSzPts val="1800"/>
              <a:buFont typeface="Arial"/>
              <a:buChar char="•"/>
              <a:defRPr sz="1800" b="0" i="0" u="none" dirty="0">
                <a:solidFill>
                  <a:schemeClr val="tx1"/>
                </a:solidFill>
                <a:latin typeface="Lato Light"/>
                <a:ea typeface="Lato Light"/>
                <a:cs typeface="Lato Light"/>
                <a:sym typeface="Lato Light"/>
              </a:defRPr>
            </a:lvl8pPr>
            <a:lvl9pPr marL="4114800" lvl="8" indent="-342900" algn="l" rtl="0">
              <a:lnSpc>
                <a:spcPct val="90000"/>
              </a:lnSpc>
              <a:spcBef>
                <a:spcPts val="500"/>
              </a:spcBef>
              <a:spcAft>
                <a:spcPts val="0"/>
              </a:spcAft>
              <a:buClr>
                <a:schemeClr val="tx1"/>
              </a:buClr>
              <a:buSzPts val="1800"/>
              <a:buFont typeface="Arial"/>
              <a:buChar char="•"/>
              <a:defRPr sz="1800" b="0" i="0" u="none" dirty="0">
                <a:solidFill>
                  <a:schemeClr val="tx1"/>
                </a:solidFill>
                <a:latin typeface="Lato Light"/>
                <a:ea typeface="Lato Light"/>
                <a:cs typeface="Lato Light"/>
                <a:sym typeface="Lato Light"/>
              </a:defRPr>
            </a:lvl9pPr>
          </a:lstStyle>
          <a:p>
            <a:endParaRPr dirty="0"/>
          </a:p>
        </p:txBody>
      </p:sp>
      <p:sp>
        <p:nvSpPr>
          <p:cNvPr id="12" name="Google Shape;12;p34"/>
          <p:cNvSpPr>
            <a:spLocks noGrp="1"/>
          </p:cNvSpPr>
          <p:nvPr>
            <p:ph type="dt" idx="10"/>
          </p:nvPr>
        </p:nvSpPr>
        <p:spPr bwMode="white">
          <a:xfrm>
            <a:off x="9715501" y="6407711"/>
            <a:ext cx="1790700" cy="136525"/>
          </a:xfrm>
          <a:prstGeom prst="rect">
            <a:avLst/>
          </a:prstGeom>
          <a:noFill/>
          <a:ln>
            <a:noFill/>
            <a:headEnd type="none"/>
            <a:tailEnd type="none"/>
          </a:ln>
        </p:spPr>
        <p:txBody>
          <a:bodyPr wrap="square" lIns="0" tIns="0" rIns="0" bIns="0" anchor="b">
            <a:noAutofit/>
          </a:bodyPr>
          <a:lstStyle>
            <a:lvl1pPr algn="r" rtl="0">
              <a:spcBef>
                <a:spcPts val="0"/>
              </a:spcBef>
              <a:spcAft>
                <a:spcPts val="0"/>
              </a:spcAft>
              <a:buSzPts val="1400"/>
              <a:buNone/>
              <a:defRPr sz="700" b="0" i="0" u="none" dirty="0">
                <a:solidFill>
                  <a:srgbClr val="939B9D"/>
                </a:solidFill>
                <a:latin typeface="Open Sans"/>
                <a:ea typeface="Open Sans"/>
                <a:cs typeface="Open Sans"/>
                <a:sym typeface="Lato"/>
              </a:defRPr>
            </a:lvl1pPr>
            <a:lvl2pPr lvl="1" algn="l" rtl="0">
              <a:spcBef>
                <a:spcPts val="0"/>
              </a:spcBef>
              <a:spcAft>
                <a:spcPts val="0"/>
              </a:spcAft>
              <a:buSzPts val="1400"/>
              <a:buNone/>
              <a:defRPr sz="1800" b="0" i="0" u="none" dirty="0">
                <a:solidFill>
                  <a:schemeClr val="tx1"/>
                </a:solidFill>
                <a:latin typeface="Lato Light"/>
                <a:ea typeface="Lato Light"/>
                <a:cs typeface="Lato Light"/>
                <a:sym typeface="Lato Light"/>
              </a:defRPr>
            </a:lvl2pPr>
            <a:lvl3pPr lvl="2" algn="l" rtl="0">
              <a:spcBef>
                <a:spcPts val="0"/>
              </a:spcBef>
              <a:spcAft>
                <a:spcPts val="0"/>
              </a:spcAft>
              <a:buSzPts val="1400"/>
              <a:buNone/>
              <a:defRPr sz="1800" b="0" i="0" u="none" dirty="0">
                <a:solidFill>
                  <a:schemeClr val="tx1"/>
                </a:solidFill>
                <a:latin typeface="Lato Light"/>
                <a:ea typeface="Lato Light"/>
                <a:cs typeface="Lato Light"/>
                <a:sym typeface="Lato Light"/>
              </a:defRPr>
            </a:lvl3pPr>
            <a:lvl4pPr lvl="3" algn="l" rtl="0">
              <a:spcBef>
                <a:spcPts val="0"/>
              </a:spcBef>
              <a:spcAft>
                <a:spcPts val="0"/>
              </a:spcAft>
              <a:buSzPts val="1400"/>
              <a:buNone/>
              <a:defRPr sz="1800" b="0" i="0" u="none" dirty="0">
                <a:solidFill>
                  <a:schemeClr val="tx1"/>
                </a:solidFill>
                <a:latin typeface="Lato Light"/>
                <a:ea typeface="Lato Light"/>
                <a:cs typeface="Lato Light"/>
                <a:sym typeface="Lato Light"/>
              </a:defRPr>
            </a:lvl4pPr>
            <a:lvl5pPr lvl="4" algn="l" rtl="0">
              <a:spcBef>
                <a:spcPts val="0"/>
              </a:spcBef>
              <a:spcAft>
                <a:spcPts val="0"/>
              </a:spcAft>
              <a:buSzPts val="1400"/>
              <a:buNone/>
              <a:defRPr sz="1800" b="0" i="0" u="none" dirty="0">
                <a:solidFill>
                  <a:schemeClr val="tx1"/>
                </a:solidFill>
                <a:latin typeface="Lato Light"/>
                <a:ea typeface="Lato Light"/>
                <a:cs typeface="Lato Light"/>
                <a:sym typeface="Lato Light"/>
              </a:defRPr>
            </a:lvl5pPr>
            <a:lvl6pPr lvl="5" algn="l" rtl="0">
              <a:spcBef>
                <a:spcPts val="0"/>
              </a:spcBef>
              <a:spcAft>
                <a:spcPts val="0"/>
              </a:spcAft>
              <a:buSzPts val="1400"/>
              <a:buNone/>
              <a:defRPr sz="1800" b="0" i="0" u="none" dirty="0">
                <a:solidFill>
                  <a:schemeClr val="tx1"/>
                </a:solidFill>
                <a:latin typeface="Lato Light"/>
                <a:ea typeface="Lato Light"/>
                <a:cs typeface="Lato Light"/>
                <a:sym typeface="Lato Light"/>
              </a:defRPr>
            </a:lvl6pPr>
            <a:lvl7pPr lvl="6" algn="l" rtl="0">
              <a:spcBef>
                <a:spcPts val="0"/>
              </a:spcBef>
              <a:spcAft>
                <a:spcPts val="0"/>
              </a:spcAft>
              <a:buSzPts val="1400"/>
              <a:buNone/>
              <a:defRPr sz="1800" b="0" i="0" u="none" dirty="0">
                <a:solidFill>
                  <a:schemeClr val="tx1"/>
                </a:solidFill>
                <a:latin typeface="Lato Light"/>
                <a:ea typeface="Lato Light"/>
                <a:cs typeface="Lato Light"/>
                <a:sym typeface="Lato Light"/>
              </a:defRPr>
            </a:lvl7pPr>
            <a:lvl8pPr lvl="7" algn="l" rtl="0">
              <a:spcBef>
                <a:spcPts val="0"/>
              </a:spcBef>
              <a:spcAft>
                <a:spcPts val="0"/>
              </a:spcAft>
              <a:buSzPts val="1400"/>
              <a:buNone/>
              <a:defRPr sz="1800" b="0" i="0" u="none" dirty="0">
                <a:solidFill>
                  <a:schemeClr val="tx1"/>
                </a:solidFill>
                <a:latin typeface="Lato Light"/>
                <a:ea typeface="Lato Light"/>
                <a:cs typeface="Lato Light"/>
                <a:sym typeface="Lato Light"/>
              </a:defRPr>
            </a:lvl8pPr>
            <a:lvl9pPr lvl="8" algn="l" rtl="0">
              <a:spcBef>
                <a:spcPts val="0"/>
              </a:spcBef>
              <a:spcAft>
                <a:spcPts val="0"/>
              </a:spcAft>
              <a:buSzPts val="1400"/>
              <a:buNone/>
              <a:defRPr sz="1800" b="0" i="0" u="none" dirty="0">
                <a:solidFill>
                  <a:schemeClr val="tx1"/>
                </a:solidFill>
                <a:latin typeface="Lato Light"/>
                <a:ea typeface="Lato Light"/>
                <a:cs typeface="Lato Light"/>
                <a:sym typeface="Lato Light"/>
              </a:defRPr>
            </a:lvl9pPr>
          </a:lstStyle>
          <a:p>
            <a:fld id="{196514B2-5A79-4CB2-A884-9382BAF6D46D}" type="datetime1">
              <a:rPr lang="en-US" dirty="0"/>
              <a:t>7/3/2025</a:t>
            </a:fld>
            <a:endParaRPr lang="en-US" dirty="0"/>
          </a:p>
        </p:txBody>
      </p:sp>
      <p:sp>
        <p:nvSpPr>
          <p:cNvPr id="13" name="Google Shape;13;p34"/>
          <p:cNvSpPr>
            <a:spLocks noGrp="1"/>
          </p:cNvSpPr>
          <p:nvPr>
            <p:ph type="ftr" idx="11"/>
          </p:nvPr>
        </p:nvSpPr>
        <p:spPr bwMode="white">
          <a:xfrm>
            <a:off x="2038350" y="6407711"/>
            <a:ext cx="7239000" cy="136525"/>
          </a:xfrm>
          <a:prstGeom prst="rect">
            <a:avLst/>
          </a:prstGeom>
          <a:noFill/>
          <a:ln>
            <a:noFill/>
            <a:headEnd type="none"/>
            <a:tailEnd type="none"/>
          </a:ln>
        </p:spPr>
        <p:txBody>
          <a:bodyPr wrap="square" lIns="0" tIns="0" rIns="0" bIns="0" anchor="b">
            <a:noAutofit/>
          </a:bodyPr>
          <a:lstStyle>
            <a:lvl1pPr algn="l" rtl="0">
              <a:spcBef>
                <a:spcPts val="0"/>
              </a:spcBef>
              <a:spcAft>
                <a:spcPts val="0"/>
              </a:spcAft>
              <a:buSzPts val="1400"/>
              <a:buNone/>
              <a:defRPr sz="700" b="0" i="0" u="none" dirty="0">
                <a:solidFill>
                  <a:srgbClr val="939B9D"/>
                </a:solidFill>
                <a:latin typeface="Open Sans"/>
                <a:ea typeface="Open Sans"/>
                <a:cs typeface="Open Sans"/>
                <a:sym typeface="Lato"/>
              </a:defRPr>
            </a:lvl1pPr>
            <a:lvl2pPr lvl="1" algn="l" rtl="0">
              <a:spcBef>
                <a:spcPts val="0"/>
              </a:spcBef>
              <a:spcAft>
                <a:spcPts val="0"/>
              </a:spcAft>
              <a:buSzPts val="1400"/>
              <a:buNone/>
              <a:defRPr sz="1800" b="0" i="0" u="none" dirty="0">
                <a:solidFill>
                  <a:schemeClr val="tx1"/>
                </a:solidFill>
                <a:latin typeface="Lato Light"/>
                <a:ea typeface="Lato Light"/>
                <a:cs typeface="Lato Light"/>
                <a:sym typeface="Lato Light"/>
              </a:defRPr>
            </a:lvl2pPr>
            <a:lvl3pPr lvl="2" algn="l" rtl="0">
              <a:spcBef>
                <a:spcPts val="0"/>
              </a:spcBef>
              <a:spcAft>
                <a:spcPts val="0"/>
              </a:spcAft>
              <a:buSzPts val="1400"/>
              <a:buNone/>
              <a:defRPr sz="1800" b="0" i="0" u="none" dirty="0">
                <a:solidFill>
                  <a:schemeClr val="tx1"/>
                </a:solidFill>
                <a:latin typeface="Lato Light"/>
                <a:ea typeface="Lato Light"/>
                <a:cs typeface="Lato Light"/>
                <a:sym typeface="Lato Light"/>
              </a:defRPr>
            </a:lvl3pPr>
            <a:lvl4pPr lvl="3" algn="l" rtl="0">
              <a:spcBef>
                <a:spcPts val="0"/>
              </a:spcBef>
              <a:spcAft>
                <a:spcPts val="0"/>
              </a:spcAft>
              <a:buSzPts val="1400"/>
              <a:buNone/>
              <a:defRPr sz="1800" b="0" i="0" u="none" dirty="0">
                <a:solidFill>
                  <a:schemeClr val="tx1"/>
                </a:solidFill>
                <a:latin typeface="Lato Light"/>
                <a:ea typeface="Lato Light"/>
                <a:cs typeface="Lato Light"/>
                <a:sym typeface="Lato Light"/>
              </a:defRPr>
            </a:lvl4pPr>
            <a:lvl5pPr lvl="4" algn="l" rtl="0">
              <a:spcBef>
                <a:spcPts val="0"/>
              </a:spcBef>
              <a:spcAft>
                <a:spcPts val="0"/>
              </a:spcAft>
              <a:buSzPts val="1400"/>
              <a:buNone/>
              <a:defRPr sz="1800" b="0" i="0" u="none" dirty="0">
                <a:solidFill>
                  <a:schemeClr val="tx1"/>
                </a:solidFill>
                <a:latin typeface="Lato Light"/>
                <a:ea typeface="Lato Light"/>
                <a:cs typeface="Lato Light"/>
                <a:sym typeface="Lato Light"/>
              </a:defRPr>
            </a:lvl5pPr>
            <a:lvl6pPr lvl="5" algn="l" rtl="0">
              <a:spcBef>
                <a:spcPts val="0"/>
              </a:spcBef>
              <a:spcAft>
                <a:spcPts val="0"/>
              </a:spcAft>
              <a:buSzPts val="1400"/>
              <a:buNone/>
              <a:defRPr sz="1800" b="0" i="0" u="none" dirty="0">
                <a:solidFill>
                  <a:schemeClr val="tx1"/>
                </a:solidFill>
                <a:latin typeface="Lato Light"/>
                <a:ea typeface="Lato Light"/>
                <a:cs typeface="Lato Light"/>
                <a:sym typeface="Lato Light"/>
              </a:defRPr>
            </a:lvl6pPr>
            <a:lvl7pPr lvl="6" algn="l" rtl="0">
              <a:spcBef>
                <a:spcPts val="0"/>
              </a:spcBef>
              <a:spcAft>
                <a:spcPts val="0"/>
              </a:spcAft>
              <a:buSzPts val="1400"/>
              <a:buNone/>
              <a:defRPr sz="1800" b="0" i="0" u="none" dirty="0">
                <a:solidFill>
                  <a:schemeClr val="tx1"/>
                </a:solidFill>
                <a:latin typeface="Lato Light"/>
                <a:ea typeface="Lato Light"/>
                <a:cs typeface="Lato Light"/>
                <a:sym typeface="Lato Light"/>
              </a:defRPr>
            </a:lvl7pPr>
            <a:lvl8pPr lvl="7" algn="l" rtl="0">
              <a:spcBef>
                <a:spcPts val="0"/>
              </a:spcBef>
              <a:spcAft>
                <a:spcPts val="0"/>
              </a:spcAft>
              <a:buSzPts val="1400"/>
              <a:buNone/>
              <a:defRPr sz="1800" b="0" i="0" u="none" dirty="0">
                <a:solidFill>
                  <a:schemeClr val="tx1"/>
                </a:solidFill>
                <a:latin typeface="Lato Light"/>
                <a:ea typeface="Lato Light"/>
                <a:cs typeface="Lato Light"/>
                <a:sym typeface="Lato Light"/>
              </a:defRPr>
            </a:lvl8pPr>
            <a:lvl9pPr lvl="8" algn="l" rtl="0">
              <a:spcBef>
                <a:spcPts val="0"/>
              </a:spcBef>
              <a:spcAft>
                <a:spcPts val="0"/>
              </a:spcAft>
              <a:buSzPts val="1400"/>
              <a:buNone/>
              <a:defRPr sz="1800" b="0" i="0" u="none" dirty="0">
                <a:solidFill>
                  <a:schemeClr val="tx1"/>
                </a:solidFill>
                <a:latin typeface="Lato Light"/>
                <a:ea typeface="Lato Light"/>
                <a:cs typeface="Lato Light"/>
                <a:sym typeface="Lato Light"/>
              </a:defRPr>
            </a:lvl9pPr>
          </a:lstStyle>
          <a:p>
            <a:endParaRPr lang="en-US" dirty="0"/>
          </a:p>
        </p:txBody>
      </p:sp>
      <p:sp>
        <p:nvSpPr>
          <p:cNvPr id="14" name="Google Shape;14;p34"/>
          <p:cNvSpPr>
            <a:spLocks noGrp="1"/>
          </p:cNvSpPr>
          <p:nvPr>
            <p:ph type="sldNum" idx="12"/>
          </p:nvPr>
        </p:nvSpPr>
        <p:spPr bwMode="white">
          <a:xfrm>
            <a:off x="11614023" y="6407711"/>
            <a:ext cx="470155" cy="136525"/>
          </a:xfrm>
          <a:prstGeom prst="rect">
            <a:avLst/>
          </a:prstGeom>
          <a:noFill/>
          <a:ln>
            <a:noFill/>
            <a:headEnd type="none"/>
            <a:tailEnd type="none"/>
          </a:ln>
        </p:spPr>
        <p:txBody>
          <a:bodyPr wrap="square" lIns="0" tIns="0" rIns="0" bIns="0" anchor="b">
            <a:noAutofit/>
          </a:bodyPr>
          <a:lstStyle>
            <a:lvl1pPr marL="0" indent="0" algn="ctr" rtl="0">
              <a:spcBef>
                <a:spcPts val="0"/>
              </a:spcBef>
              <a:buNone/>
              <a:defRPr sz="700" b="0" i="0" u="none" dirty="0">
                <a:solidFill>
                  <a:schemeClr val="tx1"/>
                </a:solidFill>
                <a:latin typeface="Open Sans"/>
                <a:ea typeface="Open Sans"/>
                <a:cs typeface="Open Sans"/>
                <a:sym typeface="Lato Black"/>
              </a:defRPr>
            </a:lvl1pPr>
            <a:lvl2pPr marL="0" lvl="1" indent="0" algn="ctr" rtl="0">
              <a:spcBef>
                <a:spcPts val="0"/>
              </a:spcBef>
              <a:buNone/>
              <a:defRPr sz="700" b="1" i="0" u="none" dirty="0">
                <a:solidFill>
                  <a:schemeClr val="tx1"/>
                </a:solidFill>
                <a:latin typeface="Lato Black"/>
                <a:ea typeface="Lato Black"/>
                <a:cs typeface="Lato Black"/>
                <a:sym typeface="Lato Black"/>
              </a:defRPr>
            </a:lvl2pPr>
            <a:lvl3pPr marL="0" lvl="2" indent="0" algn="ctr" rtl="0">
              <a:spcBef>
                <a:spcPts val="0"/>
              </a:spcBef>
              <a:buNone/>
              <a:defRPr sz="700" b="1" i="0" u="none" dirty="0">
                <a:solidFill>
                  <a:schemeClr val="tx1"/>
                </a:solidFill>
                <a:latin typeface="Lato Black"/>
                <a:ea typeface="Lato Black"/>
                <a:cs typeface="Lato Black"/>
                <a:sym typeface="Lato Black"/>
              </a:defRPr>
            </a:lvl3pPr>
            <a:lvl4pPr marL="0" lvl="3" indent="0" algn="ctr" rtl="0">
              <a:spcBef>
                <a:spcPts val="0"/>
              </a:spcBef>
              <a:buNone/>
              <a:defRPr sz="700" b="1" i="0" u="none" dirty="0">
                <a:solidFill>
                  <a:schemeClr val="tx1"/>
                </a:solidFill>
                <a:latin typeface="Lato Black"/>
                <a:ea typeface="Lato Black"/>
                <a:cs typeface="Lato Black"/>
                <a:sym typeface="Lato Black"/>
              </a:defRPr>
            </a:lvl4pPr>
            <a:lvl5pPr marL="0" lvl="4" indent="0" algn="ctr" rtl="0">
              <a:spcBef>
                <a:spcPts val="0"/>
              </a:spcBef>
              <a:buNone/>
              <a:defRPr sz="700" b="1" i="0" u="none" dirty="0">
                <a:solidFill>
                  <a:schemeClr val="tx1"/>
                </a:solidFill>
                <a:latin typeface="Lato Black"/>
                <a:ea typeface="Lato Black"/>
                <a:cs typeface="Lato Black"/>
                <a:sym typeface="Lato Black"/>
              </a:defRPr>
            </a:lvl5pPr>
            <a:lvl6pPr marL="0" lvl="5" indent="0" algn="ctr" rtl="0">
              <a:spcBef>
                <a:spcPts val="0"/>
              </a:spcBef>
              <a:buNone/>
              <a:defRPr sz="700" b="1" i="0" u="none" dirty="0">
                <a:solidFill>
                  <a:schemeClr val="tx1"/>
                </a:solidFill>
                <a:latin typeface="Lato Black"/>
                <a:ea typeface="Lato Black"/>
                <a:cs typeface="Lato Black"/>
                <a:sym typeface="Lato Black"/>
              </a:defRPr>
            </a:lvl6pPr>
            <a:lvl7pPr marL="0" lvl="6" indent="0" algn="ctr" rtl="0">
              <a:spcBef>
                <a:spcPts val="0"/>
              </a:spcBef>
              <a:buNone/>
              <a:defRPr sz="700" b="1" i="0" u="none" dirty="0">
                <a:solidFill>
                  <a:schemeClr val="tx1"/>
                </a:solidFill>
                <a:latin typeface="Lato Black"/>
                <a:ea typeface="Lato Black"/>
                <a:cs typeface="Lato Black"/>
                <a:sym typeface="Lato Black"/>
              </a:defRPr>
            </a:lvl7pPr>
            <a:lvl8pPr marL="0" lvl="7" indent="0" algn="ctr" rtl="0">
              <a:spcBef>
                <a:spcPts val="0"/>
              </a:spcBef>
              <a:buNone/>
              <a:defRPr sz="700" b="1" i="0" u="none" dirty="0">
                <a:solidFill>
                  <a:schemeClr val="tx1"/>
                </a:solidFill>
                <a:latin typeface="Lato Black"/>
                <a:ea typeface="Lato Black"/>
                <a:cs typeface="Lato Black"/>
                <a:sym typeface="Lato Black"/>
              </a:defRPr>
            </a:lvl8pPr>
            <a:lvl9pPr marL="0" lvl="8" indent="0" algn="ctr" rtl="0">
              <a:spcBef>
                <a:spcPts val="0"/>
              </a:spcBef>
              <a:buNone/>
              <a:defRPr sz="700" b="1" i="0" u="none" dirty="0">
                <a:solidFill>
                  <a:schemeClr val="tx1"/>
                </a:solidFill>
                <a:latin typeface="Lato Black"/>
                <a:ea typeface="Lato Black"/>
                <a:cs typeface="Lato Black"/>
                <a:sym typeface="Lato Black"/>
              </a:defRPr>
            </a:lvl9pPr>
          </a:lstStyle>
          <a:p>
            <a:fld id="{4737D6AF-2FA5-476A-AF60-7A8CDF2E2DFB}" type="slidenum">
              <a:rPr lang="en-US" dirty="0"/>
              <a:t>‹#›</a:t>
            </a:fld>
            <a:endParaRPr lang="en-US" dirty="0"/>
          </a:p>
        </p:txBody>
      </p:sp>
      <p:pic>
        <p:nvPicPr>
          <p:cNvPr id="15" name="Google Shape;15;p34"/>
          <p:cNvPicPr>
            <a:picLocks noChangeAspect="1"/>
          </p:cNvPicPr>
          <p:nvPr/>
        </p:nvPicPr>
        <p:blipFill>
          <a:blip r:embed="rId41">
            <a:lum/>
          </a:blip>
          <a:srcRect/>
          <a:stretch>
            <a:fillRect/>
          </a:stretch>
        </p:blipFill>
        <p:spPr bwMode="white">
          <a:xfrm>
            <a:off x="355909" y="6209314"/>
            <a:ext cx="1373440" cy="310345"/>
          </a:xfrm>
          <a:prstGeom prst="rect">
            <a:avLst/>
          </a:prstGeom>
          <a:noFill/>
          <a:ln>
            <a:noFill/>
            <a:headEnd type="none"/>
            <a:tailEnd type="none"/>
          </a:ln>
        </p:spPr>
      </p:pic>
      <p:pic>
        <p:nvPicPr>
          <p:cNvPr id="9" name="Picture 8"/>
          <p:cNvPicPr>
            <a:picLocks noChangeAspect="1"/>
          </p:cNvPicPr>
          <p:nvPr/>
        </p:nvPicPr>
        <p:blipFill>
          <a:blip r:embed="rId42">
            <a:lum/>
          </a:blip>
          <a:srcRect/>
          <a:stretch>
            <a:fillRect/>
          </a:stretch>
        </p:blipFill>
        <p:spPr bwMode="white">
          <a:xfrm flipV="1">
            <a:off x="0" y="6637309"/>
            <a:ext cx="12192000" cy="226194"/>
          </a:xfrm>
          <a:prstGeom prst="rect">
            <a:avLst/>
          </a:prstGeom>
          <a:ln>
            <a:headEnd type="none"/>
            <a:tailEnd type="none"/>
          </a:ln>
        </p:spPr>
      </p:pic>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 id="2147483695" r:id="rId22"/>
    <p:sldLayoutId id="2147483696" r:id="rId23"/>
    <p:sldLayoutId id="2147483697" r:id="rId24"/>
    <p:sldLayoutId id="2147483698" r:id="rId25"/>
    <p:sldLayoutId id="2147483699" r:id="rId26"/>
    <p:sldLayoutId id="2147483700" r:id="rId27"/>
    <p:sldLayoutId id="2147483664" r:id="rId28"/>
    <p:sldLayoutId id="2147483665" r:id="rId29"/>
    <p:sldLayoutId id="2147483667" r:id="rId30"/>
    <p:sldLayoutId id="2147483666" r:id="rId31"/>
    <p:sldLayoutId id="2147483649" r:id="rId32"/>
    <p:sldLayoutId id="2147483653" r:id="rId33"/>
    <p:sldLayoutId id="2147483654" r:id="rId34"/>
    <p:sldLayoutId id="2147483662" r:id="rId35"/>
    <p:sldLayoutId id="2147483672" r:id="rId36"/>
    <p:sldLayoutId id="2147483670" r:id="rId37"/>
    <p:sldLayoutId id="2147483659" r:id="rId38"/>
    <p:sldLayoutId id="2147483669" r:id="rId39"/>
  </p:sldLayoutIdLst>
  <p:hf hdr="0" dt="0"/>
  <p:txStyles>
    <p:title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dirty="0">
          <a:solidFill>
            <a:srgbClr val="000000"/>
          </a:solidFill>
          <a:latin typeface="Open Sans"/>
          <a:ea typeface="Open Sans"/>
          <a:cs typeface="Open Sans"/>
          <a:sym typeface="Arial"/>
        </a:defRPr>
      </a:lvl1pPr>
      <a:lvl2pPr lvl="1"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9pPr>
    </p:titleStyle>
    <p:body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dirty="0">
          <a:solidFill>
            <a:srgbClr val="000000"/>
          </a:solidFill>
          <a:latin typeface="Open Sans"/>
          <a:ea typeface="Open Sans"/>
          <a:cs typeface="Open Sans"/>
          <a:sym typeface="Arial"/>
        </a:defRPr>
      </a:lvl1pPr>
      <a:lvl2pPr lvl="1"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9pPr>
    </p:bodyStyle>
    <p:otherStyle>
      <a:defPPr algn="l" rtl="0">
        <a:lnSpc>
          <a:spcPct val="100000"/>
        </a:lnSpc>
        <a:spcBef>
          <a:spcPts val="0"/>
        </a:spcBef>
        <a:spcAft>
          <a:spcPts val="0"/>
        </a:spcAft>
      </a:defPPr>
      <a:lvl1pPr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1pPr>
      <a:lvl2pPr lvl="1"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2pPr>
      <a:lvl3pPr lvl="2"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3pPr>
      <a:lvl4pPr lvl="3"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4pPr>
      <a:lvl5pPr lvl="4"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5pPr>
      <a:lvl6pPr lvl="5"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6pPr>
      <a:lvl7pPr lvl="6"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7pPr>
      <a:lvl8pPr lvl="7"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8pPr>
      <a:lvl9pPr lvl="8" algn="l" rtl="0">
        <a:lnSpc>
          <a:spcPct val="100000"/>
        </a:lnSpc>
        <a:spcBef>
          <a:spcPts val="0"/>
        </a:spcBef>
        <a:spcAft>
          <a:spcPts val="0"/>
        </a:spcAft>
        <a:buClr>
          <a:srgbClr val="000000"/>
        </a:buClr>
        <a:buFont typeface="Arial"/>
        <a:defRPr sz="1400" b="0" i="0" u="none" dirty="0">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21" userDrawn="1">
          <p15:clr>
            <a:srgbClr val="F26B43"/>
          </p15:clr>
        </p15:guide>
        <p15:guide id="22" pos="7680" userDrawn="1">
          <p15:clr>
            <a:srgbClr val="F26B43"/>
          </p15:clr>
        </p15:guide>
        <p15:guide id="23" pos="432" userDrawn="1">
          <p15:clr>
            <a:srgbClr val="F26B43"/>
          </p15:clr>
        </p15:guide>
        <p15:guide id="24" pos="2704" userDrawn="1">
          <p15:clr>
            <a:srgbClr val="F26B43"/>
          </p15:clr>
        </p15:guide>
        <p15:guide id="25" pos="4976" userDrawn="1">
          <p15:clr>
            <a:srgbClr val="F26B43"/>
          </p15:clr>
        </p15:guide>
        <p15:guide id="26" pos="7248" userDrawn="1">
          <p15:clr>
            <a:srgbClr val="F26B43"/>
          </p15:clr>
        </p15:guide>
        <p15:guide id="27" orient="horz" userDrawn="1">
          <p15:clr>
            <a:srgbClr val="F26B43"/>
          </p15:clr>
        </p15:guide>
        <p15:guide id="28" orient="horz" pos="4320" userDrawn="1">
          <p15:clr>
            <a:srgbClr val="F26B43"/>
          </p15:clr>
        </p15:guide>
        <p15:guide id="29" orient="horz" pos="432" userDrawn="1">
          <p15:clr>
            <a:srgbClr val="F26B43"/>
          </p15:clr>
        </p15:guide>
        <p15:guide id="30" orient="horz" pos="1584" userDrawn="1">
          <p15:clr>
            <a:srgbClr val="F26B43"/>
          </p15:clr>
        </p15:guide>
        <p15:guide id="31" orient="horz" pos="2736" userDrawn="1">
          <p15:clr>
            <a:srgbClr val="F26B43"/>
          </p15:clr>
        </p15:guide>
        <p15:guide id="32" orient="horz" pos="3888" userDrawn="1">
          <p15:clr>
            <a:srgbClr val="F26B43"/>
          </p15:clr>
        </p15:guide>
        <p15:guide id="33" orient="horz" pos="4104" userDrawn="1">
          <p15:clr>
            <a:srgbClr val="5ACBF0"/>
          </p15:clr>
        </p15:guide>
        <p15:guide id="34" orient="horz" pos="1008" userDrawn="1">
          <p15:clr>
            <a:srgbClr val="A4A3A4"/>
          </p15:clr>
        </p15:guide>
        <p15:guide id="35" orient="horz" pos="2160" userDrawn="1">
          <p15:clr>
            <a:srgbClr val="A4A3A4"/>
          </p15:clr>
        </p15:guide>
        <p15:guide id="36" orient="horz" pos="3312" userDrawn="1">
          <p15:clr>
            <a:srgbClr val="A4A3A4"/>
          </p15:clr>
        </p15:guide>
        <p15:guide id="37" pos="3840" userDrawn="1">
          <p15:clr>
            <a:srgbClr val="A4A3A4"/>
          </p15:clr>
        </p15:guide>
        <p15:guide id="38" orient="horz" pos="1296" userDrawn="1">
          <p15:clr>
            <a:srgbClr val="5ACBF0"/>
          </p15:clr>
        </p15:guide>
        <p15:guide id="39" pos="6120" userDrawn="1">
          <p15:clr>
            <a:srgbClr val="A4A3A4"/>
          </p15:clr>
        </p15:guide>
        <p15:guide id="40" pos="1560" userDrawn="1">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7.xml"/><Relationship Id="rId4" Type="http://schemas.openxmlformats.org/officeDocument/2006/relationships/chart" Target="../charts/char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chart" Target="../charts/char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40.tiff"/><Relationship Id="rId5" Type="http://schemas.openxmlformats.org/officeDocument/2006/relationships/image" Target="../media/image39.png"/><Relationship Id="rId4" Type="http://schemas.openxmlformats.org/officeDocument/2006/relationships/image" Target="../media/image38.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1.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bwMode="white">
          <a:ln>
            <a:headEnd type="none"/>
            <a:tailEnd type="none"/>
          </a:ln>
        </p:spPr>
        <p:txBody>
          <a:bodyPr wrap="square"/>
          <a:lstStyle/>
          <a:p>
            <a:r>
              <a:rPr lang="en-US" b="1" dirty="0"/>
              <a:t>Sexual Assault Prevention for Graduate Students</a:t>
            </a:r>
          </a:p>
        </p:txBody>
      </p:sp>
      <p:sp>
        <p:nvSpPr>
          <p:cNvPr id="6" name="Subtitle 5"/>
          <p:cNvSpPr>
            <a:spLocks noGrp="1"/>
          </p:cNvSpPr>
          <p:nvPr>
            <p:ph type="subTitle" idx="1"/>
          </p:nvPr>
        </p:nvSpPr>
        <p:spPr bwMode="white">
          <a:ln>
            <a:headEnd type="none"/>
            <a:tailEnd type="none"/>
          </a:ln>
        </p:spPr>
        <p:txBody>
          <a:bodyPr wrap="square"/>
          <a:lstStyle/>
          <a:p>
            <a:r>
              <a:rPr lang="en-US" dirty="0">
                <a:latin typeface="Open Sans"/>
                <a:ea typeface="Open Sans"/>
                <a:cs typeface="Open Sans"/>
              </a:rPr>
              <a:t>Impact Report </a:t>
            </a:r>
            <a:r>
              <a:rPr lang="en-US" dirty="0">
                <a:ea typeface="Open Sans"/>
                <a:cs typeface="Open Sans"/>
              </a:rPr>
              <a:t>| 2022–2023 Academic Year</a:t>
            </a:r>
          </a:p>
        </p:txBody>
      </p:sp>
      <p:sp>
        <p:nvSpPr>
          <p:cNvPr id="7" name="Text Placeholder 6"/>
          <p:cNvSpPr>
            <a:spLocks noGrp="1"/>
          </p:cNvSpPr>
          <p:nvPr>
            <p:ph type="body" sz="quarter" idx="10"/>
          </p:nvPr>
        </p:nvSpPr>
        <p:spPr bwMode="white">
          <a:xfrm>
            <a:off x="-2" y="1600200"/>
            <a:ext cx="4305301" cy="1345464"/>
          </a:xfrm>
          <a:ln>
            <a:headEnd type="none"/>
            <a:tailEnd type="none"/>
          </a:ln>
        </p:spPr>
        <p:txBody>
          <a:bodyPr wrap="square">
            <a:normAutofit/>
          </a:bodyPr>
          <a:lstStyle/>
          <a:p>
            <a:r>
              <a:rPr lang="en-US" b="1" dirty="0"/>
              <a:t>Georgia Institute of Technology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t>SAPG and Your Students</a:t>
            </a:r>
            <a:endParaRPr lang="th-TH" b="1" dirty="0"/>
          </a:p>
        </p:txBody>
      </p:sp>
      <p:sp>
        <p:nvSpPr>
          <p:cNvPr id="3" name="Text Placeholder 2"/>
          <p:cNvSpPr>
            <a:spLocks noGrp="1"/>
          </p:cNvSpPr>
          <p:nvPr>
            <p:ph type="body" idx="1"/>
          </p:nvPr>
        </p:nvSpPr>
        <p:spPr bwMode="white">
          <a:ln>
            <a:headEnd type="none"/>
            <a:tailEnd type="none"/>
          </a:ln>
        </p:spPr>
        <p:txBody>
          <a:bodyPr wrap="square"/>
          <a:lstStyle/>
          <a:p>
            <a:r>
              <a:rPr lang="en-US" b="1" dirty="0"/>
              <a:t>Impact at Georgia Institute of Technology</a:t>
            </a:r>
          </a:p>
        </p:txBody>
      </p:sp>
      <p:sp>
        <p:nvSpPr>
          <p:cNvPr id="4" name="Slide Number Placeholder 3"/>
          <p:cNvSpPr>
            <a:spLocks noGrp="1"/>
          </p:cNvSpPr>
          <p:nvPr>
            <p:ph type="sldNum" idx="12"/>
          </p:nvPr>
        </p:nvSpPr>
        <p:spPr bwMode="white">
          <a:ln>
            <a:headEnd type="none"/>
            <a:tailEnd type="none"/>
          </a:ln>
        </p:spPr>
        <p:txBody>
          <a:bodyPr wrap="square"/>
          <a:lstStyle/>
          <a:p>
            <a:fld id="{4737D6AF-2FA5-476A-AF60-7A8CDF2E2DFB}" type="slidenum">
              <a:rPr lang="en-US" dirty="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t>Knowledge Gain</a:t>
            </a:r>
            <a:br>
              <a:rPr lang="en-US" b="1" dirty="0"/>
            </a:br>
            <a:endParaRPr lang="en-US" b="1" dirty="0"/>
          </a:p>
        </p:txBody>
      </p:sp>
      <p:sp>
        <p:nvSpPr>
          <p:cNvPr id="3" name="Content Placeholder 2"/>
          <p:cNvSpPr>
            <a:spLocks noGrp="1"/>
          </p:cNvSpPr>
          <p:nvPr>
            <p:ph type="body" idx="1"/>
          </p:nvPr>
        </p:nvSpPr>
        <p:spPr bwMode="white">
          <a:xfrm>
            <a:off x="685800" y="1600034"/>
            <a:ext cx="3504233" cy="1344168"/>
          </a:xfrm>
          <a:ln>
            <a:headEnd type="none"/>
            <a:tailEnd type="none"/>
          </a:ln>
        </p:spPr>
        <p:txBody>
          <a:bodyPr wrap="square"/>
          <a:lstStyle/>
          <a:p>
            <a:pPr marL="0" indent="0">
              <a:lnSpc>
                <a:spcPct val="150000"/>
              </a:lnSpc>
              <a:buNone/>
            </a:pPr>
            <a:r>
              <a:rPr lang="en-US" sz="1200" dirty="0"/>
              <a:t>Assessments in SAPG, which students take before and after the course, are designed to measure their comprehension and knowledge of topics related to sexual assault.</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11</a:t>
            </a:fld>
            <a:endParaRPr lang="en-US" dirty="0"/>
          </a:p>
        </p:txBody>
      </p:sp>
      <p:cxnSp>
        <p:nvCxnSpPr>
          <p:cNvPr id="7" name="Straight Connector 6"/>
          <p:cNvCxnSpPr/>
          <p:nvPr/>
        </p:nvCxnSpPr>
        <p:spPr bwMode="white">
          <a:xfrm>
            <a:off x="4292600" y="1600034"/>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9" name="Group 8"/>
          <p:cNvGrpSpPr>
            <a:grpSpLocks/>
          </p:cNvGrpSpPr>
          <p:nvPr/>
        </p:nvGrpSpPr>
        <p:grpSpPr bwMode="white">
          <a:xfrm>
            <a:off x="699081" y="3913799"/>
            <a:ext cx="3490947" cy="1911650"/>
            <a:chOff x="5121802" y="5049527"/>
            <a:chExt cx="3490947" cy="1203001"/>
          </a:xfrm>
        </p:grpSpPr>
        <p:sp>
          <p:nvSpPr>
            <p:cNvPr id="10" name="Rectangle 9"/>
            <p:cNvSpPr>
              <a:spLocks/>
            </p:cNvSpPr>
            <p:nvPr/>
          </p:nvSpPr>
          <p:spPr bwMode="white">
            <a:xfrm>
              <a:off x="5243666" y="5049527"/>
              <a:ext cx="3369083" cy="1202988"/>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a:lnSpc>
                  <a:spcPct val="130000"/>
                </a:lnSpc>
                <a:spcBef>
                  <a:spcPts val="1200"/>
                </a:spcBef>
              </a:pPr>
              <a:r>
                <a:rPr lang="en-US" sz="1000" b="1" dirty="0">
                  <a:solidFill>
                    <a:schemeClr val="tx1"/>
                  </a:solidFill>
                  <a:latin typeface="Open Sans"/>
                </a:rPr>
                <a:t>Programming Tip</a:t>
              </a:r>
            </a:p>
            <a:p>
              <a:pPr>
                <a:lnSpc>
                  <a:spcPct val="130000"/>
                </a:lnSpc>
                <a:spcBef>
                  <a:spcPts val="1200"/>
                </a:spcBef>
              </a:pPr>
              <a:r>
                <a:rPr lang="en-US" sz="900" dirty="0">
                  <a:solidFill>
                    <a:schemeClr val="tx1"/>
                  </a:solidFill>
                  <a:latin typeface="Open Sans"/>
                </a:rPr>
                <a:t>Where are your students knowledgeable and where is there room to learn more? SAPG is intended to provide foundational knowledge and skills that can be built upon. Knowledge data can inform which content areas should be built out or reinforced as part of your ongoing prevention efforts.</a:t>
              </a:r>
            </a:p>
          </p:txBody>
        </p:sp>
        <p:sp>
          <p:nvSpPr>
            <p:cNvPr id="11" name="Rectangle 10"/>
            <p:cNvSpPr>
              <a:spLocks/>
            </p:cNvSpPr>
            <p:nvPr/>
          </p:nvSpPr>
          <p:spPr bwMode="white">
            <a:xfrm>
              <a:off x="5121802" y="5049528"/>
              <a:ext cx="137160" cy="1203000"/>
            </a:xfrm>
            <a:prstGeom prst="rect">
              <a:avLst/>
            </a:prstGeom>
            <a:solidFill>
              <a:schemeClr val="accent1"/>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latin typeface="Open Sans"/>
              </a:endParaRPr>
            </a:p>
          </p:txBody>
        </p:sp>
      </p:grpSp>
      <p:graphicFrame>
        <p:nvGraphicFramePr>
          <p:cNvPr id="13" name="Content Placeholder 14"/>
          <p:cNvGraphicFramePr/>
          <p:nvPr/>
        </p:nvGraphicFramePr>
        <p:xfrm>
          <a:off x="4627453" y="1033152"/>
          <a:ext cx="6743601" cy="513888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a:spLocks noChangeArrowheads="1"/>
          </p:cNvSpPr>
          <p:nvPr/>
        </p:nvSpPr>
        <p:spPr bwMode="white">
          <a:xfrm>
            <a:off x="9715500" y="0"/>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chemeClr val="tx1"/>
                </a:solidFill>
                <a:latin typeface="Open Sans"/>
                <a:ea typeface="Open Sans"/>
                <a:cs typeface="Open Sans"/>
              </a:rPr>
              <a:t>Georgia Institute of Technology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t>Learner Impact</a:t>
            </a:r>
          </a:p>
        </p:txBody>
      </p:sp>
      <p:sp>
        <p:nvSpPr>
          <p:cNvPr id="3" name="Content Placeholder 2"/>
          <p:cNvSpPr>
            <a:spLocks noGrp="1"/>
          </p:cNvSpPr>
          <p:nvPr>
            <p:ph type="body" idx="1"/>
          </p:nvPr>
        </p:nvSpPr>
        <p:spPr bwMode="white">
          <a:xfrm>
            <a:off x="685799" y="1600201"/>
            <a:ext cx="3504233" cy="1828258"/>
          </a:xfrm>
          <a:ln>
            <a:headEnd type="none"/>
            <a:tailEnd type="none"/>
          </a:ln>
        </p:spPr>
        <p:txBody>
          <a:bodyPr wrap="square"/>
          <a:lstStyle/>
          <a:p>
            <a:pPr marL="0" indent="0">
              <a:lnSpc>
                <a:spcPct val="150000"/>
              </a:lnSpc>
              <a:buNone/>
            </a:pPr>
            <a:r>
              <a:rPr lang="en-US" sz="1200" dirty="0"/>
              <a:t>After taking SAPG, students were asked to reflect on the course experience and tell us how the course impacted their awareness, knowledge, and skill in ways that will help them to make healthier decisions and support their peers in the future.</a:t>
            </a:r>
          </a:p>
          <a:p>
            <a:pPr marL="0" indent="0">
              <a:lnSpc>
                <a:spcPct val="150000"/>
              </a:lnSpc>
              <a:buNone/>
            </a:pPr>
            <a:endParaRPr lang="en-US" sz="1200" dirty="0"/>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12</a:t>
            </a:fld>
            <a:endParaRPr lang="en-US" dirty="0"/>
          </a:p>
        </p:txBody>
      </p:sp>
      <p:cxnSp>
        <p:nvCxnSpPr>
          <p:cNvPr id="7" name="Straight Connector 6"/>
          <p:cNvCxnSpPr/>
          <p:nvPr/>
        </p:nvCxnSpPr>
        <p:spPr bwMode="white">
          <a:xfrm>
            <a:off x="4292600" y="1600034"/>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8" name="Content Placeholder 4"/>
          <p:cNvSpPr txBox="1">
            <a:spLocks noChangeArrowheads="1"/>
          </p:cNvSpPr>
          <p:nvPr/>
        </p:nvSpPr>
        <p:spPr bwMode="white">
          <a:xfrm>
            <a:off x="4608518" y="5785120"/>
            <a:ext cx="5816006" cy="283464"/>
          </a:xfrm>
          <a:prstGeom prst="rect">
            <a:avLst/>
          </a:prstGeom>
          <a:ln>
            <a:headEnd type="none"/>
            <a:tailEnd type="none"/>
          </a:ln>
        </p:spPr>
        <p:txBody>
          <a:bodyPr wrap="square" lIns="91440" tIns="45720" rIns="91440" bIns="45720" numCol="1" spcCol="457200" anchor="t">
            <a:noAutofit/>
          </a:bodyPr>
          <a:lstStyle>
            <a:lvl1pPr marL="171450" indent="-171450" algn="l" defTabSz="685800" rtl="0">
              <a:lnSpc>
                <a:spcPct val="90000"/>
              </a:lnSpc>
              <a:spcBef>
                <a:spcPts val="750"/>
              </a:spcBef>
              <a:buFont typeface="Arial"/>
              <a:buChar char="•"/>
              <a:defRPr sz="2100" b="0" i="0" kern="1200" dirty="0">
                <a:solidFill>
                  <a:schemeClr val="tx1"/>
                </a:solidFill>
                <a:latin typeface="Lato Light"/>
                <a:ea typeface="Lato Light"/>
                <a:cs typeface="Lato Light"/>
              </a:defRPr>
            </a:lvl1pPr>
            <a:lvl2pPr marL="514350" indent="-171450" algn="l" defTabSz="685800" rtl="0">
              <a:lnSpc>
                <a:spcPct val="90000"/>
              </a:lnSpc>
              <a:spcBef>
                <a:spcPts val="375"/>
              </a:spcBef>
              <a:buFont typeface="Arial"/>
              <a:buChar char="•"/>
              <a:defRPr sz="1800" b="0" i="0" kern="1200" dirty="0">
                <a:solidFill>
                  <a:schemeClr val="tx1"/>
                </a:solidFill>
                <a:latin typeface="Lato Light"/>
                <a:ea typeface="Lato Light"/>
                <a:cs typeface="Lato Light"/>
              </a:defRPr>
            </a:lvl2pPr>
            <a:lvl3pPr marL="857250" indent="-171450" algn="l" defTabSz="685800" rtl="0">
              <a:lnSpc>
                <a:spcPct val="90000"/>
              </a:lnSpc>
              <a:spcBef>
                <a:spcPts val="375"/>
              </a:spcBef>
              <a:buFont typeface="Arial"/>
              <a:buChar char="•"/>
              <a:defRPr sz="1500" b="0" i="0" kern="1200" dirty="0">
                <a:solidFill>
                  <a:schemeClr val="tx1"/>
                </a:solidFill>
                <a:latin typeface="Lato Light"/>
                <a:ea typeface="Lato Light"/>
                <a:cs typeface="Lato Light"/>
              </a:defRPr>
            </a:lvl3pPr>
            <a:lvl4pPr marL="12001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4pPr>
            <a:lvl5pPr marL="15430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5pPr>
            <a:lvl6pPr marL="1885950" indent="-171450" algn="l" defTabSz="685800" rtl="0">
              <a:lnSpc>
                <a:spcPct val="90000"/>
              </a:lnSpc>
              <a:spcBef>
                <a:spcPts val="375"/>
              </a:spcBef>
              <a:buFont typeface="Arial"/>
              <a:buChar char="•"/>
              <a:defRPr sz="1350" kern="1200" dirty="0">
                <a:solidFill>
                  <a:schemeClr val="tx1"/>
                </a:solidFill>
                <a:latin typeface="+mn-lt"/>
                <a:ea typeface="+mn-ea"/>
                <a:cs typeface="+mn-cs"/>
              </a:defRPr>
            </a:lvl6pPr>
            <a:lvl7pPr marL="2228850" indent="-171450" algn="l" defTabSz="685800" rtl="0">
              <a:lnSpc>
                <a:spcPct val="90000"/>
              </a:lnSpc>
              <a:spcBef>
                <a:spcPts val="375"/>
              </a:spcBef>
              <a:buFont typeface="Arial"/>
              <a:buChar char="•"/>
              <a:defRPr sz="1350" kern="1200" dirty="0">
                <a:solidFill>
                  <a:schemeClr val="tx1"/>
                </a:solidFill>
                <a:latin typeface="+mn-lt"/>
                <a:ea typeface="+mn-ea"/>
                <a:cs typeface="+mn-cs"/>
              </a:defRPr>
            </a:lvl7pPr>
            <a:lvl8pPr marL="2571750" indent="-171450" algn="l" defTabSz="685800" rtl="0">
              <a:lnSpc>
                <a:spcPct val="90000"/>
              </a:lnSpc>
              <a:spcBef>
                <a:spcPts val="375"/>
              </a:spcBef>
              <a:buFont typeface="Arial"/>
              <a:buChar char="•"/>
              <a:defRPr sz="1350" kern="1200" dirty="0">
                <a:solidFill>
                  <a:schemeClr val="tx1"/>
                </a:solidFill>
                <a:latin typeface="+mn-lt"/>
                <a:ea typeface="+mn-ea"/>
                <a:cs typeface="+mn-cs"/>
              </a:defRPr>
            </a:lvl8pPr>
            <a:lvl9pPr marL="2914650" indent="-171450" algn="l" defTabSz="685800" rtl="0">
              <a:lnSpc>
                <a:spcPct val="90000"/>
              </a:lnSpc>
              <a:spcBef>
                <a:spcPts val="375"/>
              </a:spcBef>
              <a:buFont typeface="Arial"/>
              <a:buChar char="•"/>
              <a:defRPr sz="1350" kern="1200" dirty="0">
                <a:solidFill>
                  <a:schemeClr val="tx1"/>
                </a:solidFill>
                <a:latin typeface="+mn-lt"/>
                <a:ea typeface="+mn-ea"/>
                <a:cs typeface="+mn-cs"/>
              </a:defRPr>
            </a:lvl9pPr>
          </a:lstStyle>
          <a:p>
            <a:pPr marL="0" indent="0" defTabSz="685800">
              <a:lnSpc>
                <a:spcPts val="1200"/>
              </a:lnSpc>
              <a:spcAft>
                <a:spcPts val="200"/>
              </a:spcAft>
              <a:buNone/>
            </a:pPr>
            <a:r>
              <a:rPr lang="en-US" sz="800" dirty="0">
                <a:latin typeface="Open Sans"/>
                <a:ea typeface="Open Sans"/>
                <a:cs typeface="Open Sans"/>
              </a:rPr>
              <a:t>Percentages represent the share of students who agreed with these statements in the Post-Course Survey (Survey 2).</a:t>
            </a:r>
          </a:p>
        </p:txBody>
      </p:sp>
      <p:grpSp>
        <p:nvGrpSpPr>
          <p:cNvPr id="9" name="Group 8"/>
          <p:cNvGrpSpPr>
            <a:grpSpLocks/>
          </p:cNvGrpSpPr>
          <p:nvPr/>
        </p:nvGrpSpPr>
        <p:grpSpPr bwMode="white">
          <a:xfrm>
            <a:off x="685799" y="3920891"/>
            <a:ext cx="3504233" cy="1911647"/>
            <a:chOff x="5108520" y="5053994"/>
            <a:chExt cx="3504233" cy="1203000"/>
          </a:xfrm>
        </p:grpSpPr>
        <p:sp>
          <p:nvSpPr>
            <p:cNvPr id="10" name="Rectangle 9"/>
            <p:cNvSpPr>
              <a:spLocks/>
            </p:cNvSpPr>
            <p:nvPr/>
          </p:nvSpPr>
          <p:spPr bwMode="white">
            <a:xfrm>
              <a:off x="5211089" y="5058348"/>
              <a:ext cx="3401664" cy="1198645"/>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a:lnSpc>
                  <a:spcPct val="130000"/>
                </a:lnSpc>
                <a:spcBef>
                  <a:spcPts val="1200"/>
                </a:spcBef>
              </a:pPr>
              <a:r>
                <a:rPr lang="en-US" sz="1000" b="1" dirty="0">
                  <a:solidFill>
                    <a:schemeClr val="tx1"/>
                  </a:solidFill>
                  <a:latin typeface="Open Sans"/>
                </a:rPr>
                <a:t>Programming Tip</a:t>
              </a:r>
            </a:p>
            <a:p>
              <a:pPr>
                <a:lnSpc>
                  <a:spcPct val="130000"/>
                </a:lnSpc>
                <a:spcBef>
                  <a:spcPts val="1200"/>
                </a:spcBef>
              </a:pPr>
              <a:r>
                <a:rPr lang="en-US" sz="900" dirty="0">
                  <a:solidFill>
                    <a:schemeClr val="tx1"/>
                  </a:solidFill>
                  <a:latin typeface="Open Sans"/>
                </a:rPr>
                <a:t>How can you reinforce students’ skills and feelings of self-efficacy throughout the year and over your students’ college careers? Ongoing training — both annually online and through in-person opportunities such as workshops, role-playing, peer conversations — can reinforce key information, allow students to practice their skills, and build confidence.</a:t>
              </a:r>
            </a:p>
          </p:txBody>
        </p:sp>
        <p:sp>
          <p:nvSpPr>
            <p:cNvPr id="11" name="Rectangle 10"/>
            <p:cNvSpPr>
              <a:spLocks/>
            </p:cNvSpPr>
            <p:nvPr/>
          </p:nvSpPr>
          <p:spPr bwMode="white">
            <a:xfrm>
              <a:off x="5108520" y="5053994"/>
              <a:ext cx="137160" cy="1203000"/>
            </a:xfrm>
            <a:prstGeom prst="rect">
              <a:avLst/>
            </a:prstGeom>
            <a:solidFill>
              <a:srgbClr val="47A6BF"/>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latin typeface="Open Sans"/>
              </a:endParaRPr>
            </a:p>
          </p:txBody>
        </p:sp>
      </p:grpSp>
      <p:graphicFrame>
        <p:nvGraphicFramePr>
          <p:cNvPr id="13" name="Table 12"/>
          <p:cNvGraphicFramePr/>
          <p:nvPr/>
        </p:nvGraphicFramePr>
        <p:xfrm>
          <a:off x="4481518" y="1600034"/>
          <a:ext cx="6399833" cy="3872570"/>
        </p:xfrm>
        <a:graphic>
          <a:graphicData uri="http://schemas.openxmlformats.org/drawingml/2006/table">
            <a:tbl>
              <a:tblPr firstRow="1" bandRow="1">
                <a:tableStyleId>{5C22544A-7EE6-4342-B048-85BDC9FD1C3A}</a:tableStyleId>
              </a:tblPr>
              <a:tblGrid>
                <a:gridCol w="5121854">
                  <a:extLst>
                    <a:ext uri="{9D8B030D-6E8A-4147-A177-3AD203B41FA5}">
                      <a16:colId xmlns:a16="http://schemas.microsoft.com/office/drawing/2014/main" val="20000"/>
                    </a:ext>
                  </a:extLst>
                </a:gridCol>
                <a:gridCol w="1277979">
                  <a:extLst>
                    <a:ext uri="{9D8B030D-6E8A-4147-A177-3AD203B41FA5}">
                      <a16:colId xmlns:a16="http://schemas.microsoft.com/office/drawing/2014/main" val="20001"/>
                    </a:ext>
                  </a:extLst>
                </a:gridCol>
              </a:tblGrid>
              <a:tr h="656358">
                <a:tc gridSpan="2">
                  <a:txBody>
                    <a:bodyPr/>
                    <a:lstStyle/>
                    <a:p>
                      <a:pPr marL="0" algn="l" defTabSz="914400" rtl="0"/>
                      <a:r>
                        <a:rPr lang="en" sz="1400" b="1" i="0" kern="1200" dirty="0">
                          <a:solidFill>
                            <a:schemeClr val="bg1"/>
                          </a:solidFill>
                          <a:latin typeface="Open Sans"/>
                          <a:ea typeface="+mn-ea"/>
                          <a:cs typeface="+mn-cs"/>
                        </a:rPr>
                        <a:t>Your students reported that </a:t>
                      </a:r>
                      <a:r>
                        <a:rPr lang="en-US" sz="1400" b="1" i="0" kern="1200" dirty="0">
                          <a:solidFill>
                            <a:schemeClr val="bg1"/>
                          </a:solidFill>
                          <a:latin typeface="Open Sans"/>
                          <a:ea typeface="+mn-ea"/>
                          <a:cs typeface="+mn-cs"/>
                        </a:rPr>
                        <a:t>SAPG</a:t>
                      </a:r>
                      <a:r>
                        <a:rPr lang="en" sz="1400" b="1" i="0" kern="1200" dirty="0">
                          <a:solidFill>
                            <a:schemeClr val="bg1"/>
                          </a:solidFill>
                          <a:latin typeface="Open Sans"/>
                          <a:ea typeface="+mn-ea"/>
                          <a:cs typeface="+mn-cs"/>
                        </a:rPr>
                        <a:t>:</a:t>
                      </a:r>
                      <a:endParaRPr lang="en-US" sz="800" b="0" i="0" kern="1200" dirty="0">
                        <a:solidFill>
                          <a:schemeClr val="bg1"/>
                        </a:solidFill>
                        <a:latin typeface="Open Sans"/>
                        <a:ea typeface="+mn-ea"/>
                        <a:cs typeface="+mn-cs"/>
                      </a:endParaRPr>
                    </a:p>
                  </a:txBody>
                  <a:tcPr marL="182880" marR="0" marT="0" marB="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1"/>
                      </a:solidFill>
                      <a:prstDash val="solid"/>
                      <a:round/>
                      <a:headEnd type="none" w="med" len="med"/>
                      <a:tailEnd type="none" w="med" len="med"/>
                    </a:lnT>
                    <a:lnB w="12700" cap="flat">
                      <a:noFill/>
                      <a:prstDash val="solid"/>
                      <a:round/>
                      <a:headEnd type="none" w="med" len="med"/>
                      <a:tailEnd type="none" w="med" len="med"/>
                    </a:lnB>
                    <a:solidFill>
                      <a:srgbClr val="4BACC6"/>
                    </a:solidFill>
                  </a:tcPr>
                </a:tc>
                <a:tc hMerge="1">
                  <a:txBody>
                    <a:bodyPr/>
                    <a:lstStyle/>
                    <a:p>
                      <a:endParaRPr lang="en-US" dirty="0"/>
                    </a:p>
                  </a:txBody>
                  <a:tcPr horzOverflow="overflow"/>
                </a:tc>
                <a:extLst>
                  <a:ext uri="{0D108BD9-81ED-4DB2-BD59-A6C34878D82A}">
                    <a16:rowId xmlns:a16="http://schemas.microsoft.com/office/drawing/2014/main" val="10000"/>
                  </a:ext>
                </a:extLst>
              </a:tr>
              <a:tr h="533088">
                <a:tc>
                  <a:txBody>
                    <a:bodyPr/>
                    <a:lstStyle/>
                    <a:p>
                      <a:pPr marL="0" algn="l" defTabSz="685800" rtl="0"/>
                      <a:r>
                        <a:rPr lang="en-US" sz="1100" b="1" i="0" kern="1200" dirty="0">
                          <a:solidFill>
                            <a:schemeClr val="tx1"/>
                          </a:solidFill>
                          <a:latin typeface="Open Sans"/>
                        </a:rPr>
                        <a:t>Made me more confident in my ability to intervene when I see concerning behavior.</a:t>
                      </a:r>
                      <a:endParaRPr lang="en-US" sz="1100" b="1" i="0" kern="1200" dirty="0">
                        <a:solidFill>
                          <a:schemeClr val="tx1"/>
                        </a:solidFill>
                        <a:latin typeface="Open Sans"/>
                        <a:ea typeface="+mn-ea"/>
                        <a:cs typeface="+mn-cs"/>
                      </a:endParaRPr>
                    </a:p>
                  </a:txBody>
                  <a:tcPr marL="274320"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algn="ctr"/>
                      <a:r>
                        <a:rPr lang="en-US" sz="1800" b="1" i="0" dirty="0">
                          <a:solidFill>
                            <a:srgbClr val="4BACC6"/>
                          </a:solidFill>
                          <a:latin typeface="Open Sans"/>
                          <a:ea typeface="Open Sans"/>
                          <a:cs typeface="Open Sans"/>
                        </a:rPr>
                        <a:t>84%</a:t>
                      </a: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533088">
                <a:tc>
                  <a:txBody>
                    <a:bodyPr/>
                    <a:lstStyle/>
                    <a:p>
                      <a:pPr marL="0" algn="l" defTabSz="685800" rtl="0"/>
                      <a:r>
                        <a:rPr lang="en-US" sz="1100" b="1" i="0" kern="1200" dirty="0">
                          <a:solidFill>
                            <a:schemeClr val="tx1"/>
                          </a:solidFill>
                          <a:latin typeface="Open Sans"/>
                        </a:rPr>
                        <a:t>Helped me identify characteristics of healthy and unhealthy relationships.</a:t>
                      </a:r>
                      <a:endParaRPr lang="en-US" sz="1100" b="1" i="0" kern="1200" dirty="0">
                        <a:solidFill>
                          <a:schemeClr val="tx1"/>
                        </a:solidFill>
                        <a:latin typeface="Open Sans"/>
                        <a:ea typeface="+mn-ea"/>
                        <a:cs typeface="+mn-cs"/>
                      </a:endParaRPr>
                    </a:p>
                  </a:txBody>
                  <a:tcPr marL="274320"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algn="ctr" defTabSz="685800" rtl="0"/>
                      <a:r>
                        <a:rPr lang="en-US" sz="1800" b="1" i="0" kern="1200" dirty="0">
                          <a:solidFill>
                            <a:srgbClr val="4BACC6"/>
                          </a:solidFill>
                          <a:latin typeface="Open Sans"/>
                          <a:ea typeface="Open Sans"/>
                          <a:cs typeface="Open Sans"/>
                        </a:rPr>
                        <a:t>87%</a:t>
                      </a: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r h="620261">
                <a:tc>
                  <a:txBody>
                    <a:bodyPr/>
                    <a:lstStyle/>
                    <a:p>
                      <a:pPr marL="0" algn="l" defTabSz="685800" rtl="0"/>
                      <a:r>
                        <a:rPr lang="en-US" sz="1100" b="1" i="0" kern="1200" dirty="0">
                          <a:solidFill>
                            <a:schemeClr val="tx1"/>
                          </a:solidFill>
                          <a:latin typeface="Open Sans"/>
                        </a:rPr>
                        <a:t>Taught me where to find resources for sexual assault and abusive relationships at my school.</a:t>
                      </a:r>
                      <a:endParaRPr lang="en-US" sz="1100" b="1" i="0" kern="1200" dirty="0">
                        <a:solidFill>
                          <a:schemeClr val="tx1"/>
                        </a:solidFill>
                        <a:latin typeface="Open Sans"/>
                        <a:ea typeface="+mn-ea"/>
                        <a:cs typeface="+mn-cs"/>
                      </a:endParaRPr>
                    </a:p>
                  </a:txBody>
                  <a:tcPr marL="274320"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algn="ctr" defTabSz="685800" rtl="0"/>
                      <a:r>
                        <a:rPr lang="en-US" sz="1800" b="1" i="0" kern="1200" dirty="0">
                          <a:solidFill>
                            <a:srgbClr val="4BACC6"/>
                          </a:solidFill>
                          <a:latin typeface="Open Sans"/>
                          <a:ea typeface="Open Sans"/>
                          <a:cs typeface="Open Sans"/>
                        </a:rPr>
                        <a:t>89%</a:t>
                      </a: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3"/>
                  </a:ext>
                </a:extLst>
              </a:tr>
              <a:tr h="533088">
                <a:tc>
                  <a:txBody>
                    <a:bodyPr/>
                    <a:lstStyle/>
                    <a:p>
                      <a:pPr marL="0" algn="l" defTabSz="685800" rtl="0"/>
                      <a:r>
                        <a:rPr lang="en-US" sz="1100" b="1" i="0" kern="1200" dirty="0">
                          <a:solidFill>
                            <a:schemeClr val="tx1"/>
                          </a:solidFill>
                          <a:latin typeface="Open Sans"/>
                        </a:rPr>
                        <a:t>Provided me with skills to better support someone who has experienced sexual assault.</a:t>
                      </a:r>
                      <a:endParaRPr lang="en-US" sz="1100" b="1" i="0" kern="1200" dirty="0">
                        <a:solidFill>
                          <a:schemeClr val="tx1"/>
                        </a:solidFill>
                        <a:latin typeface="Open Sans"/>
                        <a:ea typeface="+mn-ea"/>
                        <a:cs typeface="+mn-cs"/>
                      </a:endParaRPr>
                    </a:p>
                  </a:txBody>
                  <a:tcPr marL="274320"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algn="ctr" defTabSz="685800" rtl="0"/>
                      <a:r>
                        <a:rPr lang="en-US" sz="1800" b="1" i="0" kern="1200" dirty="0">
                          <a:solidFill>
                            <a:srgbClr val="4BACC6"/>
                          </a:solidFill>
                          <a:latin typeface="Open Sans"/>
                          <a:ea typeface="Open Sans"/>
                          <a:cs typeface="Open Sans"/>
                        </a:rPr>
                        <a:t>88%</a:t>
                      </a: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4"/>
                  </a:ext>
                </a:extLst>
              </a:tr>
              <a:tr h="533088">
                <a:tc>
                  <a:txBody>
                    <a:bodyPr/>
                    <a:lstStyle/>
                    <a:p>
                      <a:pPr marL="0" indent="0" algn="l" defTabSz="685800" rtl="0">
                        <a:lnSpc>
                          <a:spcPct val="100000"/>
                        </a:lnSpc>
                        <a:spcBef>
                          <a:spcPts val="0"/>
                        </a:spcBef>
                        <a:spcAft>
                          <a:spcPts val="0"/>
                        </a:spcAft>
                        <a:buClrTx/>
                        <a:buSzTx/>
                        <a:buFontTx/>
                        <a:buNone/>
                        <a:tabLst/>
                      </a:pPr>
                      <a:r>
                        <a:rPr lang="en-US" sz="1100" b="1" i="0" kern="1200" dirty="0">
                          <a:solidFill>
                            <a:schemeClr val="tx1"/>
                          </a:solidFill>
                          <a:latin typeface="Open Sans"/>
                        </a:rPr>
                        <a:t>Increased my understanding of school policies related to issues covered in the course.</a:t>
                      </a:r>
                      <a:endParaRPr lang="en-US" sz="1100" b="1" i="0" kern="1200" dirty="0">
                        <a:solidFill>
                          <a:schemeClr val="tx1"/>
                        </a:solidFill>
                        <a:latin typeface="Open Sans"/>
                        <a:ea typeface="+mn-ea"/>
                        <a:cs typeface="+mn-cs"/>
                      </a:endParaRPr>
                    </a:p>
                  </a:txBody>
                  <a:tcPr marL="274320"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algn="ctr" defTabSz="685800" rtl="0"/>
                      <a:r>
                        <a:rPr lang="en-US" sz="1800" b="1" i="0" kern="1200" dirty="0">
                          <a:solidFill>
                            <a:srgbClr val="4BACC6"/>
                          </a:solidFill>
                          <a:latin typeface="Open Sans"/>
                          <a:ea typeface="Open Sans"/>
                          <a:cs typeface="Open Sans"/>
                        </a:rPr>
                        <a:t>89%</a:t>
                      </a: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solidFill>
                        <a:schemeClr val="bg2">
                          <a:lumMod val="40000"/>
                          <a:lumOff val="6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5"/>
                  </a:ext>
                </a:extLst>
              </a:tr>
              <a:tr h="463599">
                <a:tc>
                  <a:txBody>
                    <a:bodyPr/>
                    <a:lstStyle/>
                    <a:p>
                      <a:pPr marL="0" indent="0" algn="l" defTabSz="685800" rtl="0">
                        <a:lnSpc>
                          <a:spcPct val="100000"/>
                        </a:lnSpc>
                        <a:spcBef>
                          <a:spcPts val="0"/>
                        </a:spcBef>
                        <a:spcAft>
                          <a:spcPts val="0"/>
                        </a:spcAft>
                        <a:buClrTx/>
                        <a:buSzTx/>
                        <a:buFontTx/>
                        <a:buNone/>
                        <a:tabLst/>
                      </a:pPr>
                      <a:r>
                        <a:rPr lang="en-US" sz="1100" b="1" i="0" kern="1200" dirty="0">
                          <a:solidFill>
                            <a:schemeClr val="tx1"/>
                          </a:solidFill>
                          <a:latin typeface="Open Sans"/>
                        </a:rPr>
                        <a:t>Gave me information about sexual consent that I plan to use if I choose to be sexually active.</a:t>
                      </a:r>
                      <a:endParaRPr lang="en-US" sz="1100" b="1" i="0" kern="1200" dirty="0">
                        <a:solidFill>
                          <a:schemeClr val="tx1"/>
                        </a:solidFill>
                        <a:latin typeface="Open Sans"/>
                        <a:ea typeface="+mn-ea"/>
                        <a:cs typeface="+mn-cs"/>
                      </a:endParaRPr>
                    </a:p>
                  </a:txBody>
                  <a:tcPr marL="274320"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0" algn="ctr" defTabSz="685800" rtl="0"/>
                      <a:r>
                        <a:rPr lang="en-US" sz="1800" b="1" i="0" kern="1200" dirty="0">
                          <a:solidFill>
                            <a:srgbClr val="4BACC6"/>
                          </a:solidFill>
                          <a:latin typeface="Open Sans"/>
                          <a:ea typeface="Open Sans"/>
                          <a:cs typeface="Open Sans"/>
                        </a:rPr>
                        <a:t>87%</a:t>
                      </a:r>
                    </a:p>
                  </a:txBody>
                  <a:tcPr marR="0"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solidFill>
                        <a:schemeClr val="bg2">
                          <a:lumMod val="40000"/>
                          <a:lumOff val="60000"/>
                        </a:schemeClr>
                      </a:solid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6"/>
                  </a:ext>
                </a:extLst>
              </a:tr>
            </a:tbl>
          </a:graphicData>
        </a:graphic>
      </p:graphicFrame>
      <p:sp>
        <p:nvSpPr>
          <p:cNvPr id="14" name="TextBox 13"/>
          <p:cNvSpPr txBox="1">
            <a:spLocks noChangeArrowheads="1"/>
          </p:cNvSpPr>
          <p:nvPr/>
        </p:nvSpPr>
        <p:spPr bwMode="white">
          <a:xfrm>
            <a:off x="9715500" y="0"/>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chemeClr val="tx1"/>
                </a:solidFill>
                <a:latin typeface="Open Sans"/>
                <a:ea typeface="Open Sans"/>
                <a:cs typeface="Open Sans"/>
              </a:rPr>
              <a:t>Georgia Institute of Technology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t>Healthy Relationships and Consent</a:t>
            </a:r>
            <a:br>
              <a:rPr lang="en-US" b="1" dirty="0"/>
            </a:br>
            <a:endParaRPr lang="en-US" b="1" dirty="0"/>
          </a:p>
        </p:txBody>
      </p:sp>
      <p:sp>
        <p:nvSpPr>
          <p:cNvPr id="16" name="Footer Placeholder 2"/>
          <p:cNvSpPr>
            <a:spLocks noGrp="1"/>
          </p:cNvSpPr>
          <p:nvPr>
            <p:ph type="ftr" idx="11"/>
          </p:nvPr>
        </p:nvSpPr>
        <p:spPr bwMode="white">
          <a:xfrm>
            <a:off x="5365749" y="6172200"/>
            <a:ext cx="5496303" cy="136525"/>
          </a:xfrm>
          <a:ln>
            <a:headEnd type="none"/>
            <a:tailEnd type="none"/>
          </a:ln>
        </p:spPr>
        <p:txBody>
          <a:bodyPr wrap="square"/>
          <a:lstStyle/>
          <a:p>
            <a:pPr>
              <a:lnSpc>
                <a:spcPts val="1200"/>
              </a:lnSpc>
              <a:spcAft>
                <a:spcPts val="200"/>
              </a:spcAft>
            </a:pPr>
            <a:r>
              <a:rPr lang="en-US" sz="800" dirty="0">
                <a:solidFill>
                  <a:schemeClr val="tx1"/>
                </a:solidFill>
                <a:latin typeface="Open Sans"/>
                <a:ea typeface="Open Sans"/>
                <a:cs typeface="Open Sans"/>
              </a:rPr>
              <a:t>Percentage of students with healthy responses: “agree" or "strongly agree” for each item.</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13</a:t>
            </a:fld>
            <a:endParaRPr lang="en-US" dirty="0"/>
          </a:p>
        </p:txBody>
      </p:sp>
      <p:graphicFrame>
        <p:nvGraphicFramePr>
          <p:cNvPr id="14" name="Content Placeholder 16"/>
          <p:cNvGraphicFramePr/>
          <p:nvPr/>
        </p:nvGraphicFramePr>
        <p:xfrm>
          <a:off x="5161645" y="1242784"/>
          <a:ext cx="6323012" cy="4884737"/>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4"/>
          <p:cNvSpPr txBox="1">
            <a:spLocks noChangeArrowheads="1"/>
          </p:cNvSpPr>
          <p:nvPr/>
        </p:nvSpPr>
        <p:spPr bwMode="white">
          <a:xfrm>
            <a:off x="685800" y="1292462"/>
            <a:ext cx="3606801" cy="1884951"/>
          </a:xfrm>
          <a:prstGeom prst="rect">
            <a:avLst/>
          </a:prstGeom>
          <a:ln>
            <a:headEnd type="none"/>
            <a:tailEnd type="none"/>
          </a:ln>
        </p:spPr>
        <p:txBody>
          <a:bodyPr wrap="square" lIns="91440" tIns="45720" rIns="91440" bIns="45720" anchor="t">
            <a:noAutofit/>
          </a:bodyPr>
          <a:lstStyle>
            <a:lvl1pPr marL="171450" indent="-171450" algn="l" defTabSz="685800" rtl="0">
              <a:lnSpc>
                <a:spcPct val="90000"/>
              </a:lnSpc>
              <a:spcBef>
                <a:spcPts val="750"/>
              </a:spcBef>
              <a:buFont typeface="Arial"/>
              <a:buChar char="•"/>
              <a:defRPr sz="2100" b="0" i="0" kern="1200" dirty="0">
                <a:solidFill>
                  <a:schemeClr val="tx1"/>
                </a:solidFill>
                <a:latin typeface="Lato Light"/>
                <a:ea typeface="Lato Light"/>
                <a:cs typeface="Lato Light"/>
              </a:defRPr>
            </a:lvl1pPr>
            <a:lvl2pPr marL="514350" indent="-171450" algn="l" defTabSz="685800" rtl="0">
              <a:lnSpc>
                <a:spcPct val="90000"/>
              </a:lnSpc>
              <a:spcBef>
                <a:spcPts val="375"/>
              </a:spcBef>
              <a:buFont typeface="Arial"/>
              <a:buChar char="•"/>
              <a:defRPr sz="1800" b="0" i="0" kern="1200" dirty="0">
                <a:solidFill>
                  <a:schemeClr val="tx1"/>
                </a:solidFill>
                <a:latin typeface="Lato Light"/>
                <a:ea typeface="Lato Light"/>
                <a:cs typeface="Lato Light"/>
              </a:defRPr>
            </a:lvl2pPr>
            <a:lvl3pPr marL="857250" indent="-171450" algn="l" defTabSz="685800" rtl="0">
              <a:lnSpc>
                <a:spcPct val="90000"/>
              </a:lnSpc>
              <a:spcBef>
                <a:spcPts val="375"/>
              </a:spcBef>
              <a:buFont typeface="Arial"/>
              <a:buChar char="•"/>
              <a:defRPr sz="1500" b="0" i="0" kern="1200" dirty="0">
                <a:solidFill>
                  <a:schemeClr val="tx1"/>
                </a:solidFill>
                <a:latin typeface="Lato Light"/>
                <a:ea typeface="Lato Light"/>
                <a:cs typeface="Lato Light"/>
              </a:defRPr>
            </a:lvl3pPr>
            <a:lvl4pPr marL="12001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4pPr>
            <a:lvl5pPr marL="15430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5pPr>
            <a:lvl6pPr marL="1885950" indent="-171450" algn="l" defTabSz="685800" rtl="0">
              <a:lnSpc>
                <a:spcPct val="90000"/>
              </a:lnSpc>
              <a:spcBef>
                <a:spcPts val="375"/>
              </a:spcBef>
              <a:buFont typeface="Arial"/>
              <a:buChar char="•"/>
              <a:defRPr sz="1350" kern="1200" dirty="0">
                <a:solidFill>
                  <a:schemeClr val="tx1"/>
                </a:solidFill>
                <a:latin typeface="+mn-lt"/>
                <a:ea typeface="+mn-ea"/>
                <a:cs typeface="+mn-cs"/>
              </a:defRPr>
            </a:lvl6pPr>
            <a:lvl7pPr marL="2228850" indent="-171450" algn="l" defTabSz="685800" rtl="0">
              <a:lnSpc>
                <a:spcPct val="90000"/>
              </a:lnSpc>
              <a:spcBef>
                <a:spcPts val="375"/>
              </a:spcBef>
              <a:buFont typeface="Arial"/>
              <a:buChar char="•"/>
              <a:defRPr sz="1350" kern="1200" dirty="0">
                <a:solidFill>
                  <a:schemeClr val="tx1"/>
                </a:solidFill>
                <a:latin typeface="+mn-lt"/>
                <a:ea typeface="+mn-ea"/>
                <a:cs typeface="+mn-cs"/>
              </a:defRPr>
            </a:lvl7pPr>
            <a:lvl8pPr marL="2571750" indent="-171450" algn="l" defTabSz="685800" rtl="0">
              <a:lnSpc>
                <a:spcPct val="90000"/>
              </a:lnSpc>
              <a:spcBef>
                <a:spcPts val="375"/>
              </a:spcBef>
              <a:buFont typeface="Arial"/>
              <a:buChar char="•"/>
              <a:defRPr sz="1350" kern="1200" dirty="0">
                <a:solidFill>
                  <a:schemeClr val="tx1"/>
                </a:solidFill>
                <a:latin typeface="+mn-lt"/>
                <a:ea typeface="+mn-ea"/>
                <a:cs typeface="+mn-cs"/>
              </a:defRPr>
            </a:lvl8pPr>
            <a:lvl9pPr marL="2914650" indent="-171450" algn="l" defTabSz="685800" rtl="0">
              <a:lnSpc>
                <a:spcPct val="90000"/>
              </a:lnSpc>
              <a:spcBef>
                <a:spcPts val="375"/>
              </a:spcBef>
              <a:buFont typeface="Arial"/>
              <a:buChar char="•"/>
              <a:defRPr sz="1350" kern="1200" dirty="0">
                <a:solidFill>
                  <a:schemeClr val="tx1"/>
                </a:solidFill>
                <a:latin typeface="+mn-lt"/>
                <a:ea typeface="+mn-ea"/>
                <a:cs typeface="+mn-cs"/>
              </a:defRPr>
            </a:lvl9pPr>
          </a:lstStyle>
          <a:p>
            <a:pPr marL="0" indent="0" defTabSz="914400">
              <a:lnSpc>
                <a:spcPct val="150000"/>
              </a:lnSpc>
              <a:spcAft>
                <a:spcPts val="200"/>
              </a:spcAft>
              <a:buClr>
                <a:srgbClr val="595959"/>
              </a:buClr>
              <a:buSzPts val="1800"/>
              <a:buNone/>
            </a:pPr>
            <a:r>
              <a:rPr lang="en-US" sz="1100" dirty="0">
                <a:latin typeface="Open Sans"/>
                <a:ea typeface="Open Sans"/>
                <a:cs typeface="Open Sans"/>
                <a:sym typeface="Arial"/>
              </a:rPr>
              <a:t>In addition to developing knowledge, SAPG helps students build skills and attitudes they can use to support a healthy community. These include identifying unhealthy situations, supporting friends, and modeling attitudes that reflect healthy community norms.</a:t>
            </a:r>
          </a:p>
        </p:txBody>
      </p:sp>
      <p:grpSp>
        <p:nvGrpSpPr>
          <p:cNvPr id="10" name="Group 9"/>
          <p:cNvGrpSpPr>
            <a:grpSpLocks/>
          </p:cNvGrpSpPr>
          <p:nvPr/>
        </p:nvGrpSpPr>
        <p:grpSpPr bwMode="white">
          <a:xfrm>
            <a:off x="707343" y="3428999"/>
            <a:ext cx="3482692" cy="2402886"/>
            <a:chOff x="5579348" y="4980957"/>
            <a:chExt cx="3593519" cy="1203000"/>
          </a:xfrm>
        </p:grpSpPr>
        <p:sp>
          <p:nvSpPr>
            <p:cNvPr id="11" name="Rectangle 10"/>
            <p:cNvSpPr>
              <a:spLocks/>
            </p:cNvSpPr>
            <p:nvPr/>
          </p:nvSpPr>
          <p:spPr bwMode="white">
            <a:xfrm>
              <a:off x="5716507" y="4980957"/>
              <a:ext cx="3456360" cy="1203000"/>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marL="0" indent="0">
                <a:lnSpc>
                  <a:spcPts val="1200"/>
                </a:lnSpc>
                <a:spcAft>
                  <a:spcPts val="200"/>
                </a:spcAft>
                <a:buFont typeface="Arial"/>
                <a:buNone/>
              </a:pPr>
              <a:r>
                <a:rPr lang="en-US" sz="1000" b="1" dirty="0">
                  <a:solidFill>
                    <a:schemeClr val="tx1"/>
                  </a:solidFill>
                  <a:latin typeface="Open Sans"/>
                </a:rPr>
                <a:t>Programming Tip :</a:t>
              </a:r>
            </a:p>
            <a:p>
              <a:pPr marL="0" indent="0">
                <a:lnSpc>
                  <a:spcPct val="130000"/>
                </a:lnSpc>
                <a:spcAft>
                  <a:spcPts val="200"/>
                </a:spcAft>
                <a:buFont typeface="Arial"/>
                <a:buNone/>
              </a:pPr>
              <a:endParaRPr lang="en-US" sz="1000" b="1" dirty="0">
                <a:solidFill>
                  <a:schemeClr val="tx2"/>
                </a:solidFill>
                <a:latin typeface="Open Sans"/>
              </a:endParaRPr>
            </a:p>
            <a:p>
              <a:pPr marL="0" indent="0">
                <a:lnSpc>
                  <a:spcPct val="130000"/>
                </a:lnSpc>
                <a:spcAft>
                  <a:spcPts val="200"/>
                </a:spcAft>
                <a:buFont typeface="Arial"/>
                <a:buNone/>
              </a:pPr>
              <a:r>
                <a:rPr lang="en-US" sz="900" dirty="0">
                  <a:solidFill>
                    <a:schemeClr val="tx1"/>
                  </a:solidFill>
                  <a:latin typeface="Open Sans"/>
                </a:rPr>
                <a:t>Research has shown that young adults are likely to overestimate their own abilities, particularly when it comes to areas where they have not had to employ those skills. This leads to some students feeling overconfident in the pre-course survey, but after taking the course, they may acquire a more nuanced perspective, which can help explain the flat or slight decrease in healthy responses pre-to-post course that you may see in the chart on this page.</a:t>
              </a:r>
            </a:p>
          </p:txBody>
        </p:sp>
        <p:sp>
          <p:nvSpPr>
            <p:cNvPr id="12" name="Rectangle 11"/>
            <p:cNvSpPr>
              <a:spLocks/>
            </p:cNvSpPr>
            <p:nvPr/>
          </p:nvSpPr>
          <p:spPr bwMode="white">
            <a:xfrm>
              <a:off x="5579348" y="4980957"/>
              <a:ext cx="137159" cy="1203000"/>
            </a:xfrm>
            <a:prstGeom prst="rect">
              <a:avLst/>
            </a:prstGeom>
            <a:solidFill>
              <a:srgbClr val="4BACC6"/>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latin typeface="Open Sans"/>
              </a:endParaRPr>
            </a:p>
          </p:txBody>
        </p:sp>
      </p:grpSp>
      <p:cxnSp>
        <p:nvCxnSpPr>
          <p:cNvPr id="15" name="Straight Connector 14"/>
          <p:cNvCxnSpPr/>
          <p:nvPr/>
        </p:nvCxnSpPr>
        <p:spPr bwMode="white">
          <a:xfrm>
            <a:off x="4676648" y="1399153"/>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7" name="TextBox 16"/>
          <p:cNvSpPr txBox="1">
            <a:spLocks noChangeArrowheads="1"/>
          </p:cNvSpPr>
          <p:nvPr/>
        </p:nvSpPr>
        <p:spPr bwMode="white">
          <a:xfrm>
            <a:off x="9715500" y="0"/>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chemeClr val="tx1"/>
                </a:solidFill>
                <a:latin typeface="Open Sans"/>
                <a:ea typeface="Open Sans"/>
                <a:cs typeface="Open Sans"/>
              </a:rPr>
              <a:t>Georgia Institute of Technology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t>Supporting Survivors</a:t>
            </a:r>
          </a:p>
        </p:txBody>
      </p:sp>
      <p:sp>
        <p:nvSpPr>
          <p:cNvPr id="16" name="Footer Placeholder 2"/>
          <p:cNvSpPr>
            <a:spLocks noGrp="1"/>
          </p:cNvSpPr>
          <p:nvPr>
            <p:ph type="ftr" idx="11"/>
          </p:nvPr>
        </p:nvSpPr>
        <p:spPr bwMode="white">
          <a:xfrm>
            <a:off x="5235352" y="6092271"/>
            <a:ext cx="5496303" cy="136525"/>
          </a:xfrm>
          <a:ln>
            <a:headEnd type="none"/>
            <a:tailEnd type="none"/>
          </a:ln>
        </p:spPr>
        <p:txBody>
          <a:bodyPr wrap="square"/>
          <a:lstStyle/>
          <a:p>
            <a:pPr>
              <a:lnSpc>
                <a:spcPts val="1200"/>
              </a:lnSpc>
              <a:spcAft>
                <a:spcPts val="200"/>
              </a:spcAft>
            </a:pPr>
            <a:r>
              <a:rPr lang="en-US" sz="800" dirty="0">
                <a:solidFill>
                  <a:schemeClr val="tx1"/>
                </a:solidFill>
                <a:latin typeface="Open Sans"/>
                <a:ea typeface="Open Sans"/>
                <a:cs typeface="Open Sans"/>
              </a:rPr>
              <a:t>Percentage of students with healthy/positive responses: “agree" or "strongly agree” for each item.</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14</a:t>
            </a:fld>
            <a:endParaRPr lang="en-US" dirty="0"/>
          </a:p>
        </p:txBody>
      </p:sp>
      <p:graphicFrame>
        <p:nvGraphicFramePr>
          <p:cNvPr id="14" name="Content Placeholder 16"/>
          <p:cNvGraphicFramePr/>
          <p:nvPr/>
        </p:nvGraphicFramePr>
        <p:xfrm>
          <a:off x="5114547" y="1334487"/>
          <a:ext cx="6546036" cy="4822519"/>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4"/>
          <p:cNvSpPr txBox="1">
            <a:spLocks noChangeArrowheads="1"/>
          </p:cNvSpPr>
          <p:nvPr/>
        </p:nvSpPr>
        <p:spPr bwMode="white">
          <a:xfrm>
            <a:off x="707343" y="1292462"/>
            <a:ext cx="3585258" cy="1884951"/>
          </a:xfrm>
          <a:prstGeom prst="rect">
            <a:avLst/>
          </a:prstGeom>
          <a:ln>
            <a:headEnd type="none"/>
            <a:tailEnd type="none"/>
          </a:ln>
        </p:spPr>
        <p:txBody>
          <a:bodyPr wrap="square" lIns="91440" tIns="45720" rIns="91440" bIns="45720" anchor="t">
            <a:noAutofit/>
          </a:bodyPr>
          <a:lstStyle>
            <a:lvl1pPr marL="171450" indent="-171450" algn="l" defTabSz="685800" rtl="0">
              <a:lnSpc>
                <a:spcPct val="90000"/>
              </a:lnSpc>
              <a:spcBef>
                <a:spcPts val="750"/>
              </a:spcBef>
              <a:buFont typeface="Arial"/>
              <a:buChar char="•"/>
              <a:defRPr sz="2100" b="0" i="0" kern="1200" dirty="0">
                <a:solidFill>
                  <a:schemeClr val="tx1"/>
                </a:solidFill>
                <a:latin typeface="Lato Light"/>
                <a:ea typeface="Lato Light"/>
                <a:cs typeface="Lato Light"/>
              </a:defRPr>
            </a:lvl1pPr>
            <a:lvl2pPr marL="514350" indent="-171450" algn="l" defTabSz="685800" rtl="0">
              <a:lnSpc>
                <a:spcPct val="90000"/>
              </a:lnSpc>
              <a:spcBef>
                <a:spcPts val="375"/>
              </a:spcBef>
              <a:buFont typeface="Arial"/>
              <a:buChar char="•"/>
              <a:defRPr sz="1800" b="0" i="0" kern="1200" dirty="0">
                <a:solidFill>
                  <a:schemeClr val="tx1"/>
                </a:solidFill>
                <a:latin typeface="Lato Light"/>
                <a:ea typeface="Lato Light"/>
                <a:cs typeface="Lato Light"/>
              </a:defRPr>
            </a:lvl2pPr>
            <a:lvl3pPr marL="857250" indent="-171450" algn="l" defTabSz="685800" rtl="0">
              <a:lnSpc>
                <a:spcPct val="90000"/>
              </a:lnSpc>
              <a:spcBef>
                <a:spcPts val="375"/>
              </a:spcBef>
              <a:buFont typeface="Arial"/>
              <a:buChar char="•"/>
              <a:defRPr sz="1500" b="0" i="0" kern="1200" dirty="0">
                <a:solidFill>
                  <a:schemeClr val="tx1"/>
                </a:solidFill>
                <a:latin typeface="Lato Light"/>
                <a:ea typeface="Lato Light"/>
                <a:cs typeface="Lato Light"/>
              </a:defRPr>
            </a:lvl3pPr>
            <a:lvl4pPr marL="12001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4pPr>
            <a:lvl5pPr marL="15430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5pPr>
            <a:lvl6pPr marL="1885950" indent="-171450" algn="l" defTabSz="685800" rtl="0">
              <a:lnSpc>
                <a:spcPct val="90000"/>
              </a:lnSpc>
              <a:spcBef>
                <a:spcPts val="375"/>
              </a:spcBef>
              <a:buFont typeface="Arial"/>
              <a:buChar char="•"/>
              <a:defRPr sz="1350" kern="1200" dirty="0">
                <a:solidFill>
                  <a:schemeClr val="tx1"/>
                </a:solidFill>
                <a:latin typeface="+mn-lt"/>
                <a:ea typeface="+mn-ea"/>
                <a:cs typeface="+mn-cs"/>
              </a:defRPr>
            </a:lvl6pPr>
            <a:lvl7pPr marL="2228850" indent="-171450" algn="l" defTabSz="685800" rtl="0">
              <a:lnSpc>
                <a:spcPct val="90000"/>
              </a:lnSpc>
              <a:spcBef>
                <a:spcPts val="375"/>
              </a:spcBef>
              <a:buFont typeface="Arial"/>
              <a:buChar char="•"/>
              <a:defRPr sz="1350" kern="1200" dirty="0">
                <a:solidFill>
                  <a:schemeClr val="tx1"/>
                </a:solidFill>
                <a:latin typeface="+mn-lt"/>
                <a:ea typeface="+mn-ea"/>
                <a:cs typeface="+mn-cs"/>
              </a:defRPr>
            </a:lvl7pPr>
            <a:lvl8pPr marL="2571750" indent="-171450" algn="l" defTabSz="685800" rtl="0">
              <a:lnSpc>
                <a:spcPct val="90000"/>
              </a:lnSpc>
              <a:spcBef>
                <a:spcPts val="375"/>
              </a:spcBef>
              <a:buFont typeface="Arial"/>
              <a:buChar char="•"/>
              <a:defRPr sz="1350" kern="1200" dirty="0">
                <a:solidFill>
                  <a:schemeClr val="tx1"/>
                </a:solidFill>
                <a:latin typeface="+mn-lt"/>
                <a:ea typeface="+mn-ea"/>
                <a:cs typeface="+mn-cs"/>
              </a:defRPr>
            </a:lvl8pPr>
            <a:lvl9pPr marL="2914650" indent="-171450" algn="l" defTabSz="685800" rtl="0">
              <a:lnSpc>
                <a:spcPct val="90000"/>
              </a:lnSpc>
              <a:spcBef>
                <a:spcPts val="375"/>
              </a:spcBef>
              <a:buFont typeface="Arial"/>
              <a:buChar char="•"/>
              <a:defRPr sz="1350" kern="1200" dirty="0">
                <a:solidFill>
                  <a:schemeClr val="tx1"/>
                </a:solidFill>
                <a:latin typeface="+mn-lt"/>
                <a:ea typeface="+mn-ea"/>
                <a:cs typeface="+mn-cs"/>
              </a:defRPr>
            </a:lvl9pPr>
          </a:lstStyle>
          <a:p>
            <a:pPr marL="0" indent="0" defTabSz="914400">
              <a:lnSpc>
                <a:spcPct val="150000"/>
              </a:lnSpc>
              <a:spcAft>
                <a:spcPts val="200"/>
              </a:spcAft>
              <a:buClr>
                <a:srgbClr val="595959"/>
              </a:buClr>
              <a:buSzPts val="1800"/>
              <a:buNone/>
            </a:pPr>
            <a:r>
              <a:rPr lang="en-US" sz="1100" dirty="0">
                <a:latin typeface="Open Sans"/>
                <a:ea typeface="Open Sans"/>
                <a:cs typeface="Open Sans"/>
                <a:sym typeface="Arial"/>
              </a:rPr>
              <a:t>Maintaining a healthy community requires supporting community members who experience sexual assault. SAPG covers: access to support and reporting resources, intervening in unhealthy situations and supporting others, and addressing attitudes of victim blaming when a sexual assault occurs.</a:t>
            </a:r>
          </a:p>
        </p:txBody>
      </p:sp>
      <p:grpSp>
        <p:nvGrpSpPr>
          <p:cNvPr id="10" name="Group 9"/>
          <p:cNvGrpSpPr>
            <a:grpSpLocks/>
          </p:cNvGrpSpPr>
          <p:nvPr/>
        </p:nvGrpSpPr>
        <p:grpSpPr bwMode="white">
          <a:xfrm>
            <a:off x="706404" y="3946936"/>
            <a:ext cx="3469344" cy="1895468"/>
            <a:chOff x="5593121" y="5240260"/>
            <a:chExt cx="3579746" cy="948962"/>
          </a:xfrm>
        </p:grpSpPr>
        <p:sp>
          <p:nvSpPr>
            <p:cNvPr id="11" name="Rectangle 10"/>
            <p:cNvSpPr>
              <a:spLocks/>
            </p:cNvSpPr>
            <p:nvPr/>
          </p:nvSpPr>
          <p:spPr bwMode="white">
            <a:xfrm>
              <a:off x="5716507" y="5240260"/>
              <a:ext cx="3456360" cy="943697"/>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marL="0" indent="0">
                <a:lnSpc>
                  <a:spcPts val="1200"/>
                </a:lnSpc>
                <a:spcAft>
                  <a:spcPts val="200"/>
                </a:spcAft>
                <a:buFont typeface="Arial"/>
                <a:buNone/>
              </a:pPr>
              <a:r>
                <a:rPr lang="en-US" sz="1000" b="1" dirty="0">
                  <a:solidFill>
                    <a:schemeClr val="tx1"/>
                  </a:solidFill>
                  <a:latin typeface="Open Sans"/>
                </a:rPr>
                <a:t>Critical Processes Tip :</a:t>
              </a:r>
            </a:p>
            <a:p>
              <a:pPr marL="0" indent="0">
                <a:lnSpc>
                  <a:spcPts val="1200"/>
                </a:lnSpc>
                <a:spcAft>
                  <a:spcPts val="200"/>
                </a:spcAft>
                <a:buFont typeface="Arial"/>
                <a:buNone/>
              </a:pPr>
              <a:endParaRPr lang="en-US" sz="1000" b="1" dirty="0">
                <a:solidFill>
                  <a:schemeClr val="tx2"/>
                </a:solidFill>
                <a:latin typeface="Open Sans"/>
              </a:endParaRPr>
            </a:p>
            <a:p>
              <a:pPr>
                <a:lnSpc>
                  <a:spcPct val="130000"/>
                </a:lnSpc>
                <a:spcAft>
                  <a:spcPts val="200"/>
                </a:spcAft>
              </a:pPr>
              <a:r>
                <a:rPr lang="en-US" sz="900" dirty="0">
                  <a:solidFill>
                    <a:srgbClr val="4C5758"/>
                  </a:solidFill>
                  <a:latin typeface="Open Sans"/>
                </a:rPr>
                <a:t>To learn more about what your colleagues are doing on their campuses, what is being shown to work in research, and to connect with others trying to prevent sexual assault and domestic violence in higher education, join the Campus Prevention Network at: </a:t>
              </a:r>
              <a:r>
                <a:rPr lang="en-US" sz="900" dirty="0">
                  <a:solidFill>
                    <a:srgbClr val="538E89"/>
                  </a:solidFill>
                  <a:latin typeface="Open Sans"/>
                </a:rPr>
                <a:t>vectorsolutions.com/networks/campus-prevention-network/</a:t>
              </a:r>
            </a:p>
          </p:txBody>
        </p:sp>
        <p:sp>
          <p:nvSpPr>
            <p:cNvPr id="12" name="Rectangle 11"/>
            <p:cNvSpPr>
              <a:spLocks/>
            </p:cNvSpPr>
            <p:nvPr/>
          </p:nvSpPr>
          <p:spPr bwMode="white">
            <a:xfrm>
              <a:off x="5593121" y="5245525"/>
              <a:ext cx="137159" cy="943697"/>
            </a:xfrm>
            <a:prstGeom prst="rect">
              <a:avLst/>
            </a:prstGeom>
            <a:solidFill>
              <a:schemeClr val="accent1"/>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latin typeface="Open Sans"/>
              </a:endParaRPr>
            </a:p>
          </p:txBody>
        </p:sp>
      </p:grpSp>
      <p:cxnSp>
        <p:nvCxnSpPr>
          <p:cNvPr id="15" name="Straight Connector 14"/>
          <p:cNvCxnSpPr/>
          <p:nvPr/>
        </p:nvCxnSpPr>
        <p:spPr bwMode="white">
          <a:xfrm>
            <a:off x="4676648" y="1399153"/>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7" name="TextBox 16"/>
          <p:cNvSpPr txBox="1">
            <a:spLocks noChangeArrowheads="1"/>
          </p:cNvSpPr>
          <p:nvPr/>
        </p:nvSpPr>
        <p:spPr bwMode="white">
          <a:xfrm>
            <a:off x="9715500" y="0"/>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chemeClr val="tx1"/>
                </a:solidFill>
                <a:latin typeface="Open Sans"/>
                <a:ea typeface="Open Sans"/>
                <a:cs typeface="Open Sans"/>
              </a:rPr>
              <a:t>Georgia Institute of Technology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bwMode="white">
          <a:ln>
            <a:headEnd type="none"/>
            <a:tailEnd type="none"/>
          </a:ln>
        </p:spPr>
        <p:txBody>
          <a:bodyPr wrap="square"/>
          <a:lstStyle/>
          <a:p>
            <a:r>
              <a:rPr lang="en-US" sz="4000" b="1" dirty="0">
                <a:solidFill>
                  <a:srgbClr val="FFFFFF"/>
                </a:solidFill>
              </a:rPr>
              <a:t>Sexual Assault Prevention On Your Campus</a:t>
            </a:r>
            <a:br>
              <a:rPr lang="en-US" sz="4000" b="1" dirty="0">
                <a:solidFill>
                  <a:srgbClr val="CCCCCB">
                    <a:lumMod val="75000"/>
                  </a:srgbClr>
                </a:solidFill>
              </a:rPr>
            </a:br>
            <a:endParaRPr lang="en-US" b="1" dirty="0"/>
          </a:p>
        </p:txBody>
      </p:sp>
      <p:sp>
        <p:nvSpPr>
          <p:cNvPr id="7" name="Text Placeholder 6"/>
          <p:cNvSpPr>
            <a:spLocks noGrp="1"/>
          </p:cNvSpPr>
          <p:nvPr>
            <p:ph type="body" idx="1"/>
          </p:nvPr>
        </p:nvSpPr>
        <p:spPr bwMode="white">
          <a:ln>
            <a:headEnd type="none"/>
            <a:tailEnd type="none"/>
          </a:ln>
        </p:spPr>
        <p:txBody>
          <a:bodyPr wrap="square"/>
          <a:lstStyle/>
          <a:p>
            <a:r>
              <a:rPr lang="en-US" sz="2400" b="1" i="1" dirty="0">
                <a:solidFill>
                  <a:srgbClr val="FFFFFF"/>
                </a:solidFill>
              </a:rPr>
              <a:t>Data and insights from students at Georgia Institute of Technology</a:t>
            </a:r>
            <a:endParaRPr lang="en-US" sz="2400" b="1" dirty="0">
              <a:solidFill>
                <a:srgbClr val="FFFFFF"/>
              </a:solidFill>
            </a:endParaRPr>
          </a:p>
          <a:p>
            <a:endParaRPr lang="en-US" b="1" dirty="0"/>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solidFill>
                  <a:schemeClr val="tx1"/>
                </a:solidFill>
              </a:rPr>
              <a:t>Engaging the Healthy Majority</a:t>
            </a:r>
            <a:br>
              <a:rPr lang="en-US" sz="2400" b="1" dirty="0">
                <a:solidFill>
                  <a:schemeClr val="tx1"/>
                </a:solidFill>
                <a:latin typeface="Open Sans"/>
                <a:ea typeface="Open Sans"/>
                <a:cs typeface="Open Sans"/>
              </a:rPr>
            </a:br>
            <a:endParaRPr lang="en-US" b="1" dirty="0">
              <a:solidFill>
                <a:schemeClr val="tx1"/>
              </a:solidFill>
            </a:endParaRPr>
          </a:p>
        </p:txBody>
      </p:sp>
      <p:sp>
        <p:nvSpPr>
          <p:cNvPr id="17" name="Content Placeholder 4"/>
          <p:cNvSpPr>
            <a:spLocks noGrp="1"/>
          </p:cNvSpPr>
          <p:nvPr>
            <p:ph type="body" idx="1"/>
          </p:nvPr>
        </p:nvSpPr>
        <p:spPr bwMode="white">
          <a:xfrm>
            <a:off x="692127" y="1287518"/>
            <a:ext cx="3197139" cy="4765224"/>
          </a:xfrm>
          <a:ln>
            <a:headEnd type="none"/>
            <a:tailEnd type="none"/>
          </a:ln>
        </p:spPr>
        <p:txBody>
          <a:bodyPr wrap="square" numCol="1" spcCol="457200" anchor="t">
            <a:noAutofit/>
          </a:bodyPr>
          <a:lstStyle/>
          <a:p>
            <a:pPr marL="0" indent="0">
              <a:lnSpc>
                <a:spcPct val="120000"/>
              </a:lnSpc>
              <a:buNone/>
            </a:pPr>
            <a:r>
              <a:rPr lang="en-US" sz="1200" dirty="0">
                <a:solidFill>
                  <a:schemeClr val="tx1"/>
                </a:solidFill>
                <a:latin typeface="Open Sans"/>
              </a:rPr>
              <a:t>SAPG data shows that most students have healthy attitudes and behaviors related to relationships. Although it is often tempting to focus on the relatively small group of “unhealthy” students, engaging the “healthy majority” can create a culture of care and accountability that helps build a safe community.</a:t>
            </a:r>
          </a:p>
          <a:p>
            <a:pPr marL="0" indent="0">
              <a:lnSpc>
                <a:spcPct val="120000"/>
              </a:lnSpc>
              <a:buNone/>
            </a:pPr>
            <a:r>
              <a:rPr lang="en-US" sz="1200" dirty="0">
                <a:solidFill>
                  <a:schemeClr val="tx1"/>
                </a:solidFill>
                <a:latin typeface="Open Sans"/>
              </a:rPr>
              <a:t>In addition to reporting on the personal experiences of your students, the following pages highlight topics that can help you understand how to engage and bolster the healthy majority on your campus: bystander intervention, social norms, perceptions of campus climate, and readiness to engage in prevention efforts on your campus.</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16</a:t>
            </a:fld>
            <a:endParaRPr lang="en-US" dirty="0"/>
          </a:p>
        </p:txBody>
      </p:sp>
      <p:grpSp>
        <p:nvGrpSpPr>
          <p:cNvPr id="23" name="Group 22"/>
          <p:cNvGrpSpPr>
            <a:grpSpLocks/>
          </p:cNvGrpSpPr>
          <p:nvPr/>
        </p:nvGrpSpPr>
        <p:grpSpPr bwMode="white">
          <a:xfrm>
            <a:off x="5375503" y="4398264"/>
            <a:ext cx="4792626" cy="1904404"/>
            <a:chOff x="6779870" y="4165928"/>
            <a:chExt cx="3848308" cy="2158968"/>
          </a:xfrm>
        </p:grpSpPr>
        <p:sp>
          <p:nvSpPr>
            <p:cNvPr id="21" name="Rectangle 20"/>
            <p:cNvSpPr>
              <a:spLocks/>
            </p:cNvSpPr>
            <p:nvPr/>
          </p:nvSpPr>
          <p:spPr bwMode="white">
            <a:xfrm>
              <a:off x="6890005" y="4165928"/>
              <a:ext cx="3738173" cy="2158968"/>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marL="0" indent="0">
                <a:lnSpc>
                  <a:spcPts val="1200"/>
                </a:lnSpc>
                <a:spcAft>
                  <a:spcPts val="200"/>
                </a:spcAft>
                <a:buFont typeface="Arial"/>
                <a:buNone/>
              </a:pPr>
              <a:r>
                <a:rPr lang="en-US" sz="1000" b="1" dirty="0">
                  <a:solidFill>
                    <a:schemeClr val="tx1"/>
                  </a:solidFill>
                  <a:latin typeface="Open Sans"/>
                </a:rPr>
                <a:t>Critical Processes Tip</a:t>
              </a:r>
            </a:p>
            <a:p>
              <a:pPr marL="0" indent="0">
                <a:lnSpc>
                  <a:spcPct val="130000"/>
                </a:lnSpc>
                <a:spcAft>
                  <a:spcPts val="200"/>
                </a:spcAft>
                <a:buFont typeface="Arial"/>
                <a:buNone/>
              </a:pPr>
              <a:endParaRPr lang="en-US" sz="1000" dirty="0">
                <a:solidFill>
                  <a:schemeClr val="tx2"/>
                </a:solidFill>
                <a:latin typeface="Open Sans"/>
              </a:endParaRPr>
            </a:p>
            <a:p>
              <a:pPr marL="0" indent="0">
                <a:lnSpc>
                  <a:spcPct val="130000"/>
                </a:lnSpc>
                <a:spcAft>
                  <a:spcPts val="200"/>
                </a:spcAft>
                <a:buFont typeface="Arial"/>
                <a:buNone/>
              </a:pPr>
              <a:r>
                <a:rPr lang="en-US" sz="900" dirty="0">
                  <a:solidFill>
                    <a:srgbClr val="4C5758"/>
                  </a:solidFill>
                  <a:latin typeface="Open Sans"/>
                </a:rPr>
                <a:t>Reflect on the share of your sexual assault prevention programming and policies that is focused on supporting the healthy majority, compared to addressing or disciplining the unhealthy minority. Are there areas where you could supplement or expand efforts that develop a positive culture on your campus?</a:t>
              </a:r>
            </a:p>
          </p:txBody>
        </p:sp>
        <p:sp>
          <p:nvSpPr>
            <p:cNvPr id="22" name="Rectangle 21"/>
            <p:cNvSpPr>
              <a:spLocks/>
            </p:cNvSpPr>
            <p:nvPr/>
          </p:nvSpPr>
          <p:spPr bwMode="white">
            <a:xfrm>
              <a:off x="6779870" y="4165928"/>
              <a:ext cx="110135" cy="2158968"/>
            </a:xfrm>
            <a:prstGeom prst="rect">
              <a:avLst/>
            </a:prstGeom>
            <a:solidFill>
              <a:schemeClr val="accent1"/>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p>
          </p:txBody>
        </p:sp>
      </p:grpSp>
      <p:pic>
        <p:nvPicPr>
          <p:cNvPr id="27" name="Picture 26"/>
          <p:cNvPicPr>
            <a:picLocks noChangeAspect="1"/>
          </p:cNvPicPr>
          <p:nvPr/>
        </p:nvPicPr>
        <p:blipFill>
          <a:blip r:embed="rId2">
            <a:lum/>
          </a:blip>
          <a:srcRect/>
          <a:stretch>
            <a:fillRect/>
          </a:stretch>
        </p:blipFill>
        <p:spPr bwMode="white">
          <a:xfrm>
            <a:off x="5375503" y="1166959"/>
            <a:ext cx="6031826" cy="2458468"/>
          </a:xfrm>
          <a:prstGeom prst="rect">
            <a:avLst/>
          </a:prstGeom>
          <a:ln>
            <a:headEnd type="none"/>
            <a:tailEnd type="none"/>
          </a:ln>
        </p:spPr>
      </p:pic>
      <p:sp>
        <p:nvSpPr>
          <p:cNvPr id="28" name="TextBox 27"/>
          <p:cNvSpPr txBox="1">
            <a:spLocks noChangeArrowheads="1"/>
          </p:cNvSpPr>
          <p:nvPr/>
        </p:nvSpPr>
        <p:spPr bwMode="white">
          <a:xfrm>
            <a:off x="5273639" y="3669398"/>
            <a:ext cx="2879558" cy="230832"/>
          </a:xfrm>
          <a:prstGeom prst="rect">
            <a:avLst/>
          </a:prstGeom>
          <a:noFill/>
          <a:ln>
            <a:headEnd type="none"/>
            <a:tailEnd type="none"/>
          </a:ln>
        </p:spPr>
        <p:txBody>
          <a:bodyPr wrap="square">
            <a:spAutoFit/>
          </a:bodyPr>
          <a:lstStyle/>
          <a:p>
            <a:r>
              <a:rPr lang="en-US" sz="900" dirty="0">
                <a:solidFill>
                  <a:srgbClr val="4A4A4A"/>
                </a:solidFill>
                <a:latin typeface="Open Sans"/>
                <a:ea typeface="Open Sans"/>
                <a:cs typeface="Open Sans"/>
              </a:rPr>
              <a:t>Healthy Attitudes and Behaviors</a:t>
            </a:r>
          </a:p>
        </p:txBody>
      </p:sp>
      <p:sp>
        <p:nvSpPr>
          <p:cNvPr id="29" name="TextBox 28"/>
          <p:cNvSpPr txBox="1">
            <a:spLocks noChangeArrowheads="1"/>
          </p:cNvSpPr>
          <p:nvPr/>
        </p:nvSpPr>
        <p:spPr bwMode="white">
          <a:xfrm>
            <a:off x="8688057" y="3654009"/>
            <a:ext cx="2879558" cy="230832"/>
          </a:xfrm>
          <a:prstGeom prst="rect">
            <a:avLst/>
          </a:prstGeom>
          <a:noFill/>
          <a:ln>
            <a:headEnd type="none"/>
            <a:tailEnd type="none"/>
          </a:ln>
        </p:spPr>
        <p:txBody>
          <a:bodyPr wrap="square">
            <a:spAutoFit/>
          </a:bodyPr>
          <a:lstStyle/>
          <a:p>
            <a:pPr algn="r"/>
            <a:r>
              <a:rPr lang="en-US" sz="900" dirty="0">
                <a:solidFill>
                  <a:srgbClr val="4A4A4A"/>
                </a:solidFill>
                <a:latin typeface="Open Sans"/>
                <a:ea typeface="Open Sans"/>
                <a:cs typeface="Open Sans"/>
              </a:rPr>
              <a:t>Unhealthy Attitudes and Behaviors</a:t>
            </a:r>
          </a:p>
        </p:txBody>
      </p:sp>
      <p:sp>
        <p:nvSpPr>
          <p:cNvPr id="33" name="Rectangle 32"/>
          <p:cNvSpPr>
            <a:spLocks/>
          </p:cNvSpPr>
          <p:nvPr/>
        </p:nvSpPr>
        <p:spPr bwMode="white">
          <a:xfrm>
            <a:off x="5377680" y="3534783"/>
            <a:ext cx="5303520" cy="96252"/>
          </a:xfrm>
          <a:prstGeom prst="rect">
            <a:avLst/>
          </a:prstGeom>
          <a:gradFill rotWithShape="1">
            <a:gsLst>
              <a:gs pos="0">
                <a:srgbClr val="057878"/>
              </a:gs>
              <a:gs pos="99000">
                <a:srgbClr val="FCB62F"/>
              </a:gs>
            </a:gsLst>
            <a:lin ang="0" scaled="1"/>
            <a:tileRect/>
          </a:gradFill>
          <a:ln w="12700" cap="flat">
            <a:noFill/>
            <a:prstDash val="solid"/>
            <a:miter/>
            <a:headEnd type="none"/>
            <a:tailEnd type="none"/>
          </a:ln>
          <a:effectLst/>
        </p:spPr>
        <p:txBody>
          <a:bodyPr wrap="square" anchor="ctr"/>
          <a:lstStyle/>
          <a:p>
            <a:pPr marL="0" indent="0" algn="ctr" defTabSz="914400">
              <a:lnSpc>
                <a:spcPct val="100000"/>
              </a:lnSpc>
              <a:spcBef>
                <a:spcPts val="0"/>
              </a:spcBef>
              <a:spcAft>
                <a:spcPts val="0"/>
              </a:spcAft>
              <a:buClrTx/>
              <a:buSzTx/>
              <a:buFontTx/>
              <a:buNone/>
              <a:tabLst/>
            </a:pPr>
            <a:endParaRPr lang="en-US" sz="1800" u="none" kern="0" spc="0" dirty="0">
              <a:ln>
                <a:noFill/>
              </a:ln>
              <a:solidFill>
                <a:srgbClr val="4A4A4A"/>
              </a:solidFill>
              <a:effectLst/>
              <a:uLnTx/>
              <a:uFillTx/>
              <a:latin typeface="Open Sans"/>
              <a:ea typeface="+mn-ea"/>
              <a:cs typeface="+mn-cs"/>
            </a:endParaRPr>
          </a:p>
        </p:txBody>
      </p:sp>
      <p:cxnSp>
        <p:nvCxnSpPr>
          <p:cNvPr id="34" name="Straight Connector 33"/>
          <p:cNvCxnSpPr/>
          <p:nvPr/>
        </p:nvCxnSpPr>
        <p:spPr bwMode="white">
          <a:xfrm>
            <a:off x="4676648" y="1399153"/>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36" name="Snip Same Side Corner Rectangle 35"/>
          <p:cNvSpPr>
            <a:spLocks/>
          </p:cNvSpPr>
          <p:nvPr/>
        </p:nvSpPr>
        <p:spPr bwMode="white">
          <a:xfrm>
            <a:off x="5733288" y="2177725"/>
            <a:ext cx="2900769" cy="1145492"/>
          </a:xfrm>
          <a:prstGeom prst="snip2SameRect">
            <a:avLst>
              <a:gd name="adj1" fmla="val 50000"/>
              <a:gd name="adj2" fmla="val 0"/>
            </a:avLst>
          </a:prstGeom>
          <a:solidFill>
            <a:srgbClr val="FFFFFF"/>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37" name="Snip Same Side Corner Rectangle 36"/>
          <p:cNvSpPr>
            <a:spLocks/>
          </p:cNvSpPr>
          <p:nvPr/>
        </p:nvSpPr>
        <p:spPr bwMode="white">
          <a:xfrm>
            <a:off x="8231320" y="2851979"/>
            <a:ext cx="913473" cy="638833"/>
          </a:xfrm>
          <a:prstGeom prst="snip2SameRect">
            <a:avLst>
              <a:gd name="adj1" fmla="val 50000"/>
              <a:gd name="adj2" fmla="val 0"/>
            </a:avLst>
          </a:prstGeom>
          <a:solidFill>
            <a:srgbClr val="FFFFFF"/>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39" name="TextBox 38"/>
          <p:cNvSpPr txBox="1">
            <a:spLocks noChangeArrowheads="1"/>
          </p:cNvSpPr>
          <p:nvPr/>
        </p:nvSpPr>
        <p:spPr bwMode="white">
          <a:xfrm>
            <a:off x="5645052" y="2273417"/>
            <a:ext cx="2674505" cy="1169551"/>
          </a:xfrm>
          <a:prstGeom prst="rect">
            <a:avLst/>
          </a:prstGeom>
          <a:noFill/>
          <a:ln>
            <a:headEnd type="none"/>
            <a:tailEnd type="none"/>
          </a:ln>
        </p:spPr>
        <p:txBody>
          <a:bodyPr wrap="square">
            <a:spAutoFit/>
          </a:bodyPr>
          <a:lstStyle/>
          <a:p>
            <a:pPr algn="ctr"/>
            <a:r>
              <a:rPr lang="en-US" sz="1400" dirty="0">
                <a:latin typeface="Open Sans"/>
              </a:rPr>
              <a:t>Most college </a:t>
            </a:r>
          </a:p>
          <a:p>
            <a:pPr algn="ctr"/>
            <a:r>
              <a:rPr lang="en-US" sz="1400" dirty="0">
                <a:latin typeface="Open Sans"/>
              </a:rPr>
              <a:t>students have healthy </a:t>
            </a:r>
          </a:p>
          <a:p>
            <a:pPr algn="ctr"/>
            <a:r>
              <a:rPr lang="en-US" sz="1400" dirty="0">
                <a:latin typeface="Open Sans"/>
              </a:rPr>
              <a:t>attitudes and behaviors    </a:t>
            </a:r>
          </a:p>
          <a:p>
            <a:pPr algn="ctr"/>
            <a:r>
              <a:rPr lang="en-US" sz="1400" dirty="0">
                <a:latin typeface="Open Sans"/>
              </a:rPr>
              <a:t>when it comes to relationships.</a:t>
            </a:r>
          </a:p>
        </p:txBody>
      </p:sp>
      <p:sp>
        <p:nvSpPr>
          <p:cNvPr id="19" name="TextBox 18"/>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chemeClr val="tx1"/>
                </a:solidFill>
                <a:latin typeface="Open Sans"/>
              </a:rPr>
              <a:t>Georgia Institute of Technology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t>Personal Experiences By Gender Identity</a:t>
            </a:r>
            <a:br>
              <a:rPr lang="en-US" sz="2400" b="1" dirty="0">
                <a:solidFill>
                  <a:schemeClr val="tx2"/>
                </a:solidFill>
              </a:rPr>
            </a:br>
            <a:endParaRPr lang="en-US" b="1" dirty="0"/>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17</a:t>
            </a:fld>
            <a:endParaRPr lang="en-US" dirty="0"/>
          </a:p>
        </p:txBody>
      </p:sp>
      <p:sp>
        <p:nvSpPr>
          <p:cNvPr id="7" name="Content Placeholder 4"/>
          <p:cNvSpPr txBox="1">
            <a:spLocks noChangeArrowheads="1"/>
          </p:cNvSpPr>
          <p:nvPr/>
        </p:nvSpPr>
        <p:spPr bwMode="white">
          <a:xfrm>
            <a:off x="480349" y="1287518"/>
            <a:ext cx="5433754" cy="892733"/>
          </a:xfrm>
          <a:prstGeom prst="rect">
            <a:avLst/>
          </a:prstGeom>
          <a:ln>
            <a:headEnd type="none"/>
            <a:tailEnd type="none"/>
          </a:ln>
        </p:spPr>
        <p:txBody>
          <a:bodyPr wrap="square" lIns="91440" tIns="45720" rIns="91440" bIns="45720" anchor="t">
            <a:noAutofit/>
          </a:bodyPr>
          <a:lstStyle>
            <a:lvl1pPr marL="171450" indent="-171450" algn="l" defTabSz="685800" rtl="0">
              <a:lnSpc>
                <a:spcPct val="90000"/>
              </a:lnSpc>
              <a:spcBef>
                <a:spcPts val="750"/>
              </a:spcBef>
              <a:buFont typeface="Arial"/>
              <a:buChar char="•"/>
              <a:defRPr sz="2100" b="0" i="0" kern="1200" dirty="0">
                <a:solidFill>
                  <a:schemeClr val="tx1"/>
                </a:solidFill>
                <a:latin typeface="Lato Light"/>
                <a:ea typeface="Lato Light"/>
                <a:cs typeface="Lato Light"/>
              </a:defRPr>
            </a:lvl1pPr>
            <a:lvl2pPr marL="514350" indent="-171450" algn="l" defTabSz="685800" rtl="0">
              <a:lnSpc>
                <a:spcPct val="90000"/>
              </a:lnSpc>
              <a:spcBef>
                <a:spcPts val="375"/>
              </a:spcBef>
              <a:buFont typeface="Arial"/>
              <a:buChar char="•"/>
              <a:defRPr sz="1800" b="0" i="0" kern="1200" dirty="0">
                <a:solidFill>
                  <a:schemeClr val="tx1"/>
                </a:solidFill>
                <a:latin typeface="Lato Light"/>
                <a:ea typeface="Lato Light"/>
                <a:cs typeface="Lato Light"/>
              </a:defRPr>
            </a:lvl2pPr>
            <a:lvl3pPr marL="857250" indent="-171450" algn="l" defTabSz="685800" rtl="0">
              <a:lnSpc>
                <a:spcPct val="90000"/>
              </a:lnSpc>
              <a:spcBef>
                <a:spcPts val="375"/>
              </a:spcBef>
              <a:buFont typeface="Arial"/>
              <a:buChar char="•"/>
              <a:defRPr sz="1500" b="0" i="0" kern="1200" dirty="0">
                <a:solidFill>
                  <a:schemeClr val="tx1"/>
                </a:solidFill>
                <a:latin typeface="Lato Light"/>
                <a:ea typeface="Lato Light"/>
                <a:cs typeface="Lato Light"/>
              </a:defRPr>
            </a:lvl3pPr>
            <a:lvl4pPr marL="12001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4pPr>
            <a:lvl5pPr marL="15430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5pPr>
            <a:lvl6pPr marL="1885950" indent="-171450" algn="l" defTabSz="685800" rtl="0">
              <a:lnSpc>
                <a:spcPct val="90000"/>
              </a:lnSpc>
              <a:spcBef>
                <a:spcPts val="375"/>
              </a:spcBef>
              <a:buFont typeface="Arial"/>
              <a:buChar char="•"/>
              <a:defRPr sz="1350" kern="1200" dirty="0">
                <a:solidFill>
                  <a:schemeClr val="tx1"/>
                </a:solidFill>
                <a:latin typeface="+mn-lt"/>
                <a:ea typeface="+mn-ea"/>
                <a:cs typeface="+mn-cs"/>
              </a:defRPr>
            </a:lvl6pPr>
            <a:lvl7pPr marL="2228850" indent="-171450" algn="l" defTabSz="685800" rtl="0">
              <a:lnSpc>
                <a:spcPct val="90000"/>
              </a:lnSpc>
              <a:spcBef>
                <a:spcPts val="375"/>
              </a:spcBef>
              <a:buFont typeface="Arial"/>
              <a:buChar char="•"/>
              <a:defRPr sz="1350" kern="1200" dirty="0">
                <a:solidFill>
                  <a:schemeClr val="tx1"/>
                </a:solidFill>
                <a:latin typeface="+mn-lt"/>
                <a:ea typeface="+mn-ea"/>
                <a:cs typeface="+mn-cs"/>
              </a:defRPr>
            </a:lvl7pPr>
            <a:lvl8pPr marL="2571750" indent="-171450" algn="l" defTabSz="685800" rtl="0">
              <a:lnSpc>
                <a:spcPct val="90000"/>
              </a:lnSpc>
              <a:spcBef>
                <a:spcPts val="375"/>
              </a:spcBef>
              <a:buFont typeface="Arial"/>
              <a:buChar char="•"/>
              <a:defRPr sz="1350" kern="1200" dirty="0">
                <a:solidFill>
                  <a:schemeClr val="tx1"/>
                </a:solidFill>
                <a:latin typeface="+mn-lt"/>
                <a:ea typeface="+mn-ea"/>
                <a:cs typeface="+mn-cs"/>
              </a:defRPr>
            </a:lvl8pPr>
            <a:lvl9pPr marL="2914650" indent="-171450" algn="l" defTabSz="685800" rtl="0">
              <a:lnSpc>
                <a:spcPct val="90000"/>
              </a:lnSpc>
              <a:spcBef>
                <a:spcPts val="375"/>
              </a:spcBef>
              <a:buFont typeface="Arial"/>
              <a:buChar char="•"/>
              <a:defRPr sz="1350" kern="1200" dirty="0">
                <a:solidFill>
                  <a:schemeClr val="tx1"/>
                </a:solidFill>
                <a:latin typeface="+mn-lt"/>
                <a:ea typeface="+mn-ea"/>
                <a:cs typeface="+mn-cs"/>
              </a:defRPr>
            </a:lvl9pPr>
          </a:lstStyle>
          <a:p>
            <a:pPr marL="0" indent="0" defTabSz="914400">
              <a:lnSpc>
                <a:spcPct val="150000"/>
              </a:lnSpc>
              <a:spcAft>
                <a:spcPts val="200"/>
              </a:spcAft>
              <a:buClr>
                <a:srgbClr val="595959"/>
              </a:buClr>
              <a:buSzPts val="1800"/>
              <a:buNone/>
            </a:pPr>
            <a:r>
              <a:rPr lang="en-US" sz="1100" dirty="0">
                <a:latin typeface="Open Sans"/>
                <a:ea typeface="Open Sans"/>
                <a:cs typeface="Open Sans"/>
              </a:rPr>
              <a:t>Some of your students will arrive on campus with personal experience with sexual assault, relationship violence, or stalking. Others may have these experiences after they become members of your community. </a:t>
            </a:r>
            <a:endParaRPr lang="en-US" sz="1100" dirty="0">
              <a:latin typeface="Open Sans"/>
              <a:ea typeface="Open Sans"/>
              <a:cs typeface="Open Sans"/>
              <a:sym typeface="Arial"/>
            </a:endParaRPr>
          </a:p>
        </p:txBody>
      </p:sp>
      <p:sp>
        <p:nvSpPr>
          <p:cNvPr id="8" name="Content Placeholder 4"/>
          <p:cNvSpPr txBox="1">
            <a:spLocks noChangeArrowheads="1"/>
          </p:cNvSpPr>
          <p:nvPr/>
        </p:nvSpPr>
        <p:spPr bwMode="white">
          <a:xfrm>
            <a:off x="480349" y="2499414"/>
            <a:ext cx="5584302" cy="2178336"/>
          </a:xfrm>
          <a:prstGeom prst="rect">
            <a:avLst/>
          </a:prstGeom>
          <a:ln>
            <a:headEnd type="none"/>
            <a:tailEnd type="none"/>
          </a:ln>
        </p:spPr>
        <p:txBody>
          <a:bodyPr wrap="square" lIns="91440" tIns="45720" rIns="91440" bIns="45720" numCol="1" spcCol="457200" anchor="t">
            <a:noAutofit/>
          </a:bodyPr>
          <a:lstStyle>
            <a:lvl1pPr marL="171450" indent="-171450" algn="l" defTabSz="685800" rtl="0">
              <a:lnSpc>
                <a:spcPct val="90000"/>
              </a:lnSpc>
              <a:spcBef>
                <a:spcPts val="750"/>
              </a:spcBef>
              <a:buFont typeface="Arial"/>
              <a:buChar char="•"/>
              <a:defRPr sz="2100" b="0" i="0" kern="1200" dirty="0">
                <a:solidFill>
                  <a:schemeClr val="tx1"/>
                </a:solidFill>
                <a:latin typeface="Lato Light"/>
                <a:ea typeface="Lato Light"/>
                <a:cs typeface="Lato Light"/>
              </a:defRPr>
            </a:lvl1pPr>
            <a:lvl2pPr marL="514350" indent="-171450" algn="l" defTabSz="685800" rtl="0">
              <a:lnSpc>
                <a:spcPct val="90000"/>
              </a:lnSpc>
              <a:spcBef>
                <a:spcPts val="375"/>
              </a:spcBef>
              <a:buFont typeface="Arial"/>
              <a:buChar char="•"/>
              <a:defRPr sz="1800" b="0" i="0" kern="1200" dirty="0">
                <a:solidFill>
                  <a:schemeClr val="tx1"/>
                </a:solidFill>
                <a:latin typeface="Lato Light"/>
                <a:ea typeface="Lato Light"/>
                <a:cs typeface="Lato Light"/>
              </a:defRPr>
            </a:lvl2pPr>
            <a:lvl3pPr marL="857250" indent="-171450" algn="l" defTabSz="685800" rtl="0">
              <a:lnSpc>
                <a:spcPct val="90000"/>
              </a:lnSpc>
              <a:spcBef>
                <a:spcPts val="375"/>
              </a:spcBef>
              <a:buFont typeface="Arial"/>
              <a:buChar char="•"/>
              <a:defRPr sz="1500" b="0" i="0" kern="1200" dirty="0">
                <a:solidFill>
                  <a:schemeClr val="tx1"/>
                </a:solidFill>
                <a:latin typeface="Lato Light"/>
                <a:ea typeface="Lato Light"/>
                <a:cs typeface="Lato Light"/>
              </a:defRPr>
            </a:lvl3pPr>
            <a:lvl4pPr marL="12001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4pPr>
            <a:lvl5pPr marL="15430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5pPr>
            <a:lvl6pPr marL="1885950" indent="-171450" algn="l" defTabSz="685800" rtl="0">
              <a:lnSpc>
                <a:spcPct val="90000"/>
              </a:lnSpc>
              <a:spcBef>
                <a:spcPts val="375"/>
              </a:spcBef>
              <a:buFont typeface="Arial"/>
              <a:buChar char="•"/>
              <a:defRPr sz="1350" kern="1200" dirty="0">
                <a:solidFill>
                  <a:schemeClr val="tx1"/>
                </a:solidFill>
                <a:latin typeface="+mn-lt"/>
                <a:ea typeface="+mn-ea"/>
                <a:cs typeface="+mn-cs"/>
              </a:defRPr>
            </a:lvl6pPr>
            <a:lvl7pPr marL="2228850" indent="-171450" algn="l" defTabSz="685800" rtl="0">
              <a:lnSpc>
                <a:spcPct val="90000"/>
              </a:lnSpc>
              <a:spcBef>
                <a:spcPts val="375"/>
              </a:spcBef>
              <a:buFont typeface="Arial"/>
              <a:buChar char="•"/>
              <a:defRPr sz="1350" kern="1200" dirty="0">
                <a:solidFill>
                  <a:schemeClr val="tx1"/>
                </a:solidFill>
                <a:latin typeface="+mn-lt"/>
                <a:ea typeface="+mn-ea"/>
                <a:cs typeface="+mn-cs"/>
              </a:defRPr>
            </a:lvl7pPr>
            <a:lvl8pPr marL="2571750" indent="-171450" algn="l" defTabSz="685800" rtl="0">
              <a:lnSpc>
                <a:spcPct val="90000"/>
              </a:lnSpc>
              <a:spcBef>
                <a:spcPts val="375"/>
              </a:spcBef>
              <a:buFont typeface="Arial"/>
              <a:buChar char="•"/>
              <a:defRPr sz="1350" kern="1200" dirty="0">
                <a:solidFill>
                  <a:schemeClr val="tx1"/>
                </a:solidFill>
                <a:latin typeface="+mn-lt"/>
                <a:ea typeface="+mn-ea"/>
                <a:cs typeface="+mn-cs"/>
              </a:defRPr>
            </a:lvl8pPr>
            <a:lvl9pPr marL="2914650" indent="-171450" algn="l" defTabSz="685800" rtl="0">
              <a:lnSpc>
                <a:spcPct val="90000"/>
              </a:lnSpc>
              <a:spcBef>
                <a:spcPts val="375"/>
              </a:spcBef>
              <a:buFont typeface="Arial"/>
              <a:buChar char="•"/>
              <a:defRPr sz="1350" kern="1200" dirty="0">
                <a:solidFill>
                  <a:schemeClr val="tx1"/>
                </a:solidFill>
                <a:latin typeface="+mn-lt"/>
                <a:ea typeface="+mn-ea"/>
                <a:cs typeface="+mn-cs"/>
              </a:defRPr>
            </a:lvl9pPr>
          </a:lstStyle>
          <a:p>
            <a:pPr marL="0" indent="0" defTabSz="685800">
              <a:lnSpc>
                <a:spcPts val="1400"/>
              </a:lnSpc>
              <a:spcAft>
                <a:spcPts val="200"/>
              </a:spcAft>
              <a:buNone/>
            </a:pPr>
            <a:r>
              <a:rPr lang="en-US" sz="1400" b="1" dirty="0">
                <a:solidFill>
                  <a:srgbClr val="4F81BD"/>
                </a:solidFill>
                <a:latin typeface="Open Sans"/>
                <a:ea typeface="Open Sans"/>
                <a:cs typeface="Open Sans"/>
              </a:rPr>
              <a:t>Sexual Assault</a:t>
            </a:r>
            <a:br>
              <a:rPr lang="en-US" sz="1400" dirty="0">
                <a:solidFill>
                  <a:schemeClr val="tx2"/>
                </a:solidFill>
                <a:latin typeface="Open Sans"/>
                <a:ea typeface="Open Sans"/>
                <a:cs typeface="Open Sans"/>
              </a:rPr>
            </a:br>
            <a:r>
              <a:rPr lang="en-US" sz="1200" dirty="0">
                <a:latin typeface="Open Sans"/>
                <a:ea typeface="Open Sans"/>
                <a:cs typeface="Open Sans"/>
              </a:rPr>
              <a:t>In the past, someone pressured or forced me into sexual contact without my explicit consent. </a:t>
            </a:r>
          </a:p>
          <a:p>
            <a:pPr marL="0" indent="0" defTabSz="685800">
              <a:lnSpc>
                <a:spcPts val="1400"/>
              </a:lnSpc>
              <a:spcAft>
                <a:spcPts val="200"/>
              </a:spcAft>
              <a:buNone/>
            </a:pPr>
            <a:r>
              <a:rPr lang="en-US" sz="1400" b="1" dirty="0">
                <a:solidFill>
                  <a:srgbClr val="4F81BD"/>
                </a:solidFill>
                <a:latin typeface="Open Sans"/>
                <a:ea typeface="Open Sans"/>
                <a:cs typeface="Open Sans"/>
              </a:rPr>
              <a:t>Relationship Violence</a:t>
            </a:r>
            <a:br>
              <a:rPr lang="en-US" sz="1400" dirty="0">
                <a:solidFill>
                  <a:schemeClr val="tx2"/>
                </a:solidFill>
                <a:latin typeface="Open Sans"/>
                <a:ea typeface="Open Sans"/>
                <a:cs typeface="Open Sans"/>
              </a:rPr>
            </a:br>
            <a:r>
              <a:rPr lang="en-US" sz="1200" dirty="0">
                <a:latin typeface="Open Sans"/>
                <a:ea typeface="Open Sans"/>
                <a:cs typeface="Open Sans"/>
              </a:rPr>
              <a:t>I have experienced some form of abuse or threats of abuse in a current or previous relationship. </a:t>
            </a:r>
          </a:p>
          <a:p>
            <a:pPr marL="0" indent="0" defTabSz="685800">
              <a:lnSpc>
                <a:spcPts val="1400"/>
              </a:lnSpc>
              <a:spcAft>
                <a:spcPts val="200"/>
              </a:spcAft>
              <a:buNone/>
            </a:pPr>
            <a:r>
              <a:rPr lang="en-US" sz="1400" b="1" dirty="0">
                <a:solidFill>
                  <a:srgbClr val="4F81BD"/>
                </a:solidFill>
                <a:latin typeface="Open Sans"/>
                <a:ea typeface="Open Sans"/>
                <a:cs typeface="Open Sans"/>
              </a:rPr>
              <a:t>Stalking</a:t>
            </a:r>
            <a:br>
              <a:rPr lang="en-US" sz="1400" dirty="0">
                <a:solidFill>
                  <a:schemeClr val="tx2"/>
                </a:solidFill>
                <a:latin typeface="Open Sans"/>
                <a:ea typeface="Open Sans"/>
                <a:cs typeface="Open Sans"/>
              </a:rPr>
            </a:br>
            <a:r>
              <a:rPr lang="en-US" sz="1200" dirty="0">
                <a:latin typeface="Open Sans"/>
                <a:ea typeface="Open Sans"/>
                <a:cs typeface="Open Sans"/>
              </a:rPr>
              <a:t>In the past, I have experienced repeated and unwanted attention, harassment, or other contact from another person that has made me feel afraid. </a:t>
            </a:r>
          </a:p>
        </p:txBody>
      </p:sp>
      <p:sp>
        <p:nvSpPr>
          <p:cNvPr id="9" name="Content Placeholder 4"/>
          <p:cNvSpPr txBox="1">
            <a:spLocks noChangeArrowheads="1"/>
          </p:cNvSpPr>
          <p:nvPr/>
        </p:nvSpPr>
        <p:spPr bwMode="white">
          <a:xfrm>
            <a:off x="480349" y="4877983"/>
            <a:ext cx="5267444" cy="1212401"/>
          </a:xfrm>
          <a:prstGeom prst="rect">
            <a:avLst/>
          </a:prstGeom>
          <a:ln>
            <a:headEnd type="none"/>
            <a:tailEnd type="none"/>
          </a:ln>
        </p:spPr>
        <p:txBody>
          <a:bodyPr wrap="square" lIns="91440" tIns="45720" rIns="91440" bIns="45720" numCol="1" spcCol="457200" anchor="ctr">
            <a:noAutofit/>
          </a:bodyPr>
          <a:lstStyle>
            <a:lvl1pPr marL="171450" indent="-171450" algn="l" defTabSz="685800" rtl="0">
              <a:lnSpc>
                <a:spcPct val="90000"/>
              </a:lnSpc>
              <a:spcBef>
                <a:spcPts val="750"/>
              </a:spcBef>
              <a:buFont typeface="Arial"/>
              <a:buChar char="•"/>
              <a:defRPr sz="2100" b="0" i="0" kern="1200" dirty="0">
                <a:solidFill>
                  <a:schemeClr val="tx1"/>
                </a:solidFill>
                <a:latin typeface="Lato Light"/>
                <a:ea typeface="Lato Light"/>
                <a:cs typeface="Lato Light"/>
              </a:defRPr>
            </a:lvl1pPr>
            <a:lvl2pPr marL="514350" indent="-171450" algn="l" defTabSz="685800" rtl="0">
              <a:lnSpc>
                <a:spcPct val="90000"/>
              </a:lnSpc>
              <a:spcBef>
                <a:spcPts val="375"/>
              </a:spcBef>
              <a:buFont typeface="Arial"/>
              <a:buChar char="•"/>
              <a:defRPr sz="1800" b="0" i="0" kern="1200" dirty="0">
                <a:solidFill>
                  <a:schemeClr val="tx1"/>
                </a:solidFill>
                <a:latin typeface="Lato Light"/>
                <a:ea typeface="Lato Light"/>
                <a:cs typeface="Lato Light"/>
              </a:defRPr>
            </a:lvl2pPr>
            <a:lvl3pPr marL="857250" indent="-171450" algn="l" defTabSz="685800" rtl="0">
              <a:lnSpc>
                <a:spcPct val="90000"/>
              </a:lnSpc>
              <a:spcBef>
                <a:spcPts val="375"/>
              </a:spcBef>
              <a:buFont typeface="Arial"/>
              <a:buChar char="•"/>
              <a:defRPr sz="1500" b="0" i="0" kern="1200" dirty="0">
                <a:solidFill>
                  <a:schemeClr val="tx1"/>
                </a:solidFill>
                <a:latin typeface="Lato Light"/>
                <a:ea typeface="Lato Light"/>
                <a:cs typeface="Lato Light"/>
              </a:defRPr>
            </a:lvl3pPr>
            <a:lvl4pPr marL="12001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4pPr>
            <a:lvl5pPr marL="15430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5pPr>
            <a:lvl6pPr marL="1885950" indent="-171450" algn="l" defTabSz="685800" rtl="0">
              <a:lnSpc>
                <a:spcPct val="90000"/>
              </a:lnSpc>
              <a:spcBef>
                <a:spcPts val="375"/>
              </a:spcBef>
              <a:buFont typeface="Arial"/>
              <a:buChar char="•"/>
              <a:defRPr sz="1350" kern="1200" dirty="0">
                <a:solidFill>
                  <a:schemeClr val="tx1"/>
                </a:solidFill>
                <a:latin typeface="+mn-lt"/>
                <a:ea typeface="+mn-ea"/>
                <a:cs typeface="+mn-cs"/>
              </a:defRPr>
            </a:lvl6pPr>
            <a:lvl7pPr marL="2228850" indent="-171450" algn="l" defTabSz="685800" rtl="0">
              <a:lnSpc>
                <a:spcPct val="90000"/>
              </a:lnSpc>
              <a:spcBef>
                <a:spcPts val="375"/>
              </a:spcBef>
              <a:buFont typeface="Arial"/>
              <a:buChar char="•"/>
              <a:defRPr sz="1350" kern="1200" dirty="0">
                <a:solidFill>
                  <a:schemeClr val="tx1"/>
                </a:solidFill>
                <a:latin typeface="+mn-lt"/>
                <a:ea typeface="+mn-ea"/>
                <a:cs typeface="+mn-cs"/>
              </a:defRPr>
            </a:lvl7pPr>
            <a:lvl8pPr marL="2571750" indent="-171450" algn="l" defTabSz="685800" rtl="0">
              <a:lnSpc>
                <a:spcPct val="90000"/>
              </a:lnSpc>
              <a:spcBef>
                <a:spcPts val="375"/>
              </a:spcBef>
              <a:buFont typeface="Arial"/>
              <a:buChar char="•"/>
              <a:defRPr sz="1350" kern="1200" dirty="0">
                <a:solidFill>
                  <a:schemeClr val="tx1"/>
                </a:solidFill>
                <a:latin typeface="+mn-lt"/>
                <a:ea typeface="+mn-ea"/>
                <a:cs typeface="+mn-cs"/>
              </a:defRPr>
            </a:lvl8pPr>
            <a:lvl9pPr marL="2914650" indent="-171450" algn="l" defTabSz="685800" rtl="0">
              <a:lnSpc>
                <a:spcPct val="90000"/>
              </a:lnSpc>
              <a:spcBef>
                <a:spcPts val="375"/>
              </a:spcBef>
              <a:buFont typeface="Arial"/>
              <a:buChar char="•"/>
              <a:defRPr sz="1350" kern="1200" dirty="0">
                <a:solidFill>
                  <a:schemeClr val="tx1"/>
                </a:solidFill>
                <a:latin typeface="+mn-lt"/>
                <a:ea typeface="+mn-ea"/>
                <a:cs typeface="+mn-cs"/>
              </a:defRPr>
            </a:lvl9pPr>
          </a:lstStyle>
          <a:p>
            <a:pPr marL="0" indent="0" defTabSz="685800">
              <a:lnSpc>
                <a:spcPts val="1200"/>
              </a:lnSpc>
              <a:spcAft>
                <a:spcPts val="200"/>
              </a:spcAft>
              <a:buFont typeface="Arial"/>
              <a:buNone/>
            </a:pPr>
            <a:r>
              <a:rPr lang="en-US" sz="1050" b="1" dirty="0">
                <a:latin typeface="Open Sans"/>
                <a:ea typeface="Open Sans"/>
                <a:cs typeface="Open Sans"/>
              </a:rPr>
              <a:t>Note</a:t>
            </a:r>
          </a:p>
          <a:p>
            <a:pPr marL="0" indent="0" defTabSz="685800">
              <a:lnSpc>
                <a:spcPts val="1200"/>
              </a:lnSpc>
              <a:spcAft>
                <a:spcPts val="200"/>
              </a:spcAft>
              <a:buNone/>
            </a:pPr>
            <a:r>
              <a:rPr lang="en-US" sz="900" dirty="0">
                <a:latin typeface="Open Sans"/>
                <a:ea typeface="Open Sans"/>
                <a:cs typeface="Open Sans"/>
              </a:rPr>
              <a:t>Vector Solutions recognizes and appreciates that everyone may not identify with either of these two gender identities. While this report presents comparisons between students who identify as male or female, the survey presented additional non-binary options for students to self-identify including an option to write-in how they identify. To examine attitudes, experiences, and behaviors of additional gender identities, you can access your institution’s data through the administrator site. </a:t>
            </a:r>
          </a:p>
        </p:txBody>
      </p:sp>
      <p:grpSp>
        <p:nvGrpSpPr>
          <p:cNvPr id="10" name="Group 9"/>
          <p:cNvGrpSpPr>
            <a:grpSpLocks/>
          </p:cNvGrpSpPr>
          <p:nvPr/>
        </p:nvGrpSpPr>
        <p:grpSpPr bwMode="white">
          <a:xfrm>
            <a:off x="6064651" y="4939761"/>
            <a:ext cx="5615651" cy="1212402"/>
            <a:chOff x="5121802" y="5005871"/>
            <a:chExt cx="3107803" cy="1203000"/>
          </a:xfrm>
        </p:grpSpPr>
        <p:sp>
          <p:nvSpPr>
            <p:cNvPr id="11" name="Rectangle 10"/>
            <p:cNvSpPr>
              <a:spLocks/>
            </p:cNvSpPr>
            <p:nvPr/>
          </p:nvSpPr>
          <p:spPr bwMode="white">
            <a:xfrm>
              <a:off x="5197709" y="5005871"/>
              <a:ext cx="3031896" cy="1203000"/>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182880" bIns="0" anchor="ctr"/>
            <a:lstStyle/>
            <a:p>
              <a:pPr>
                <a:lnSpc>
                  <a:spcPct val="130000"/>
                </a:lnSpc>
                <a:spcBef>
                  <a:spcPts val="1200"/>
                </a:spcBef>
              </a:pPr>
              <a:r>
                <a:rPr lang="en-US" sz="1000" b="1" dirty="0">
                  <a:solidFill>
                    <a:schemeClr val="tx1"/>
                  </a:solidFill>
                  <a:latin typeface="Open Sans"/>
                </a:rPr>
                <a:t>Critical Processes Tip</a:t>
              </a:r>
            </a:p>
            <a:p>
              <a:pPr>
                <a:lnSpc>
                  <a:spcPct val="130000"/>
                </a:lnSpc>
                <a:spcBef>
                  <a:spcPts val="1200"/>
                </a:spcBef>
              </a:pPr>
              <a:r>
                <a:rPr lang="en-US" sz="900" dirty="0">
                  <a:solidFill>
                    <a:srgbClr val="4C5758"/>
                  </a:solidFill>
                  <a:latin typeface="Open Sans"/>
                </a:rPr>
                <a:t>Notice how personal experiences may be different for male and female students. Think about what other demographic characteristics may have an influence on personal experiences at your institution, including race, ethnicity, group membership, year in school, sexual orientation, etc..</a:t>
              </a:r>
            </a:p>
          </p:txBody>
        </p:sp>
        <p:sp>
          <p:nvSpPr>
            <p:cNvPr id="12" name="Rectangle 11"/>
            <p:cNvSpPr>
              <a:spLocks/>
            </p:cNvSpPr>
            <p:nvPr/>
          </p:nvSpPr>
          <p:spPr bwMode="white">
            <a:xfrm>
              <a:off x="5121802" y="5005871"/>
              <a:ext cx="75907" cy="1203000"/>
            </a:xfrm>
            <a:prstGeom prst="rect">
              <a:avLst/>
            </a:prstGeom>
            <a:solidFill>
              <a:srgbClr val="F79646"/>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latin typeface="Open Sans"/>
              </a:endParaRPr>
            </a:p>
          </p:txBody>
        </p:sp>
      </p:grpSp>
      <p:sp>
        <p:nvSpPr>
          <p:cNvPr id="14" name="TextBox 13"/>
          <p:cNvSpPr txBox="1">
            <a:spLocks noChangeArrowheads="1"/>
          </p:cNvSpPr>
          <p:nvPr/>
        </p:nvSpPr>
        <p:spPr bwMode="white">
          <a:xfrm>
            <a:off x="9715500" y="0"/>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chemeClr val="tx1"/>
                </a:solidFill>
                <a:latin typeface="Open Sans"/>
                <a:ea typeface="Open Sans"/>
                <a:cs typeface="Open Sans"/>
              </a:rPr>
              <a:t>Georgia Institute of Technology</a:t>
            </a:r>
          </a:p>
        </p:txBody>
      </p:sp>
      <p:graphicFrame>
        <p:nvGraphicFramePr>
          <p:cNvPr id="3" name="Table 2"/>
          <p:cNvGraphicFramePr/>
          <p:nvPr/>
        </p:nvGraphicFramePr>
        <p:xfrm>
          <a:off x="6525489" y="1288766"/>
          <a:ext cx="5286894" cy="2199640"/>
        </p:xfrm>
        <a:graphic>
          <a:graphicData uri="http://schemas.openxmlformats.org/drawingml/2006/table">
            <a:tbl>
              <a:tblPr>
                <a:tableStyleId>{5940675A-B579-460E-94D1-54222C63F5DA}</a:tableStyleId>
              </a:tblPr>
              <a:tblGrid>
                <a:gridCol w="1995054">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tblGrid>
              <a:tr h="0">
                <a:tc rowSpan="2">
                  <a:txBody>
                    <a:bodyPr/>
                    <a:lstStyle>
                      <a:lvl1pPr algn="l" rtl="0">
                        <a:lnSpc>
                          <a:spcPct val="100000"/>
                        </a:lnSpc>
                        <a:spcBef>
                          <a:spcPts val="0"/>
                        </a:spcBef>
                        <a:spcAft>
                          <a:spcPts val="0"/>
                        </a:spcAft>
                        <a:buClr>
                          <a:srgbClr val="000000"/>
                        </a:buClr>
                        <a:buFont typeface="Arial"/>
                        <a:defRPr sz="1400" b="1" i="0" u="none" dirty="0">
                          <a:solidFill>
                            <a:schemeClr val="bg1"/>
                          </a:solidFill>
                          <a:latin typeface="Calibri"/>
                          <a:sym typeface="Arial"/>
                        </a:defRPr>
                      </a:lvl1pPr>
                      <a:lvl2pPr algn="l" rtl="0">
                        <a:lnSpc>
                          <a:spcPct val="100000"/>
                        </a:lnSpc>
                        <a:spcBef>
                          <a:spcPts val="0"/>
                        </a:spcBef>
                        <a:spcAft>
                          <a:spcPts val="0"/>
                        </a:spcAft>
                        <a:buClr>
                          <a:srgbClr val="000000"/>
                        </a:buClr>
                        <a:buFont typeface="Arial"/>
                        <a:defRPr sz="1400" b="1" i="0" u="none" dirty="0">
                          <a:solidFill>
                            <a:schemeClr val="bg1"/>
                          </a:solidFill>
                          <a:latin typeface="Calibri"/>
                          <a:sym typeface="Arial"/>
                        </a:defRPr>
                      </a:lvl2pPr>
                      <a:lvl3pPr algn="l" rtl="0">
                        <a:lnSpc>
                          <a:spcPct val="100000"/>
                        </a:lnSpc>
                        <a:spcBef>
                          <a:spcPts val="0"/>
                        </a:spcBef>
                        <a:spcAft>
                          <a:spcPts val="0"/>
                        </a:spcAft>
                        <a:buClr>
                          <a:srgbClr val="000000"/>
                        </a:buClr>
                        <a:buFont typeface="Arial"/>
                        <a:defRPr sz="1400" b="1" i="0" u="none" dirty="0">
                          <a:solidFill>
                            <a:schemeClr val="bg1"/>
                          </a:solidFill>
                          <a:latin typeface="Calibri"/>
                          <a:sym typeface="Arial"/>
                        </a:defRPr>
                      </a:lvl3pPr>
                      <a:lvl4pPr algn="l" rtl="0">
                        <a:lnSpc>
                          <a:spcPct val="100000"/>
                        </a:lnSpc>
                        <a:spcBef>
                          <a:spcPts val="0"/>
                        </a:spcBef>
                        <a:spcAft>
                          <a:spcPts val="0"/>
                        </a:spcAft>
                        <a:buClr>
                          <a:srgbClr val="000000"/>
                        </a:buClr>
                        <a:buFont typeface="Arial"/>
                        <a:defRPr sz="1400" b="1" i="0" u="none" dirty="0">
                          <a:solidFill>
                            <a:schemeClr val="bg1"/>
                          </a:solidFill>
                          <a:latin typeface="Calibri"/>
                          <a:sym typeface="Arial"/>
                        </a:defRPr>
                      </a:lvl4pPr>
                      <a:lvl5pPr algn="l" rtl="0">
                        <a:lnSpc>
                          <a:spcPct val="100000"/>
                        </a:lnSpc>
                        <a:spcBef>
                          <a:spcPts val="0"/>
                        </a:spcBef>
                        <a:spcAft>
                          <a:spcPts val="0"/>
                        </a:spcAft>
                        <a:buClr>
                          <a:srgbClr val="000000"/>
                        </a:buClr>
                        <a:buFont typeface="Arial"/>
                        <a:defRPr sz="1400" b="1" i="0" u="none" dirty="0">
                          <a:solidFill>
                            <a:schemeClr val="bg1"/>
                          </a:solidFill>
                          <a:latin typeface="Calibri"/>
                          <a:sym typeface="Arial"/>
                        </a:defRPr>
                      </a:lvl5pPr>
                      <a:lvl6pPr algn="l" rtl="0">
                        <a:lnSpc>
                          <a:spcPct val="100000"/>
                        </a:lnSpc>
                        <a:spcBef>
                          <a:spcPts val="0"/>
                        </a:spcBef>
                        <a:spcAft>
                          <a:spcPts val="0"/>
                        </a:spcAft>
                        <a:buClr>
                          <a:srgbClr val="000000"/>
                        </a:buClr>
                        <a:buFont typeface="Arial"/>
                        <a:defRPr sz="1400" b="1" i="0" u="none" dirty="0">
                          <a:solidFill>
                            <a:schemeClr val="bg1"/>
                          </a:solidFill>
                          <a:latin typeface="Calibri"/>
                          <a:sym typeface="Arial"/>
                        </a:defRPr>
                      </a:lvl6pPr>
                      <a:lvl7pPr algn="l" rtl="0">
                        <a:lnSpc>
                          <a:spcPct val="100000"/>
                        </a:lnSpc>
                        <a:spcBef>
                          <a:spcPts val="0"/>
                        </a:spcBef>
                        <a:spcAft>
                          <a:spcPts val="0"/>
                        </a:spcAft>
                        <a:buClr>
                          <a:srgbClr val="000000"/>
                        </a:buClr>
                        <a:buFont typeface="Arial"/>
                        <a:defRPr sz="1400" b="1" i="0" u="none" dirty="0">
                          <a:solidFill>
                            <a:schemeClr val="bg1"/>
                          </a:solidFill>
                          <a:latin typeface="Calibri"/>
                          <a:sym typeface="Arial"/>
                        </a:defRPr>
                      </a:lvl7pPr>
                      <a:lvl8pPr algn="l" rtl="0">
                        <a:lnSpc>
                          <a:spcPct val="100000"/>
                        </a:lnSpc>
                        <a:spcBef>
                          <a:spcPts val="0"/>
                        </a:spcBef>
                        <a:spcAft>
                          <a:spcPts val="0"/>
                        </a:spcAft>
                        <a:buClr>
                          <a:srgbClr val="000000"/>
                        </a:buClr>
                        <a:buFont typeface="Arial"/>
                        <a:defRPr sz="1400" b="1" i="0" u="none" dirty="0">
                          <a:solidFill>
                            <a:schemeClr val="bg1"/>
                          </a:solidFill>
                          <a:latin typeface="Calibri"/>
                          <a:sym typeface="Arial"/>
                        </a:defRPr>
                      </a:lvl8pPr>
                      <a:lvl9pPr algn="l" rtl="0">
                        <a:lnSpc>
                          <a:spcPct val="100000"/>
                        </a:lnSpc>
                        <a:spcBef>
                          <a:spcPts val="0"/>
                        </a:spcBef>
                        <a:spcAft>
                          <a:spcPts val="0"/>
                        </a:spcAft>
                        <a:buClr>
                          <a:srgbClr val="000000"/>
                        </a:buClr>
                        <a:buFont typeface="Arial"/>
                        <a:defRPr sz="1400" b="1" i="0" u="none" dirty="0">
                          <a:solidFill>
                            <a:schemeClr val="bg1"/>
                          </a:solidFill>
                          <a:latin typeface="Calibri"/>
                          <a:sym typeface="Arial"/>
                        </a:defRPr>
                      </a:lvl9pPr>
                    </a:lstStyle>
                    <a:p>
                      <a:endParaRPr lang="en-US" sz="1200" b="0" i="0" dirty="0">
                        <a:latin typeface="Lato"/>
                        <a:ea typeface="Lato"/>
                        <a:cs typeface="Lato"/>
                      </a:endParaRPr>
                    </a:p>
                  </a:txBody>
                  <a:tcPr anchor="ctr" horzOverflow="overflow">
                    <a:lnL w="12700">
                      <a:noFill/>
                      <a:headEnd type="none"/>
                      <a:tailEnd type="none"/>
                    </a:lnL>
                    <a:lnR w="12700">
                      <a:noFill/>
                      <a:headEnd type="none"/>
                      <a:tailEnd type="none"/>
                    </a:lnR>
                    <a:lnT w="12700">
                      <a:noFill/>
                      <a:headEnd type="none"/>
                      <a:tailEnd type="none"/>
                    </a:lnT>
                    <a:lnB w="12700" cap="flat">
                      <a:solidFill>
                        <a:srgbClr val="D2D2D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gridSpan="2">
                  <a:txBody>
                    <a:bodyPr/>
                    <a:lstStyle>
                      <a:lvl1pPr algn="l" rtl="0">
                        <a:lnSpc>
                          <a:spcPct val="100000"/>
                        </a:lnSpc>
                        <a:spcBef>
                          <a:spcPts val="0"/>
                        </a:spcBef>
                        <a:spcAft>
                          <a:spcPts val="0"/>
                        </a:spcAft>
                        <a:buClr>
                          <a:srgbClr val="000000"/>
                        </a:buClr>
                        <a:buFont typeface="Arial"/>
                        <a:defRPr sz="1400" b="1" i="0" u="none" dirty="0">
                          <a:solidFill>
                            <a:schemeClr val="bg1"/>
                          </a:solidFill>
                          <a:latin typeface="Calibri"/>
                          <a:sym typeface="Arial"/>
                        </a:defRPr>
                      </a:lvl1pPr>
                      <a:lvl2pPr algn="l" rtl="0">
                        <a:lnSpc>
                          <a:spcPct val="100000"/>
                        </a:lnSpc>
                        <a:spcBef>
                          <a:spcPts val="0"/>
                        </a:spcBef>
                        <a:spcAft>
                          <a:spcPts val="0"/>
                        </a:spcAft>
                        <a:buClr>
                          <a:srgbClr val="000000"/>
                        </a:buClr>
                        <a:buFont typeface="Arial"/>
                        <a:defRPr sz="1400" b="1" i="0" u="none" dirty="0">
                          <a:solidFill>
                            <a:schemeClr val="bg1"/>
                          </a:solidFill>
                          <a:latin typeface="Calibri"/>
                          <a:sym typeface="Arial"/>
                        </a:defRPr>
                      </a:lvl2pPr>
                      <a:lvl3pPr algn="l" rtl="0">
                        <a:lnSpc>
                          <a:spcPct val="100000"/>
                        </a:lnSpc>
                        <a:spcBef>
                          <a:spcPts val="0"/>
                        </a:spcBef>
                        <a:spcAft>
                          <a:spcPts val="0"/>
                        </a:spcAft>
                        <a:buClr>
                          <a:srgbClr val="000000"/>
                        </a:buClr>
                        <a:buFont typeface="Arial"/>
                        <a:defRPr sz="1400" b="1" i="0" u="none" dirty="0">
                          <a:solidFill>
                            <a:schemeClr val="bg1"/>
                          </a:solidFill>
                          <a:latin typeface="Calibri"/>
                          <a:sym typeface="Arial"/>
                        </a:defRPr>
                      </a:lvl3pPr>
                      <a:lvl4pPr algn="l" rtl="0">
                        <a:lnSpc>
                          <a:spcPct val="100000"/>
                        </a:lnSpc>
                        <a:spcBef>
                          <a:spcPts val="0"/>
                        </a:spcBef>
                        <a:spcAft>
                          <a:spcPts val="0"/>
                        </a:spcAft>
                        <a:buClr>
                          <a:srgbClr val="000000"/>
                        </a:buClr>
                        <a:buFont typeface="Arial"/>
                        <a:defRPr sz="1400" b="1" i="0" u="none" dirty="0">
                          <a:solidFill>
                            <a:schemeClr val="bg1"/>
                          </a:solidFill>
                          <a:latin typeface="Calibri"/>
                          <a:sym typeface="Arial"/>
                        </a:defRPr>
                      </a:lvl4pPr>
                      <a:lvl5pPr algn="l" rtl="0">
                        <a:lnSpc>
                          <a:spcPct val="100000"/>
                        </a:lnSpc>
                        <a:spcBef>
                          <a:spcPts val="0"/>
                        </a:spcBef>
                        <a:spcAft>
                          <a:spcPts val="0"/>
                        </a:spcAft>
                        <a:buClr>
                          <a:srgbClr val="000000"/>
                        </a:buClr>
                        <a:buFont typeface="Arial"/>
                        <a:defRPr sz="1400" b="1" i="0" u="none" dirty="0">
                          <a:solidFill>
                            <a:schemeClr val="bg1"/>
                          </a:solidFill>
                          <a:latin typeface="Calibri"/>
                          <a:sym typeface="Arial"/>
                        </a:defRPr>
                      </a:lvl5pPr>
                      <a:lvl6pPr algn="l" rtl="0">
                        <a:lnSpc>
                          <a:spcPct val="100000"/>
                        </a:lnSpc>
                        <a:spcBef>
                          <a:spcPts val="0"/>
                        </a:spcBef>
                        <a:spcAft>
                          <a:spcPts val="0"/>
                        </a:spcAft>
                        <a:buClr>
                          <a:srgbClr val="000000"/>
                        </a:buClr>
                        <a:buFont typeface="Arial"/>
                        <a:defRPr sz="1400" b="1" i="0" u="none" dirty="0">
                          <a:solidFill>
                            <a:schemeClr val="bg1"/>
                          </a:solidFill>
                          <a:latin typeface="Calibri"/>
                          <a:sym typeface="Arial"/>
                        </a:defRPr>
                      </a:lvl6pPr>
                      <a:lvl7pPr algn="l" rtl="0">
                        <a:lnSpc>
                          <a:spcPct val="100000"/>
                        </a:lnSpc>
                        <a:spcBef>
                          <a:spcPts val="0"/>
                        </a:spcBef>
                        <a:spcAft>
                          <a:spcPts val="0"/>
                        </a:spcAft>
                        <a:buClr>
                          <a:srgbClr val="000000"/>
                        </a:buClr>
                        <a:buFont typeface="Arial"/>
                        <a:defRPr sz="1400" b="1" i="0" u="none" dirty="0">
                          <a:solidFill>
                            <a:schemeClr val="bg1"/>
                          </a:solidFill>
                          <a:latin typeface="Calibri"/>
                          <a:sym typeface="Arial"/>
                        </a:defRPr>
                      </a:lvl7pPr>
                      <a:lvl8pPr algn="l" rtl="0">
                        <a:lnSpc>
                          <a:spcPct val="100000"/>
                        </a:lnSpc>
                        <a:spcBef>
                          <a:spcPts val="0"/>
                        </a:spcBef>
                        <a:spcAft>
                          <a:spcPts val="0"/>
                        </a:spcAft>
                        <a:buClr>
                          <a:srgbClr val="000000"/>
                        </a:buClr>
                        <a:buFont typeface="Arial"/>
                        <a:defRPr sz="1400" b="1" i="0" u="none" dirty="0">
                          <a:solidFill>
                            <a:schemeClr val="bg1"/>
                          </a:solidFill>
                          <a:latin typeface="Calibri"/>
                          <a:sym typeface="Arial"/>
                        </a:defRPr>
                      </a:lvl8pPr>
                      <a:lvl9pPr algn="l" rtl="0">
                        <a:lnSpc>
                          <a:spcPct val="100000"/>
                        </a:lnSpc>
                        <a:spcBef>
                          <a:spcPts val="0"/>
                        </a:spcBef>
                        <a:spcAft>
                          <a:spcPts val="0"/>
                        </a:spcAft>
                        <a:buClr>
                          <a:srgbClr val="000000"/>
                        </a:buClr>
                        <a:buFont typeface="Arial"/>
                        <a:defRPr sz="1400" b="1" i="0" u="none" dirty="0">
                          <a:solidFill>
                            <a:schemeClr val="bg1"/>
                          </a:solidFill>
                          <a:latin typeface="Calibri"/>
                          <a:sym typeface="Arial"/>
                        </a:defRPr>
                      </a:lvl9pPr>
                    </a:lstStyle>
                    <a:p>
                      <a:pPr algn="ctr"/>
                      <a:r>
                        <a:rPr lang="en-US" sz="1200" b="1" i="0" dirty="0">
                          <a:solidFill>
                            <a:srgbClr val="FFFFFF"/>
                          </a:solidFill>
                          <a:latin typeface="Open Sans"/>
                          <a:ea typeface="Open Sans"/>
                          <a:cs typeface="Open Sans"/>
                        </a:rPr>
                        <a:t>Male-Identified</a:t>
                      </a:r>
                    </a:p>
                  </a:txBody>
                  <a:tcPr anchor="ctr" horzOverflow="overflow">
                    <a:lnL w="12700">
                      <a:noFill/>
                      <a:headEnd type="none"/>
                      <a:tailEnd type="none"/>
                    </a:lnL>
                    <a:lnR w="76200" cap="flat">
                      <a:solidFill>
                        <a:srgbClr val="FFFFFF"/>
                      </a:solidFill>
                      <a:prstDash val="solid"/>
                      <a:round/>
                      <a:headEnd type="none" w="med" len="med"/>
                      <a:tailEnd type="none" w="med" len="med"/>
                    </a:lnR>
                    <a:lnT w="12700">
                      <a:noFill/>
                      <a:headEnd type="none"/>
                      <a:tailEnd type="none"/>
                    </a:lnT>
                    <a:lnB w="38100">
                      <a:noFill/>
                      <a:headEnd type="none"/>
                      <a:tailEnd type="none"/>
                    </a:lnB>
                    <a:lnTlToBr w="12700">
                      <a:noFill/>
                      <a:prstDash val="solid"/>
                      <a:headEnd type="none"/>
                      <a:tailEnd type="none"/>
                    </a:lnTlToBr>
                    <a:lnBlToTr w="12700">
                      <a:noFill/>
                      <a:prstDash val="solid"/>
                      <a:headEnd type="none"/>
                      <a:tailEnd type="none"/>
                    </a:lnBlToTr>
                    <a:solidFill>
                      <a:srgbClr val="F79646"/>
                    </a:solidFill>
                  </a:tcPr>
                </a:tc>
                <a:tc hMerge="1">
                  <a:txBody>
                    <a:bodyPr/>
                    <a:lstStyle/>
                    <a:p>
                      <a:endParaRPr lang="en-US" sz="1200" b="0" i="0" dirty="0">
                        <a:latin typeface="Lato"/>
                        <a:ea typeface="Lato"/>
                        <a:cs typeface="Lato"/>
                      </a:endParaRPr>
                    </a:p>
                  </a:txBody>
                  <a:tcPr horzOverflow="overflow"/>
                </a:tc>
                <a:tc gridSpan="2">
                  <a:txBody>
                    <a:bodyPr/>
                    <a:lstStyle>
                      <a:lvl1pPr algn="l" rtl="0">
                        <a:lnSpc>
                          <a:spcPct val="100000"/>
                        </a:lnSpc>
                        <a:spcBef>
                          <a:spcPts val="0"/>
                        </a:spcBef>
                        <a:spcAft>
                          <a:spcPts val="0"/>
                        </a:spcAft>
                        <a:buClr>
                          <a:srgbClr val="000000"/>
                        </a:buClr>
                        <a:buFont typeface="Arial"/>
                        <a:defRPr sz="1400" b="1" i="0" u="none" dirty="0">
                          <a:solidFill>
                            <a:schemeClr val="bg1"/>
                          </a:solidFill>
                          <a:latin typeface="Calibri"/>
                          <a:sym typeface="Arial"/>
                        </a:defRPr>
                      </a:lvl1pPr>
                      <a:lvl2pPr algn="l" rtl="0">
                        <a:lnSpc>
                          <a:spcPct val="100000"/>
                        </a:lnSpc>
                        <a:spcBef>
                          <a:spcPts val="0"/>
                        </a:spcBef>
                        <a:spcAft>
                          <a:spcPts val="0"/>
                        </a:spcAft>
                        <a:buClr>
                          <a:srgbClr val="000000"/>
                        </a:buClr>
                        <a:buFont typeface="Arial"/>
                        <a:defRPr sz="1400" b="1" i="0" u="none" dirty="0">
                          <a:solidFill>
                            <a:schemeClr val="bg1"/>
                          </a:solidFill>
                          <a:latin typeface="Calibri"/>
                          <a:sym typeface="Arial"/>
                        </a:defRPr>
                      </a:lvl2pPr>
                      <a:lvl3pPr algn="l" rtl="0">
                        <a:lnSpc>
                          <a:spcPct val="100000"/>
                        </a:lnSpc>
                        <a:spcBef>
                          <a:spcPts val="0"/>
                        </a:spcBef>
                        <a:spcAft>
                          <a:spcPts val="0"/>
                        </a:spcAft>
                        <a:buClr>
                          <a:srgbClr val="000000"/>
                        </a:buClr>
                        <a:buFont typeface="Arial"/>
                        <a:defRPr sz="1400" b="1" i="0" u="none" dirty="0">
                          <a:solidFill>
                            <a:schemeClr val="bg1"/>
                          </a:solidFill>
                          <a:latin typeface="Calibri"/>
                          <a:sym typeface="Arial"/>
                        </a:defRPr>
                      </a:lvl3pPr>
                      <a:lvl4pPr algn="l" rtl="0">
                        <a:lnSpc>
                          <a:spcPct val="100000"/>
                        </a:lnSpc>
                        <a:spcBef>
                          <a:spcPts val="0"/>
                        </a:spcBef>
                        <a:spcAft>
                          <a:spcPts val="0"/>
                        </a:spcAft>
                        <a:buClr>
                          <a:srgbClr val="000000"/>
                        </a:buClr>
                        <a:buFont typeface="Arial"/>
                        <a:defRPr sz="1400" b="1" i="0" u="none" dirty="0">
                          <a:solidFill>
                            <a:schemeClr val="bg1"/>
                          </a:solidFill>
                          <a:latin typeface="Calibri"/>
                          <a:sym typeface="Arial"/>
                        </a:defRPr>
                      </a:lvl4pPr>
                      <a:lvl5pPr algn="l" rtl="0">
                        <a:lnSpc>
                          <a:spcPct val="100000"/>
                        </a:lnSpc>
                        <a:spcBef>
                          <a:spcPts val="0"/>
                        </a:spcBef>
                        <a:spcAft>
                          <a:spcPts val="0"/>
                        </a:spcAft>
                        <a:buClr>
                          <a:srgbClr val="000000"/>
                        </a:buClr>
                        <a:buFont typeface="Arial"/>
                        <a:defRPr sz="1400" b="1" i="0" u="none" dirty="0">
                          <a:solidFill>
                            <a:schemeClr val="bg1"/>
                          </a:solidFill>
                          <a:latin typeface="Calibri"/>
                          <a:sym typeface="Arial"/>
                        </a:defRPr>
                      </a:lvl5pPr>
                      <a:lvl6pPr algn="l" rtl="0">
                        <a:lnSpc>
                          <a:spcPct val="100000"/>
                        </a:lnSpc>
                        <a:spcBef>
                          <a:spcPts val="0"/>
                        </a:spcBef>
                        <a:spcAft>
                          <a:spcPts val="0"/>
                        </a:spcAft>
                        <a:buClr>
                          <a:srgbClr val="000000"/>
                        </a:buClr>
                        <a:buFont typeface="Arial"/>
                        <a:defRPr sz="1400" b="1" i="0" u="none" dirty="0">
                          <a:solidFill>
                            <a:schemeClr val="bg1"/>
                          </a:solidFill>
                          <a:latin typeface="Calibri"/>
                          <a:sym typeface="Arial"/>
                        </a:defRPr>
                      </a:lvl6pPr>
                      <a:lvl7pPr algn="l" rtl="0">
                        <a:lnSpc>
                          <a:spcPct val="100000"/>
                        </a:lnSpc>
                        <a:spcBef>
                          <a:spcPts val="0"/>
                        </a:spcBef>
                        <a:spcAft>
                          <a:spcPts val="0"/>
                        </a:spcAft>
                        <a:buClr>
                          <a:srgbClr val="000000"/>
                        </a:buClr>
                        <a:buFont typeface="Arial"/>
                        <a:defRPr sz="1400" b="1" i="0" u="none" dirty="0">
                          <a:solidFill>
                            <a:schemeClr val="bg1"/>
                          </a:solidFill>
                          <a:latin typeface="Calibri"/>
                          <a:sym typeface="Arial"/>
                        </a:defRPr>
                      </a:lvl7pPr>
                      <a:lvl8pPr algn="l" rtl="0">
                        <a:lnSpc>
                          <a:spcPct val="100000"/>
                        </a:lnSpc>
                        <a:spcBef>
                          <a:spcPts val="0"/>
                        </a:spcBef>
                        <a:spcAft>
                          <a:spcPts val="0"/>
                        </a:spcAft>
                        <a:buClr>
                          <a:srgbClr val="000000"/>
                        </a:buClr>
                        <a:buFont typeface="Arial"/>
                        <a:defRPr sz="1400" b="1" i="0" u="none" dirty="0">
                          <a:solidFill>
                            <a:schemeClr val="bg1"/>
                          </a:solidFill>
                          <a:latin typeface="Calibri"/>
                          <a:sym typeface="Arial"/>
                        </a:defRPr>
                      </a:lvl8pPr>
                      <a:lvl9pPr algn="l" rtl="0">
                        <a:lnSpc>
                          <a:spcPct val="100000"/>
                        </a:lnSpc>
                        <a:spcBef>
                          <a:spcPts val="0"/>
                        </a:spcBef>
                        <a:spcAft>
                          <a:spcPts val="0"/>
                        </a:spcAft>
                        <a:buClr>
                          <a:srgbClr val="000000"/>
                        </a:buClr>
                        <a:buFont typeface="Arial"/>
                        <a:defRPr sz="1400" b="1" i="0" u="none" dirty="0">
                          <a:solidFill>
                            <a:schemeClr val="bg1"/>
                          </a:solidFill>
                          <a:latin typeface="Calibri"/>
                          <a:sym typeface="Arial"/>
                        </a:defRPr>
                      </a:lvl9pPr>
                    </a:lstStyle>
                    <a:p>
                      <a:pPr algn="ctr"/>
                      <a:r>
                        <a:rPr lang="en-US" sz="1200" b="1" i="0" dirty="0">
                          <a:solidFill>
                            <a:srgbClr val="FFFFFF"/>
                          </a:solidFill>
                          <a:latin typeface="Open Sans"/>
                          <a:ea typeface="Open Sans"/>
                          <a:cs typeface="Open Sans"/>
                        </a:rPr>
                        <a:t>Female-Identified</a:t>
                      </a:r>
                    </a:p>
                  </a:txBody>
                  <a:tcPr anchor="ctr" horzOverflow="overflow">
                    <a:lnL w="76200" cap="flat">
                      <a:solidFill>
                        <a:srgbClr val="FFFFFF"/>
                      </a:solidFill>
                      <a:prstDash val="solid"/>
                      <a:round/>
                      <a:headEnd type="none" w="med" len="med"/>
                      <a:tailEnd type="none" w="med" len="med"/>
                    </a:lnL>
                    <a:lnR w="12700">
                      <a:noFill/>
                      <a:headEnd type="none"/>
                      <a:tailEnd type="none"/>
                    </a:lnR>
                    <a:lnT w="12700">
                      <a:noFill/>
                      <a:headEnd type="none"/>
                      <a:tailEnd type="none"/>
                    </a:lnT>
                    <a:lnB w="38100">
                      <a:noFill/>
                      <a:headEnd type="none"/>
                      <a:tailEnd type="none"/>
                    </a:lnB>
                    <a:lnTlToBr w="12700">
                      <a:noFill/>
                      <a:prstDash val="solid"/>
                      <a:headEnd type="none"/>
                      <a:tailEnd type="none"/>
                    </a:lnTlToBr>
                    <a:lnBlToTr w="12700">
                      <a:noFill/>
                      <a:prstDash val="solid"/>
                      <a:headEnd type="none"/>
                      <a:tailEnd type="none"/>
                    </a:lnBlToTr>
                    <a:solidFill>
                      <a:srgbClr val="4F81BD"/>
                    </a:solidFill>
                  </a:tcPr>
                </a:tc>
                <a:tc hMerge="1">
                  <a:txBody>
                    <a:bodyPr/>
                    <a:lstStyle/>
                    <a:p>
                      <a:endParaRPr lang="en-US" sz="1200" b="0" i="0" dirty="0">
                        <a:latin typeface="Lato"/>
                        <a:ea typeface="Lato"/>
                        <a:cs typeface="Lato"/>
                      </a:endParaRPr>
                    </a:p>
                  </a:txBody>
                  <a:tcPr horzOverflow="overflow"/>
                </a:tc>
                <a:extLst>
                  <a:ext uri="{0D108BD9-81ED-4DB2-BD59-A6C34878D82A}">
                    <a16:rowId xmlns:a16="http://schemas.microsoft.com/office/drawing/2014/main" val="10000"/>
                  </a:ext>
                </a:extLst>
              </a:tr>
              <a:tr h="370840">
                <a:tc vMerge="1">
                  <a:txBody>
                    <a:bodyPr/>
                    <a:lstStyle/>
                    <a:p>
                      <a:endParaRPr lang="en-US" sz="1200" b="0" i="0" dirty="0">
                        <a:latin typeface="Lato"/>
                        <a:ea typeface="Lato"/>
                        <a:cs typeface="Lato"/>
                      </a:endParaRPr>
                    </a:p>
                  </a:txBody>
                  <a:tcPr anchor="ctr" horzOverflow="overflow">
                    <a:noFill/>
                  </a:tcPr>
                </a:tc>
                <a:tc>
                  <a:txBody>
                    <a:bodyPr/>
                    <a:lstStyle>
                      <a:lvl1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1pPr>
                      <a:lvl2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2pPr>
                      <a:lvl3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3pPr>
                      <a:lvl4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4pPr>
                      <a:lvl5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5pPr>
                      <a:lvl6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6pPr>
                      <a:lvl7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7pPr>
                      <a:lvl8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8pPr>
                      <a:lvl9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9pPr>
                    </a:lstStyle>
                    <a:p>
                      <a:pPr algn="ctr"/>
                      <a:r>
                        <a:rPr lang="en-US" sz="1000" b="1" i="0" dirty="0">
                          <a:latin typeface="Open Sans"/>
                          <a:ea typeface="Open Sans"/>
                          <a:cs typeface="Open Sans"/>
                        </a:rPr>
                        <a:t>Before</a:t>
                      </a:r>
                    </a:p>
                  </a:txBody>
                  <a:tcPr anchor="ctr" horzOverflow="overflow">
                    <a:lnL w="38100">
                      <a:noFill/>
                      <a:headEnd type="none"/>
                      <a:tailEnd type="none"/>
                    </a:lnL>
                    <a:lnR w="12700">
                      <a:noFill/>
                      <a:headEnd type="none"/>
                      <a:tailEnd type="none"/>
                    </a:lnR>
                    <a:lnT w="38100">
                      <a:noFill/>
                      <a:headEnd type="none"/>
                      <a:tailEnd type="none"/>
                    </a:lnT>
                    <a:lnB w="12700" cap="flat">
                      <a:solidFill>
                        <a:srgbClr val="D2D2D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tx2">
                        <a:lumMod val="60000"/>
                        <a:lumOff val="40000"/>
                        <a:alpha val="50000"/>
                      </a:schemeClr>
                    </a:solidFill>
                  </a:tcPr>
                </a:tc>
                <a:tc>
                  <a:txBody>
                    <a:bodyPr/>
                    <a:lstStyle>
                      <a:lvl1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1pPr>
                      <a:lvl2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2pPr>
                      <a:lvl3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3pPr>
                      <a:lvl4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4pPr>
                      <a:lvl5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5pPr>
                      <a:lvl6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6pPr>
                      <a:lvl7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7pPr>
                      <a:lvl8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8pPr>
                      <a:lvl9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9pPr>
                    </a:lstStyle>
                    <a:p>
                      <a:pPr algn="ctr"/>
                      <a:r>
                        <a:rPr lang="en-US" sz="1000" b="1" i="0" dirty="0">
                          <a:latin typeface="Open Sans"/>
                          <a:ea typeface="Open Sans"/>
                          <a:cs typeface="Open Sans"/>
                        </a:rPr>
                        <a:t>After</a:t>
                      </a:r>
                    </a:p>
                  </a:txBody>
                  <a:tcPr anchor="ctr" horzOverflow="overflow">
                    <a:lnL w="12700">
                      <a:noFill/>
                      <a:headEnd type="none"/>
                      <a:tailEnd type="none"/>
                    </a:lnL>
                    <a:lnR w="76200" cap="flat">
                      <a:solidFill>
                        <a:srgbClr val="FFFFFF"/>
                      </a:solidFill>
                      <a:prstDash val="solid"/>
                      <a:round/>
                      <a:headEnd type="none" w="med" len="med"/>
                      <a:tailEnd type="none" w="med" len="med"/>
                    </a:lnR>
                    <a:lnT w="38100">
                      <a:noFill/>
                      <a:headEnd type="none"/>
                      <a:tailEnd type="none"/>
                    </a:lnT>
                    <a:lnB w="12700" cap="flat">
                      <a:solidFill>
                        <a:srgbClr val="D2D2D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tx2">
                        <a:lumMod val="60000"/>
                        <a:lumOff val="40000"/>
                        <a:alpha val="50000"/>
                      </a:schemeClr>
                    </a:solidFill>
                  </a:tcPr>
                </a:tc>
                <a:tc>
                  <a:txBody>
                    <a:bodyPr/>
                    <a:lstStyle>
                      <a:lvl1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1pPr>
                      <a:lvl2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2pPr>
                      <a:lvl3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3pPr>
                      <a:lvl4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4pPr>
                      <a:lvl5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5pPr>
                      <a:lvl6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6pPr>
                      <a:lvl7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7pPr>
                      <a:lvl8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8pPr>
                      <a:lvl9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9pPr>
                    </a:lstStyle>
                    <a:p>
                      <a:pPr marL="0" algn="ctr" defTabSz="685800" rtl="0"/>
                      <a:r>
                        <a:rPr lang="en-US" sz="1000" b="1" i="0" kern="1200" dirty="0">
                          <a:solidFill>
                            <a:schemeClr val="tx1"/>
                          </a:solidFill>
                          <a:latin typeface="Open Sans"/>
                          <a:ea typeface="Open Sans"/>
                          <a:cs typeface="Open Sans"/>
                        </a:rPr>
                        <a:t>Before</a:t>
                      </a:r>
                    </a:p>
                  </a:txBody>
                  <a:tcPr anchor="ctr" horzOverflow="overflow">
                    <a:lnL w="76200" cap="flat">
                      <a:solidFill>
                        <a:srgbClr val="FFFFFF"/>
                      </a:solidFill>
                      <a:prstDash val="solid"/>
                      <a:round/>
                      <a:headEnd type="none" w="med" len="med"/>
                      <a:tailEnd type="none" w="med" len="med"/>
                    </a:lnL>
                    <a:lnR w="12700">
                      <a:noFill/>
                      <a:headEnd type="none"/>
                      <a:tailEnd type="none"/>
                    </a:lnR>
                    <a:lnT w="38100">
                      <a:noFill/>
                      <a:headEnd type="none"/>
                      <a:tailEnd type="none"/>
                    </a:lnT>
                    <a:lnB w="12700" cap="flat">
                      <a:solidFill>
                        <a:srgbClr val="D2D2D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tx2">
                        <a:lumMod val="60000"/>
                        <a:lumOff val="40000"/>
                        <a:alpha val="50000"/>
                      </a:schemeClr>
                    </a:solidFill>
                  </a:tcPr>
                </a:tc>
                <a:tc>
                  <a:txBody>
                    <a:bodyPr/>
                    <a:lstStyle>
                      <a:lvl1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1pPr>
                      <a:lvl2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2pPr>
                      <a:lvl3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3pPr>
                      <a:lvl4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4pPr>
                      <a:lvl5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5pPr>
                      <a:lvl6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6pPr>
                      <a:lvl7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7pPr>
                      <a:lvl8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8pPr>
                      <a:lvl9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9pPr>
                    </a:lstStyle>
                    <a:p>
                      <a:pPr marL="0" algn="ctr" defTabSz="685800" rtl="0"/>
                      <a:r>
                        <a:rPr lang="en-US" sz="1000" b="1" i="0" kern="1200" dirty="0">
                          <a:solidFill>
                            <a:schemeClr val="tx1"/>
                          </a:solidFill>
                          <a:latin typeface="Open Sans"/>
                          <a:ea typeface="Open Sans"/>
                          <a:cs typeface="Open Sans"/>
                        </a:rPr>
                        <a:t>After</a:t>
                      </a:r>
                    </a:p>
                  </a:txBody>
                  <a:tcPr anchor="ctr" horzOverflow="overflow">
                    <a:lnL w="12700">
                      <a:noFill/>
                      <a:headEnd type="none"/>
                      <a:tailEnd type="none"/>
                    </a:lnL>
                    <a:lnR w="12700">
                      <a:noFill/>
                      <a:headEnd type="none"/>
                      <a:tailEnd type="none"/>
                    </a:lnR>
                    <a:lnT w="38100">
                      <a:noFill/>
                      <a:headEnd type="none"/>
                      <a:tailEnd type="none"/>
                    </a:lnT>
                    <a:lnB w="12700" cap="flat">
                      <a:solidFill>
                        <a:srgbClr val="D2D2D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tx2">
                        <a:lumMod val="60000"/>
                        <a:lumOff val="40000"/>
                        <a:alpha val="50000"/>
                      </a:schemeClr>
                    </a:solidFill>
                  </a:tcPr>
                </a:tc>
                <a:extLst>
                  <a:ext uri="{0D108BD9-81ED-4DB2-BD59-A6C34878D82A}">
                    <a16:rowId xmlns:a16="http://schemas.microsoft.com/office/drawing/2014/main" val="10001"/>
                  </a:ext>
                </a:extLst>
              </a:tr>
              <a:tr h="370840">
                <a:tc>
                  <a:txBody>
                    <a:bodyPr/>
                    <a:lstStyle>
                      <a:lvl1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1pPr>
                      <a:lvl2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2pPr>
                      <a:lvl3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3pPr>
                      <a:lvl4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4pPr>
                      <a:lvl5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5pPr>
                      <a:lvl6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6pPr>
                      <a:lvl7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7pPr>
                      <a:lvl8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8pPr>
                      <a:lvl9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9pPr>
                    </a:lstStyle>
                    <a:p>
                      <a:pPr marL="0" indent="0" algn="l" defTabSz="685800" rtl="0">
                        <a:lnSpc>
                          <a:spcPct val="100000"/>
                        </a:lnSpc>
                        <a:spcBef>
                          <a:spcPts val="0"/>
                        </a:spcBef>
                        <a:spcAft>
                          <a:spcPts val="0"/>
                        </a:spcAft>
                        <a:buClrTx/>
                        <a:buSzTx/>
                        <a:buFontTx/>
                        <a:buNone/>
                        <a:tabLst/>
                      </a:pPr>
                      <a:r>
                        <a:rPr lang="en-US" sz="1400" b="1" i="0" dirty="0">
                          <a:solidFill>
                            <a:srgbClr val="4F81BD"/>
                          </a:solidFill>
                          <a:latin typeface="Open Sans"/>
                          <a:ea typeface="Open Sans"/>
                          <a:cs typeface="Open Sans"/>
                        </a:rPr>
                        <a:t>Sexual Assault</a:t>
                      </a:r>
                    </a:p>
                  </a:txBody>
                  <a:tcPr anchor="ctr" horzOverflow="overflow">
                    <a:lnL w="12700">
                      <a:noFill/>
                      <a:headEnd type="none"/>
                      <a:tailEnd type="none"/>
                    </a:lnL>
                    <a:lnR w="12700">
                      <a:noFill/>
                      <a:headEnd type="none"/>
                      <a:tailEnd type="none"/>
                    </a:lnR>
                    <a:lnT w="12700" cap="flat">
                      <a:solidFill>
                        <a:srgbClr val="D2D2D2"/>
                      </a:solidFill>
                      <a:prstDash val="solid"/>
                      <a:round/>
                      <a:headEnd type="none" w="med" len="med"/>
                      <a:tailEnd type="none" w="med" len="med"/>
                    </a:lnT>
                    <a:lnB w="12700" cap="flat">
                      <a:solidFill>
                        <a:srgbClr val="D2D2D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lvl1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1pPr>
                      <a:lvl2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2pPr>
                      <a:lvl3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3pPr>
                      <a:lvl4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4pPr>
                      <a:lvl5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5pPr>
                      <a:lvl6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6pPr>
                      <a:lvl7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7pPr>
                      <a:lvl8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8pPr>
                      <a:lvl9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9pPr>
                    </a:lstStyle>
                    <a:p>
                      <a:pPr algn="ctr"/>
                      <a:r>
                        <a:rPr lang="en-US" sz="1400" b="0" i="0" dirty="0">
                          <a:latin typeface="Open Sans"/>
                          <a:ea typeface="Open Sans"/>
                          <a:cs typeface="Open Sans"/>
                        </a:rPr>
                        <a:t>3.94%</a:t>
                      </a:r>
                    </a:p>
                  </a:txBody>
                  <a:tcPr anchor="ctr" horzOverflow="overflow">
                    <a:lnL w="12700">
                      <a:noFill/>
                      <a:headEnd type="none"/>
                      <a:tailEnd type="none"/>
                    </a:lnL>
                    <a:lnR w="12700">
                      <a:noFill/>
                      <a:headEnd type="none"/>
                      <a:tailEnd type="none"/>
                    </a:lnR>
                    <a:lnT w="12700" cap="flat">
                      <a:solidFill>
                        <a:srgbClr val="D2D2D2"/>
                      </a:solidFill>
                      <a:prstDash val="solid"/>
                      <a:round/>
                      <a:headEnd type="none" w="med" len="med"/>
                      <a:tailEnd type="none" w="med" len="med"/>
                    </a:lnT>
                    <a:lnB w="12700" cap="flat">
                      <a:solidFill>
                        <a:srgbClr val="D2D2D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tx2">
                        <a:lumMod val="60000"/>
                        <a:lumOff val="40000"/>
                        <a:alpha val="50000"/>
                      </a:schemeClr>
                    </a:solidFill>
                  </a:tcPr>
                </a:tc>
                <a:tc>
                  <a:txBody>
                    <a:bodyPr/>
                    <a:lstStyle>
                      <a:lvl1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1pPr>
                      <a:lvl2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2pPr>
                      <a:lvl3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3pPr>
                      <a:lvl4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4pPr>
                      <a:lvl5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5pPr>
                      <a:lvl6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6pPr>
                      <a:lvl7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7pPr>
                      <a:lvl8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8pPr>
                      <a:lvl9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9pPr>
                    </a:lstStyle>
                    <a:p>
                      <a:pPr algn="ctr"/>
                      <a:r>
                        <a:rPr lang="en-US" sz="1400" b="0" i="0" dirty="0">
                          <a:latin typeface="Open Sans"/>
                          <a:ea typeface="Open Sans"/>
                          <a:cs typeface="Open Sans"/>
                        </a:rPr>
                        <a:t>1.08%</a:t>
                      </a:r>
                    </a:p>
                  </a:txBody>
                  <a:tcPr anchor="ctr" horzOverflow="overflow">
                    <a:lnL w="12700">
                      <a:noFill/>
                      <a:headEnd type="none"/>
                      <a:tailEnd type="none"/>
                    </a:lnL>
                    <a:lnR w="76200" cap="flat">
                      <a:solidFill>
                        <a:srgbClr val="FFFFFF"/>
                      </a:solidFill>
                      <a:prstDash val="solid"/>
                      <a:round/>
                      <a:headEnd type="none" w="med" len="med"/>
                      <a:tailEnd type="none" w="med" len="med"/>
                    </a:lnR>
                    <a:lnT w="12700" cap="flat">
                      <a:solidFill>
                        <a:srgbClr val="D2D2D2"/>
                      </a:solidFill>
                      <a:prstDash val="solid"/>
                      <a:round/>
                      <a:headEnd type="none" w="med" len="med"/>
                      <a:tailEnd type="none" w="med" len="med"/>
                    </a:lnT>
                    <a:lnB w="12700" cap="flat">
                      <a:solidFill>
                        <a:srgbClr val="D2D2D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tx2">
                        <a:lumMod val="60000"/>
                        <a:lumOff val="40000"/>
                        <a:alpha val="50000"/>
                      </a:schemeClr>
                    </a:solidFill>
                  </a:tcPr>
                </a:tc>
                <a:tc>
                  <a:txBody>
                    <a:bodyPr/>
                    <a:lstStyle>
                      <a:lvl1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1pPr>
                      <a:lvl2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2pPr>
                      <a:lvl3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3pPr>
                      <a:lvl4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4pPr>
                      <a:lvl5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5pPr>
                      <a:lvl6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6pPr>
                      <a:lvl7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7pPr>
                      <a:lvl8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8pPr>
                      <a:lvl9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9pPr>
                    </a:lstStyle>
                    <a:p>
                      <a:pPr algn="ctr"/>
                      <a:r>
                        <a:rPr lang="en-US" sz="1400" b="0" i="0" dirty="0">
                          <a:latin typeface="Open Sans"/>
                          <a:ea typeface="Open Sans"/>
                          <a:cs typeface="Open Sans"/>
                        </a:rPr>
                        <a:t>23.25%</a:t>
                      </a:r>
                    </a:p>
                  </a:txBody>
                  <a:tcPr anchor="ctr" horzOverflow="overflow">
                    <a:lnL w="76200" cap="flat">
                      <a:solidFill>
                        <a:srgbClr val="FFFFFF"/>
                      </a:solidFill>
                      <a:prstDash val="solid"/>
                      <a:round/>
                      <a:headEnd type="none" w="med" len="med"/>
                      <a:tailEnd type="none" w="med" len="med"/>
                    </a:lnL>
                    <a:lnR w="12700">
                      <a:noFill/>
                      <a:headEnd type="none"/>
                      <a:tailEnd type="none"/>
                    </a:lnR>
                    <a:lnT w="12700" cap="flat">
                      <a:solidFill>
                        <a:srgbClr val="D2D2D2"/>
                      </a:solidFill>
                      <a:prstDash val="solid"/>
                      <a:round/>
                      <a:headEnd type="none" w="med" len="med"/>
                      <a:tailEnd type="none" w="med" len="med"/>
                    </a:lnT>
                    <a:lnB w="12700" cap="flat">
                      <a:solidFill>
                        <a:srgbClr val="D2D2D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tx2">
                        <a:lumMod val="60000"/>
                        <a:lumOff val="40000"/>
                        <a:alpha val="50000"/>
                      </a:schemeClr>
                    </a:solidFill>
                  </a:tcPr>
                </a:tc>
                <a:tc>
                  <a:txBody>
                    <a:bodyPr/>
                    <a:lstStyle>
                      <a:lvl1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1pPr>
                      <a:lvl2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2pPr>
                      <a:lvl3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3pPr>
                      <a:lvl4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4pPr>
                      <a:lvl5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5pPr>
                      <a:lvl6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6pPr>
                      <a:lvl7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7pPr>
                      <a:lvl8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8pPr>
                      <a:lvl9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9pPr>
                    </a:lstStyle>
                    <a:p>
                      <a:pPr algn="ctr"/>
                      <a:r>
                        <a:rPr lang="en-US" sz="1400" b="0" i="0" dirty="0">
                          <a:latin typeface="Open Sans"/>
                          <a:ea typeface="Open Sans"/>
                          <a:cs typeface="Open Sans"/>
                        </a:rPr>
                        <a:t>5.19%</a:t>
                      </a:r>
                    </a:p>
                  </a:txBody>
                  <a:tcPr anchor="ctr" horzOverflow="overflow">
                    <a:lnL w="12700">
                      <a:noFill/>
                      <a:headEnd type="none"/>
                      <a:tailEnd type="none"/>
                    </a:lnL>
                    <a:lnR w="12700">
                      <a:noFill/>
                      <a:headEnd type="none"/>
                      <a:tailEnd type="none"/>
                    </a:lnR>
                    <a:lnT w="12700" cap="flat">
                      <a:solidFill>
                        <a:srgbClr val="D2D2D2"/>
                      </a:solidFill>
                      <a:prstDash val="solid"/>
                      <a:round/>
                      <a:headEnd type="none" w="med" len="med"/>
                      <a:tailEnd type="none" w="med" len="med"/>
                    </a:lnT>
                    <a:lnB w="12700" cap="flat">
                      <a:solidFill>
                        <a:srgbClr val="D2D2D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tx2">
                        <a:lumMod val="60000"/>
                        <a:lumOff val="40000"/>
                        <a:alpha val="50000"/>
                      </a:schemeClr>
                    </a:solidFill>
                  </a:tcPr>
                </a:tc>
                <a:extLst>
                  <a:ext uri="{0D108BD9-81ED-4DB2-BD59-A6C34878D82A}">
                    <a16:rowId xmlns:a16="http://schemas.microsoft.com/office/drawing/2014/main" val="10002"/>
                  </a:ext>
                </a:extLst>
              </a:tr>
              <a:tr h="370840">
                <a:tc>
                  <a:txBody>
                    <a:bodyPr/>
                    <a:lstStyle>
                      <a:lvl1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1pPr>
                      <a:lvl2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2pPr>
                      <a:lvl3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3pPr>
                      <a:lvl4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4pPr>
                      <a:lvl5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5pPr>
                      <a:lvl6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6pPr>
                      <a:lvl7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7pPr>
                      <a:lvl8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8pPr>
                      <a:lvl9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9pPr>
                    </a:lstStyle>
                    <a:p>
                      <a:r>
                        <a:rPr lang="en-US" sz="1400" b="1" i="0" dirty="0">
                          <a:solidFill>
                            <a:srgbClr val="4F81BD"/>
                          </a:solidFill>
                          <a:latin typeface="Open Sans"/>
                          <a:ea typeface="Open Sans"/>
                          <a:cs typeface="Open Sans"/>
                        </a:rPr>
                        <a:t>Relationship Violence</a:t>
                      </a:r>
                    </a:p>
                  </a:txBody>
                  <a:tcPr anchor="ctr" horzOverflow="overflow">
                    <a:lnL w="12700">
                      <a:noFill/>
                      <a:headEnd type="none"/>
                      <a:tailEnd type="none"/>
                    </a:lnL>
                    <a:lnR w="12700">
                      <a:noFill/>
                      <a:headEnd type="none"/>
                      <a:tailEnd type="none"/>
                    </a:lnR>
                    <a:lnT w="12700" cap="flat">
                      <a:solidFill>
                        <a:srgbClr val="D2D2D2"/>
                      </a:solidFill>
                      <a:prstDash val="solid"/>
                      <a:round/>
                      <a:headEnd type="none" w="med" len="med"/>
                      <a:tailEnd type="none" w="med" len="med"/>
                    </a:lnT>
                    <a:lnB w="12700" cap="flat">
                      <a:solidFill>
                        <a:srgbClr val="D2D2D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lvl1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1pPr>
                      <a:lvl2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2pPr>
                      <a:lvl3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3pPr>
                      <a:lvl4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4pPr>
                      <a:lvl5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5pPr>
                      <a:lvl6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6pPr>
                      <a:lvl7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7pPr>
                      <a:lvl8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8pPr>
                      <a:lvl9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9pPr>
                    </a:lstStyle>
                    <a:p>
                      <a:pPr algn="ctr"/>
                      <a:r>
                        <a:rPr lang="en-US" sz="1400" b="0" i="0" dirty="0">
                          <a:latin typeface="Open Sans"/>
                          <a:ea typeface="Open Sans"/>
                          <a:cs typeface="Open Sans"/>
                        </a:rPr>
                        <a:t>4.80%</a:t>
                      </a:r>
                    </a:p>
                  </a:txBody>
                  <a:tcPr anchor="ctr" horzOverflow="overflow">
                    <a:lnL w="12700">
                      <a:noFill/>
                      <a:headEnd type="none"/>
                      <a:tailEnd type="none"/>
                    </a:lnL>
                    <a:lnR w="12700">
                      <a:noFill/>
                      <a:headEnd type="none"/>
                      <a:tailEnd type="none"/>
                    </a:lnR>
                    <a:lnT w="12700" cap="flat">
                      <a:solidFill>
                        <a:srgbClr val="D2D2D2"/>
                      </a:solidFill>
                      <a:prstDash val="solid"/>
                      <a:round/>
                      <a:headEnd type="none" w="med" len="med"/>
                      <a:tailEnd type="none" w="med" len="med"/>
                    </a:lnT>
                    <a:lnB w="12700" cap="flat">
                      <a:solidFill>
                        <a:srgbClr val="D2D2D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tx2">
                        <a:lumMod val="60000"/>
                        <a:lumOff val="40000"/>
                        <a:alpha val="50000"/>
                      </a:schemeClr>
                    </a:solidFill>
                  </a:tcPr>
                </a:tc>
                <a:tc>
                  <a:txBody>
                    <a:bodyPr/>
                    <a:lstStyle>
                      <a:lvl1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1pPr>
                      <a:lvl2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2pPr>
                      <a:lvl3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3pPr>
                      <a:lvl4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4pPr>
                      <a:lvl5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5pPr>
                      <a:lvl6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6pPr>
                      <a:lvl7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7pPr>
                      <a:lvl8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8pPr>
                      <a:lvl9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9pPr>
                    </a:lstStyle>
                    <a:p>
                      <a:pPr algn="ctr"/>
                      <a:r>
                        <a:rPr lang="en-US" sz="1400" b="0" i="0" dirty="0">
                          <a:latin typeface="Open Sans"/>
                          <a:ea typeface="Open Sans"/>
                          <a:cs typeface="Open Sans"/>
                        </a:rPr>
                        <a:t>0.84%</a:t>
                      </a:r>
                    </a:p>
                  </a:txBody>
                  <a:tcPr anchor="ctr" horzOverflow="overflow">
                    <a:lnL w="12700">
                      <a:noFill/>
                      <a:headEnd type="none"/>
                      <a:tailEnd type="none"/>
                    </a:lnL>
                    <a:lnR w="76200" cap="flat">
                      <a:solidFill>
                        <a:srgbClr val="FFFFFF"/>
                      </a:solidFill>
                      <a:prstDash val="solid"/>
                      <a:round/>
                      <a:headEnd type="none" w="med" len="med"/>
                      <a:tailEnd type="none" w="med" len="med"/>
                    </a:lnR>
                    <a:lnT w="12700" cap="flat">
                      <a:solidFill>
                        <a:srgbClr val="D2D2D2"/>
                      </a:solidFill>
                      <a:prstDash val="solid"/>
                      <a:round/>
                      <a:headEnd type="none" w="med" len="med"/>
                      <a:tailEnd type="none" w="med" len="med"/>
                    </a:lnT>
                    <a:lnB w="12700" cap="flat">
                      <a:solidFill>
                        <a:srgbClr val="D2D2D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tx2">
                        <a:lumMod val="60000"/>
                        <a:lumOff val="40000"/>
                        <a:alpha val="50000"/>
                      </a:schemeClr>
                    </a:solidFill>
                  </a:tcPr>
                </a:tc>
                <a:tc>
                  <a:txBody>
                    <a:bodyPr/>
                    <a:lstStyle>
                      <a:lvl1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1pPr>
                      <a:lvl2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2pPr>
                      <a:lvl3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3pPr>
                      <a:lvl4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4pPr>
                      <a:lvl5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5pPr>
                      <a:lvl6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6pPr>
                      <a:lvl7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7pPr>
                      <a:lvl8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8pPr>
                      <a:lvl9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9pPr>
                    </a:lstStyle>
                    <a:p>
                      <a:pPr algn="ctr"/>
                      <a:r>
                        <a:rPr lang="en-US" sz="1400" b="0" i="0" dirty="0">
                          <a:latin typeface="Open Sans"/>
                          <a:ea typeface="Open Sans"/>
                          <a:cs typeface="Open Sans"/>
                        </a:rPr>
                        <a:t>13.29%</a:t>
                      </a:r>
                    </a:p>
                  </a:txBody>
                  <a:tcPr anchor="ctr" horzOverflow="overflow">
                    <a:lnL w="76200" cap="flat">
                      <a:solidFill>
                        <a:srgbClr val="FFFFFF"/>
                      </a:solidFill>
                      <a:prstDash val="solid"/>
                      <a:round/>
                      <a:headEnd type="none" w="med" len="med"/>
                      <a:tailEnd type="none" w="med" len="med"/>
                    </a:lnL>
                    <a:lnR w="12700">
                      <a:noFill/>
                      <a:headEnd type="none"/>
                      <a:tailEnd type="none"/>
                    </a:lnR>
                    <a:lnT w="12700" cap="flat">
                      <a:solidFill>
                        <a:srgbClr val="D2D2D2"/>
                      </a:solidFill>
                      <a:prstDash val="solid"/>
                      <a:round/>
                      <a:headEnd type="none" w="med" len="med"/>
                      <a:tailEnd type="none" w="med" len="med"/>
                    </a:lnT>
                    <a:lnB w="12700" cap="flat">
                      <a:solidFill>
                        <a:srgbClr val="D2D2D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tx2">
                        <a:lumMod val="60000"/>
                        <a:lumOff val="40000"/>
                        <a:alpha val="50000"/>
                      </a:schemeClr>
                    </a:solidFill>
                  </a:tcPr>
                </a:tc>
                <a:tc>
                  <a:txBody>
                    <a:bodyPr/>
                    <a:lstStyle>
                      <a:lvl1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1pPr>
                      <a:lvl2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2pPr>
                      <a:lvl3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3pPr>
                      <a:lvl4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4pPr>
                      <a:lvl5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5pPr>
                      <a:lvl6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6pPr>
                      <a:lvl7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7pPr>
                      <a:lvl8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8pPr>
                      <a:lvl9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9pPr>
                    </a:lstStyle>
                    <a:p>
                      <a:pPr algn="ctr"/>
                      <a:r>
                        <a:rPr lang="en-US" sz="1400" b="0" i="0" dirty="0">
                          <a:latin typeface="Open Sans"/>
                          <a:ea typeface="Open Sans"/>
                          <a:cs typeface="Open Sans"/>
                        </a:rPr>
                        <a:t>0.68%</a:t>
                      </a:r>
                    </a:p>
                  </a:txBody>
                  <a:tcPr anchor="ctr" horzOverflow="overflow">
                    <a:lnL w="12700">
                      <a:noFill/>
                      <a:headEnd type="none"/>
                      <a:tailEnd type="none"/>
                    </a:lnL>
                    <a:lnR w="12700">
                      <a:noFill/>
                      <a:headEnd type="none"/>
                      <a:tailEnd type="none"/>
                    </a:lnR>
                    <a:lnT w="12700" cap="flat">
                      <a:solidFill>
                        <a:srgbClr val="D2D2D2"/>
                      </a:solidFill>
                      <a:prstDash val="solid"/>
                      <a:round/>
                      <a:headEnd type="none" w="med" len="med"/>
                      <a:tailEnd type="none" w="med" len="med"/>
                    </a:lnT>
                    <a:lnB w="12700" cap="flat">
                      <a:solidFill>
                        <a:srgbClr val="D2D2D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tx2">
                        <a:lumMod val="60000"/>
                        <a:lumOff val="40000"/>
                        <a:alpha val="50000"/>
                      </a:schemeClr>
                    </a:solidFill>
                  </a:tcPr>
                </a:tc>
                <a:extLst>
                  <a:ext uri="{0D108BD9-81ED-4DB2-BD59-A6C34878D82A}">
                    <a16:rowId xmlns:a16="http://schemas.microsoft.com/office/drawing/2014/main" val="10003"/>
                  </a:ext>
                </a:extLst>
              </a:tr>
              <a:tr h="370840">
                <a:tc>
                  <a:txBody>
                    <a:bodyPr/>
                    <a:lstStyle>
                      <a:lvl1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1pPr>
                      <a:lvl2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2pPr>
                      <a:lvl3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3pPr>
                      <a:lvl4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4pPr>
                      <a:lvl5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5pPr>
                      <a:lvl6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6pPr>
                      <a:lvl7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7pPr>
                      <a:lvl8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8pPr>
                      <a:lvl9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9pPr>
                    </a:lstStyle>
                    <a:p>
                      <a:r>
                        <a:rPr lang="en-US" sz="1400" b="1" i="0" dirty="0">
                          <a:solidFill>
                            <a:srgbClr val="4F81BD"/>
                          </a:solidFill>
                          <a:latin typeface="Open Sans"/>
                          <a:ea typeface="Open Sans"/>
                          <a:cs typeface="Open Sans"/>
                        </a:rPr>
                        <a:t>Stalking</a:t>
                      </a:r>
                    </a:p>
                  </a:txBody>
                  <a:tcPr anchor="ctr" horzOverflow="overflow">
                    <a:lnL w="12700">
                      <a:noFill/>
                      <a:headEnd type="none"/>
                      <a:tailEnd type="none"/>
                    </a:lnL>
                    <a:lnR w="12700">
                      <a:noFill/>
                      <a:headEnd type="none"/>
                      <a:tailEnd type="none"/>
                    </a:lnR>
                    <a:lnT w="12700" cap="flat">
                      <a:solidFill>
                        <a:srgbClr val="D2D2D2"/>
                      </a:solidFill>
                      <a:prstDash val="solid"/>
                      <a:round/>
                      <a:headEnd type="none" w="med" len="med"/>
                      <a:tailEnd type="none" w="med" len="med"/>
                    </a:lnT>
                    <a:lnB w="12700" cap="flat">
                      <a:solidFill>
                        <a:srgbClr val="D2D2D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lvl1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1pPr>
                      <a:lvl2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2pPr>
                      <a:lvl3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3pPr>
                      <a:lvl4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4pPr>
                      <a:lvl5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5pPr>
                      <a:lvl6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6pPr>
                      <a:lvl7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7pPr>
                      <a:lvl8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8pPr>
                      <a:lvl9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9pPr>
                    </a:lstStyle>
                    <a:p>
                      <a:pPr algn="ctr"/>
                      <a:r>
                        <a:rPr lang="en-US" sz="1400" b="0" i="0" dirty="0">
                          <a:latin typeface="Open Sans"/>
                          <a:ea typeface="Open Sans"/>
                          <a:cs typeface="Open Sans"/>
                        </a:rPr>
                        <a:t>4.06%</a:t>
                      </a:r>
                    </a:p>
                  </a:txBody>
                  <a:tcPr anchor="ctr" horzOverflow="overflow">
                    <a:lnL w="12700">
                      <a:noFill/>
                      <a:headEnd type="none"/>
                      <a:tailEnd type="none"/>
                    </a:lnL>
                    <a:lnR w="12700">
                      <a:noFill/>
                      <a:headEnd type="none"/>
                      <a:tailEnd type="none"/>
                    </a:lnR>
                    <a:lnT w="12700" cap="flat">
                      <a:solidFill>
                        <a:srgbClr val="D2D2D2"/>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solidFill>
                      <a:schemeClr val="tx2">
                        <a:lumMod val="60000"/>
                        <a:lumOff val="40000"/>
                        <a:alpha val="50000"/>
                      </a:schemeClr>
                    </a:solidFill>
                  </a:tcPr>
                </a:tc>
                <a:tc>
                  <a:txBody>
                    <a:bodyPr/>
                    <a:lstStyle>
                      <a:lvl1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1pPr>
                      <a:lvl2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2pPr>
                      <a:lvl3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3pPr>
                      <a:lvl4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4pPr>
                      <a:lvl5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5pPr>
                      <a:lvl6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6pPr>
                      <a:lvl7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7pPr>
                      <a:lvl8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8pPr>
                      <a:lvl9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9pPr>
                    </a:lstStyle>
                    <a:p>
                      <a:pPr algn="ctr"/>
                      <a:r>
                        <a:rPr lang="en-US" sz="1400" b="0" i="0" dirty="0">
                          <a:latin typeface="Open Sans"/>
                          <a:ea typeface="Open Sans"/>
                          <a:cs typeface="Open Sans"/>
                        </a:rPr>
                        <a:t>0.84%</a:t>
                      </a:r>
                    </a:p>
                  </a:txBody>
                  <a:tcPr anchor="ctr" horzOverflow="overflow">
                    <a:lnL w="12700">
                      <a:noFill/>
                      <a:headEnd type="none"/>
                      <a:tailEnd type="none"/>
                    </a:lnL>
                    <a:lnR w="76200" cap="flat">
                      <a:solidFill>
                        <a:srgbClr val="FFFFFF"/>
                      </a:solidFill>
                      <a:prstDash val="solid"/>
                      <a:round/>
                      <a:headEnd type="none" w="med" len="med"/>
                      <a:tailEnd type="none" w="med" len="med"/>
                    </a:lnR>
                    <a:lnT w="12700" cap="flat">
                      <a:solidFill>
                        <a:srgbClr val="D2D2D2"/>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solidFill>
                      <a:schemeClr val="tx2">
                        <a:lumMod val="60000"/>
                        <a:lumOff val="40000"/>
                        <a:alpha val="50000"/>
                      </a:schemeClr>
                    </a:solidFill>
                  </a:tcPr>
                </a:tc>
                <a:tc>
                  <a:txBody>
                    <a:bodyPr/>
                    <a:lstStyle>
                      <a:lvl1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1pPr>
                      <a:lvl2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2pPr>
                      <a:lvl3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3pPr>
                      <a:lvl4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4pPr>
                      <a:lvl5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5pPr>
                      <a:lvl6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6pPr>
                      <a:lvl7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7pPr>
                      <a:lvl8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8pPr>
                      <a:lvl9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9pPr>
                    </a:lstStyle>
                    <a:p>
                      <a:pPr algn="ctr"/>
                      <a:r>
                        <a:rPr lang="en-US" sz="1400" b="0" i="0" dirty="0">
                          <a:latin typeface="Open Sans"/>
                          <a:ea typeface="Open Sans"/>
                          <a:cs typeface="Open Sans"/>
                        </a:rPr>
                        <a:t>24.83%</a:t>
                      </a:r>
                    </a:p>
                  </a:txBody>
                  <a:tcPr anchor="ctr" horzOverflow="overflow">
                    <a:lnL w="76200" cap="flat">
                      <a:solidFill>
                        <a:srgbClr val="FFFFFF"/>
                      </a:solidFill>
                      <a:prstDash val="solid"/>
                      <a:round/>
                      <a:headEnd type="none" w="med" len="med"/>
                      <a:tailEnd type="none" w="med" len="med"/>
                    </a:lnL>
                    <a:lnR w="12700">
                      <a:noFill/>
                      <a:headEnd type="none"/>
                      <a:tailEnd type="none"/>
                    </a:lnR>
                    <a:lnT w="12700" cap="flat">
                      <a:solidFill>
                        <a:srgbClr val="D2D2D2"/>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solidFill>
                      <a:schemeClr val="tx2">
                        <a:lumMod val="60000"/>
                        <a:lumOff val="40000"/>
                        <a:alpha val="50000"/>
                      </a:schemeClr>
                    </a:solidFill>
                  </a:tcPr>
                </a:tc>
                <a:tc>
                  <a:txBody>
                    <a:bodyPr/>
                    <a:lstStyle>
                      <a:lvl1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1pPr>
                      <a:lvl2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2pPr>
                      <a:lvl3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3pPr>
                      <a:lvl4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4pPr>
                      <a:lvl5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5pPr>
                      <a:lvl6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6pPr>
                      <a:lvl7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7pPr>
                      <a:lvl8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8pPr>
                      <a:lvl9pPr algn="l" rtl="0">
                        <a:lnSpc>
                          <a:spcPct val="100000"/>
                        </a:lnSpc>
                        <a:spcBef>
                          <a:spcPts val="0"/>
                        </a:spcBef>
                        <a:spcAft>
                          <a:spcPts val="0"/>
                        </a:spcAft>
                        <a:buClr>
                          <a:srgbClr val="000000"/>
                        </a:buClr>
                        <a:buFont typeface="Arial"/>
                        <a:defRPr sz="1400" b="0" i="0" u="none" dirty="0">
                          <a:solidFill>
                            <a:schemeClr val="tx1"/>
                          </a:solidFill>
                          <a:latin typeface="Calibri"/>
                          <a:sym typeface="Arial"/>
                        </a:defRPr>
                      </a:lvl9pPr>
                    </a:lstStyle>
                    <a:p>
                      <a:pPr algn="ctr"/>
                      <a:r>
                        <a:rPr lang="en-US" sz="1400" b="0" i="0" dirty="0">
                          <a:latin typeface="Open Sans"/>
                          <a:ea typeface="Open Sans"/>
                          <a:cs typeface="Open Sans"/>
                        </a:rPr>
                        <a:t>8.35%</a:t>
                      </a:r>
                    </a:p>
                  </a:txBody>
                  <a:tcPr anchor="ctr" horzOverflow="overflow">
                    <a:lnL w="12700">
                      <a:noFill/>
                      <a:headEnd type="none"/>
                      <a:tailEnd type="none"/>
                    </a:lnL>
                    <a:lnR w="12700">
                      <a:noFill/>
                      <a:headEnd type="none"/>
                      <a:tailEnd type="none"/>
                    </a:lnR>
                    <a:lnT w="12700" cap="flat">
                      <a:solidFill>
                        <a:srgbClr val="D2D2D2"/>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solidFill>
                      <a:schemeClr val="tx2">
                        <a:lumMod val="60000"/>
                        <a:lumOff val="40000"/>
                        <a:alpha val="50000"/>
                      </a:schemeClr>
                    </a:solidFill>
                  </a:tcPr>
                </a:tc>
                <a:extLst>
                  <a:ext uri="{0D108BD9-81ED-4DB2-BD59-A6C34878D82A}">
                    <a16:rowId xmlns:a16="http://schemas.microsoft.com/office/drawing/2014/main" val="10004"/>
                  </a:ext>
                </a:extLst>
              </a:tr>
            </a:tbl>
          </a:graphicData>
        </a:graphic>
      </p:graphicFrame>
      <p:sp>
        <p:nvSpPr>
          <p:cNvPr id="4" name="Content Placeholder 4"/>
          <p:cNvSpPr txBox="1">
            <a:spLocks noChangeArrowheads="1"/>
          </p:cNvSpPr>
          <p:nvPr/>
        </p:nvSpPr>
        <p:spPr bwMode="white">
          <a:xfrm>
            <a:off x="6444208" y="3297059"/>
            <a:ext cx="5236093" cy="1757679"/>
          </a:xfrm>
          <a:prstGeom prst="rect">
            <a:avLst/>
          </a:prstGeom>
          <a:ln>
            <a:headEnd type="none"/>
            <a:tailEnd type="none"/>
          </a:ln>
        </p:spPr>
        <p:txBody>
          <a:bodyPr wrap="square" lIns="91440" tIns="45720" rIns="91440" bIns="45720" numCol="1" spcCol="457200" anchor="ctr">
            <a:noAutofit/>
          </a:bodyPr>
          <a:lstStyle>
            <a:lvl1pPr marL="171450" indent="-171450" algn="l" defTabSz="685800" rtl="0">
              <a:lnSpc>
                <a:spcPct val="90000"/>
              </a:lnSpc>
              <a:spcBef>
                <a:spcPts val="750"/>
              </a:spcBef>
              <a:buFont typeface="Arial"/>
              <a:buChar char="•"/>
              <a:defRPr sz="2100" b="0" i="0" kern="1200" dirty="0">
                <a:solidFill>
                  <a:schemeClr val="tx1"/>
                </a:solidFill>
                <a:latin typeface="Lato Light"/>
                <a:ea typeface="Lato Light"/>
                <a:cs typeface="Lato Light"/>
              </a:defRPr>
            </a:lvl1pPr>
            <a:lvl2pPr marL="514350" indent="-171450" algn="l" defTabSz="685800" rtl="0">
              <a:lnSpc>
                <a:spcPct val="90000"/>
              </a:lnSpc>
              <a:spcBef>
                <a:spcPts val="375"/>
              </a:spcBef>
              <a:buFont typeface="Arial"/>
              <a:buChar char="•"/>
              <a:defRPr sz="1800" b="0" i="0" kern="1200" dirty="0">
                <a:solidFill>
                  <a:schemeClr val="tx1"/>
                </a:solidFill>
                <a:latin typeface="Lato Light"/>
                <a:ea typeface="Lato Light"/>
                <a:cs typeface="Lato Light"/>
              </a:defRPr>
            </a:lvl2pPr>
            <a:lvl3pPr marL="857250" indent="-171450" algn="l" defTabSz="685800" rtl="0">
              <a:lnSpc>
                <a:spcPct val="90000"/>
              </a:lnSpc>
              <a:spcBef>
                <a:spcPts val="375"/>
              </a:spcBef>
              <a:buFont typeface="Arial"/>
              <a:buChar char="•"/>
              <a:defRPr sz="1500" b="0" i="0" kern="1200" dirty="0">
                <a:solidFill>
                  <a:schemeClr val="tx1"/>
                </a:solidFill>
                <a:latin typeface="Lato Light"/>
                <a:ea typeface="Lato Light"/>
                <a:cs typeface="Lato Light"/>
              </a:defRPr>
            </a:lvl3pPr>
            <a:lvl4pPr marL="12001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4pPr>
            <a:lvl5pPr marL="15430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5pPr>
            <a:lvl6pPr marL="1885950" indent="-171450" algn="l" defTabSz="685800" rtl="0">
              <a:lnSpc>
                <a:spcPct val="90000"/>
              </a:lnSpc>
              <a:spcBef>
                <a:spcPts val="375"/>
              </a:spcBef>
              <a:buFont typeface="Arial"/>
              <a:buChar char="•"/>
              <a:defRPr sz="1350" kern="1200" dirty="0">
                <a:solidFill>
                  <a:schemeClr val="tx1"/>
                </a:solidFill>
                <a:latin typeface="+mn-lt"/>
                <a:ea typeface="+mn-ea"/>
                <a:cs typeface="+mn-cs"/>
              </a:defRPr>
            </a:lvl6pPr>
            <a:lvl7pPr marL="2228850" indent="-171450" algn="l" defTabSz="685800" rtl="0">
              <a:lnSpc>
                <a:spcPct val="90000"/>
              </a:lnSpc>
              <a:spcBef>
                <a:spcPts val="375"/>
              </a:spcBef>
              <a:buFont typeface="Arial"/>
              <a:buChar char="•"/>
              <a:defRPr sz="1350" kern="1200" dirty="0">
                <a:solidFill>
                  <a:schemeClr val="tx1"/>
                </a:solidFill>
                <a:latin typeface="+mn-lt"/>
                <a:ea typeface="+mn-ea"/>
                <a:cs typeface="+mn-cs"/>
              </a:defRPr>
            </a:lvl7pPr>
            <a:lvl8pPr marL="2571750" indent="-171450" algn="l" defTabSz="685800" rtl="0">
              <a:lnSpc>
                <a:spcPct val="90000"/>
              </a:lnSpc>
              <a:spcBef>
                <a:spcPts val="375"/>
              </a:spcBef>
              <a:buFont typeface="Arial"/>
              <a:buChar char="•"/>
              <a:defRPr sz="1350" kern="1200" dirty="0">
                <a:solidFill>
                  <a:schemeClr val="tx1"/>
                </a:solidFill>
                <a:latin typeface="+mn-lt"/>
                <a:ea typeface="+mn-ea"/>
                <a:cs typeface="+mn-cs"/>
              </a:defRPr>
            </a:lvl8pPr>
            <a:lvl9pPr marL="2914650" indent="-171450" algn="l" defTabSz="685800" rtl="0">
              <a:lnSpc>
                <a:spcPct val="90000"/>
              </a:lnSpc>
              <a:spcBef>
                <a:spcPts val="375"/>
              </a:spcBef>
              <a:buFont typeface="Arial"/>
              <a:buChar char="•"/>
              <a:defRPr sz="1350" kern="1200" dirty="0">
                <a:solidFill>
                  <a:schemeClr val="tx1"/>
                </a:solidFill>
                <a:latin typeface="+mn-lt"/>
                <a:ea typeface="+mn-ea"/>
                <a:cs typeface="+mn-cs"/>
              </a:defRPr>
            </a:lvl9pPr>
          </a:lstStyle>
          <a:p>
            <a:pPr marL="0" indent="0" algn="l" defTabSz="685800" rtl="0">
              <a:lnSpc>
                <a:spcPct val="90000"/>
              </a:lnSpc>
              <a:spcBef>
                <a:spcPts val="750"/>
              </a:spcBef>
              <a:spcAft>
                <a:spcPts val="0"/>
              </a:spcAft>
              <a:buClrTx/>
              <a:buSzTx/>
              <a:buFont typeface="Arial"/>
              <a:buNone/>
              <a:tabLst/>
            </a:pPr>
            <a:r>
              <a:rPr lang="en-US" sz="800" b="1" i="0" u="none" kern="1200" spc="0" dirty="0">
                <a:ln>
                  <a:noFill/>
                </a:ln>
                <a:solidFill>
                  <a:srgbClr val="4C5758"/>
                </a:solidFill>
                <a:effectLst/>
                <a:uLnTx/>
                <a:uFillTx/>
                <a:latin typeface="Open Sans"/>
                <a:ea typeface="Open Sans"/>
                <a:cs typeface="Open Sans"/>
              </a:rPr>
              <a:t>Before</a:t>
            </a:r>
            <a:r>
              <a:rPr lang="en-US" sz="800" b="1" i="0" u="none" kern="1200" spc="0" dirty="0">
                <a:ln>
                  <a:noFill/>
                </a:ln>
                <a:solidFill>
                  <a:srgbClr val="4A4A4A"/>
                </a:solidFill>
                <a:effectLst/>
                <a:uLnTx/>
                <a:uFillTx/>
                <a:latin typeface="Open Sans"/>
                <a:ea typeface="Open Sans"/>
                <a:cs typeface="Open Sans"/>
              </a:rPr>
              <a:t> </a:t>
            </a:r>
            <a:r>
              <a:rPr lang="en-US" sz="800" dirty="0">
                <a:solidFill>
                  <a:srgbClr val="4A4A4A"/>
                </a:solidFill>
                <a:latin typeface="Open Sans"/>
                <a:ea typeface="Open Sans"/>
                <a:cs typeface="Open Sans"/>
              </a:rPr>
              <a:t>= </a:t>
            </a:r>
            <a:r>
              <a:rPr lang="en-US" sz="800" b="0" i="0" u="none" kern="1200" spc="0" dirty="0">
                <a:ln>
                  <a:noFill/>
                </a:ln>
                <a:solidFill>
                  <a:srgbClr val="4C5758"/>
                </a:solidFill>
                <a:effectLst/>
                <a:uLnTx/>
                <a:uFillTx/>
                <a:latin typeface="Open Sans"/>
                <a:ea typeface="Open Sans"/>
                <a:cs typeface="Open Sans"/>
              </a:rPr>
              <a:t>Percentage (%) of respondents who reported “Yes, before coming to campus” OR “Yes, before and after coming to campus” </a:t>
            </a:r>
          </a:p>
          <a:p>
            <a:pPr marL="0" indent="0" algn="l" defTabSz="685800" rtl="0">
              <a:lnSpc>
                <a:spcPct val="90000"/>
              </a:lnSpc>
              <a:spcBef>
                <a:spcPts val="750"/>
              </a:spcBef>
              <a:spcAft>
                <a:spcPts val="0"/>
              </a:spcAft>
              <a:buClrTx/>
              <a:buSzTx/>
              <a:buFont typeface="Arial"/>
              <a:buNone/>
              <a:tabLst/>
            </a:pPr>
            <a:r>
              <a:rPr lang="en-US" sz="800" b="1" i="0" u="none" kern="1200" spc="0" dirty="0">
                <a:ln>
                  <a:noFill/>
                </a:ln>
                <a:solidFill>
                  <a:srgbClr val="4C5758"/>
                </a:solidFill>
                <a:effectLst/>
                <a:uLnTx/>
                <a:uFillTx/>
                <a:latin typeface="Open Sans"/>
                <a:ea typeface="Open Sans"/>
                <a:cs typeface="Open Sans"/>
              </a:rPr>
              <a:t>After</a:t>
            </a:r>
            <a:r>
              <a:rPr lang="en-US" sz="800" b="0" i="0" u="none" kern="1200" spc="0" dirty="0">
                <a:ln>
                  <a:noFill/>
                </a:ln>
                <a:solidFill>
                  <a:srgbClr val="4C5758"/>
                </a:solidFill>
                <a:effectLst/>
                <a:uLnTx/>
                <a:uFillTx/>
                <a:latin typeface="Open Sans"/>
                <a:ea typeface="Open Sans"/>
                <a:cs typeface="Open Sans"/>
              </a:rPr>
              <a:t> = Percentage (%) of respondents who reported “Yes, after coming to campus” OR “Yes, before and after coming to campus”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latin typeface="Open Sans"/>
                <a:ea typeface="Open Sans"/>
                <a:cs typeface="Open Sans"/>
              </a:rPr>
              <a:t>Bystander Behaviors - Male-Identifying Students</a:t>
            </a:r>
            <a:br>
              <a:rPr lang="en-US" b="1" dirty="0"/>
            </a:br>
            <a:endParaRPr lang="en-US" b="1" dirty="0"/>
          </a:p>
        </p:txBody>
      </p:sp>
      <p:sp>
        <p:nvSpPr>
          <p:cNvPr id="22" name="Footer Placeholder 2"/>
          <p:cNvSpPr>
            <a:spLocks noGrp="1"/>
          </p:cNvSpPr>
          <p:nvPr>
            <p:ph type="ftr" idx="11"/>
          </p:nvPr>
        </p:nvSpPr>
        <p:spPr bwMode="white">
          <a:xfrm>
            <a:off x="2038349" y="6407711"/>
            <a:ext cx="5496303" cy="136525"/>
          </a:xfrm>
          <a:ln>
            <a:headEnd type="none"/>
            <a:tailEnd type="none"/>
          </a:ln>
        </p:spPr>
        <p:txBody>
          <a:bodyPr wrap="square"/>
          <a:lstStyle/>
          <a:p>
            <a:pPr>
              <a:lnSpc>
                <a:spcPts val="1200"/>
              </a:lnSpc>
              <a:spcAft>
                <a:spcPts val="200"/>
              </a:spcAft>
            </a:pPr>
            <a:r>
              <a:rPr lang="en-US" sz="800" dirty="0">
                <a:latin typeface="Open Sans"/>
                <a:ea typeface="Open Sans"/>
                <a:cs typeface="Open Sans"/>
              </a:rPr>
              <a:t>Based on responses to the Post-Course Survey (Survey 2).</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18</a:t>
            </a:fld>
            <a:endParaRPr lang="en-US" dirty="0"/>
          </a:p>
        </p:txBody>
      </p:sp>
      <p:cxnSp>
        <p:nvCxnSpPr>
          <p:cNvPr id="15" name="Straight Connector 14"/>
          <p:cNvCxnSpPr/>
          <p:nvPr/>
        </p:nvCxnSpPr>
        <p:spPr bwMode="white">
          <a:xfrm>
            <a:off x="4676648" y="1287518"/>
            <a:ext cx="0" cy="4683635"/>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7" name="TextBox 16"/>
          <p:cNvSpPr txBox="1">
            <a:spLocks noChangeArrowheads="1"/>
          </p:cNvSpPr>
          <p:nvPr/>
        </p:nvSpPr>
        <p:spPr bwMode="white">
          <a:xfrm>
            <a:off x="685800" y="1287518"/>
            <a:ext cx="3852712" cy="2001830"/>
          </a:xfrm>
          <a:prstGeom prst="rect">
            <a:avLst/>
          </a:prstGeom>
          <a:noFill/>
          <a:ln>
            <a:headEnd type="none"/>
            <a:tailEnd type="none"/>
          </a:ln>
        </p:spPr>
        <p:txBody>
          <a:bodyPr wrap="square">
            <a:spAutoFit/>
          </a:bodyPr>
          <a:lstStyle/>
          <a:p>
            <a:pPr marL="0" indent="0" defTabSz="914400">
              <a:lnSpc>
                <a:spcPct val="150000"/>
              </a:lnSpc>
              <a:spcAft>
                <a:spcPts val="200"/>
              </a:spcAft>
              <a:buClr>
                <a:srgbClr val="595959"/>
              </a:buClr>
              <a:buSzPts val="1800"/>
              <a:buNone/>
            </a:pPr>
            <a:r>
              <a:rPr lang="en-US" sz="1200" dirty="0">
                <a:latin typeface="Open Sans"/>
                <a:ea typeface="Open Sans"/>
                <a:cs typeface="Open Sans"/>
              </a:rPr>
              <a:t>Proactive bystander behaviors — stepping in directly or engaging other observers indirectly — are some of the most important ways students can support and build a healthy campus environment. On the right is a summary of when male-identifying students on your campus have intervened, and their preferred strategies for doing so.</a:t>
            </a:r>
            <a:endParaRPr lang="en-US" sz="1200" dirty="0">
              <a:latin typeface="Open Sans"/>
              <a:ea typeface="Open Sans"/>
              <a:cs typeface="Open Sans"/>
              <a:sym typeface="Arial"/>
            </a:endParaRPr>
          </a:p>
        </p:txBody>
      </p:sp>
      <p:sp>
        <p:nvSpPr>
          <p:cNvPr id="19" name="Rectangle 18"/>
          <p:cNvSpPr>
            <a:spLocks/>
          </p:cNvSpPr>
          <p:nvPr/>
        </p:nvSpPr>
        <p:spPr bwMode="white">
          <a:xfrm>
            <a:off x="800099" y="3492499"/>
            <a:ext cx="3389934" cy="2396392"/>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marL="0" indent="0">
              <a:lnSpc>
                <a:spcPts val="1200"/>
              </a:lnSpc>
              <a:spcAft>
                <a:spcPts val="200"/>
              </a:spcAft>
              <a:buFont typeface="Arial"/>
              <a:buNone/>
            </a:pPr>
            <a:r>
              <a:rPr lang="en-US" sz="1000" b="1" dirty="0">
                <a:solidFill>
                  <a:schemeClr val="tx1"/>
                </a:solidFill>
                <a:latin typeface="Open Sans"/>
              </a:rPr>
              <a:t>Programming Tip</a:t>
            </a:r>
          </a:p>
          <a:p>
            <a:pPr marL="0" indent="0">
              <a:lnSpc>
                <a:spcPts val="1200"/>
              </a:lnSpc>
              <a:spcAft>
                <a:spcPts val="200"/>
              </a:spcAft>
              <a:buFont typeface="Arial"/>
              <a:buNone/>
            </a:pPr>
            <a:endParaRPr lang="en-US" sz="900" dirty="0">
              <a:solidFill>
                <a:srgbClr val="4C5758"/>
              </a:solidFill>
              <a:latin typeface="Open Sans"/>
            </a:endParaRPr>
          </a:p>
          <a:p>
            <a:pPr marL="0" indent="0">
              <a:lnSpc>
                <a:spcPct val="130000"/>
              </a:lnSpc>
              <a:spcAft>
                <a:spcPts val="200"/>
              </a:spcAft>
              <a:buFont typeface="Arial"/>
              <a:buNone/>
            </a:pPr>
            <a:r>
              <a:rPr lang="en-US" sz="900" dirty="0">
                <a:solidFill>
                  <a:srgbClr val="4C5758"/>
                </a:solidFill>
                <a:latin typeface="Open Sans"/>
              </a:rPr>
              <a:t>Research has shown that male identifying students may be more likely to engage in active, confrontational bystander behaviors than their female-identifying peers. While it is encouraging to know that students are interested in stepping in to help peers, not every situation calls for a specific type of response. Students should be encouraged to engage in a wide range of behaviors and helped to understand which strategies should be employed for maximum effectiveness.</a:t>
            </a:r>
          </a:p>
        </p:txBody>
      </p:sp>
      <p:sp>
        <p:nvSpPr>
          <p:cNvPr id="20" name="Rectangle 19"/>
          <p:cNvSpPr>
            <a:spLocks/>
          </p:cNvSpPr>
          <p:nvPr/>
        </p:nvSpPr>
        <p:spPr bwMode="white">
          <a:xfrm>
            <a:off x="685800" y="3488899"/>
            <a:ext cx="137160" cy="2411744"/>
          </a:xfrm>
          <a:prstGeom prst="rect">
            <a:avLst/>
          </a:prstGeom>
          <a:solidFill>
            <a:schemeClr val="accent1"/>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latin typeface="Open Sans"/>
            </a:endParaRPr>
          </a:p>
        </p:txBody>
      </p:sp>
      <p:sp>
        <p:nvSpPr>
          <p:cNvPr id="11" name="TextBox 10"/>
          <p:cNvSpPr txBox="1">
            <a:spLocks noChangeArrowheads="1"/>
          </p:cNvSpPr>
          <p:nvPr/>
        </p:nvSpPr>
        <p:spPr bwMode="white">
          <a:xfrm>
            <a:off x="5220534" y="3980934"/>
            <a:ext cx="5603667" cy="1877018"/>
          </a:xfrm>
          <a:prstGeom prst="rect">
            <a:avLst/>
          </a:prstGeom>
          <a:solidFill>
            <a:schemeClr val="bg1">
              <a:lumMod val="95000"/>
            </a:schemeClr>
          </a:solidFill>
          <a:ln>
            <a:headEnd type="none"/>
            <a:tailEnd type="none"/>
          </a:ln>
        </p:spPr>
        <p:txBody>
          <a:bodyPr wrap="square" anchor="ctr">
            <a:noAutofit/>
          </a:bodyPr>
          <a:lstStyle/>
          <a:p>
            <a:pPr>
              <a:spcAft>
                <a:spcPts val="300"/>
              </a:spcAft>
            </a:pPr>
            <a:r>
              <a:rPr lang="en-US" b="1" dirty="0">
                <a:solidFill>
                  <a:srgbClr val="1F497D"/>
                </a:solidFill>
                <a:latin typeface="Open Sans"/>
                <a:ea typeface="Open Sans"/>
                <a:cs typeface="Open Sans"/>
              </a:rPr>
              <a:t>Preferred Bystander Behaviors</a:t>
            </a:r>
          </a:p>
          <a:p>
            <a:r>
              <a:rPr lang="en-US" sz="1100" dirty="0">
                <a:latin typeface="Open Sans"/>
                <a:ea typeface="Open Sans"/>
                <a:cs typeface="Open Sans"/>
              </a:rPr>
              <a:t>Male-identifying students are most likely to express confidence in engaging in the following three behaviors if they observed a potential sexual assault situation: </a:t>
            </a:r>
          </a:p>
          <a:p>
            <a:endParaRPr lang="en-US" sz="1100" dirty="0">
              <a:latin typeface="Open Sans"/>
              <a:ea typeface="Open Sans"/>
              <a:cs typeface="Open Sans"/>
            </a:endParaRPr>
          </a:p>
          <a:p>
            <a:r>
              <a:rPr lang="en-US" sz="1100" dirty="0">
                <a:latin typeface="Open Sans"/>
                <a:ea typeface="Open Sans"/>
                <a:cs typeface="Open Sans"/>
              </a:rPr>
              <a:t>Asking the person who you’re concerned about if they need help.</a:t>
            </a:r>
          </a:p>
          <a:p>
            <a:endParaRPr lang="en-US" sz="1100" dirty="0">
              <a:latin typeface="Open Sans"/>
              <a:ea typeface="Open Sans"/>
              <a:cs typeface="Open Sans"/>
            </a:endParaRPr>
          </a:p>
          <a:p>
            <a:r>
              <a:rPr lang="en-US" sz="1100" dirty="0">
                <a:latin typeface="Open Sans"/>
                <a:ea typeface="Open Sans"/>
                <a:cs typeface="Open Sans"/>
              </a:rPr>
              <a:t>Creating a distraction to cause one or more of the people to disengage from the situation.</a:t>
            </a:r>
          </a:p>
          <a:p>
            <a:endParaRPr lang="en-US" sz="1100" dirty="0">
              <a:latin typeface="Open Sans"/>
              <a:ea typeface="Open Sans"/>
              <a:cs typeface="Open Sans"/>
            </a:endParaRPr>
          </a:p>
          <a:p>
            <a:r>
              <a:rPr lang="en-US" sz="1100" dirty="0">
                <a:latin typeface="Open Sans"/>
                <a:ea typeface="Open Sans"/>
                <a:cs typeface="Open Sans"/>
              </a:rPr>
              <a:t>Finding the friends of those involved and asking them for help.</a:t>
            </a:r>
          </a:p>
        </p:txBody>
      </p:sp>
      <p:graphicFrame>
        <p:nvGraphicFramePr>
          <p:cNvPr id="14" name="Table 13"/>
          <p:cNvGraphicFramePr/>
          <p:nvPr/>
        </p:nvGraphicFramePr>
        <p:xfrm>
          <a:off x="5220533" y="1313935"/>
          <a:ext cx="5603659" cy="2318264"/>
        </p:xfrm>
        <a:graphic>
          <a:graphicData uri="http://schemas.openxmlformats.org/drawingml/2006/table">
            <a:tbl>
              <a:tblPr firstRow="1" bandRow="1">
                <a:tableStyleId>{21E4AEA4-8DFA-4A89-87EB-49C32662AFE0}</a:tableStyleId>
              </a:tblPr>
              <a:tblGrid>
                <a:gridCol w="4388772">
                  <a:extLst>
                    <a:ext uri="{9D8B030D-6E8A-4147-A177-3AD203B41FA5}">
                      <a16:colId xmlns:a16="http://schemas.microsoft.com/office/drawing/2014/main" val="20000"/>
                    </a:ext>
                  </a:extLst>
                </a:gridCol>
                <a:gridCol w="1214887">
                  <a:extLst>
                    <a:ext uri="{9D8B030D-6E8A-4147-A177-3AD203B41FA5}">
                      <a16:colId xmlns:a16="http://schemas.microsoft.com/office/drawing/2014/main" val="20001"/>
                    </a:ext>
                  </a:extLst>
                </a:gridCol>
              </a:tblGrid>
              <a:tr h="402604">
                <a:tc gridSpan="2">
                  <a:txBody>
                    <a:bodyPr/>
                    <a:lstStyle/>
                    <a:p>
                      <a:r>
                        <a:rPr lang="en-US" sz="1400" b="1" i="0" kern="1200" dirty="0">
                          <a:solidFill>
                            <a:srgbClr val="FFFFFF"/>
                          </a:solidFill>
                          <a:latin typeface="Open Sans"/>
                        </a:rPr>
                        <a:t>Bystander Intervention Scenario</a:t>
                      </a:r>
                    </a:p>
                  </a:txBody>
                  <a:tcPr marT="0" marB="0" anchor="ctr" horzOverflow="overflow">
                    <a:solidFill>
                      <a:srgbClr val="F79646"/>
                    </a:solidFill>
                  </a:tcPr>
                </a:tc>
                <a:tc hMerge="1">
                  <a:txBody>
                    <a:bodyPr/>
                    <a:lstStyle/>
                    <a:p>
                      <a:endParaRPr lang="en-US" sz="1000" b="1" kern="1200" dirty="0">
                        <a:solidFill>
                          <a:srgbClr val="FFFFFF"/>
                        </a:solidFill>
                        <a:latin typeface="Lato"/>
                        <a:ea typeface="Lato"/>
                        <a:cs typeface="Lato"/>
                      </a:endParaRPr>
                    </a:p>
                  </a:txBody>
                  <a:tcPr anchor="ctr" horzOverflow="overflow">
                    <a:lnL w="12700" cap="flat">
                      <a:solidFill>
                        <a:schemeClr val="bg2"/>
                      </a:solidFill>
                      <a:prstDash val="solid"/>
                      <a:round/>
                      <a:headEnd type="none" w="med" len="med"/>
                      <a:tailEnd type="none" w="med" len="med"/>
                    </a:lnL>
                    <a:lnR w="12700" cap="flat">
                      <a:solidFill>
                        <a:schemeClr val="bg2"/>
                      </a:solidFill>
                      <a:prstDash val="solid"/>
                      <a:round/>
                      <a:headEnd type="none" w="med" len="med"/>
                      <a:tailEnd type="none" w="med" len="med"/>
                    </a:lnR>
                    <a:lnT w="12700" cap="flat">
                      <a:solidFill>
                        <a:schemeClr val="bg2"/>
                      </a:solidFill>
                      <a:prstDash val="solid"/>
                      <a:round/>
                      <a:headEnd type="none" w="med" len="med"/>
                      <a:tailEnd type="none" w="med" len="med"/>
                    </a:lnT>
                    <a:lnB w="12700" cap="flat">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478915">
                <a:tc>
                  <a:txBody>
                    <a:bodyPr/>
                    <a:lstStyle/>
                    <a:p>
                      <a:pPr marL="0" algn="l" defTabSz="685800" rtl="0"/>
                      <a:r>
                        <a:rPr lang="en-US" sz="1100" b="0" i="0" kern="1200" dirty="0">
                          <a:solidFill>
                            <a:schemeClr val="tx1"/>
                          </a:solidFill>
                          <a:latin typeface="Open Sans"/>
                        </a:rPr>
                        <a:t>I spoke up when I heard someone saying something I found offensive or demeaning.</a:t>
                      </a:r>
                      <a:endParaRPr lang="en-US" sz="1100" b="0" i="0" kern="1200" dirty="0">
                        <a:solidFill>
                          <a:schemeClr val="tx1"/>
                        </a:solidFill>
                        <a:latin typeface="Open Sans"/>
                        <a:ea typeface="Open Sans"/>
                        <a:cs typeface="Open Sans"/>
                      </a:endParaRPr>
                    </a:p>
                  </a:txBody>
                  <a:tcPr anchor="ctr" horzOverflow="overflow"/>
                </a:tc>
                <a:tc>
                  <a:txBody>
                    <a:bodyPr/>
                    <a:lstStyle/>
                    <a:p>
                      <a:pPr algn="ctr"/>
                      <a:r>
                        <a:rPr lang="en-US" sz="1100" b="1" kern="1200" dirty="0">
                          <a:solidFill>
                            <a:schemeClr val="tx1"/>
                          </a:solidFill>
                        </a:rPr>
                        <a:t>92%</a:t>
                      </a:r>
                      <a:endParaRPr lang="en-US" sz="1100" b="0" i="0" dirty="0">
                        <a:solidFill>
                          <a:schemeClr val="tx1"/>
                        </a:solidFill>
                        <a:latin typeface="Open Sans"/>
                      </a:endParaRPr>
                    </a:p>
                  </a:txBody>
                  <a:tcPr anchor="ctr" horzOverflow="overflow"/>
                </a:tc>
                <a:extLst>
                  <a:ext uri="{0D108BD9-81ED-4DB2-BD59-A6C34878D82A}">
                    <a16:rowId xmlns:a16="http://schemas.microsoft.com/office/drawing/2014/main" val="10001"/>
                  </a:ext>
                </a:extLst>
              </a:tr>
              <a:tr h="478915">
                <a:tc>
                  <a:txBody>
                    <a:bodyPr/>
                    <a:lstStyle/>
                    <a:p>
                      <a:pPr marL="0" algn="l" defTabSz="685800" rtl="0"/>
                      <a:r>
                        <a:rPr lang="en-US" sz="1100" b="0" i="0" kern="1200" dirty="0">
                          <a:solidFill>
                            <a:schemeClr val="tx1"/>
                          </a:solidFill>
                          <a:latin typeface="Open Sans"/>
                        </a:rPr>
                        <a:t>I expressed concern when I saw a person exhibiting abusive behavior toward their partner.</a:t>
                      </a:r>
                      <a:endParaRPr lang="en-US" sz="1100" b="0" i="0" kern="1200" dirty="0">
                        <a:solidFill>
                          <a:schemeClr val="tx1"/>
                        </a:solidFill>
                        <a:latin typeface="Open Sans"/>
                        <a:ea typeface="Open Sans"/>
                        <a:cs typeface="Open Sans"/>
                      </a:endParaRPr>
                    </a:p>
                  </a:txBody>
                  <a:tcPr anchor="ctr" horzOverflow="overflow"/>
                </a:tc>
                <a:tc>
                  <a:txBody>
                    <a:bodyPr/>
                    <a:lstStyle/>
                    <a:p>
                      <a:pPr marL="0" algn="ctr" defTabSz="685800" rtl="0"/>
                      <a:r>
                        <a:rPr lang="en-US" sz="1100" b="1" kern="1200" dirty="0">
                          <a:solidFill>
                            <a:schemeClr val="tx1"/>
                          </a:solidFill>
                        </a:rPr>
                        <a:t>96%</a:t>
                      </a:r>
                      <a:endParaRPr lang="en-US" sz="1100" b="0" i="0" kern="1200" dirty="0">
                        <a:solidFill>
                          <a:schemeClr val="tx1"/>
                        </a:solidFill>
                        <a:latin typeface="Open Sans"/>
                        <a:ea typeface="Open Sans"/>
                        <a:cs typeface="Open Sans"/>
                      </a:endParaRPr>
                    </a:p>
                  </a:txBody>
                  <a:tcPr anchor="ctr" horzOverflow="overflow"/>
                </a:tc>
                <a:extLst>
                  <a:ext uri="{0D108BD9-81ED-4DB2-BD59-A6C34878D82A}">
                    <a16:rowId xmlns:a16="http://schemas.microsoft.com/office/drawing/2014/main" val="10002"/>
                  </a:ext>
                </a:extLst>
              </a:tr>
              <a:tr h="478915">
                <a:tc>
                  <a:txBody>
                    <a:bodyPr/>
                    <a:lstStyle/>
                    <a:p>
                      <a:pPr marL="0" algn="l" defTabSz="685800" rtl="0"/>
                      <a:r>
                        <a:rPr lang="en-US" sz="1100" b="0" i="0" kern="1200" dirty="0">
                          <a:solidFill>
                            <a:schemeClr val="tx1"/>
                          </a:solidFill>
                          <a:latin typeface="Open Sans"/>
                        </a:rPr>
                        <a:t>I helped someone get support or find resources when they told me about an unwanted sexual experience.</a:t>
                      </a:r>
                      <a:endParaRPr lang="en-US" sz="1100" b="0" i="0" kern="1200" dirty="0">
                        <a:solidFill>
                          <a:schemeClr val="tx1"/>
                        </a:solidFill>
                        <a:latin typeface="Open Sans"/>
                        <a:ea typeface="Open Sans"/>
                        <a:cs typeface="Open Sans"/>
                      </a:endParaRPr>
                    </a:p>
                  </a:txBody>
                  <a:tcPr anchor="ctr" horzOverflow="overflow"/>
                </a:tc>
                <a:tc>
                  <a:txBody>
                    <a:bodyPr/>
                    <a:lstStyle/>
                    <a:p>
                      <a:pPr marL="0" algn="ctr" defTabSz="685800" rtl="0"/>
                      <a:r>
                        <a:rPr lang="en-US" sz="1100" b="1" kern="1200" dirty="0">
                          <a:solidFill>
                            <a:schemeClr val="tx1"/>
                          </a:solidFill>
                        </a:rPr>
                        <a:t>96%</a:t>
                      </a:r>
                      <a:endParaRPr lang="en-US" sz="1100" b="0" i="0" kern="1200" dirty="0">
                        <a:solidFill>
                          <a:schemeClr val="tx1"/>
                        </a:solidFill>
                        <a:latin typeface="Open Sans"/>
                        <a:ea typeface="Open Sans"/>
                        <a:cs typeface="Open Sans"/>
                      </a:endParaRPr>
                    </a:p>
                  </a:txBody>
                  <a:tcPr anchor="ctr" horzOverflow="overflow"/>
                </a:tc>
                <a:extLst>
                  <a:ext uri="{0D108BD9-81ED-4DB2-BD59-A6C34878D82A}">
                    <a16:rowId xmlns:a16="http://schemas.microsoft.com/office/drawing/2014/main" val="10003"/>
                  </a:ext>
                </a:extLst>
              </a:tr>
              <a:tr h="478915">
                <a:tc>
                  <a:txBody>
                    <a:bodyPr/>
                    <a:lstStyle/>
                    <a:p>
                      <a:pPr marL="0" indent="0" algn="l" defTabSz="685800" rtl="0">
                        <a:lnSpc>
                          <a:spcPct val="100000"/>
                        </a:lnSpc>
                        <a:spcBef>
                          <a:spcPts val="0"/>
                        </a:spcBef>
                        <a:spcAft>
                          <a:spcPts val="0"/>
                        </a:spcAft>
                        <a:buClrTx/>
                        <a:buSzTx/>
                        <a:buFontTx/>
                        <a:buNone/>
                        <a:tabLst/>
                      </a:pPr>
                      <a:r>
                        <a:rPr lang="en-US" sz="1100" b="0" i="0" kern="1200" dirty="0">
                          <a:solidFill>
                            <a:schemeClr val="tx1"/>
                          </a:solidFill>
                          <a:latin typeface="Open Sans"/>
                        </a:rPr>
                        <a:t>I intervened when I saw someone trying to take advantage of someone else sexually.</a:t>
                      </a:r>
                      <a:endParaRPr lang="en-US" sz="1100" b="0" i="0" kern="1200" dirty="0">
                        <a:solidFill>
                          <a:schemeClr val="tx1"/>
                        </a:solidFill>
                        <a:latin typeface="Open Sans"/>
                        <a:ea typeface="Open Sans"/>
                        <a:cs typeface="Open Sans"/>
                      </a:endParaRPr>
                    </a:p>
                  </a:txBody>
                  <a:tcPr anchor="ctr" horzOverflow="overflow"/>
                </a:tc>
                <a:tc>
                  <a:txBody>
                    <a:bodyPr/>
                    <a:lstStyle/>
                    <a:p>
                      <a:pPr marL="0" indent="0" algn="ctr" defTabSz="914400" rtl="0">
                        <a:lnSpc>
                          <a:spcPct val="100000"/>
                        </a:lnSpc>
                        <a:spcBef>
                          <a:spcPts val="0"/>
                        </a:spcBef>
                        <a:spcAft>
                          <a:spcPts val="0"/>
                        </a:spcAft>
                        <a:buClrTx/>
                        <a:buSzTx/>
                        <a:buFontTx/>
                        <a:buNone/>
                        <a:tabLst/>
                      </a:pPr>
                      <a:r>
                        <a:rPr lang="en-US" sz="1100" b="1" kern="1200" dirty="0">
                          <a:solidFill>
                            <a:schemeClr val="tx1"/>
                          </a:solidFill>
                        </a:rPr>
                        <a:t>94%</a:t>
                      </a:r>
                      <a:endParaRPr lang="en-US" sz="1100" b="0" i="0" kern="1200" dirty="0">
                        <a:solidFill>
                          <a:schemeClr val="tx1"/>
                        </a:solidFill>
                        <a:latin typeface="Open Sans"/>
                        <a:ea typeface="Open Sans"/>
                        <a:cs typeface="Open Sans"/>
                      </a:endParaRPr>
                    </a:p>
                  </a:txBody>
                  <a:tcPr anchor="ctr" horzOverflow="overflow"/>
                </a:tc>
                <a:extLst>
                  <a:ext uri="{0D108BD9-81ED-4DB2-BD59-A6C34878D82A}">
                    <a16:rowId xmlns:a16="http://schemas.microsoft.com/office/drawing/2014/main" val="10004"/>
                  </a:ext>
                </a:extLst>
              </a:tr>
            </a:tbl>
          </a:graphicData>
        </a:graphic>
      </p:graphicFrame>
      <p:sp>
        <p:nvSpPr>
          <p:cNvPr id="18" name="Content Placeholder 4"/>
          <p:cNvSpPr txBox="1">
            <a:spLocks noChangeArrowheads="1"/>
          </p:cNvSpPr>
          <p:nvPr/>
        </p:nvSpPr>
        <p:spPr bwMode="white">
          <a:xfrm>
            <a:off x="5220520" y="3632199"/>
            <a:ext cx="5603667" cy="297181"/>
          </a:xfrm>
          <a:prstGeom prst="rect">
            <a:avLst/>
          </a:prstGeom>
          <a:ln>
            <a:headEnd type="none"/>
            <a:tailEnd type="none"/>
          </a:ln>
        </p:spPr>
        <p:txBody>
          <a:bodyPr wrap="square" lIns="91440" tIns="45720" rIns="91440" bIns="45720" numCol="1" spcCol="457200" anchor="t">
            <a:noAutofit/>
          </a:bodyPr>
          <a:lstStyle>
            <a:lvl1pPr marL="171450" indent="-171450" algn="l" defTabSz="685800" rtl="0">
              <a:lnSpc>
                <a:spcPct val="90000"/>
              </a:lnSpc>
              <a:spcBef>
                <a:spcPts val="750"/>
              </a:spcBef>
              <a:buFont typeface="Arial"/>
              <a:buChar char="•"/>
              <a:defRPr sz="2100" b="0" i="0" kern="1200" dirty="0">
                <a:solidFill>
                  <a:schemeClr val="tx1"/>
                </a:solidFill>
                <a:latin typeface="Lato Light"/>
                <a:ea typeface="Lato Light"/>
                <a:cs typeface="Lato Light"/>
              </a:defRPr>
            </a:lvl1pPr>
            <a:lvl2pPr marL="514350" indent="-171450" algn="l" defTabSz="685800" rtl="0">
              <a:lnSpc>
                <a:spcPct val="90000"/>
              </a:lnSpc>
              <a:spcBef>
                <a:spcPts val="375"/>
              </a:spcBef>
              <a:buFont typeface="Arial"/>
              <a:buChar char="•"/>
              <a:defRPr sz="1800" b="0" i="0" kern="1200" dirty="0">
                <a:solidFill>
                  <a:schemeClr val="tx1"/>
                </a:solidFill>
                <a:latin typeface="Lato Light"/>
                <a:ea typeface="Lato Light"/>
                <a:cs typeface="Lato Light"/>
              </a:defRPr>
            </a:lvl2pPr>
            <a:lvl3pPr marL="857250" indent="-171450" algn="l" defTabSz="685800" rtl="0">
              <a:lnSpc>
                <a:spcPct val="90000"/>
              </a:lnSpc>
              <a:spcBef>
                <a:spcPts val="375"/>
              </a:spcBef>
              <a:buFont typeface="Arial"/>
              <a:buChar char="•"/>
              <a:defRPr sz="1500" b="0" i="0" kern="1200" dirty="0">
                <a:solidFill>
                  <a:schemeClr val="tx1"/>
                </a:solidFill>
                <a:latin typeface="Lato Light"/>
                <a:ea typeface="Lato Light"/>
                <a:cs typeface="Lato Light"/>
              </a:defRPr>
            </a:lvl3pPr>
            <a:lvl4pPr marL="12001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4pPr>
            <a:lvl5pPr marL="15430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5pPr>
            <a:lvl6pPr marL="1885950" indent="-171450" algn="l" defTabSz="685800" rtl="0">
              <a:lnSpc>
                <a:spcPct val="90000"/>
              </a:lnSpc>
              <a:spcBef>
                <a:spcPts val="375"/>
              </a:spcBef>
              <a:buFont typeface="Arial"/>
              <a:buChar char="•"/>
              <a:defRPr sz="1350" kern="1200" dirty="0">
                <a:solidFill>
                  <a:schemeClr val="tx1"/>
                </a:solidFill>
                <a:latin typeface="+mn-lt"/>
                <a:ea typeface="+mn-ea"/>
                <a:cs typeface="+mn-cs"/>
              </a:defRPr>
            </a:lvl6pPr>
            <a:lvl7pPr marL="2228850" indent="-171450" algn="l" defTabSz="685800" rtl="0">
              <a:lnSpc>
                <a:spcPct val="90000"/>
              </a:lnSpc>
              <a:spcBef>
                <a:spcPts val="375"/>
              </a:spcBef>
              <a:buFont typeface="Arial"/>
              <a:buChar char="•"/>
              <a:defRPr sz="1350" kern="1200" dirty="0">
                <a:solidFill>
                  <a:schemeClr val="tx1"/>
                </a:solidFill>
                <a:latin typeface="+mn-lt"/>
                <a:ea typeface="+mn-ea"/>
                <a:cs typeface="+mn-cs"/>
              </a:defRPr>
            </a:lvl7pPr>
            <a:lvl8pPr marL="2571750" indent="-171450" algn="l" defTabSz="685800" rtl="0">
              <a:lnSpc>
                <a:spcPct val="90000"/>
              </a:lnSpc>
              <a:spcBef>
                <a:spcPts val="375"/>
              </a:spcBef>
              <a:buFont typeface="Arial"/>
              <a:buChar char="•"/>
              <a:defRPr sz="1350" kern="1200" dirty="0">
                <a:solidFill>
                  <a:schemeClr val="tx1"/>
                </a:solidFill>
                <a:latin typeface="+mn-lt"/>
                <a:ea typeface="+mn-ea"/>
                <a:cs typeface="+mn-cs"/>
              </a:defRPr>
            </a:lvl8pPr>
            <a:lvl9pPr marL="2914650" indent="-171450" algn="l" defTabSz="685800" rtl="0">
              <a:lnSpc>
                <a:spcPct val="90000"/>
              </a:lnSpc>
              <a:spcBef>
                <a:spcPts val="375"/>
              </a:spcBef>
              <a:buFont typeface="Arial"/>
              <a:buChar char="•"/>
              <a:defRPr sz="1350" kern="1200" dirty="0">
                <a:solidFill>
                  <a:schemeClr val="tx1"/>
                </a:solidFill>
                <a:latin typeface="+mn-lt"/>
                <a:ea typeface="+mn-ea"/>
                <a:cs typeface="+mn-cs"/>
              </a:defRPr>
            </a:lvl9pPr>
          </a:lstStyle>
          <a:p>
            <a:pPr marL="0" indent="0" defTabSz="685800">
              <a:lnSpc>
                <a:spcPts val="1200"/>
              </a:lnSpc>
              <a:spcAft>
                <a:spcPts val="200"/>
              </a:spcAft>
              <a:buNone/>
            </a:pPr>
            <a:r>
              <a:rPr lang="en-US" sz="800" dirty="0">
                <a:latin typeface="Open Sans"/>
                <a:ea typeface="Open Sans"/>
                <a:cs typeface="Open Sans"/>
              </a:rPr>
              <a:t>Note: Percentages are of students who indicated they have been present in the described scenario.</a:t>
            </a:r>
          </a:p>
        </p:txBody>
      </p:sp>
      <p:sp>
        <p:nvSpPr>
          <p:cNvPr id="16" name="TextBox 15"/>
          <p:cNvSpPr txBox="1">
            <a:spLocks noChangeArrowheads="1"/>
          </p:cNvSpPr>
          <p:nvPr/>
        </p:nvSpPr>
        <p:spPr bwMode="white">
          <a:xfrm>
            <a:off x="9715500" y="0"/>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chemeClr val="tx1"/>
                </a:solidFill>
                <a:latin typeface="Open Sans"/>
                <a:ea typeface="Open Sans"/>
                <a:cs typeface="Open Sans"/>
              </a:rPr>
              <a:t>Georgia Institute of Technology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latin typeface="Open Sans"/>
                <a:ea typeface="Open Sans"/>
                <a:cs typeface="Open Sans"/>
              </a:rPr>
              <a:t>Bystander Behaviors - Female-Identifying Students</a:t>
            </a:r>
            <a:br>
              <a:rPr lang="en-US" b="1" dirty="0"/>
            </a:br>
            <a:endParaRPr lang="en-US" b="1" dirty="0"/>
          </a:p>
        </p:txBody>
      </p:sp>
      <p:sp>
        <p:nvSpPr>
          <p:cNvPr id="22" name="Footer Placeholder 2"/>
          <p:cNvSpPr>
            <a:spLocks noGrp="1"/>
          </p:cNvSpPr>
          <p:nvPr>
            <p:ph type="ftr" idx="11"/>
          </p:nvPr>
        </p:nvSpPr>
        <p:spPr bwMode="white">
          <a:xfrm>
            <a:off x="2038349" y="6407711"/>
            <a:ext cx="5496303" cy="136525"/>
          </a:xfrm>
          <a:ln>
            <a:headEnd type="none"/>
            <a:tailEnd type="none"/>
          </a:ln>
        </p:spPr>
        <p:txBody>
          <a:bodyPr wrap="square"/>
          <a:lstStyle/>
          <a:p>
            <a:pPr>
              <a:lnSpc>
                <a:spcPts val="1200"/>
              </a:lnSpc>
              <a:spcAft>
                <a:spcPts val="200"/>
              </a:spcAft>
            </a:pPr>
            <a:r>
              <a:rPr lang="en-US" sz="800" dirty="0">
                <a:solidFill>
                  <a:schemeClr val="tx1"/>
                </a:solidFill>
                <a:latin typeface="Open Sans"/>
                <a:ea typeface="Open Sans"/>
                <a:cs typeface="Open Sans"/>
              </a:rPr>
              <a:t>Based on responses to the Post-Course Survey (Survey 2).</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19</a:t>
            </a:fld>
            <a:endParaRPr lang="en-US" dirty="0"/>
          </a:p>
        </p:txBody>
      </p:sp>
      <p:cxnSp>
        <p:nvCxnSpPr>
          <p:cNvPr id="15" name="Straight Connector 14"/>
          <p:cNvCxnSpPr/>
          <p:nvPr/>
        </p:nvCxnSpPr>
        <p:spPr bwMode="white">
          <a:xfrm>
            <a:off x="4752848" y="1287518"/>
            <a:ext cx="0" cy="4683635"/>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7" name="TextBox 16"/>
          <p:cNvSpPr txBox="1">
            <a:spLocks noChangeArrowheads="1"/>
          </p:cNvSpPr>
          <p:nvPr/>
        </p:nvSpPr>
        <p:spPr bwMode="white">
          <a:xfrm>
            <a:off x="685800" y="1287518"/>
            <a:ext cx="3703318" cy="1603516"/>
          </a:xfrm>
          <a:prstGeom prst="rect">
            <a:avLst/>
          </a:prstGeom>
          <a:noFill/>
          <a:ln>
            <a:headEnd type="none"/>
            <a:tailEnd type="none"/>
          </a:ln>
        </p:spPr>
        <p:txBody>
          <a:bodyPr wrap="square">
            <a:spAutoFit/>
          </a:bodyPr>
          <a:lstStyle/>
          <a:p>
            <a:pPr>
              <a:lnSpc>
                <a:spcPct val="150000"/>
              </a:lnSpc>
              <a:spcAft>
                <a:spcPts val="200"/>
              </a:spcAft>
              <a:buClr>
                <a:srgbClr val="595959"/>
              </a:buClr>
              <a:buSzPts val="1800"/>
            </a:pPr>
            <a:r>
              <a:rPr lang="en-US" sz="1100" dirty="0">
                <a:latin typeface="Open Sans"/>
                <a:ea typeface="Open Sans"/>
                <a:cs typeface="Open Sans"/>
              </a:rPr>
              <a:t>Understanding how your students prefer to stand up for one another can help you develop strategies to reinforce those strengths, and to help students feel more supported when they do stand up. Below are the preferred bystander behaviors for female-identifying students on your campus.</a:t>
            </a:r>
            <a:endParaRPr lang="en-US" sz="1100" dirty="0">
              <a:latin typeface="Open Sans"/>
              <a:ea typeface="Open Sans"/>
              <a:cs typeface="Open Sans"/>
              <a:sym typeface="Arial"/>
            </a:endParaRPr>
          </a:p>
        </p:txBody>
      </p:sp>
      <p:sp>
        <p:nvSpPr>
          <p:cNvPr id="19" name="Rectangle 18"/>
          <p:cNvSpPr>
            <a:spLocks/>
          </p:cNvSpPr>
          <p:nvPr/>
        </p:nvSpPr>
        <p:spPr bwMode="white">
          <a:xfrm>
            <a:off x="794384" y="3695661"/>
            <a:ext cx="3594734" cy="2141479"/>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marL="0" indent="0">
              <a:lnSpc>
                <a:spcPts val="1200"/>
              </a:lnSpc>
              <a:spcAft>
                <a:spcPts val="200"/>
              </a:spcAft>
              <a:buFont typeface="Arial"/>
              <a:buNone/>
            </a:pPr>
            <a:r>
              <a:rPr lang="en-US" sz="1000" b="1" dirty="0">
                <a:solidFill>
                  <a:schemeClr val="tx1"/>
                </a:solidFill>
                <a:latin typeface="Open Sans"/>
                <a:ea typeface="Open Sans"/>
                <a:cs typeface="Open Sans"/>
              </a:rPr>
              <a:t>Programming Tip</a:t>
            </a:r>
          </a:p>
          <a:p>
            <a:pPr marL="0" indent="0">
              <a:lnSpc>
                <a:spcPts val="1200"/>
              </a:lnSpc>
              <a:spcAft>
                <a:spcPts val="200"/>
              </a:spcAft>
              <a:buFont typeface="Arial"/>
              <a:buNone/>
            </a:pPr>
            <a:endParaRPr lang="en-US" sz="900" dirty="0">
              <a:solidFill>
                <a:srgbClr val="4C5758"/>
              </a:solidFill>
              <a:latin typeface="Open Sans"/>
            </a:endParaRPr>
          </a:p>
          <a:p>
            <a:pPr>
              <a:lnSpc>
                <a:spcPct val="130000"/>
              </a:lnSpc>
              <a:spcAft>
                <a:spcPts val="200"/>
              </a:spcAft>
            </a:pPr>
            <a:r>
              <a:rPr lang="en-US" sz="900" dirty="0">
                <a:solidFill>
                  <a:srgbClr val="4C5758"/>
                </a:solidFill>
                <a:latin typeface="Open Sans"/>
              </a:rPr>
              <a:t>Given that students with different identities report  different experiences, attitudes, and behaviors, it is important to consider additional resources that may be directed towards specific student populations on campus. These efforts may focus on high-risk student sub-groups, and we also suggest using targeted supplemental education and resources for under-represented identities to help all students feel safe and welcome on campus.</a:t>
            </a:r>
          </a:p>
        </p:txBody>
      </p:sp>
      <p:sp>
        <p:nvSpPr>
          <p:cNvPr id="20" name="Rectangle 19"/>
          <p:cNvSpPr>
            <a:spLocks/>
          </p:cNvSpPr>
          <p:nvPr/>
        </p:nvSpPr>
        <p:spPr bwMode="white">
          <a:xfrm>
            <a:off x="685800" y="3695663"/>
            <a:ext cx="137160" cy="2141480"/>
          </a:xfrm>
          <a:prstGeom prst="rect">
            <a:avLst/>
          </a:prstGeom>
          <a:solidFill>
            <a:schemeClr val="accent1"/>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latin typeface="Open Sans"/>
            </a:endParaRPr>
          </a:p>
        </p:txBody>
      </p:sp>
      <p:sp>
        <p:nvSpPr>
          <p:cNvPr id="11" name="TextBox 10"/>
          <p:cNvSpPr txBox="1">
            <a:spLocks noChangeArrowheads="1"/>
          </p:cNvSpPr>
          <p:nvPr/>
        </p:nvSpPr>
        <p:spPr bwMode="white">
          <a:xfrm>
            <a:off x="5145830" y="4019034"/>
            <a:ext cx="5603656" cy="1877018"/>
          </a:xfrm>
          <a:prstGeom prst="rect">
            <a:avLst/>
          </a:prstGeom>
          <a:solidFill>
            <a:schemeClr val="bg1">
              <a:lumMod val="95000"/>
            </a:schemeClr>
          </a:solidFill>
          <a:ln>
            <a:headEnd type="none"/>
            <a:tailEnd type="none"/>
          </a:ln>
        </p:spPr>
        <p:txBody>
          <a:bodyPr wrap="square" anchor="ctr">
            <a:noAutofit/>
          </a:bodyPr>
          <a:lstStyle/>
          <a:p>
            <a:pPr>
              <a:spcAft>
                <a:spcPts val="300"/>
              </a:spcAft>
            </a:pPr>
            <a:r>
              <a:rPr lang="en-US" b="1" dirty="0">
                <a:solidFill>
                  <a:srgbClr val="9BBB59"/>
                </a:solidFill>
                <a:latin typeface="Open Sans"/>
                <a:ea typeface="Open Sans"/>
                <a:cs typeface="Open Sans"/>
              </a:rPr>
              <a:t>Preferred Bystander Behaviors</a:t>
            </a:r>
          </a:p>
          <a:p>
            <a:r>
              <a:rPr lang="en-US" sz="1100" dirty="0">
                <a:solidFill>
                  <a:schemeClr val="tx1"/>
                </a:solidFill>
                <a:latin typeface="Open Sans"/>
                <a:ea typeface="Open Sans"/>
                <a:cs typeface="Open Sans"/>
              </a:rPr>
              <a:t>Female-identifying students are most likely to express confidence in engaging in the following three behaviors if they observed a potential sexual assault situation: </a:t>
            </a:r>
          </a:p>
          <a:p>
            <a:endParaRPr lang="en-US" sz="1100" dirty="0">
              <a:solidFill>
                <a:schemeClr val="tx1"/>
              </a:solidFill>
              <a:latin typeface="Open Sans"/>
              <a:ea typeface="Open Sans"/>
              <a:cs typeface="Open Sans"/>
            </a:endParaRPr>
          </a:p>
          <a:p>
            <a:r>
              <a:rPr lang="en-US" sz="1100" dirty="0">
                <a:solidFill>
                  <a:schemeClr val="tx1"/>
                </a:solidFill>
                <a:latin typeface="Open Sans"/>
                <a:ea typeface="Open Sans"/>
                <a:cs typeface="Open Sans"/>
              </a:rPr>
              <a:t>Asking the person who you’re concerned about if they need help.</a:t>
            </a:r>
          </a:p>
          <a:p>
            <a:endParaRPr lang="en-US" sz="1100" dirty="0">
              <a:solidFill>
                <a:schemeClr val="tx1"/>
              </a:solidFill>
              <a:latin typeface="Open Sans"/>
              <a:ea typeface="Open Sans"/>
              <a:cs typeface="Open Sans"/>
            </a:endParaRPr>
          </a:p>
          <a:p>
            <a:r>
              <a:rPr lang="en-US" sz="1100" dirty="0">
                <a:solidFill>
                  <a:schemeClr val="tx1"/>
                </a:solidFill>
                <a:latin typeface="Open Sans"/>
                <a:ea typeface="Open Sans"/>
                <a:cs typeface="Open Sans"/>
              </a:rPr>
              <a:t>Following up later to check in with the person who you were concerned about.</a:t>
            </a:r>
          </a:p>
          <a:p>
            <a:endParaRPr lang="en-US" sz="1100" dirty="0">
              <a:solidFill>
                <a:schemeClr val="tx1"/>
              </a:solidFill>
              <a:latin typeface="Open Sans"/>
              <a:ea typeface="Open Sans"/>
              <a:cs typeface="Open Sans"/>
            </a:endParaRPr>
          </a:p>
          <a:p>
            <a:r>
              <a:rPr lang="en-US" sz="1100" dirty="0">
                <a:solidFill>
                  <a:schemeClr val="tx1"/>
                </a:solidFill>
                <a:latin typeface="Open Sans"/>
                <a:ea typeface="Open Sans"/>
                <a:cs typeface="Open Sans"/>
              </a:rPr>
              <a:t>Creating a distraction to cause one or more of the people to disengage from the situation.</a:t>
            </a:r>
          </a:p>
        </p:txBody>
      </p:sp>
      <p:sp>
        <p:nvSpPr>
          <p:cNvPr id="18" name="Content Placeholder 4"/>
          <p:cNvSpPr txBox="1">
            <a:spLocks noChangeArrowheads="1"/>
          </p:cNvSpPr>
          <p:nvPr/>
        </p:nvSpPr>
        <p:spPr bwMode="white">
          <a:xfrm>
            <a:off x="5145816" y="3670300"/>
            <a:ext cx="5678371" cy="212210"/>
          </a:xfrm>
          <a:prstGeom prst="rect">
            <a:avLst/>
          </a:prstGeom>
          <a:ln>
            <a:headEnd type="none"/>
            <a:tailEnd type="none"/>
          </a:ln>
        </p:spPr>
        <p:txBody>
          <a:bodyPr wrap="square" lIns="91440" tIns="45720" rIns="91440" bIns="45720" numCol="1" spcCol="457200" anchor="t">
            <a:noAutofit/>
          </a:bodyPr>
          <a:lstStyle>
            <a:lvl1pPr marL="171450" indent="-171450" algn="l" defTabSz="685800" rtl="0">
              <a:lnSpc>
                <a:spcPct val="90000"/>
              </a:lnSpc>
              <a:spcBef>
                <a:spcPts val="750"/>
              </a:spcBef>
              <a:buFont typeface="Arial"/>
              <a:buChar char="•"/>
              <a:defRPr sz="2100" b="0" i="0" kern="1200" dirty="0">
                <a:solidFill>
                  <a:schemeClr val="tx1"/>
                </a:solidFill>
                <a:latin typeface="Lato Light"/>
                <a:ea typeface="Lato Light"/>
                <a:cs typeface="Lato Light"/>
              </a:defRPr>
            </a:lvl1pPr>
            <a:lvl2pPr marL="514350" indent="-171450" algn="l" defTabSz="685800" rtl="0">
              <a:lnSpc>
                <a:spcPct val="90000"/>
              </a:lnSpc>
              <a:spcBef>
                <a:spcPts val="375"/>
              </a:spcBef>
              <a:buFont typeface="Arial"/>
              <a:buChar char="•"/>
              <a:defRPr sz="1800" b="0" i="0" kern="1200" dirty="0">
                <a:solidFill>
                  <a:schemeClr val="tx1"/>
                </a:solidFill>
                <a:latin typeface="Lato Light"/>
                <a:ea typeface="Lato Light"/>
                <a:cs typeface="Lato Light"/>
              </a:defRPr>
            </a:lvl2pPr>
            <a:lvl3pPr marL="857250" indent="-171450" algn="l" defTabSz="685800" rtl="0">
              <a:lnSpc>
                <a:spcPct val="90000"/>
              </a:lnSpc>
              <a:spcBef>
                <a:spcPts val="375"/>
              </a:spcBef>
              <a:buFont typeface="Arial"/>
              <a:buChar char="•"/>
              <a:defRPr sz="1500" b="0" i="0" kern="1200" dirty="0">
                <a:solidFill>
                  <a:schemeClr val="tx1"/>
                </a:solidFill>
                <a:latin typeface="Lato Light"/>
                <a:ea typeface="Lato Light"/>
                <a:cs typeface="Lato Light"/>
              </a:defRPr>
            </a:lvl3pPr>
            <a:lvl4pPr marL="12001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4pPr>
            <a:lvl5pPr marL="1543050" indent="-171450" algn="l" defTabSz="685800" rtl="0">
              <a:lnSpc>
                <a:spcPct val="90000"/>
              </a:lnSpc>
              <a:spcBef>
                <a:spcPts val="375"/>
              </a:spcBef>
              <a:buFont typeface="Arial"/>
              <a:buChar char="•"/>
              <a:defRPr sz="1350" b="0" i="0" kern="1200" dirty="0">
                <a:solidFill>
                  <a:schemeClr val="tx1"/>
                </a:solidFill>
                <a:latin typeface="Lato Light"/>
                <a:ea typeface="Lato Light"/>
                <a:cs typeface="Lato Light"/>
              </a:defRPr>
            </a:lvl5pPr>
            <a:lvl6pPr marL="1885950" indent="-171450" algn="l" defTabSz="685800" rtl="0">
              <a:lnSpc>
                <a:spcPct val="90000"/>
              </a:lnSpc>
              <a:spcBef>
                <a:spcPts val="375"/>
              </a:spcBef>
              <a:buFont typeface="Arial"/>
              <a:buChar char="•"/>
              <a:defRPr sz="1350" kern="1200" dirty="0">
                <a:solidFill>
                  <a:schemeClr val="tx1"/>
                </a:solidFill>
                <a:latin typeface="+mn-lt"/>
                <a:ea typeface="+mn-ea"/>
                <a:cs typeface="+mn-cs"/>
              </a:defRPr>
            </a:lvl6pPr>
            <a:lvl7pPr marL="2228850" indent="-171450" algn="l" defTabSz="685800" rtl="0">
              <a:lnSpc>
                <a:spcPct val="90000"/>
              </a:lnSpc>
              <a:spcBef>
                <a:spcPts val="375"/>
              </a:spcBef>
              <a:buFont typeface="Arial"/>
              <a:buChar char="•"/>
              <a:defRPr sz="1350" kern="1200" dirty="0">
                <a:solidFill>
                  <a:schemeClr val="tx1"/>
                </a:solidFill>
                <a:latin typeface="+mn-lt"/>
                <a:ea typeface="+mn-ea"/>
                <a:cs typeface="+mn-cs"/>
              </a:defRPr>
            </a:lvl7pPr>
            <a:lvl8pPr marL="2571750" indent="-171450" algn="l" defTabSz="685800" rtl="0">
              <a:lnSpc>
                <a:spcPct val="90000"/>
              </a:lnSpc>
              <a:spcBef>
                <a:spcPts val="375"/>
              </a:spcBef>
              <a:buFont typeface="Arial"/>
              <a:buChar char="•"/>
              <a:defRPr sz="1350" kern="1200" dirty="0">
                <a:solidFill>
                  <a:schemeClr val="tx1"/>
                </a:solidFill>
                <a:latin typeface="+mn-lt"/>
                <a:ea typeface="+mn-ea"/>
                <a:cs typeface="+mn-cs"/>
              </a:defRPr>
            </a:lvl8pPr>
            <a:lvl9pPr marL="2914650" indent="-171450" algn="l" defTabSz="685800" rtl="0">
              <a:lnSpc>
                <a:spcPct val="90000"/>
              </a:lnSpc>
              <a:spcBef>
                <a:spcPts val="375"/>
              </a:spcBef>
              <a:buFont typeface="Arial"/>
              <a:buChar char="•"/>
              <a:defRPr sz="1350" kern="1200" dirty="0">
                <a:solidFill>
                  <a:schemeClr val="tx1"/>
                </a:solidFill>
                <a:latin typeface="+mn-lt"/>
                <a:ea typeface="+mn-ea"/>
                <a:cs typeface="+mn-cs"/>
              </a:defRPr>
            </a:lvl9pPr>
          </a:lstStyle>
          <a:p>
            <a:pPr marL="0" indent="0" defTabSz="685800">
              <a:lnSpc>
                <a:spcPts val="1200"/>
              </a:lnSpc>
              <a:spcAft>
                <a:spcPts val="200"/>
              </a:spcAft>
              <a:buNone/>
            </a:pPr>
            <a:r>
              <a:rPr lang="en-US" sz="800" dirty="0">
                <a:latin typeface="Open Sans"/>
                <a:ea typeface="Open Sans"/>
                <a:cs typeface="Open Sans"/>
              </a:rPr>
              <a:t>Note: Percentages are of students who indicated they have been present in the described scenario.</a:t>
            </a:r>
          </a:p>
        </p:txBody>
      </p:sp>
      <p:sp>
        <p:nvSpPr>
          <p:cNvPr id="16" name="TextBox 15"/>
          <p:cNvSpPr txBox="1">
            <a:spLocks noChangeArrowheads="1"/>
          </p:cNvSpPr>
          <p:nvPr/>
        </p:nvSpPr>
        <p:spPr bwMode="white">
          <a:xfrm>
            <a:off x="9715500" y="0"/>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chemeClr val="tx1"/>
                </a:solidFill>
                <a:latin typeface="Open Sans"/>
                <a:ea typeface="Open Sans"/>
                <a:cs typeface="Open Sans"/>
              </a:rPr>
              <a:t>Georgia Institute of Technology</a:t>
            </a:r>
          </a:p>
        </p:txBody>
      </p:sp>
      <p:graphicFrame>
        <p:nvGraphicFramePr>
          <p:cNvPr id="13" name="Table 12"/>
          <p:cNvGraphicFramePr/>
          <p:nvPr/>
        </p:nvGraphicFramePr>
        <p:xfrm>
          <a:off x="5145829" y="1346346"/>
          <a:ext cx="5603659" cy="2318264"/>
        </p:xfrm>
        <a:graphic>
          <a:graphicData uri="http://schemas.openxmlformats.org/drawingml/2006/table">
            <a:tbl>
              <a:tblPr firstRow="1" bandRow="1">
                <a:tableStyleId>{5C22544A-7EE6-4342-B048-85BDC9FD1C3A}</a:tableStyleId>
              </a:tblPr>
              <a:tblGrid>
                <a:gridCol w="4388772">
                  <a:extLst>
                    <a:ext uri="{9D8B030D-6E8A-4147-A177-3AD203B41FA5}">
                      <a16:colId xmlns:a16="http://schemas.microsoft.com/office/drawing/2014/main" val="20000"/>
                    </a:ext>
                  </a:extLst>
                </a:gridCol>
                <a:gridCol w="1214887">
                  <a:extLst>
                    <a:ext uri="{9D8B030D-6E8A-4147-A177-3AD203B41FA5}">
                      <a16:colId xmlns:a16="http://schemas.microsoft.com/office/drawing/2014/main" val="20001"/>
                    </a:ext>
                  </a:extLst>
                </a:gridCol>
              </a:tblGrid>
              <a:tr h="402604">
                <a:tc gridSpan="2">
                  <a:txBody>
                    <a:bodyPr/>
                    <a:lstStyle/>
                    <a:p>
                      <a:r>
                        <a:rPr lang="en-US" sz="1400" b="1" kern="1200" dirty="0">
                          <a:solidFill>
                            <a:srgbClr val="FFFFFF"/>
                          </a:solidFill>
                        </a:rPr>
                        <a:t>Bystander Intervention Scenario</a:t>
                      </a:r>
                      <a:endParaRPr lang="en-US" sz="1400" b="1" i="0" kern="1200" dirty="0">
                        <a:solidFill>
                          <a:srgbClr val="FFFFFF"/>
                        </a:solidFill>
                      </a:endParaRPr>
                    </a:p>
                  </a:txBody>
                  <a:tcPr marT="0" marB="0" anchor="ctr" horzOverflow="overflow">
                    <a:solidFill>
                      <a:srgbClr val="1F497D"/>
                    </a:solidFill>
                  </a:tcPr>
                </a:tc>
                <a:tc hMerge="1">
                  <a:txBody>
                    <a:bodyPr/>
                    <a:lstStyle/>
                    <a:p>
                      <a:endParaRPr lang="en-US" sz="1000" b="1" kern="1200" dirty="0">
                        <a:solidFill>
                          <a:srgbClr val="FFFFFF"/>
                        </a:solidFill>
                        <a:latin typeface="Lato"/>
                        <a:ea typeface="Lato"/>
                        <a:cs typeface="Lato"/>
                      </a:endParaRPr>
                    </a:p>
                  </a:txBody>
                  <a:tcPr anchor="ctr" horzOverflow="overflow">
                    <a:lnL w="12700" cap="flat">
                      <a:solidFill>
                        <a:schemeClr val="bg2"/>
                      </a:solidFill>
                      <a:prstDash val="solid"/>
                      <a:round/>
                      <a:headEnd type="none" w="med" len="med"/>
                      <a:tailEnd type="none" w="med" len="med"/>
                    </a:lnL>
                    <a:lnR w="12700" cap="flat">
                      <a:solidFill>
                        <a:schemeClr val="bg2"/>
                      </a:solidFill>
                      <a:prstDash val="solid"/>
                      <a:round/>
                      <a:headEnd type="none" w="med" len="med"/>
                      <a:tailEnd type="none" w="med" len="med"/>
                    </a:lnR>
                    <a:lnT w="12700" cap="flat">
                      <a:solidFill>
                        <a:schemeClr val="bg2"/>
                      </a:solidFill>
                      <a:prstDash val="solid"/>
                      <a:round/>
                      <a:headEnd type="none" w="med" len="med"/>
                      <a:tailEnd type="none" w="med" len="med"/>
                    </a:lnT>
                    <a:lnB w="12700" cap="flat">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478915">
                <a:tc>
                  <a:txBody>
                    <a:bodyPr/>
                    <a:lstStyle/>
                    <a:p>
                      <a:pPr marL="0" algn="l" defTabSz="685800" rtl="0"/>
                      <a:r>
                        <a:rPr lang="en-US" sz="1050" b="0" i="0" kern="1200" dirty="0">
                          <a:solidFill>
                            <a:schemeClr val="tx1"/>
                          </a:solidFill>
                          <a:latin typeface="Open Sans"/>
                          <a:ea typeface="Open Sans"/>
                          <a:cs typeface="Open Sans"/>
                        </a:rPr>
                        <a:t>I spoke up when I heard someone saying something I found offensive or demeaning.</a:t>
                      </a:r>
                    </a:p>
                  </a:txBody>
                  <a:tcPr anchor="ctr" horzOverflow="overflow"/>
                </a:tc>
                <a:tc>
                  <a:txBody>
                    <a:bodyPr/>
                    <a:lstStyle/>
                    <a:p>
                      <a:pPr algn="ctr"/>
                      <a:r>
                        <a:rPr lang="en-US" sz="1100" b="1" kern="1200" dirty="0">
                          <a:solidFill>
                            <a:schemeClr val="tx1"/>
                          </a:solidFill>
                        </a:rPr>
                        <a:t>92%</a:t>
                      </a:r>
                      <a:endParaRPr lang="en-US" sz="1100" b="0" i="0" dirty="0">
                        <a:solidFill>
                          <a:schemeClr val="tx1"/>
                        </a:solidFill>
                        <a:latin typeface="Open Sans"/>
                      </a:endParaRPr>
                    </a:p>
                  </a:txBody>
                  <a:tcPr anchor="ctr" horzOverflow="overflow"/>
                </a:tc>
                <a:extLst>
                  <a:ext uri="{0D108BD9-81ED-4DB2-BD59-A6C34878D82A}">
                    <a16:rowId xmlns:a16="http://schemas.microsoft.com/office/drawing/2014/main" val="10001"/>
                  </a:ext>
                </a:extLst>
              </a:tr>
              <a:tr h="478915">
                <a:tc>
                  <a:txBody>
                    <a:bodyPr/>
                    <a:lstStyle/>
                    <a:p>
                      <a:pPr marL="0" algn="l" defTabSz="685800" rtl="0"/>
                      <a:r>
                        <a:rPr lang="en-US" sz="1050" b="0" i="0" kern="1200" dirty="0">
                          <a:solidFill>
                            <a:schemeClr val="tx1"/>
                          </a:solidFill>
                          <a:latin typeface="Open Sans"/>
                          <a:ea typeface="Open Sans"/>
                          <a:cs typeface="Open Sans"/>
                        </a:rPr>
                        <a:t>I expressed concern when I saw a person exhibiting abusive behavior toward their partner.</a:t>
                      </a:r>
                    </a:p>
                  </a:txBody>
                  <a:tcPr anchor="ctr" horzOverflow="overflow"/>
                </a:tc>
                <a:tc>
                  <a:txBody>
                    <a:bodyPr/>
                    <a:lstStyle/>
                    <a:p>
                      <a:pPr marL="0" algn="ctr" defTabSz="685800" rtl="0"/>
                      <a:r>
                        <a:rPr lang="en-US" sz="1100" b="1" kern="1200" dirty="0">
                          <a:solidFill>
                            <a:schemeClr val="tx1"/>
                          </a:solidFill>
                        </a:rPr>
                        <a:t>95%</a:t>
                      </a:r>
                      <a:endParaRPr lang="en-US" sz="1100" b="0" i="0" kern="1200" dirty="0">
                        <a:solidFill>
                          <a:schemeClr val="tx1"/>
                        </a:solidFill>
                        <a:latin typeface="Open Sans"/>
                        <a:ea typeface="Open Sans"/>
                        <a:cs typeface="Open Sans"/>
                      </a:endParaRPr>
                    </a:p>
                  </a:txBody>
                  <a:tcPr anchor="ctr" horzOverflow="overflow"/>
                </a:tc>
                <a:extLst>
                  <a:ext uri="{0D108BD9-81ED-4DB2-BD59-A6C34878D82A}">
                    <a16:rowId xmlns:a16="http://schemas.microsoft.com/office/drawing/2014/main" val="10002"/>
                  </a:ext>
                </a:extLst>
              </a:tr>
              <a:tr h="478915">
                <a:tc>
                  <a:txBody>
                    <a:bodyPr/>
                    <a:lstStyle/>
                    <a:p>
                      <a:pPr marL="0" algn="l" defTabSz="685800" rtl="0"/>
                      <a:r>
                        <a:rPr lang="en-US" sz="1050" b="0" i="0" kern="1200" dirty="0">
                          <a:solidFill>
                            <a:schemeClr val="tx1"/>
                          </a:solidFill>
                          <a:latin typeface="Open Sans"/>
                          <a:ea typeface="Open Sans"/>
                          <a:cs typeface="Open Sans"/>
                        </a:rPr>
                        <a:t>I helped someone get support or find resources when they told me about an unwanted sexual experience.</a:t>
                      </a:r>
                    </a:p>
                  </a:txBody>
                  <a:tcPr anchor="ctr" horzOverflow="overflow"/>
                </a:tc>
                <a:tc>
                  <a:txBody>
                    <a:bodyPr/>
                    <a:lstStyle/>
                    <a:p>
                      <a:pPr marL="0" algn="ctr" defTabSz="685800" rtl="0"/>
                      <a:r>
                        <a:rPr lang="en-US" sz="1100" b="1" kern="1200" dirty="0">
                          <a:solidFill>
                            <a:schemeClr val="tx1"/>
                          </a:solidFill>
                        </a:rPr>
                        <a:t>98%</a:t>
                      </a:r>
                      <a:endParaRPr lang="en-US" sz="1100" b="0" i="0" kern="1200" dirty="0">
                        <a:solidFill>
                          <a:schemeClr val="tx1"/>
                        </a:solidFill>
                        <a:latin typeface="Open Sans"/>
                        <a:ea typeface="Open Sans"/>
                        <a:cs typeface="Open Sans"/>
                      </a:endParaRPr>
                    </a:p>
                  </a:txBody>
                  <a:tcPr anchor="ctr" horzOverflow="overflow"/>
                </a:tc>
                <a:extLst>
                  <a:ext uri="{0D108BD9-81ED-4DB2-BD59-A6C34878D82A}">
                    <a16:rowId xmlns:a16="http://schemas.microsoft.com/office/drawing/2014/main" val="10003"/>
                  </a:ext>
                </a:extLst>
              </a:tr>
              <a:tr h="478915">
                <a:tc>
                  <a:txBody>
                    <a:bodyPr/>
                    <a:lstStyle/>
                    <a:p>
                      <a:pPr marL="0" indent="0" algn="l" defTabSz="685800" rtl="0">
                        <a:lnSpc>
                          <a:spcPct val="100000"/>
                        </a:lnSpc>
                        <a:spcBef>
                          <a:spcPts val="0"/>
                        </a:spcBef>
                        <a:spcAft>
                          <a:spcPts val="0"/>
                        </a:spcAft>
                        <a:buClrTx/>
                        <a:buSzTx/>
                        <a:buFontTx/>
                        <a:buNone/>
                        <a:tabLst/>
                      </a:pPr>
                      <a:r>
                        <a:rPr lang="en-US" sz="1050" b="0" i="0" kern="1200" dirty="0">
                          <a:solidFill>
                            <a:schemeClr val="tx1"/>
                          </a:solidFill>
                          <a:latin typeface="Open Sans"/>
                          <a:ea typeface="Open Sans"/>
                          <a:cs typeface="Open Sans"/>
                        </a:rPr>
                        <a:t>I intervened when I saw someone trying to take advantage of someone else sexually.</a:t>
                      </a:r>
                    </a:p>
                  </a:txBody>
                  <a:tcPr anchor="ctr" horzOverflow="overflow"/>
                </a:tc>
                <a:tc>
                  <a:txBody>
                    <a:bodyPr/>
                    <a:lstStyle/>
                    <a:p>
                      <a:pPr marL="0" indent="0" algn="ctr" defTabSz="914400" rtl="0">
                        <a:lnSpc>
                          <a:spcPct val="100000"/>
                        </a:lnSpc>
                        <a:spcBef>
                          <a:spcPts val="0"/>
                        </a:spcBef>
                        <a:spcAft>
                          <a:spcPts val="0"/>
                        </a:spcAft>
                        <a:buClrTx/>
                        <a:buSzTx/>
                        <a:buFontTx/>
                        <a:buNone/>
                        <a:tabLst/>
                      </a:pPr>
                      <a:r>
                        <a:rPr lang="en-US" sz="1100" b="1" kern="1200" dirty="0">
                          <a:solidFill>
                            <a:schemeClr val="tx1"/>
                          </a:solidFill>
                        </a:rPr>
                        <a:t>95%</a:t>
                      </a:r>
                      <a:endParaRPr lang="en-US" sz="1100" b="0" i="0" kern="1200" dirty="0">
                        <a:solidFill>
                          <a:schemeClr val="tx1"/>
                        </a:solidFill>
                        <a:latin typeface="Open Sans"/>
                        <a:ea typeface="Open Sans"/>
                        <a:cs typeface="Open Sans"/>
                      </a:endParaRPr>
                    </a:p>
                  </a:txBody>
                  <a:tcPr anchor="ctr" horzOverflow="overflow"/>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a:spLocks noChangeArrowheads="1"/>
          </p:cNvSpPr>
          <p:nvPr/>
        </p:nvSpPr>
        <p:spPr bwMode="white">
          <a:xfrm>
            <a:off x="685800" y="589966"/>
            <a:ext cx="6097088" cy="292772"/>
          </a:xfrm>
          <a:prstGeom prst="rect">
            <a:avLst/>
          </a:prstGeom>
          <a:ln>
            <a:headEnd type="none"/>
            <a:tailEnd type="none"/>
          </a:ln>
        </p:spPr>
        <p:txBody>
          <a:bodyPr wrap="square" lIns="0" tIns="0" rIns="0" bIns="0" numCol="1" spcCol="457200" anchor="t">
            <a:noAutofit/>
          </a:bodyPr>
          <a:lstStyle>
            <a:defPPr>
              <a:defRPr lang="en-US" dirty="0"/>
            </a:defPPr>
            <a:lvl1pPr indent="0">
              <a:lnSpc>
                <a:spcPct val="150000"/>
              </a:lnSpc>
              <a:spcBef>
                <a:spcPts val="1200"/>
              </a:spcBef>
              <a:buFont typeface="Arial"/>
              <a:buNone/>
              <a:defRPr sz="1000" dirty="0"/>
            </a:lvl1pPr>
            <a:lvl2pPr indent="-223838">
              <a:lnSpc>
                <a:spcPct val="130000"/>
              </a:lnSpc>
              <a:spcBef>
                <a:spcPts val="600"/>
              </a:spcBef>
              <a:buFont typeface="Calibri"/>
              <a:buChar char="−"/>
              <a:defRPr sz="1000" dirty="0"/>
            </a:lvl2pPr>
            <a:lvl3pPr marL="690563" indent="-233363">
              <a:lnSpc>
                <a:spcPct val="130000"/>
              </a:lnSpc>
              <a:spcBef>
                <a:spcPts val="600"/>
              </a:spcBef>
              <a:buFont typeface="Calibri"/>
              <a:buChar char="−"/>
              <a:defRPr sz="1000" dirty="0"/>
            </a:lvl3pPr>
            <a:lvl4pPr marL="914400" indent="-223838">
              <a:lnSpc>
                <a:spcPct val="130000"/>
              </a:lnSpc>
              <a:spcBef>
                <a:spcPts val="600"/>
              </a:spcBef>
              <a:buFont typeface="Calibri"/>
              <a:buChar char="−"/>
              <a:defRPr sz="1000" dirty="0"/>
            </a:lvl4pPr>
            <a:lvl5pPr marL="1147763" indent="-233363">
              <a:lnSpc>
                <a:spcPct val="130000"/>
              </a:lnSpc>
              <a:spcBef>
                <a:spcPts val="600"/>
              </a:spcBef>
              <a:buFont typeface="Calibri"/>
              <a:buChar char="−"/>
              <a:defRPr sz="1000" dirty="0"/>
            </a:lvl5pPr>
            <a:lvl6pPr marL="2514600" indent="-228600">
              <a:lnSpc>
                <a:spcPct val="90000"/>
              </a:lnSpc>
              <a:spcBef>
                <a:spcPts val="500"/>
              </a:spcBef>
              <a:buFont typeface="Arial"/>
              <a:buChar char="•"/>
            </a:lvl6pPr>
            <a:lvl7pPr marL="2971800" indent="-228600">
              <a:lnSpc>
                <a:spcPct val="90000"/>
              </a:lnSpc>
              <a:spcBef>
                <a:spcPts val="500"/>
              </a:spcBef>
              <a:buFont typeface="Arial"/>
              <a:buChar char="•"/>
            </a:lvl7pPr>
            <a:lvl8pPr marL="3429000" indent="-228600">
              <a:lnSpc>
                <a:spcPct val="90000"/>
              </a:lnSpc>
              <a:spcBef>
                <a:spcPts val="500"/>
              </a:spcBef>
              <a:buFont typeface="Arial"/>
              <a:buChar char="•"/>
            </a:lvl8pPr>
            <a:lvl9pPr marL="3886200" indent="-228600">
              <a:lnSpc>
                <a:spcPct val="90000"/>
              </a:lnSpc>
              <a:spcBef>
                <a:spcPts val="500"/>
              </a:spcBef>
              <a:buFont typeface="Arial"/>
              <a:buChar char="•"/>
            </a:lvl9pPr>
          </a:lstStyle>
          <a:p>
            <a:r>
              <a:rPr lang="en-US" sz="1200" b="1" dirty="0">
                <a:solidFill>
                  <a:schemeClr val="accent1"/>
                </a:solidFill>
              </a:rPr>
              <a:t>Dear Georgia Institute of Technology Partner,</a:t>
            </a:r>
          </a:p>
        </p:txBody>
      </p:sp>
      <p:sp>
        <p:nvSpPr>
          <p:cNvPr id="5" name="Content Placeholder 5"/>
          <p:cNvSpPr txBox="1">
            <a:spLocks noChangeArrowheads="1"/>
          </p:cNvSpPr>
          <p:nvPr/>
        </p:nvSpPr>
        <p:spPr bwMode="white">
          <a:xfrm>
            <a:off x="685801" y="1108359"/>
            <a:ext cx="10093036" cy="5153891"/>
          </a:xfrm>
          <a:prstGeom prst="rect">
            <a:avLst/>
          </a:prstGeom>
          <a:ln>
            <a:headEnd type="none"/>
            <a:tailEnd type="none"/>
          </a:ln>
        </p:spPr>
        <p:txBody>
          <a:bodyPr wrap="square" lIns="0" tIns="0" rIns="0" bIns="0" numCol="2" spcCol="457200" anchor="t">
            <a:noAutofit/>
          </a:bodyPr>
          <a:lstStyle>
            <a:lvl1pPr marL="228600" indent="-228600" algn="l" defTabSz="914400" rtl="0">
              <a:lnSpc>
                <a:spcPct val="130000"/>
              </a:lnSpc>
              <a:spcBef>
                <a:spcPts val="1200"/>
              </a:spcBef>
              <a:buFont typeface="Arial"/>
              <a:buChar char="•"/>
              <a:defRPr sz="1000" kern="1200" dirty="0">
                <a:solidFill>
                  <a:schemeClr val="tx1"/>
                </a:solidFill>
                <a:latin typeface="+mn-lt"/>
                <a:ea typeface="+mn-ea"/>
                <a:cs typeface="+mn-cs"/>
              </a:defRPr>
            </a:lvl1pPr>
            <a:lvl2pPr marL="457200" indent="-223838" algn="l" defTabSz="914400" rtl="0">
              <a:lnSpc>
                <a:spcPct val="130000"/>
              </a:lnSpc>
              <a:spcBef>
                <a:spcPts val="600"/>
              </a:spcBef>
              <a:buFont typeface="Calibri"/>
              <a:buChar char="−"/>
              <a:defRPr sz="1000" kern="1200" dirty="0">
                <a:solidFill>
                  <a:schemeClr val="tx1"/>
                </a:solidFill>
                <a:latin typeface="+mn-lt"/>
                <a:ea typeface="+mn-ea"/>
                <a:cs typeface="+mn-cs"/>
              </a:defRPr>
            </a:lvl2pPr>
            <a:lvl3pPr marL="690563" indent="-233363" algn="l" defTabSz="914400" rtl="0">
              <a:lnSpc>
                <a:spcPct val="130000"/>
              </a:lnSpc>
              <a:spcBef>
                <a:spcPts val="600"/>
              </a:spcBef>
              <a:buFont typeface="Calibri"/>
              <a:buChar char="−"/>
              <a:defRPr sz="1000" kern="1200" dirty="0">
                <a:solidFill>
                  <a:schemeClr val="tx1"/>
                </a:solidFill>
                <a:latin typeface="+mn-lt"/>
                <a:ea typeface="+mn-ea"/>
                <a:cs typeface="+mn-cs"/>
              </a:defRPr>
            </a:lvl3pPr>
            <a:lvl4pPr marL="914400" indent="-223838" algn="l" defTabSz="914400" rtl="0">
              <a:lnSpc>
                <a:spcPct val="130000"/>
              </a:lnSpc>
              <a:spcBef>
                <a:spcPts val="600"/>
              </a:spcBef>
              <a:buFont typeface="Calibri"/>
              <a:buChar char="−"/>
              <a:defRPr sz="1000" kern="1200" dirty="0">
                <a:solidFill>
                  <a:schemeClr val="tx1"/>
                </a:solidFill>
                <a:latin typeface="+mn-lt"/>
                <a:ea typeface="+mn-ea"/>
                <a:cs typeface="+mn-cs"/>
              </a:defRPr>
            </a:lvl4pPr>
            <a:lvl5pPr marL="1147763" indent="-233363" algn="l" defTabSz="914400" rtl="0">
              <a:lnSpc>
                <a:spcPct val="130000"/>
              </a:lnSpc>
              <a:spcBef>
                <a:spcPts val="600"/>
              </a:spcBef>
              <a:buFont typeface="Calibri"/>
              <a:buChar char="−"/>
              <a:defRPr sz="1000" kern="1200" dirty="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kern="1200" dirty="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kern="1200" dirty="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kern="1200" dirty="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kern="1200" dirty="0">
                <a:solidFill>
                  <a:schemeClr val="tx1"/>
                </a:solidFill>
                <a:latin typeface="+mn-lt"/>
                <a:ea typeface="+mn-ea"/>
                <a:cs typeface="+mn-cs"/>
              </a:defRPr>
            </a:lvl9pPr>
          </a:lstStyle>
          <a:p>
            <a:pPr marL="0" indent="0" defTabSz="914400">
              <a:buNone/>
            </a:pPr>
            <a:r>
              <a:rPr lang="en-US" sz="1100" dirty="0">
                <a:ea typeface="+mn-lt"/>
                <a:cs typeface="+mn-lt"/>
              </a:rPr>
              <a:t>I am pleased to provide your 2022-2023 Impact Report for </a:t>
            </a:r>
            <a:r>
              <a:rPr lang="en-US" sz="1100" i="1" dirty="0">
                <a:ea typeface="+mn-lt"/>
                <a:cs typeface="+mn-lt"/>
              </a:rPr>
              <a:t>Sexual Assault Prevention for Graduate Students</a:t>
            </a:r>
            <a:r>
              <a:rPr lang="en-US" sz="1100" dirty="0">
                <a:ea typeface="+mn-lt"/>
                <a:cs typeface="+mn-lt"/>
              </a:rPr>
              <a:t>. This year’s report includes key insights from your Vector Solutions program, demonstrating the impact of your investment in the health, safety, and well-being of your students and employees. </a:t>
            </a:r>
          </a:p>
          <a:p>
            <a:pPr marL="0" indent="0" defTabSz="914400">
              <a:buNone/>
            </a:pPr>
            <a:r>
              <a:rPr lang="en-US" sz="1100" dirty="0">
                <a:ea typeface="+mn-lt"/>
                <a:cs typeface="+mn-lt"/>
              </a:rPr>
              <a:t>Prevention efforts have always been central to the mission of higher education. However, emerging insights elevate and reposition this important work in the evolving context of our industry and the communities we serve.</a:t>
            </a:r>
          </a:p>
          <a:p>
            <a:pPr defTabSz="914400">
              <a:buFont typeface="Arial"/>
              <a:buChar char="•"/>
            </a:pPr>
            <a:r>
              <a:rPr lang="en-US" sz="1100" dirty="0">
                <a:ea typeface="+mn-lt"/>
                <a:cs typeface="+mn-lt"/>
              </a:rPr>
              <a:t>In a recent Vector Solutions survey of current college students, safety, well-being, and inclusion were as important as reputation, academic rigor, and affordability in their decision of which college to attend. Similarly, student well-being initiatives were more strongly correlated with college satisfaction than any other factor, including cost, rigor, and academic opportunity. </a:t>
            </a:r>
          </a:p>
          <a:p>
            <a:pPr defTabSz="914400">
              <a:buFont typeface="Arial"/>
              <a:buChar char="•"/>
            </a:pPr>
            <a:r>
              <a:rPr lang="en-US" sz="1100" dirty="0">
                <a:ea typeface="+mn-lt"/>
                <a:cs typeface="+mn-lt"/>
              </a:rPr>
              <a:t>Data from Vector Solutions’ campus climate survey showed that students who participated in prevention programs were 50% more likely to feel valued in the classroom, happy to be at their school, and a greater sense of belonging versus students who did not participate in these programs.</a:t>
            </a:r>
          </a:p>
          <a:p>
            <a:pPr defTabSz="914400">
              <a:buFont typeface="Arial"/>
              <a:buChar char="•"/>
            </a:pPr>
            <a:r>
              <a:rPr lang="en-US" sz="1100" dirty="0">
                <a:ea typeface="+mn-lt"/>
                <a:cs typeface="+mn-lt"/>
              </a:rPr>
              <a:t>Institutions that are maximizing their use of digital prevention programs have, on average, a 10% higher first-year retention rate compared to institutions that are not achieving similar standards.* Over one-third of graduating high school seniors said they’re more likely to attend these leading prevention institutions.</a:t>
            </a:r>
          </a:p>
          <a:p>
            <a:pPr defTabSz="914400">
              <a:buFont typeface="Arial"/>
              <a:buChar char="•"/>
            </a:pPr>
            <a:r>
              <a:rPr lang="en-US" sz="1100" dirty="0">
                <a:ea typeface="+mn-lt"/>
                <a:cs typeface="+mn-lt"/>
              </a:rPr>
              <a:t>Prevention programming is also fostering the development of critical skills for supporting students in their lives after college. Two-thirds of students who participated in Vector Solutions’ prevention programs said that the course made them feel better prepared and qualified for future jobs. Over 70% felt they had better understanding and awareness of the wider world.</a:t>
            </a:r>
          </a:p>
          <a:p>
            <a:pPr marL="0" indent="0" defTabSz="914400">
              <a:buNone/>
            </a:pPr>
            <a:r>
              <a:rPr lang="en-US" sz="1100" dirty="0">
                <a:ea typeface="+mn-lt"/>
                <a:cs typeface="+mn-lt"/>
              </a:rPr>
              <a:t>As you delve into the insights in this year’s Impact Report, I encourage you to consider the many ways our work together drives outcomes that not only enhance the well-being of your community but also the performance of your institution. These strategic connections demonstrate that prevention is both mission- and business-critical for the future of higher education. </a:t>
            </a:r>
          </a:p>
          <a:p>
            <a:pPr marL="0" indent="0" defTabSz="914400">
              <a:buNone/>
            </a:pPr>
            <a:r>
              <a:rPr lang="en-US" sz="1100" dirty="0">
                <a:ea typeface="+mn-lt"/>
                <a:cs typeface="+mn-lt"/>
              </a:rPr>
              <a:t>And working together, that future is abundantly bright.</a:t>
            </a:r>
          </a:p>
          <a:p>
            <a:pPr marL="0" indent="0" defTabSz="914400">
              <a:buNone/>
            </a:pPr>
            <a:endParaRPr lang="en-US" sz="1100" dirty="0">
              <a:solidFill>
                <a:srgbClr val="3C4543"/>
              </a:solidFill>
              <a:latin typeface="Arial"/>
              <a:ea typeface="Open Sans"/>
              <a:cs typeface="Arial"/>
            </a:endParaRPr>
          </a:p>
          <a:p>
            <a:pPr marL="0" indent="0" defTabSz="914400">
              <a:lnSpc>
                <a:spcPct val="150000"/>
              </a:lnSpc>
              <a:buNone/>
            </a:pPr>
            <a:endParaRPr lang="en-US" sz="1100" dirty="0">
              <a:latin typeface="Open Sans"/>
              <a:ea typeface="Open Sans"/>
              <a:cs typeface="Open Sans"/>
            </a:endParaRPr>
          </a:p>
          <a:p>
            <a:pPr marL="0" indent="0" defTabSz="914400">
              <a:lnSpc>
                <a:spcPct val="100000"/>
              </a:lnSpc>
              <a:spcBef>
                <a:spcPts val="0"/>
              </a:spcBef>
              <a:buNone/>
            </a:pPr>
            <a:r>
              <a:rPr lang="en-US" sz="1100" dirty="0">
                <a:ea typeface="+mn-lt"/>
                <a:cs typeface="+mn-lt"/>
              </a:rPr>
              <a:t>Rob Buelow</a:t>
            </a:r>
          </a:p>
          <a:p>
            <a:pPr marL="0" indent="0" defTabSz="914400">
              <a:lnSpc>
                <a:spcPct val="100000"/>
              </a:lnSpc>
              <a:spcBef>
                <a:spcPts val="0"/>
              </a:spcBef>
              <a:buNone/>
            </a:pPr>
            <a:r>
              <a:rPr lang="en-US" sz="1100" dirty="0">
                <a:ea typeface="+mn-lt"/>
                <a:cs typeface="+mn-lt"/>
              </a:rPr>
              <a:t>Head of Product, Education</a:t>
            </a:r>
          </a:p>
          <a:p>
            <a:pPr marL="0" indent="0" defTabSz="914400">
              <a:lnSpc>
                <a:spcPct val="100000"/>
              </a:lnSpc>
              <a:spcBef>
                <a:spcPts val="0"/>
              </a:spcBef>
              <a:buNone/>
            </a:pPr>
            <a:r>
              <a:rPr lang="en-US" sz="1100" dirty="0">
                <a:ea typeface="+mn-lt"/>
                <a:cs typeface="+mn-lt"/>
              </a:rPr>
              <a:t>Vector Solutions</a:t>
            </a:r>
          </a:p>
          <a:p>
            <a:pPr marL="0" indent="0" defTabSz="914400">
              <a:lnSpc>
                <a:spcPct val="100000"/>
              </a:lnSpc>
              <a:spcBef>
                <a:spcPts val="0"/>
              </a:spcBef>
              <a:buNone/>
            </a:pPr>
            <a:endParaRPr lang="en-US" sz="1100" dirty="0">
              <a:ea typeface="+mn-lt"/>
              <a:cs typeface="+mn-lt"/>
            </a:endParaRPr>
          </a:p>
          <a:p>
            <a:pPr marL="0" indent="0" defTabSz="914400">
              <a:lnSpc>
                <a:spcPct val="100000"/>
              </a:lnSpc>
              <a:spcBef>
                <a:spcPts val="0"/>
              </a:spcBef>
              <a:buNone/>
            </a:pPr>
            <a:r>
              <a:rPr lang="en-US" sz="1100" i="1" dirty="0">
                <a:ea typeface="+mn-lt"/>
                <a:cs typeface="+mn-lt"/>
              </a:rPr>
              <a:t>* These data are based on the 2022 recipients of the Campus </a:t>
            </a:r>
          </a:p>
          <a:p>
            <a:pPr marL="0" indent="0" defTabSz="914400">
              <a:lnSpc>
                <a:spcPct val="100000"/>
              </a:lnSpc>
              <a:spcBef>
                <a:spcPts val="0"/>
              </a:spcBef>
              <a:buNone/>
            </a:pPr>
            <a:r>
              <a:rPr lang="en-US" sz="1100" i="1" dirty="0">
                <a:ea typeface="+mn-lt"/>
                <a:cs typeface="+mn-lt"/>
              </a:rPr>
              <a:t>Prevention Network Seal of Prevention.</a:t>
            </a:r>
            <a:endParaRPr lang="en-US" dirty="0">
              <a:cs typeface="Arial"/>
            </a:endParaRPr>
          </a:p>
        </p:txBody>
      </p:sp>
      <p:pic>
        <p:nvPicPr>
          <p:cNvPr id="9" name="Picture 8"/>
          <p:cNvPicPr>
            <a:picLocks noChangeAspect="1"/>
          </p:cNvPicPr>
          <p:nvPr/>
        </p:nvPicPr>
        <p:blipFill>
          <a:blip r:embed="rId2">
            <a:lum/>
            <a:extLst>
              <a:ext uri="{BEBA8EAE-BF5A-486C-A8C5-ECC9F3942E4B}">
                <a14:imgProps xmlns:a14="http://schemas.microsoft.com/office/drawing/2010/main">
                  <a14:imgLayer r:embed="rId3">
                    <a14:imgEffect>
                      <a14:colorTemperature colorTemp="9546"/>
                    </a14:imgEffect>
                    <a14:imgEffect>
                      <a14:saturation sat="357000"/>
                    </a14:imgEffect>
                  </a14:imgLayer>
                </a14:imgProps>
              </a:ext>
            </a:extLst>
          </a:blip>
          <a:srcRect/>
          <a:stretch>
            <a:fillRect/>
          </a:stretch>
        </p:blipFill>
        <p:spPr bwMode="white">
          <a:xfrm>
            <a:off x="5823133" y="4477649"/>
            <a:ext cx="1127773" cy="549502"/>
          </a:xfrm>
          <a:prstGeom prst="rect">
            <a:avLst/>
          </a:prstGeom>
          <a:ln>
            <a:headEnd type="none"/>
            <a:tailEnd type="none"/>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descr="AfterCourse"/>
          <p:cNvGraphicFramePr/>
          <p:nvPr/>
        </p:nvGraphicFramePr>
        <p:xfrm>
          <a:off x="5008065" y="3710981"/>
          <a:ext cx="5303520" cy="265176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bwMode="white">
          <a:ln>
            <a:headEnd type="none"/>
            <a:tailEnd type="none"/>
          </a:ln>
        </p:spPr>
        <p:txBody>
          <a:bodyPr wrap="square"/>
          <a:lstStyle/>
          <a:p>
            <a:r>
              <a:rPr lang="en-US" b="1" dirty="0">
                <a:solidFill>
                  <a:srgbClr val="3D4543"/>
                </a:solidFill>
              </a:rPr>
              <a:t>Social Norms for Behavior</a:t>
            </a:r>
            <a:br>
              <a:rPr lang="en-US" sz="2400" b="1" dirty="0">
                <a:solidFill>
                  <a:srgbClr val="3D4543"/>
                </a:solidFill>
                <a:latin typeface="Open Sans"/>
                <a:ea typeface="Open Sans"/>
                <a:cs typeface="Open Sans"/>
              </a:rPr>
            </a:br>
            <a:endParaRPr lang="en-US" b="1" dirty="0">
              <a:solidFill>
                <a:srgbClr val="3D4543"/>
              </a:solidFill>
            </a:endParaRP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20</a:t>
            </a:fld>
            <a:endParaRPr lang="en-US" dirty="0"/>
          </a:p>
        </p:txBody>
      </p:sp>
      <p:graphicFrame>
        <p:nvGraphicFramePr>
          <p:cNvPr id="11" name="Chart 10" descr="BeforeCourse"/>
          <p:cNvGraphicFramePr/>
          <p:nvPr/>
        </p:nvGraphicFramePr>
        <p:xfrm>
          <a:off x="5008065" y="1104191"/>
          <a:ext cx="5303520" cy="26517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Table 16"/>
          <p:cNvGraphicFramePr/>
          <p:nvPr/>
        </p:nvGraphicFramePr>
        <p:xfrm>
          <a:off x="10369832" y="1334487"/>
          <a:ext cx="1256287" cy="2198345"/>
        </p:xfrm>
        <a:graphic>
          <a:graphicData uri="http://schemas.openxmlformats.org/drawingml/2006/table">
            <a:tbl>
              <a:tblPr firstRow="1" bandRow="1">
                <a:tableStyleId>{2D5ABB26-0587-4C30-8999-92F81FD0307C}</a:tableStyleId>
              </a:tblPr>
              <a:tblGrid>
                <a:gridCol w="1256287">
                  <a:extLst>
                    <a:ext uri="{9D8B030D-6E8A-4147-A177-3AD203B41FA5}">
                      <a16:colId xmlns:a16="http://schemas.microsoft.com/office/drawing/2014/main" val="20000"/>
                    </a:ext>
                  </a:extLst>
                </a:gridCol>
              </a:tblGrid>
              <a:tr h="391470">
                <a:tc>
                  <a:txBody>
                    <a:bodyPr/>
                    <a:lstStyle/>
                    <a:p>
                      <a:r>
                        <a:rPr lang="en-US" sz="1100" b="1" i="0" u="none" kern="1200" dirty="0">
                          <a:solidFill>
                            <a:srgbClr val="3D4543"/>
                          </a:solidFill>
                          <a:latin typeface="+mn-lt"/>
                          <a:ea typeface="+mn-ea"/>
                          <a:cs typeface="+mn-cs"/>
                        </a:rPr>
                        <a:t>Norms Gap, Before Course</a:t>
                      </a:r>
                    </a:p>
                  </a:txBody>
                  <a:tcPr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354325">
                <a:tc>
                  <a:txBody>
                    <a:bodyPr/>
                    <a:lstStyle/>
                    <a:p>
                      <a:pPr marL="0" indent="0" algn="l" defTabSz="685800" rtl="0">
                        <a:lnSpc>
                          <a:spcPct val="100000"/>
                        </a:lnSpc>
                        <a:spcBef>
                          <a:spcPts val="0"/>
                        </a:spcBef>
                        <a:spcAft>
                          <a:spcPts val="0"/>
                        </a:spcAft>
                        <a:buClrTx/>
                        <a:buSzTx/>
                        <a:buFontTx/>
                        <a:buNone/>
                        <a:tabLst/>
                      </a:pPr>
                      <a:r>
                        <a:rPr lang="en-US" sz="1100" b="0" i="0" kern="1200" dirty="0">
                          <a:solidFill>
                            <a:srgbClr val="3D4543"/>
                          </a:solidFill>
                          <a:latin typeface="+mn-lt"/>
                        </a:rPr>
                        <a:t>24 points</a:t>
                      </a: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354325">
                <a:tc>
                  <a:txBody>
                    <a:bodyPr/>
                    <a:lstStyle/>
                    <a:p>
                      <a:r>
                        <a:rPr lang="en-US" sz="1100" b="0" i="0" kern="1200" dirty="0">
                          <a:solidFill>
                            <a:srgbClr val="3D4543"/>
                          </a:solidFill>
                          <a:latin typeface="+mn-lt"/>
                        </a:rPr>
                        <a:t>27 points</a:t>
                      </a: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r h="354325">
                <a:tc>
                  <a:txBody>
                    <a:bodyPr/>
                    <a:lstStyle/>
                    <a:p>
                      <a:r>
                        <a:rPr lang="en-US" sz="1100" b="0" i="0" kern="1200" dirty="0">
                          <a:solidFill>
                            <a:srgbClr val="3D4543"/>
                          </a:solidFill>
                          <a:latin typeface="+mn-lt"/>
                        </a:rPr>
                        <a:t>22 points</a:t>
                      </a: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3"/>
                  </a:ext>
                </a:extLst>
              </a:tr>
              <a:tr h="354325">
                <a:tc>
                  <a:txBody>
                    <a:bodyPr/>
                    <a:lstStyle/>
                    <a:p>
                      <a:pPr marL="0" indent="0" algn="l" defTabSz="914400" rtl="0">
                        <a:lnSpc>
                          <a:spcPct val="100000"/>
                        </a:lnSpc>
                        <a:spcBef>
                          <a:spcPts val="0"/>
                        </a:spcBef>
                        <a:spcAft>
                          <a:spcPts val="0"/>
                        </a:spcAft>
                        <a:buClrTx/>
                        <a:buSzTx/>
                        <a:buFontTx/>
                        <a:buNone/>
                        <a:tabLst/>
                      </a:pPr>
                      <a:r>
                        <a:rPr lang="en-US" sz="1100" b="0" i="0" kern="1200" dirty="0">
                          <a:solidFill>
                            <a:srgbClr val="3D4543"/>
                          </a:solidFill>
                          <a:latin typeface="+mn-lt"/>
                        </a:rPr>
                        <a:t>31 points</a:t>
                      </a: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4"/>
                  </a:ext>
                </a:extLst>
              </a:tr>
              <a:tr h="354325">
                <a:tc>
                  <a:txBody>
                    <a:bodyPr/>
                    <a:lstStyle/>
                    <a:p>
                      <a:pPr marL="0" indent="0" algn="l" defTabSz="914400" rtl="0">
                        <a:lnSpc>
                          <a:spcPct val="100000"/>
                        </a:lnSpc>
                        <a:spcBef>
                          <a:spcPts val="0"/>
                        </a:spcBef>
                        <a:spcAft>
                          <a:spcPts val="0"/>
                        </a:spcAft>
                        <a:buClrTx/>
                        <a:buSzTx/>
                        <a:buFontTx/>
                        <a:buNone/>
                        <a:tabLst/>
                      </a:pPr>
                      <a:r>
                        <a:rPr lang="en-US" sz="1100" b="0" i="0" kern="1200" dirty="0">
                          <a:solidFill>
                            <a:srgbClr val="3D4543"/>
                          </a:solidFill>
                          <a:latin typeface="+mn-lt"/>
                        </a:rPr>
                        <a:t>17 points</a:t>
                      </a: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5"/>
                  </a:ext>
                </a:extLst>
              </a:tr>
            </a:tbl>
          </a:graphicData>
        </a:graphic>
      </p:graphicFrame>
      <p:graphicFrame>
        <p:nvGraphicFramePr>
          <p:cNvPr id="18" name="Table 17"/>
          <p:cNvGraphicFramePr/>
          <p:nvPr/>
        </p:nvGraphicFramePr>
        <p:xfrm>
          <a:off x="10369833" y="3937688"/>
          <a:ext cx="1256286" cy="2198345"/>
        </p:xfrm>
        <a:graphic>
          <a:graphicData uri="http://schemas.openxmlformats.org/drawingml/2006/table">
            <a:tbl>
              <a:tblPr firstRow="1" bandRow="1">
                <a:tableStyleId>{2D5ABB26-0587-4C30-8999-92F81FD0307C}</a:tableStyleId>
              </a:tblPr>
              <a:tblGrid>
                <a:gridCol w="1256286">
                  <a:extLst>
                    <a:ext uri="{9D8B030D-6E8A-4147-A177-3AD203B41FA5}">
                      <a16:colId xmlns:a16="http://schemas.microsoft.com/office/drawing/2014/main" val="20000"/>
                    </a:ext>
                  </a:extLst>
                </a:gridCol>
              </a:tblGrid>
              <a:tr h="391470">
                <a:tc>
                  <a:txBody>
                    <a:bodyPr/>
                    <a:lstStyle/>
                    <a:p>
                      <a:r>
                        <a:rPr lang="en-US" sz="1100" b="1" i="0" u="none" kern="1200" dirty="0">
                          <a:solidFill>
                            <a:srgbClr val="3D4543"/>
                          </a:solidFill>
                          <a:latin typeface="+mn-lt"/>
                          <a:ea typeface="+mn-ea"/>
                          <a:cs typeface="+mn-cs"/>
                        </a:rPr>
                        <a:t>Norms Gap, After Course</a:t>
                      </a:r>
                    </a:p>
                  </a:txBody>
                  <a:tcPr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354325">
                <a:tc>
                  <a:txBody>
                    <a:bodyPr/>
                    <a:lstStyle/>
                    <a:p>
                      <a:pPr marL="0" indent="0" algn="l" defTabSz="685800" rtl="0">
                        <a:lnSpc>
                          <a:spcPct val="100000"/>
                        </a:lnSpc>
                        <a:spcBef>
                          <a:spcPts val="0"/>
                        </a:spcBef>
                        <a:spcAft>
                          <a:spcPts val="0"/>
                        </a:spcAft>
                        <a:buClrTx/>
                        <a:buSzTx/>
                        <a:buFontTx/>
                        <a:buNone/>
                        <a:tabLst/>
                      </a:pPr>
                      <a:r>
                        <a:rPr lang="en-US" sz="1100" b="0" i="0" kern="1200" dirty="0">
                          <a:solidFill>
                            <a:srgbClr val="3D4543"/>
                          </a:solidFill>
                          <a:latin typeface="+mn-lt"/>
                        </a:rPr>
                        <a:t>14 points</a:t>
                      </a: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354325">
                <a:tc>
                  <a:txBody>
                    <a:bodyPr/>
                    <a:lstStyle/>
                    <a:p>
                      <a:r>
                        <a:rPr lang="en-US" sz="1100" b="0" i="0" kern="1200" dirty="0">
                          <a:solidFill>
                            <a:srgbClr val="3D4543"/>
                          </a:solidFill>
                          <a:latin typeface="+mn-lt"/>
                        </a:rPr>
                        <a:t>16 points</a:t>
                      </a: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r h="354325">
                <a:tc>
                  <a:txBody>
                    <a:bodyPr/>
                    <a:lstStyle/>
                    <a:p>
                      <a:r>
                        <a:rPr lang="en-US" sz="1100" b="0" i="0" kern="1200" dirty="0">
                          <a:solidFill>
                            <a:srgbClr val="3D4543"/>
                          </a:solidFill>
                          <a:latin typeface="+mn-lt"/>
                        </a:rPr>
                        <a:t>12 points</a:t>
                      </a: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3"/>
                  </a:ext>
                </a:extLst>
              </a:tr>
              <a:tr h="354325">
                <a:tc>
                  <a:txBody>
                    <a:bodyPr/>
                    <a:lstStyle/>
                    <a:p>
                      <a:pPr marL="0" indent="0" algn="l" defTabSz="914400" rtl="0">
                        <a:lnSpc>
                          <a:spcPct val="100000"/>
                        </a:lnSpc>
                        <a:spcBef>
                          <a:spcPts val="0"/>
                        </a:spcBef>
                        <a:spcAft>
                          <a:spcPts val="0"/>
                        </a:spcAft>
                        <a:buClrTx/>
                        <a:buSzTx/>
                        <a:buFontTx/>
                        <a:buNone/>
                        <a:tabLst/>
                      </a:pPr>
                      <a:r>
                        <a:rPr lang="en-US" sz="1100" b="0" i="0" kern="1200" dirty="0">
                          <a:solidFill>
                            <a:srgbClr val="3D4543"/>
                          </a:solidFill>
                          <a:latin typeface="+mn-lt"/>
                        </a:rPr>
                        <a:t>23 points</a:t>
                      </a: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4"/>
                  </a:ext>
                </a:extLst>
              </a:tr>
              <a:tr h="354325">
                <a:tc>
                  <a:txBody>
                    <a:bodyPr/>
                    <a:lstStyle/>
                    <a:p>
                      <a:pPr marL="0" indent="0" algn="l" defTabSz="914400" rtl="0">
                        <a:lnSpc>
                          <a:spcPct val="100000"/>
                        </a:lnSpc>
                        <a:spcBef>
                          <a:spcPts val="0"/>
                        </a:spcBef>
                        <a:spcAft>
                          <a:spcPts val="0"/>
                        </a:spcAft>
                        <a:buClrTx/>
                        <a:buSzTx/>
                        <a:buFontTx/>
                        <a:buNone/>
                        <a:tabLst/>
                      </a:pPr>
                      <a:r>
                        <a:rPr lang="en-US" sz="1100" b="0" i="0" kern="1200" dirty="0">
                          <a:solidFill>
                            <a:srgbClr val="3D4543"/>
                          </a:solidFill>
                          <a:latin typeface="+mn-lt"/>
                        </a:rPr>
                        <a:t>9 points</a:t>
                      </a:r>
                    </a:p>
                  </a:txBody>
                  <a:tcPr marL="47625" marR="47625" marT="0" marB="0" anchor="ctr" horzOverflow="overflow">
                    <a:lnL w="12700" cap="flat">
                      <a:noFill/>
                      <a:prstDash val="solid"/>
                      <a:round/>
                      <a:headEnd type="none" w="med" len="med"/>
                      <a:tailEnd type="none" w="med" len="med"/>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5"/>
                  </a:ext>
                </a:extLst>
              </a:tr>
            </a:tbl>
          </a:graphicData>
        </a:graphic>
      </p:graphicFrame>
      <p:cxnSp>
        <p:nvCxnSpPr>
          <p:cNvPr id="19" name="Straight Connector 18"/>
          <p:cNvCxnSpPr/>
          <p:nvPr/>
        </p:nvCxnSpPr>
        <p:spPr bwMode="white">
          <a:xfrm>
            <a:off x="4909532" y="1399153"/>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0" name="TextBox 19"/>
          <p:cNvSpPr txBox="1">
            <a:spLocks noChangeArrowheads="1"/>
          </p:cNvSpPr>
          <p:nvPr/>
        </p:nvSpPr>
        <p:spPr bwMode="white">
          <a:xfrm>
            <a:off x="685799" y="1371841"/>
            <a:ext cx="3975297" cy="2376292"/>
          </a:xfrm>
          <a:prstGeom prst="rect">
            <a:avLst/>
          </a:prstGeom>
          <a:noFill/>
          <a:ln>
            <a:headEnd type="none"/>
            <a:tailEnd type="none"/>
          </a:ln>
        </p:spPr>
        <p:txBody>
          <a:bodyPr wrap="square">
            <a:spAutoFit/>
          </a:bodyPr>
          <a:lstStyle/>
          <a:p>
            <a:pPr>
              <a:lnSpc>
                <a:spcPts val="2000"/>
              </a:lnSpc>
              <a:spcAft>
                <a:spcPts val="200"/>
              </a:spcAft>
              <a:buClr>
                <a:srgbClr val="595959"/>
              </a:buClr>
              <a:buSzPts val="1800"/>
            </a:pPr>
            <a:r>
              <a:rPr lang="en-US" sz="1100" dirty="0">
                <a:solidFill>
                  <a:srgbClr val="3D4543"/>
                </a:solidFill>
                <a:latin typeface="Open Sans"/>
              </a:rPr>
              <a:t>An individual is more likely to act in a particular way if they believe their actions will be supported by their peers. However, research shows that there is often a gap between what an individual thinks they would do (the “actual norm”), and what they believe their peers would do (the “perceived norm”). This is called the ”norms gap.” </a:t>
            </a:r>
            <a:r>
              <a:rPr lang="en-US" sz="1100" dirty="0">
                <a:solidFill>
                  <a:srgbClr val="3D4543"/>
                </a:solidFill>
                <a:latin typeface="Open Sans"/>
                <a:sym typeface="Arial"/>
              </a:rPr>
              <a:t>SAPG aims to decrease the norms gap among your students so they’ll be more likely to engage in positive behaviors on campus.</a:t>
            </a:r>
          </a:p>
        </p:txBody>
      </p:sp>
      <p:sp>
        <p:nvSpPr>
          <p:cNvPr id="21" name="Rectangle 20"/>
          <p:cNvSpPr>
            <a:spLocks/>
          </p:cNvSpPr>
          <p:nvPr/>
        </p:nvSpPr>
        <p:spPr bwMode="white">
          <a:xfrm>
            <a:off x="840271" y="3862436"/>
            <a:ext cx="3820825" cy="2108717"/>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marL="0" indent="0">
              <a:lnSpc>
                <a:spcPts val="1200"/>
              </a:lnSpc>
              <a:spcAft>
                <a:spcPts val="200"/>
              </a:spcAft>
              <a:buFont typeface="Arial"/>
              <a:buNone/>
            </a:pPr>
            <a:r>
              <a:rPr lang="en-US" sz="1050" b="1" dirty="0">
                <a:solidFill>
                  <a:schemeClr val="tx1"/>
                </a:solidFill>
                <a:latin typeface="Open Sans"/>
                <a:ea typeface="Open Sans"/>
                <a:cs typeface="Open Sans"/>
              </a:rPr>
              <a:t>Programming Tip</a:t>
            </a:r>
          </a:p>
          <a:p>
            <a:pPr marL="0" indent="0">
              <a:lnSpc>
                <a:spcPts val="1200"/>
              </a:lnSpc>
              <a:spcAft>
                <a:spcPts val="200"/>
              </a:spcAft>
              <a:buFont typeface="Arial"/>
              <a:buNone/>
            </a:pPr>
            <a:endParaRPr lang="en-US" sz="1050" b="1" dirty="0">
              <a:solidFill>
                <a:schemeClr val="tx2"/>
              </a:solidFill>
              <a:latin typeface="Open Sans"/>
              <a:ea typeface="Open Sans"/>
              <a:cs typeface="Open Sans"/>
            </a:endParaRPr>
          </a:p>
          <a:p>
            <a:pPr>
              <a:lnSpc>
                <a:spcPct val="130000"/>
              </a:lnSpc>
              <a:spcAft>
                <a:spcPts val="200"/>
              </a:spcAft>
            </a:pPr>
            <a:r>
              <a:rPr lang="en-US" sz="1000" dirty="0">
                <a:solidFill>
                  <a:srgbClr val="4C5758"/>
                </a:solidFill>
                <a:latin typeface="Open Sans"/>
                <a:ea typeface="Open Sans"/>
                <a:cs typeface="Open Sans"/>
              </a:rPr>
              <a:t>Feelings of not being supported by other members of a social group or community are likely to be an obstacle to intervening, standing up to concerning behavior, and supporting friends and peers. You can examine the norms gap between subgroups by using data from your administrator site and looking into which groups could use additional training and support to close the norms gap.</a:t>
            </a:r>
          </a:p>
        </p:txBody>
      </p:sp>
      <p:sp>
        <p:nvSpPr>
          <p:cNvPr id="23" name="Rectangle 22"/>
          <p:cNvSpPr>
            <a:spLocks/>
          </p:cNvSpPr>
          <p:nvPr/>
        </p:nvSpPr>
        <p:spPr bwMode="white">
          <a:xfrm>
            <a:off x="709422" y="3862433"/>
            <a:ext cx="130833" cy="2108738"/>
          </a:xfrm>
          <a:prstGeom prst="rect">
            <a:avLst/>
          </a:prstGeom>
          <a:solidFill>
            <a:srgbClr val="4BACC6"/>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p>
        </p:txBody>
      </p:sp>
      <p:sp>
        <p:nvSpPr>
          <p:cNvPr id="14" name="TextBox 13"/>
          <p:cNvSpPr txBox="1">
            <a:spLocks noChangeArrowheads="1"/>
          </p:cNvSpPr>
          <p:nvPr/>
        </p:nvSpPr>
        <p:spPr bwMode="white">
          <a:xfrm>
            <a:off x="9715500" y="-1"/>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rgbClr val="3D4543"/>
                </a:solidFill>
                <a:latin typeface="Open Sans"/>
              </a:rPr>
              <a:t>Georgia Institute of Technology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t>Campus Climate</a:t>
            </a:r>
          </a:p>
        </p:txBody>
      </p:sp>
      <p:sp>
        <p:nvSpPr>
          <p:cNvPr id="22" name="Footer Placeholder 2"/>
          <p:cNvSpPr>
            <a:spLocks noGrp="1"/>
          </p:cNvSpPr>
          <p:nvPr>
            <p:ph type="ftr" idx="11"/>
          </p:nvPr>
        </p:nvSpPr>
        <p:spPr bwMode="white">
          <a:xfrm>
            <a:off x="5183188" y="6265397"/>
            <a:ext cx="5496303" cy="136525"/>
          </a:xfrm>
          <a:ln>
            <a:headEnd type="none"/>
            <a:tailEnd type="none"/>
          </a:ln>
        </p:spPr>
        <p:txBody>
          <a:bodyPr wrap="square"/>
          <a:lstStyle/>
          <a:p>
            <a:pPr>
              <a:lnSpc>
                <a:spcPts val="1200"/>
              </a:lnSpc>
              <a:spcAft>
                <a:spcPts val="200"/>
              </a:spcAft>
            </a:pPr>
            <a:r>
              <a:rPr lang="en-US" sz="800" dirty="0">
                <a:solidFill>
                  <a:schemeClr val="tx1"/>
                </a:solidFill>
                <a:latin typeface="Open Sans"/>
                <a:ea typeface="Open Sans"/>
                <a:cs typeface="Open Sans"/>
              </a:rPr>
              <a:t>Based on responses to the Post-Course Survey (Survey 2).</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21</a:t>
            </a:fld>
            <a:endParaRPr lang="en-US" dirty="0"/>
          </a:p>
        </p:txBody>
      </p:sp>
      <p:graphicFrame>
        <p:nvGraphicFramePr>
          <p:cNvPr id="16" name="Content Placeholder 17"/>
          <p:cNvGraphicFramePr/>
          <p:nvPr/>
        </p:nvGraphicFramePr>
        <p:xfrm>
          <a:off x="5183188" y="685800"/>
          <a:ext cx="6323012" cy="5486400"/>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p:cNvCxnSpPr/>
          <p:nvPr/>
        </p:nvCxnSpPr>
        <p:spPr bwMode="white">
          <a:xfrm>
            <a:off x="4676648" y="1399153"/>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7" name="TextBox 16"/>
          <p:cNvSpPr txBox="1">
            <a:spLocks noChangeArrowheads="1"/>
          </p:cNvSpPr>
          <p:nvPr/>
        </p:nvSpPr>
        <p:spPr bwMode="white">
          <a:xfrm>
            <a:off x="685800" y="1287518"/>
            <a:ext cx="3703318" cy="1856342"/>
          </a:xfrm>
          <a:prstGeom prst="rect">
            <a:avLst/>
          </a:prstGeom>
          <a:noFill/>
          <a:ln>
            <a:headEnd type="none"/>
            <a:tailEnd type="none"/>
          </a:ln>
        </p:spPr>
        <p:txBody>
          <a:bodyPr wrap="square">
            <a:spAutoFit/>
          </a:bodyPr>
          <a:lstStyle/>
          <a:p>
            <a:pPr>
              <a:lnSpc>
                <a:spcPct val="150000"/>
              </a:lnSpc>
              <a:spcAft>
                <a:spcPts val="200"/>
              </a:spcAft>
              <a:buClr>
                <a:srgbClr val="595959"/>
              </a:buClr>
              <a:buSzPts val="1800"/>
            </a:pPr>
            <a:r>
              <a:rPr lang="en-US" sz="1100" dirty="0">
                <a:latin typeface="Open Sans"/>
                <a:ea typeface="Open Sans"/>
                <a:cs typeface="Open Sans"/>
                <a:sym typeface="Arial"/>
              </a:rPr>
              <a:t>After completed the course, students answered a series of questions related to the climate around sexual assault at their school. This information can help you understand the degree to which your institution’s sexual assault prevention efforts are impacting student perceptions of the campus environment.</a:t>
            </a:r>
          </a:p>
        </p:txBody>
      </p:sp>
      <p:sp>
        <p:nvSpPr>
          <p:cNvPr id="19" name="Rectangle 18"/>
          <p:cNvSpPr>
            <a:spLocks/>
          </p:cNvSpPr>
          <p:nvPr/>
        </p:nvSpPr>
        <p:spPr bwMode="white">
          <a:xfrm>
            <a:off x="814388" y="3227137"/>
            <a:ext cx="3375644" cy="2598253"/>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a:lnSpc>
                <a:spcPts val="1200"/>
              </a:lnSpc>
              <a:spcAft>
                <a:spcPts val="200"/>
              </a:spcAft>
            </a:pPr>
            <a:r>
              <a:rPr lang="en-US" sz="1000" b="1" dirty="0">
                <a:solidFill>
                  <a:schemeClr val="tx1"/>
                </a:solidFill>
                <a:latin typeface="Open Sans"/>
                <a:ea typeface="Open Sans"/>
                <a:cs typeface="Open Sans"/>
              </a:rPr>
              <a:t>Institutionalization Tip</a:t>
            </a:r>
          </a:p>
          <a:p>
            <a:pPr>
              <a:lnSpc>
                <a:spcPts val="1200"/>
              </a:lnSpc>
              <a:spcAft>
                <a:spcPts val="200"/>
              </a:spcAft>
            </a:pPr>
            <a:endParaRPr lang="en-US" sz="900" dirty="0">
              <a:solidFill>
                <a:srgbClr val="4C5758"/>
              </a:solidFill>
              <a:latin typeface="Open Sans"/>
            </a:endParaRPr>
          </a:p>
          <a:p>
            <a:pPr>
              <a:lnSpc>
                <a:spcPct val="130000"/>
              </a:lnSpc>
              <a:spcAft>
                <a:spcPts val="200"/>
              </a:spcAft>
            </a:pPr>
            <a:r>
              <a:rPr lang="en-US" sz="900" dirty="0">
                <a:solidFill>
                  <a:srgbClr val="4C5758"/>
                </a:solidFill>
                <a:latin typeface="Open Sans"/>
              </a:rPr>
              <a:t>Students’ perceptions of the commitment and intentions of their institution can have a significant impact on their feelings of safety and support, their experience while on campus, and their likelihood to join the community effort to prevent abuse and harassment. These may be very valuable data points to share with administrators to show how students are feeling about the climate at your institution and for senior leaders to consider when communicating publicly about the expectations of students in their community.</a:t>
            </a:r>
          </a:p>
        </p:txBody>
      </p:sp>
      <p:sp>
        <p:nvSpPr>
          <p:cNvPr id="20" name="Rectangle 19"/>
          <p:cNvSpPr>
            <a:spLocks/>
          </p:cNvSpPr>
          <p:nvPr/>
        </p:nvSpPr>
        <p:spPr bwMode="white">
          <a:xfrm>
            <a:off x="685800" y="3227137"/>
            <a:ext cx="137160" cy="2598253"/>
          </a:xfrm>
          <a:prstGeom prst="rect">
            <a:avLst/>
          </a:prstGeom>
          <a:solidFill>
            <a:srgbClr val="1F497D"/>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latin typeface="Open Sans"/>
            </a:endParaRPr>
          </a:p>
        </p:txBody>
      </p:sp>
      <p:sp>
        <p:nvSpPr>
          <p:cNvPr id="11" name="TextBox 10"/>
          <p:cNvSpPr txBox="1">
            <a:spLocks noChangeArrowheads="1"/>
          </p:cNvSpPr>
          <p:nvPr/>
        </p:nvSpPr>
        <p:spPr bwMode="white">
          <a:xfrm>
            <a:off x="9715500" y="0"/>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chemeClr val="tx1"/>
                </a:solidFill>
                <a:latin typeface="Open Sans"/>
                <a:ea typeface="Open Sans"/>
                <a:cs typeface="Open Sans"/>
              </a:rPr>
              <a:t>Georgia Institute of Technology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dirty="0"/>
              <a:t>Community Readiness</a:t>
            </a:r>
          </a:p>
        </p:txBody>
      </p:sp>
      <p:sp>
        <p:nvSpPr>
          <p:cNvPr id="22" name="Footer Placeholder 2"/>
          <p:cNvSpPr>
            <a:spLocks noGrp="1"/>
          </p:cNvSpPr>
          <p:nvPr>
            <p:ph type="ftr" idx="11"/>
          </p:nvPr>
        </p:nvSpPr>
        <p:spPr bwMode="white">
          <a:xfrm>
            <a:off x="5264149" y="6128321"/>
            <a:ext cx="5496303" cy="136525"/>
          </a:xfrm>
          <a:ln>
            <a:headEnd type="none"/>
            <a:tailEnd type="none"/>
          </a:ln>
        </p:spPr>
        <p:txBody>
          <a:bodyPr wrap="square"/>
          <a:lstStyle/>
          <a:p>
            <a:pPr>
              <a:lnSpc>
                <a:spcPts val="1200"/>
              </a:lnSpc>
              <a:spcAft>
                <a:spcPts val="200"/>
              </a:spcAft>
            </a:pPr>
            <a:r>
              <a:rPr lang="en-US" sz="800" dirty="0">
                <a:solidFill>
                  <a:schemeClr val="tx1"/>
                </a:solidFill>
                <a:latin typeface="Open Sans"/>
                <a:ea typeface="Open Sans"/>
                <a:cs typeface="Open Sans"/>
              </a:rPr>
              <a:t>Based on responses to the Post-Course Survey (Survey 2).</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22</a:t>
            </a:fld>
            <a:endParaRPr lang="en-US" dirty="0"/>
          </a:p>
        </p:txBody>
      </p:sp>
      <p:graphicFrame>
        <p:nvGraphicFramePr>
          <p:cNvPr id="16" name="Content Placeholder 17"/>
          <p:cNvGraphicFramePr/>
          <p:nvPr/>
        </p:nvGraphicFramePr>
        <p:xfrm>
          <a:off x="5081308" y="842969"/>
          <a:ext cx="6323012" cy="5128184"/>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p:cNvCxnSpPr/>
          <p:nvPr/>
        </p:nvCxnSpPr>
        <p:spPr bwMode="white">
          <a:xfrm>
            <a:off x="4676648" y="1399153"/>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7" name="TextBox 16"/>
          <p:cNvSpPr txBox="1">
            <a:spLocks noChangeArrowheads="1"/>
          </p:cNvSpPr>
          <p:nvPr/>
        </p:nvSpPr>
        <p:spPr bwMode="white">
          <a:xfrm>
            <a:off x="685800" y="1287518"/>
            <a:ext cx="3703318" cy="1606850"/>
          </a:xfrm>
          <a:prstGeom prst="rect">
            <a:avLst/>
          </a:prstGeom>
          <a:noFill/>
          <a:ln>
            <a:headEnd type="none"/>
            <a:tailEnd type="none"/>
          </a:ln>
        </p:spPr>
        <p:txBody>
          <a:bodyPr wrap="square">
            <a:spAutoFit/>
          </a:bodyPr>
          <a:lstStyle/>
          <a:p>
            <a:pPr>
              <a:lnSpc>
                <a:spcPts val="2000"/>
              </a:lnSpc>
              <a:spcAft>
                <a:spcPts val="200"/>
              </a:spcAft>
              <a:buClr>
                <a:srgbClr val="595959"/>
              </a:buClr>
              <a:buSzPts val="1800"/>
            </a:pPr>
            <a:r>
              <a:rPr lang="en-US" sz="1200" dirty="0">
                <a:latin typeface="Open Sans"/>
                <a:ea typeface="Open Sans"/>
                <a:cs typeface="Open Sans"/>
                <a:sym typeface="Arial"/>
              </a:rPr>
              <a:t>After completing the course, students answered questions about their readiness to address sexual assault at their school — from identifying sexual assault as an issue worthy of their attention, to getting personally involved in prevention efforts.</a:t>
            </a:r>
          </a:p>
        </p:txBody>
      </p:sp>
      <p:sp>
        <p:nvSpPr>
          <p:cNvPr id="19" name="Rectangle 18"/>
          <p:cNvSpPr>
            <a:spLocks/>
          </p:cNvSpPr>
          <p:nvPr/>
        </p:nvSpPr>
        <p:spPr bwMode="white">
          <a:xfrm>
            <a:off x="822960" y="3586169"/>
            <a:ext cx="3367073" cy="2239200"/>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a:lnSpc>
                <a:spcPts val="1200"/>
              </a:lnSpc>
              <a:spcAft>
                <a:spcPts val="200"/>
              </a:spcAft>
            </a:pPr>
            <a:r>
              <a:rPr lang="en-US" sz="1000" b="1" dirty="0">
                <a:solidFill>
                  <a:schemeClr val="tx1"/>
                </a:solidFill>
                <a:latin typeface="Open Sans"/>
                <a:ea typeface="Open Sans"/>
                <a:cs typeface="Open Sans"/>
              </a:rPr>
              <a:t>Programming Tip</a:t>
            </a:r>
          </a:p>
          <a:p>
            <a:pPr>
              <a:lnSpc>
                <a:spcPts val="1200"/>
              </a:lnSpc>
              <a:spcAft>
                <a:spcPts val="200"/>
              </a:spcAft>
            </a:pPr>
            <a:endParaRPr lang="en-US" sz="900" dirty="0">
              <a:solidFill>
                <a:srgbClr val="4C5758"/>
              </a:solidFill>
              <a:latin typeface="Open Sans"/>
            </a:endParaRPr>
          </a:p>
          <a:p>
            <a:pPr>
              <a:lnSpc>
                <a:spcPct val="130000"/>
              </a:lnSpc>
              <a:spcAft>
                <a:spcPts val="200"/>
              </a:spcAft>
            </a:pPr>
            <a:r>
              <a:rPr lang="en-US" sz="900" dirty="0">
                <a:solidFill>
                  <a:srgbClr val="4C5758"/>
                </a:solidFill>
                <a:latin typeface="Open Sans"/>
              </a:rPr>
              <a:t>These categories from left to right represent a continuum of readiness to support prevention efforts on your campus. While most students come to school with a healthy and open mindset, it is important to consider how prevention efforts are influencing all students across this continuum and how we can pull those from the least desirable categories towards a more positive perspective towards community at your institution.</a:t>
            </a:r>
          </a:p>
        </p:txBody>
      </p:sp>
      <p:sp>
        <p:nvSpPr>
          <p:cNvPr id="20" name="Rectangle 19"/>
          <p:cNvSpPr>
            <a:spLocks/>
          </p:cNvSpPr>
          <p:nvPr/>
        </p:nvSpPr>
        <p:spPr bwMode="white">
          <a:xfrm>
            <a:off x="685800" y="3586169"/>
            <a:ext cx="137152" cy="2250974"/>
          </a:xfrm>
          <a:prstGeom prst="rect">
            <a:avLst/>
          </a:prstGeom>
          <a:solidFill>
            <a:srgbClr val="1F497D"/>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latin typeface="Open Sans"/>
            </a:endParaRPr>
          </a:p>
        </p:txBody>
      </p:sp>
      <p:sp>
        <p:nvSpPr>
          <p:cNvPr id="11" name="TextBox 10"/>
          <p:cNvSpPr txBox="1">
            <a:spLocks noChangeArrowheads="1"/>
          </p:cNvSpPr>
          <p:nvPr/>
        </p:nvSpPr>
        <p:spPr bwMode="white">
          <a:xfrm>
            <a:off x="9715500" y="0"/>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chemeClr val="tx1"/>
                </a:solidFill>
                <a:latin typeface="Open Sans"/>
                <a:ea typeface="Open Sans"/>
                <a:cs typeface="Open Sans"/>
              </a:rPr>
              <a:t>Georgia Institute of Technology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bwMode="white">
          <a:ln>
            <a:headEnd type="none"/>
            <a:tailEnd type="none"/>
          </a:ln>
        </p:spPr>
        <p:txBody>
          <a:bodyPr wrap="square"/>
          <a:lstStyle/>
          <a:p>
            <a:r>
              <a:rPr lang="en-US" b="1" dirty="0"/>
              <a:t>Engaging Your Students</a:t>
            </a:r>
          </a:p>
        </p:txBody>
      </p:sp>
      <p:sp>
        <p:nvSpPr>
          <p:cNvPr id="8" name="Text Placeholder 7"/>
          <p:cNvSpPr>
            <a:spLocks noGrp="1"/>
          </p:cNvSpPr>
          <p:nvPr>
            <p:ph type="body" idx="1"/>
          </p:nvPr>
        </p:nvSpPr>
        <p:spPr bwMode="white">
          <a:xfrm>
            <a:off x="685800" y="1188688"/>
            <a:ext cx="4723606" cy="4774213"/>
          </a:xfrm>
          <a:ln>
            <a:headEnd type="none"/>
            <a:tailEnd type="none"/>
          </a:ln>
        </p:spPr>
        <p:txBody>
          <a:bodyPr wrap="square"/>
          <a:lstStyle/>
          <a:p>
            <a:pPr marL="0" indent="0">
              <a:lnSpc>
                <a:spcPct val="114000"/>
              </a:lnSpc>
              <a:buNone/>
            </a:pPr>
            <a:r>
              <a:rPr lang="en-US" sz="1100" dirty="0"/>
              <a:t>Effective prevention includes actively engaging students to reinforce positive behavioral intentions of a majority of the campus community. </a:t>
            </a:r>
          </a:p>
          <a:p>
            <a:pPr marL="0" indent="0">
              <a:lnSpc>
                <a:spcPct val="114000"/>
              </a:lnSpc>
              <a:spcAft>
                <a:spcPts val="200"/>
              </a:spcAft>
              <a:buNone/>
            </a:pPr>
            <a:r>
              <a:rPr lang="en-US" sz="1100" dirty="0"/>
              <a:t>A growing number of students are arriving on campus already aware of the importance of supporting healthy relationships and consensual sexual activity and wish to connect with peers who share these values. Sexual Assault Prevention for Graduate Students provides campuses with a unique tool to identify and assist students with that process. At Georgia Institute of Technology, many of your students have opted in to be contacted by your institution about getting more involved in creating a safe and inclusive community. </a:t>
            </a:r>
          </a:p>
          <a:p>
            <a:pPr marL="0" indent="0">
              <a:lnSpc>
                <a:spcPct val="114000"/>
              </a:lnSpc>
              <a:spcAft>
                <a:spcPts val="200"/>
              </a:spcAft>
              <a:buNone/>
            </a:pPr>
            <a:r>
              <a:rPr lang="en-US" sz="1100" dirty="0"/>
              <a:t>It is very likely that these students who volunteered to be contacted represent the healthier end of the Community Readiness spectrum on the previous page, but education and resources for support should also be directed toward those who are not ready to acknowledge this is an issue on their campus. Make sure to highlight the work you do to incorporate student voices in the generation of programs and policies at your institution. </a:t>
            </a:r>
          </a:p>
          <a:p>
            <a:pPr marL="0" indent="0">
              <a:lnSpc>
                <a:spcPct val="114000"/>
              </a:lnSpc>
              <a:spcAft>
                <a:spcPts val="200"/>
              </a:spcAft>
              <a:buNone/>
            </a:pPr>
            <a:r>
              <a:rPr lang="en-US" sz="1100" dirty="0"/>
              <a:t>Engaging students who are excited to learn and participate more in your prevention efforts and publicizing that collaboration helps to show how most students support a safe community, healthy behavior, and personal responsibility.</a:t>
            </a:r>
          </a:p>
          <a:p>
            <a:pPr marL="0" indent="0">
              <a:lnSpc>
                <a:spcPct val="150000"/>
              </a:lnSpc>
              <a:buNone/>
            </a:pPr>
            <a:br>
              <a:rPr lang="en-US" sz="1100" dirty="0"/>
            </a:br>
            <a:endParaRPr lang="en-US" sz="1100" dirty="0"/>
          </a:p>
        </p:txBody>
      </p:sp>
      <p:sp>
        <p:nvSpPr>
          <p:cNvPr id="4" name="Slide Number Placeholder 3"/>
          <p:cNvSpPr>
            <a:spLocks noGrp="1"/>
          </p:cNvSpPr>
          <p:nvPr>
            <p:ph type="sldNum" idx="12"/>
          </p:nvPr>
        </p:nvSpPr>
        <p:spPr bwMode="white">
          <a:ln>
            <a:headEnd type="none"/>
            <a:tailEnd type="none"/>
          </a:ln>
        </p:spPr>
        <p:txBody>
          <a:bodyPr wrap="square"/>
          <a:lstStyle/>
          <a:p>
            <a:fld id="{4737D6AF-2FA5-476A-AF60-7A8CDF2E2DFB}" type="slidenum">
              <a:rPr lang="en-US" dirty="0"/>
              <a:t>23</a:t>
            </a:fld>
            <a:endParaRPr lang="en-US" dirty="0"/>
          </a:p>
        </p:txBody>
      </p:sp>
      <p:pic>
        <p:nvPicPr>
          <p:cNvPr id="15" name="Picture 14"/>
          <p:cNvPicPr>
            <a:picLocks noChangeAspect="1"/>
          </p:cNvPicPr>
          <p:nvPr/>
        </p:nvPicPr>
        <p:blipFill>
          <a:blip r:embed="rId3">
            <a:lum/>
          </a:blip>
          <a:srcRect/>
          <a:stretch>
            <a:fillRect/>
          </a:stretch>
        </p:blipFill>
        <p:spPr bwMode="white">
          <a:xfrm>
            <a:off x="6137977" y="839017"/>
            <a:ext cx="5545353" cy="3156903"/>
          </a:xfrm>
          <a:prstGeom prst="rect">
            <a:avLst/>
          </a:prstGeom>
          <a:ln>
            <a:headEnd type="none"/>
            <a:tailEnd type="none"/>
          </a:ln>
        </p:spPr>
      </p:pic>
      <p:cxnSp>
        <p:nvCxnSpPr>
          <p:cNvPr id="16" name="Straight Connector 15"/>
          <p:cNvCxnSpPr/>
          <p:nvPr/>
        </p:nvCxnSpPr>
        <p:spPr bwMode="white">
          <a:xfrm>
            <a:off x="6250375" y="0"/>
            <a:ext cx="0" cy="6172198"/>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11" name="Group 10"/>
          <p:cNvGrpSpPr>
            <a:grpSpLocks/>
          </p:cNvGrpSpPr>
          <p:nvPr/>
        </p:nvGrpSpPr>
        <p:grpSpPr bwMode="white">
          <a:xfrm>
            <a:off x="6467290" y="4343400"/>
            <a:ext cx="4715879" cy="1828800"/>
            <a:chOff x="5121802" y="5020151"/>
            <a:chExt cx="4715879" cy="1188720"/>
          </a:xfrm>
        </p:grpSpPr>
        <p:sp>
          <p:nvSpPr>
            <p:cNvPr id="14" name="Rectangle 13"/>
            <p:cNvSpPr>
              <a:spLocks/>
            </p:cNvSpPr>
            <p:nvPr/>
          </p:nvSpPr>
          <p:spPr bwMode="white">
            <a:xfrm>
              <a:off x="5258962" y="5020151"/>
              <a:ext cx="4578719" cy="1188720"/>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28600" tIns="0" rIns="228600" bIns="0" anchor="ctr"/>
            <a:lstStyle/>
            <a:p>
              <a:pPr>
                <a:lnSpc>
                  <a:spcPct val="130000"/>
                </a:lnSpc>
                <a:spcBef>
                  <a:spcPts val="1200"/>
                </a:spcBef>
              </a:pPr>
              <a:r>
                <a:rPr lang="en-US" sz="1000" b="1" dirty="0">
                  <a:solidFill>
                    <a:schemeClr val="tx1"/>
                  </a:solidFill>
                  <a:latin typeface="Open Sans"/>
                </a:rPr>
                <a:t>Programming Tip</a:t>
              </a:r>
            </a:p>
            <a:p>
              <a:pPr>
                <a:lnSpc>
                  <a:spcPct val="130000"/>
                </a:lnSpc>
                <a:spcBef>
                  <a:spcPts val="1200"/>
                </a:spcBef>
              </a:pPr>
              <a:r>
                <a:rPr lang="en-US" sz="900" dirty="0">
                  <a:solidFill>
                    <a:srgbClr val="4C5758"/>
                  </a:solidFill>
                  <a:latin typeface="Open Sans"/>
                  <a:ea typeface="Open Sans"/>
                  <a:cs typeface="Open Sans"/>
                </a:rPr>
                <a:t>Your students provided their names and email addresses so they can be contacted to get more involved in sexual assault prevention and education. This list of students can be downloaded from your administrator site. </a:t>
              </a:r>
            </a:p>
          </p:txBody>
        </p:sp>
        <p:sp>
          <p:nvSpPr>
            <p:cNvPr id="19" name="Rectangle 18"/>
            <p:cNvSpPr>
              <a:spLocks/>
            </p:cNvSpPr>
            <p:nvPr/>
          </p:nvSpPr>
          <p:spPr bwMode="white">
            <a:xfrm>
              <a:off x="5121802" y="5020151"/>
              <a:ext cx="137160" cy="1188720"/>
            </a:xfrm>
            <a:prstGeom prst="rect">
              <a:avLst/>
            </a:prstGeom>
            <a:solidFill>
              <a:srgbClr val="F79646"/>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latin typeface="Open Sans"/>
              </a:endParaRPr>
            </a:p>
          </p:txBody>
        </p:sp>
      </p:grpSp>
      <p:pic>
        <p:nvPicPr>
          <p:cNvPr id="13" name="Picture 12"/>
          <p:cNvPicPr>
            <a:picLocks noChangeAspect="1"/>
          </p:cNvPicPr>
          <p:nvPr/>
        </p:nvPicPr>
        <p:blipFill>
          <a:blip r:embed="rId4">
            <a:lum/>
          </a:blip>
          <a:srcRect/>
          <a:stretch>
            <a:fillRect/>
          </a:stretch>
        </p:blipFill>
        <p:spPr bwMode="white">
          <a:xfrm>
            <a:off x="6770632" y="1250446"/>
            <a:ext cx="4277650" cy="1760212"/>
          </a:xfrm>
          <a:prstGeom prst="rect">
            <a:avLst/>
          </a:prstGeom>
          <a:ln>
            <a:headEnd type="none"/>
            <a:tailEnd type="none"/>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bwMode="white">
          <a:ln>
            <a:headEnd type="none"/>
            <a:tailEnd type="none"/>
          </a:ln>
        </p:spPr>
        <p:txBody>
          <a:bodyPr wrap="square"/>
          <a:lstStyle/>
          <a:p>
            <a:r>
              <a:rPr lang="en-US" sz="4000" b="1" dirty="0">
                <a:solidFill>
                  <a:srgbClr val="FFFFFF"/>
                </a:solidFill>
              </a:rPr>
              <a:t>Sexual Assault Prevention for Graduate Students</a:t>
            </a:r>
            <a:br>
              <a:rPr lang="en-US" sz="4000" b="1" dirty="0">
                <a:solidFill>
                  <a:srgbClr val="CCCCCB">
                    <a:lumMod val="75000"/>
                  </a:srgbClr>
                </a:solidFill>
              </a:rPr>
            </a:br>
            <a:endParaRPr lang="en-US" b="1" dirty="0"/>
          </a:p>
        </p:txBody>
      </p:sp>
      <p:sp>
        <p:nvSpPr>
          <p:cNvPr id="7" name="Text Placeholder 6"/>
          <p:cNvSpPr>
            <a:spLocks noGrp="1"/>
          </p:cNvSpPr>
          <p:nvPr>
            <p:ph type="body" idx="1"/>
          </p:nvPr>
        </p:nvSpPr>
        <p:spPr bwMode="white">
          <a:ln>
            <a:headEnd type="none"/>
            <a:tailEnd type="none"/>
          </a:ln>
        </p:spPr>
        <p:txBody>
          <a:bodyPr wrap="square"/>
          <a:lstStyle/>
          <a:p>
            <a:r>
              <a:rPr lang="en-US" sz="2400" b="1" i="1" dirty="0">
                <a:solidFill>
                  <a:srgbClr val="FFFFFF"/>
                </a:solidFill>
              </a:rPr>
              <a:t>Appendix – Student Demographics</a:t>
            </a:r>
          </a:p>
          <a:p>
            <a:endParaRPr lang="en-US" b="1" dirty="0"/>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p:cNvSpPr>
            <a:spLocks noGrp="1"/>
          </p:cNvSpPr>
          <p:nvPr>
            <p:ph type="body" sz="half" idx="2"/>
          </p:nvPr>
        </p:nvSpPr>
        <p:spPr bwMode="white">
          <a:xfrm>
            <a:off x="685801" y="1600200"/>
            <a:ext cx="3406514" cy="2806908"/>
          </a:xfrm>
          <a:ln>
            <a:headEnd type="none"/>
            <a:tailEnd type="none"/>
          </a:ln>
        </p:spPr>
        <p:txBody>
          <a:bodyPr wrap="square"/>
          <a:lstStyle/>
          <a:p>
            <a:r>
              <a:rPr lang="en-US" sz="1400" dirty="0">
                <a:solidFill>
                  <a:schemeClr val="tx1"/>
                </a:solidFill>
                <a:latin typeface="Open Sans"/>
                <a:ea typeface="Open Sans"/>
                <a:cs typeface="Open Sans"/>
              </a:rPr>
              <a:t>The following is a summary of the demographics of students who participated in SAPG this year. Demographic information is self-reported by students as part of the Pre-Course Survey (Survey 1). All questions are optional, and students may choose not to share demographic information.</a:t>
            </a:r>
          </a:p>
        </p:txBody>
      </p:sp>
      <p:sp>
        <p:nvSpPr>
          <p:cNvPr id="4" name="Slide Number Placeholder 3"/>
          <p:cNvSpPr>
            <a:spLocks noGrp="1"/>
          </p:cNvSpPr>
          <p:nvPr>
            <p:ph type="sldNum" sz="quarter" idx="12"/>
          </p:nvPr>
        </p:nvSpPr>
        <p:spPr bwMode="white">
          <a:ln>
            <a:headEnd type="none"/>
            <a:tailEnd type="none"/>
          </a:ln>
        </p:spPr>
        <p:txBody>
          <a:bodyPr wrap="square"/>
          <a:lstStyle/>
          <a:p>
            <a:fld id="{4737D6AF-2FA5-476A-AF60-7A8CDF2E2DFB}" type="slidenum">
              <a:rPr lang="en-US" dirty="0"/>
              <a:t>25</a:t>
            </a:fld>
            <a:endParaRPr lang="en-US" dirty="0"/>
          </a:p>
        </p:txBody>
      </p:sp>
      <p:sp>
        <p:nvSpPr>
          <p:cNvPr id="5" name="Title 4"/>
          <p:cNvSpPr>
            <a:spLocks noGrp="1"/>
          </p:cNvSpPr>
          <p:nvPr>
            <p:ph type="title"/>
          </p:nvPr>
        </p:nvSpPr>
        <p:spPr bwMode="white">
          <a:ln>
            <a:headEnd type="none"/>
            <a:tailEnd type="none"/>
          </a:ln>
        </p:spPr>
        <p:txBody>
          <a:bodyPr wrap="square"/>
          <a:lstStyle/>
          <a:p>
            <a:r>
              <a:rPr lang="en-US" b="1" dirty="0">
                <a:solidFill>
                  <a:srgbClr val="3D4543"/>
                </a:solidFill>
              </a:rPr>
              <a:t>Student Demographics</a:t>
            </a:r>
          </a:p>
        </p:txBody>
      </p:sp>
      <p:sp>
        <p:nvSpPr>
          <p:cNvPr id="2" name="TextBox 1"/>
          <p:cNvSpPr txBox="1">
            <a:spLocks noChangeArrowheads="1"/>
          </p:cNvSpPr>
          <p:nvPr/>
        </p:nvSpPr>
        <p:spPr bwMode="white">
          <a:xfrm>
            <a:off x="4724400" y="5918200"/>
            <a:ext cx="0" cy="0"/>
          </a:xfrm>
          <a:prstGeom prst="rect">
            <a:avLst/>
          </a:prstGeom>
          <a:noFill/>
          <a:ln>
            <a:headEnd type="none"/>
            <a:tailEnd type="none"/>
          </a:ln>
        </p:spPr>
        <p:txBody>
          <a:bodyPr wrap="none" lIns="0" tIns="0" rIns="0" bIns="0">
            <a:noAutofit/>
          </a:bodyPr>
          <a:lstStyle/>
          <a:p>
            <a:pPr algn="l"/>
            <a:endParaRPr lang="en-US" dirty="0"/>
          </a:p>
        </p:txBody>
      </p:sp>
      <p:sp>
        <p:nvSpPr>
          <p:cNvPr id="6" name="TextBox 5"/>
          <p:cNvSpPr txBox="1">
            <a:spLocks noChangeArrowheads="1"/>
          </p:cNvSpPr>
          <p:nvPr/>
        </p:nvSpPr>
        <p:spPr bwMode="white">
          <a:xfrm>
            <a:off x="4857020" y="5473700"/>
            <a:ext cx="0" cy="0"/>
          </a:xfrm>
          <a:prstGeom prst="rect">
            <a:avLst/>
          </a:prstGeom>
          <a:noFill/>
          <a:ln>
            <a:headEnd type="none"/>
            <a:tailEnd type="none"/>
          </a:ln>
        </p:spPr>
        <p:txBody>
          <a:bodyPr wrap="none" lIns="0" tIns="0" rIns="0" bIns="0">
            <a:noAutofit/>
          </a:bodyPr>
          <a:lstStyle/>
          <a:p>
            <a:pPr algn="l"/>
            <a:endParaRPr lang="en-US" dirty="0"/>
          </a:p>
        </p:txBody>
      </p:sp>
      <p:cxnSp>
        <p:nvCxnSpPr>
          <p:cNvPr id="15" name="Straight Connector 14"/>
          <p:cNvCxnSpPr/>
          <p:nvPr/>
        </p:nvCxnSpPr>
        <p:spPr bwMode="white">
          <a:xfrm>
            <a:off x="8128288" y="814586"/>
            <a:ext cx="0" cy="3811342"/>
          </a:xfrm>
          <a:prstGeom prst="line">
            <a:avLst/>
          </a:prstGeom>
          <a:ln w="12700" cap="flat">
            <a:solidFill>
              <a:schemeClr val="bg1">
                <a:lumMod val="75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graphicFrame>
        <p:nvGraphicFramePr>
          <p:cNvPr id="16" name="Chart 15" descr="GenderIdentity"/>
          <p:cNvGraphicFramePr/>
          <p:nvPr/>
        </p:nvGraphicFramePr>
        <p:xfrm>
          <a:off x="5073711" y="361802"/>
          <a:ext cx="292608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Table 19"/>
          <p:cNvGraphicFramePr/>
          <p:nvPr/>
        </p:nvGraphicFramePr>
        <p:xfrm>
          <a:off x="5090361" y="3897057"/>
          <a:ext cx="2847037" cy="817552"/>
        </p:xfrm>
        <a:graphic>
          <a:graphicData uri="http://schemas.openxmlformats.org/drawingml/2006/table">
            <a:tbl>
              <a:tblPr firstRow="1" bandRow="1">
                <a:tableStyleId>{5C22544A-7EE6-4342-B048-85BDC9FD1C3A}</a:tableStyleId>
              </a:tblPr>
              <a:tblGrid>
                <a:gridCol w="190506">
                  <a:extLst>
                    <a:ext uri="{9D8B030D-6E8A-4147-A177-3AD203B41FA5}">
                      <a16:colId xmlns:a16="http://schemas.microsoft.com/office/drawing/2014/main" val="20000"/>
                    </a:ext>
                  </a:extLst>
                </a:gridCol>
                <a:gridCol w="749485">
                  <a:extLst>
                    <a:ext uri="{9D8B030D-6E8A-4147-A177-3AD203B41FA5}">
                      <a16:colId xmlns:a16="http://schemas.microsoft.com/office/drawing/2014/main" val="20001"/>
                    </a:ext>
                  </a:extLst>
                </a:gridCol>
                <a:gridCol w="577828">
                  <a:extLst>
                    <a:ext uri="{9D8B030D-6E8A-4147-A177-3AD203B41FA5}">
                      <a16:colId xmlns:a16="http://schemas.microsoft.com/office/drawing/2014/main" val="20002"/>
                    </a:ext>
                  </a:extLst>
                </a:gridCol>
                <a:gridCol w="183473">
                  <a:extLst>
                    <a:ext uri="{9D8B030D-6E8A-4147-A177-3AD203B41FA5}">
                      <a16:colId xmlns:a16="http://schemas.microsoft.com/office/drawing/2014/main" val="20003"/>
                    </a:ext>
                  </a:extLst>
                </a:gridCol>
                <a:gridCol w="688853">
                  <a:extLst>
                    <a:ext uri="{9D8B030D-6E8A-4147-A177-3AD203B41FA5}">
                      <a16:colId xmlns:a16="http://schemas.microsoft.com/office/drawing/2014/main" val="20004"/>
                    </a:ext>
                  </a:extLst>
                </a:gridCol>
                <a:gridCol w="456892">
                  <a:extLst>
                    <a:ext uri="{9D8B030D-6E8A-4147-A177-3AD203B41FA5}">
                      <a16:colId xmlns:a16="http://schemas.microsoft.com/office/drawing/2014/main" val="20005"/>
                    </a:ext>
                  </a:extLst>
                </a:gridCol>
              </a:tblGrid>
              <a:tr h="203576">
                <a:tc>
                  <a:txBody>
                    <a:bodyPr/>
                    <a:lstStyle/>
                    <a:p>
                      <a:endParaRPr lang="en-US" sz="900" b="1" i="0" dirty="0">
                        <a:solidFill>
                          <a:schemeClr val="accent3">
                            <a:lumMod val="75000"/>
                          </a:schemeClr>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F79646"/>
                    </a:solidFill>
                  </a:tcPr>
                </a:tc>
                <a:tc>
                  <a:txBody>
                    <a:bodyPr/>
                    <a:lstStyle/>
                    <a:p>
                      <a:r>
                        <a:rPr lang="en-US" sz="900" b="1" i="0" dirty="0">
                          <a:solidFill>
                            <a:schemeClr val="tx1"/>
                          </a:solidFill>
                          <a:latin typeface="+mn-lt"/>
                          <a:ea typeface="Open Sans"/>
                          <a:cs typeface="Open Sans"/>
                        </a:rPr>
                        <a:t>Female</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mn-lt"/>
                          <a:ea typeface="Open Sans"/>
                          <a:cs typeface="Open Sans"/>
                        </a:rPr>
                        <a:t> 33%</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tx1"/>
                        </a:solidFill>
                        <a:latin typeface="+mn-lt"/>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4BACC6"/>
                    </a:solidFill>
                  </a:tcPr>
                </a:tc>
                <a:tc>
                  <a:txBody>
                    <a:bodyPr/>
                    <a:lstStyle/>
                    <a:p>
                      <a:r>
                        <a:rPr lang="en-US" sz="900" b="1" i="0" dirty="0">
                          <a:solidFill>
                            <a:schemeClr val="tx1"/>
                          </a:solidFill>
                          <a:latin typeface="+mn-lt"/>
                          <a:ea typeface="Open Sans"/>
                          <a:cs typeface="Open Sans"/>
                        </a:rPr>
                        <a:t>Male</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mn-lt"/>
                          <a:ea typeface="Open Sans"/>
                          <a:cs typeface="Open Sans"/>
                        </a:rPr>
                        <a:t>64%</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202496">
                <a:tc>
                  <a:txBody>
                    <a:bodyPr/>
                    <a:lstStyle/>
                    <a:p>
                      <a:endParaRPr lang="en-US" sz="900" b="1" i="0" dirty="0">
                        <a:solidFill>
                          <a:schemeClr val="accent3">
                            <a:lumMod val="75000"/>
                          </a:schemeClr>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9BBB59"/>
                    </a:solidFill>
                  </a:tcPr>
                </a:tc>
                <a:tc>
                  <a:txBody>
                    <a:bodyPr/>
                    <a:lstStyle/>
                    <a:p>
                      <a:r>
                        <a:rPr lang="en-US" sz="900" b="1" i="0" dirty="0">
                          <a:solidFill>
                            <a:schemeClr val="tx1"/>
                          </a:solidFill>
                          <a:latin typeface="+mn-lt"/>
                          <a:ea typeface="Open Sans"/>
                          <a:cs typeface="Open Sans"/>
                        </a:rPr>
                        <a:t>Non-binary</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mn-lt"/>
                          <a:ea typeface="Open Sans"/>
                          <a:cs typeface="Open Sans"/>
                        </a:rPr>
                        <a:t> 1%</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tx1"/>
                        </a:solidFill>
                        <a:latin typeface="+mn-lt"/>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4F81BD"/>
                    </a:solidFill>
                  </a:tcPr>
                </a:tc>
                <a:tc>
                  <a:txBody>
                    <a:bodyPr/>
                    <a:lstStyle/>
                    <a:p>
                      <a:r>
                        <a:rPr lang="en-US" sz="900" b="1" i="0" dirty="0">
                          <a:solidFill>
                            <a:schemeClr val="tx1"/>
                          </a:solidFill>
                          <a:latin typeface="+mn-lt"/>
                          <a:ea typeface="Open Sans"/>
                          <a:cs typeface="Open Sans"/>
                        </a:rPr>
                        <a:t>Prefer to self-describe</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mn-lt"/>
                          <a:ea typeface="Open Sans"/>
                          <a:cs typeface="Open Sans"/>
                        </a:rPr>
                        <a:t>0%</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202496">
                <a:tc>
                  <a:txBody>
                    <a:bodyPr/>
                    <a:lstStyle/>
                    <a:p>
                      <a:endParaRPr lang="en-US" sz="900" b="1" i="0" dirty="0">
                        <a:solidFill>
                          <a:schemeClr val="accent3">
                            <a:lumMod val="75000"/>
                          </a:schemeClr>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1F497D"/>
                    </a:solidFill>
                  </a:tcPr>
                </a:tc>
                <a:tc gridSpan="2">
                  <a:txBody>
                    <a:bodyPr/>
                    <a:lstStyle/>
                    <a:p>
                      <a:r>
                        <a:rPr lang="en-US" sz="900" b="1" i="0" dirty="0">
                          <a:solidFill>
                            <a:schemeClr val="tx1"/>
                          </a:solidFill>
                          <a:latin typeface="+mn-lt"/>
                          <a:ea typeface="Open Sans"/>
                          <a:cs typeface="Open Sans"/>
                        </a:rPr>
                        <a:t>Prefer not to answer</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hMerge="1">
                  <a:txBody>
                    <a:bodyPr/>
                    <a:lstStyle/>
                    <a:p>
                      <a:endParaRPr lang="en-US" sz="900" b="0" i="0" dirty="0">
                        <a:solidFill>
                          <a:schemeClr val="accent3">
                            <a:lumMod val="75000"/>
                          </a:schemeClr>
                        </a:solidFill>
                        <a:latin typeface="Lato"/>
                        <a:ea typeface="Lato"/>
                        <a:cs typeface="Lato"/>
                      </a:endParaRPr>
                    </a:p>
                  </a:txBody>
                  <a:tcPr marL="0" marR="0" marT="0" marB="0" horzOverflow="overflow">
                    <a:lnL w="12700">
                      <a:noFill/>
                      <a:headEnd type="none"/>
                      <a:tailEnd type="none"/>
                    </a:lnL>
                    <a:lnR w="12700">
                      <a:noFill/>
                      <a:headEnd type="none"/>
                      <a:tailEnd type="none"/>
                    </a:lnR>
                    <a:lnT w="12700">
                      <a:noFill/>
                      <a:headEnd type="none"/>
                      <a:tailEnd type="none"/>
                    </a:lnT>
                    <a:lnB w="12700">
                      <a:noFill/>
                      <a:headEnd type="none"/>
                      <a:tailEnd type="none"/>
                    </a:lnB>
                    <a:lnTlToBr w="12700">
                      <a:noFill/>
                      <a:prstDash val="solid"/>
                      <a:headEnd type="none"/>
                      <a:tailEnd type="none"/>
                    </a:lnTlToBr>
                    <a:lnBlToTr w="12700">
                      <a:noFill/>
                      <a:prstDash val="solid"/>
                      <a:headEnd type="none"/>
                      <a:tailEnd type="none"/>
                    </a:lnBlToTr>
                    <a:noFill/>
                  </a:tcPr>
                </a:tc>
                <a:tc gridSpan="2">
                  <a:txBody>
                    <a:bodyPr/>
                    <a:lstStyle/>
                    <a:p>
                      <a:pPr marL="0" indent="0" algn="l" defTabSz="685800" rtl="0">
                        <a:lnSpc>
                          <a:spcPct val="100000"/>
                        </a:lnSpc>
                        <a:spcBef>
                          <a:spcPts val="0"/>
                        </a:spcBef>
                        <a:spcAft>
                          <a:spcPts val="0"/>
                        </a:spcAft>
                        <a:buClrTx/>
                        <a:buSzTx/>
                        <a:buFontTx/>
                        <a:buNone/>
                        <a:tabLst/>
                      </a:pPr>
                      <a:r>
                        <a:rPr lang="en-US" sz="900" b="1" i="0" dirty="0">
                          <a:solidFill>
                            <a:schemeClr val="tx1"/>
                          </a:solidFill>
                          <a:latin typeface="+mn-lt"/>
                          <a:ea typeface="Open Sans"/>
                          <a:cs typeface="Open Sans"/>
                        </a:rPr>
                        <a:t>2%</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hMerge="1">
                  <a:txBody>
                    <a:bodyPr/>
                    <a:lstStyle/>
                    <a:p>
                      <a:pPr marL="0" indent="0" algn="l" defTabSz="685800" rtl="0">
                        <a:lnSpc>
                          <a:spcPct val="100000"/>
                        </a:lnSpc>
                        <a:spcBef>
                          <a:spcPts val="0"/>
                        </a:spcBef>
                        <a:spcAft>
                          <a:spcPts val="0"/>
                        </a:spcAft>
                        <a:buClrTx/>
                        <a:buSzTx/>
                        <a:buFontTx/>
                        <a:buNone/>
                        <a:tabLst/>
                      </a:pPr>
                      <a:endParaRPr lang="en-US" sz="900" b="0" i="0" dirty="0">
                        <a:solidFill>
                          <a:schemeClr val="accent3">
                            <a:lumMod val="75000"/>
                          </a:schemeClr>
                        </a:solidFill>
                        <a:latin typeface="Lato"/>
                        <a:ea typeface="Lato"/>
                        <a:cs typeface="Lato"/>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tx1"/>
                        </a:solidFill>
                        <a:latin typeface="+mn-lt"/>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bl>
          </a:graphicData>
        </a:graphic>
      </p:graphicFrame>
      <p:graphicFrame>
        <p:nvGraphicFramePr>
          <p:cNvPr id="21" name="Table 20"/>
          <p:cNvGraphicFramePr/>
          <p:nvPr/>
        </p:nvGraphicFramePr>
        <p:xfrm>
          <a:off x="8406658" y="3897057"/>
          <a:ext cx="3730529" cy="867096"/>
        </p:xfrm>
        <a:graphic>
          <a:graphicData uri="http://schemas.openxmlformats.org/drawingml/2006/table">
            <a:tbl>
              <a:tblPr firstRow="1" bandRow="1">
                <a:tableStyleId>{5C22544A-7EE6-4342-B048-85BDC9FD1C3A}</a:tableStyleId>
              </a:tblPr>
              <a:tblGrid>
                <a:gridCol w="151220">
                  <a:extLst>
                    <a:ext uri="{9D8B030D-6E8A-4147-A177-3AD203B41FA5}">
                      <a16:colId xmlns:a16="http://schemas.microsoft.com/office/drawing/2014/main" val="20000"/>
                    </a:ext>
                  </a:extLst>
                </a:gridCol>
                <a:gridCol w="1342295">
                  <a:extLst>
                    <a:ext uri="{9D8B030D-6E8A-4147-A177-3AD203B41FA5}">
                      <a16:colId xmlns:a16="http://schemas.microsoft.com/office/drawing/2014/main" val="20001"/>
                    </a:ext>
                  </a:extLst>
                </a:gridCol>
                <a:gridCol w="718457">
                  <a:extLst>
                    <a:ext uri="{9D8B030D-6E8A-4147-A177-3AD203B41FA5}">
                      <a16:colId xmlns:a16="http://schemas.microsoft.com/office/drawing/2014/main" val="20002"/>
                    </a:ext>
                  </a:extLst>
                </a:gridCol>
                <a:gridCol w="130629">
                  <a:extLst>
                    <a:ext uri="{9D8B030D-6E8A-4147-A177-3AD203B41FA5}">
                      <a16:colId xmlns:a16="http://schemas.microsoft.com/office/drawing/2014/main" val="20003"/>
                    </a:ext>
                  </a:extLst>
                </a:gridCol>
                <a:gridCol w="555171">
                  <a:extLst>
                    <a:ext uri="{9D8B030D-6E8A-4147-A177-3AD203B41FA5}">
                      <a16:colId xmlns:a16="http://schemas.microsoft.com/office/drawing/2014/main" val="20004"/>
                    </a:ext>
                  </a:extLst>
                </a:gridCol>
                <a:gridCol w="832757">
                  <a:extLst>
                    <a:ext uri="{9D8B030D-6E8A-4147-A177-3AD203B41FA5}">
                      <a16:colId xmlns:a16="http://schemas.microsoft.com/office/drawing/2014/main" val="20005"/>
                    </a:ext>
                  </a:extLst>
                </a:gridCol>
              </a:tblGrid>
              <a:tr h="151872">
                <a:tc>
                  <a:txBody>
                    <a:bodyPr/>
                    <a:lstStyle/>
                    <a:p>
                      <a:endParaRPr lang="en-US" sz="9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4BACC6"/>
                    </a:solidFill>
                  </a:tcPr>
                </a:tc>
                <a:tc>
                  <a:txBody>
                    <a:bodyPr/>
                    <a:lstStyle/>
                    <a:p>
                      <a:r>
                        <a:rPr lang="en-US" sz="900" b="1" i="0" dirty="0">
                          <a:solidFill>
                            <a:schemeClr val="tx1"/>
                          </a:solidFill>
                          <a:latin typeface="+mn-lt"/>
                          <a:ea typeface="Open Sans"/>
                          <a:cs typeface="Open Sans"/>
                        </a:rPr>
                        <a:t>Heterosexual/Straight</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mn-lt"/>
                          <a:ea typeface="Open Sans"/>
                          <a:cs typeface="Open Sans"/>
                        </a:rPr>
                        <a:t> 83%</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tx1"/>
                        </a:solidFill>
                        <a:latin typeface="+mn-lt"/>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9BBB59"/>
                    </a:solidFill>
                  </a:tcPr>
                </a:tc>
                <a:tc>
                  <a:txBody>
                    <a:bodyPr/>
                    <a:lstStyle/>
                    <a:p>
                      <a:r>
                        <a:rPr lang="en-US" sz="900" b="1" i="0" dirty="0">
                          <a:solidFill>
                            <a:schemeClr val="tx1"/>
                          </a:solidFill>
                          <a:latin typeface="+mn-lt"/>
                          <a:ea typeface="Open Sans"/>
                          <a:cs typeface="Open Sans"/>
                        </a:rPr>
                        <a:t>Bisexual</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mn-lt"/>
                          <a:ea typeface="Open Sans"/>
                          <a:cs typeface="Open Sans"/>
                        </a:rPr>
                        <a:t>7%</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151872">
                <a:tc>
                  <a:txBody>
                    <a:bodyPr/>
                    <a:lstStyle/>
                    <a:p>
                      <a:endParaRPr lang="en-US" sz="9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solidFill>
                  </a:tcPr>
                </a:tc>
                <a:tc>
                  <a:txBody>
                    <a:bodyPr/>
                    <a:lstStyle/>
                    <a:p>
                      <a:r>
                        <a:rPr lang="en-US" sz="900" b="1" i="0" dirty="0">
                          <a:solidFill>
                            <a:schemeClr val="tx1"/>
                          </a:solidFill>
                          <a:latin typeface="+mn-lt"/>
                          <a:ea typeface="Open Sans"/>
                          <a:cs typeface="Open Sans"/>
                        </a:rPr>
                        <a:t>Gay</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mn-lt"/>
                          <a:ea typeface="Open Sans"/>
                          <a:cs typeface="Open Sans"/>
                        </a:rPr>
                        <a:t> 2%</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tx1"/>
                        </a:solidFill>
                        <a:latin typeface="+mn-lt"/>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4F81BD"/>
                    </a:solidFill>
                  </a:tcPr>
                </a:tc>
                <a:tc>
                  <a:txBody>
                    <a:bodyPr/>
                    <a:lstStyle/>
                    <a:p>
                      <a:r>
                        <a:rPr lang="en-US" sz="900" b="1" i="0" dirty="0">
                          <a:solidFill>
                            <a:schemeClr val="tx1"/>
                          </a:solidFill>
                          <a:latin typeface="+mn-lt"/>
                          <a:ea typeface="Open Sans"/>
                          <a:cs typeface="Open Sans"/>
                        </a:rPr>
                        <a:t>Lesbian</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mn-lt"/>
                          <a:ea typeface="Open Sans"/>
                          <a:cs typeface="Open Sans"/>
                        </a:rPr>
                        <a:t> 1%</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151872">
                <a:tc>
                  <a:txBody>
                    <a:bodyPr/>
                    <a:lstStyle/>
                    <a:p>
                      <a:endParaRPr lang="en-US" sz="9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F79646"/>
                    </a:solidFill>
                  </a:tcPr>
                </a:tc>
                <a:tc>
                  <a:txBody>
                    <a:bodyPr/>
                    <a:lstStyle/>
                    <a:p>
                      <a:r>
                        <a:rPr lang="en-US" sz="900" b="1" i="0" dirty="0">
                          <a:solidFill>
                            <a:schemeClr val="tx1"/>
                          </a:solidFill>
                          <a:latin typeface="+mn-lt"/>
                          <a:ea typeface="Open Sans"/>
                          <a:cs typeface="Open Sans"/>
                        </a:rPr>
                        <a:t>Questioning</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mn-lt"/>
                          <a:ea typeface="Open Sans"/>
                          <a:cs typeface="Open Sans"/>
                        </a:rPr>
                        <a:t> 2%</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tx1"/>
                        </a:solidFill>
                        <a:latin typeface="+mn-lt"/>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1F497D"/>
                    </a:solidFill>
                  </a:tcPr>
                </a:tc>
                <a:tc>
                  <a:txBody>
                    <a:bodyPr/>
                    <a:lstStyle/>
                    <a:p>
                      <a:r>
                        <a:rPr lang="en-US" sz="900" b="1" i="0" dirty="0">
                          <a:solidFill>
                            <a:schemeClr val="tx1"/>
                          </a:solidFill>
                          <a:latin typeface="+mn-lt"/>
                          <a:ea typeface="Open Sans"/>
                          <a:cs typeface="Open Sans"/>
                        </a:rPr>
                        <a:t>Prefer to self-describe</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mn-lt"/>
                          <a:ea typeface="Open Sans"/>
                          <a:cs typeface="Open Sans"/>
                        </a:rPr>
                        <a:t> 1%</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r h="151872">
                <a:tc>
                  <a:txBody>
                    <a:bodyPr/>
                    <a:lstStyle/>
                    <a:p>
                      <a:endParaRPr lang="en-US" sz="900" b="1" i="0" dirty="0">
                        <a:solidFill>
                          <a:schemeClr val="tx1"/>
                        </a:solidFill>
                        <a:latin typeface="+mn-lt"/>
                        <a:ea typeface="Open Sans"/>
                        <a:cs typeface="Open Sans"/>
                      </a:endParaRPr>
                    </a:p>
                  </a:txBody>
                  <a:tcPr marL="0" marR="0" marT="0" marB="0"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4">
                        <a:lumMod val="60000"/>
                        <a:lumOff val="40000"/>
                      </a:schemeClr>
                    </a:solidFill>
                  </a:tcPr>
                </a:tc>
                <a:tc>
                  <a:txBody>
                    <a:bodyPr/>
                    <a:lstStyle/>
                    <a:p>
                      <a:r>
                        <a:rPr lang="en-US" sz="900" b="1" i="0" dirty="0">
                          <a:solidFill>
                            <a:schemeClr val="tx1"/>
                          </a:solidFill>
                          <a:latin typeface="+mn-lt"/>
                          <a:ea typeface="Open Sans"/>
                          <a:cs typeface="Open Sans"/>
                        </a:rPr>
                        <a:t>Prefer not to answer</a:t>
                      </a: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mn-lt"/>
                          <a:ea typeface="Open Sans"/>
                          <a:cs typeface="Open Sans"/>
                        </a:rPr>
                        <a:t> 7%</a:t>
                      </a: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tx1"/>
                        </a:solidFill>
                        <a:latin typeface="+mn-lt"/>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tx1"/>
                        </a:solidFill>
                        <a:latin typeface="+mn-lt"/>
                        <a:ea typeface="Open Sans"/>
                        <a:cs typeface="Open Sans"/>
                      </a:endParaRPr>
                    </a:p>
                  </a:txBody>
                  <a:tcPr marL="4572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tx1"/>
                        </a:solidFill>
                        <a:latin typeface="+mn-lt"/>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rgbClr val="FFFFFF"/>
                      </a:solidFill>
                      <a:prstDash val="solid"/>
                      <a:round/>
                      <a:headEnd type="none" w="med" len="med"/>
                      <a:tailEnd type="none" w="med" len="med"/>
                    </a:lnT>
                    <a:lnB w="38100" cap="flat">
                      <a:solidFill>
                        <a:srgbClr val="FFFFFF"/>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3"/>
                  </a:ext>
                </a:extLst>
              </a:tr>
            </a:tbl>
          </a:graphicData>
        </a:graphic>
      </p:graphicFrame>
      <p:sp>
        <p:nvSpPr>
          <p:cNvPr id="3" name="Google Shape;552;p27"/>
          <p:cNvSpPr>
            <a:spLocks/>
          </p:cNvSpPr>
          <p:nvPr/>
        </p:nvSpPr>
        <p:spPr bwMode="white">
          <a:xfrm>
            <a:off x="5191103" y="5225009"/>
            <a:ext cx="2589052" cy="451490"/>
          </a:xfrm>
          <a:prstGeom prst="rect">
            <a:avLst/>
          </a:prstGeom>
          <a:noFill/>
          <a:ln>
            <a:noFill/>
            <a:headEnd type="none"/>
            <a:tailEnd type="none"/>
          </a:ln>
        </p:spPr>
        <p:txBody>
          <a:bodyPr wrap="square" lIns="0" tIns="0" rIns="0" bIns="0" anchor="t">
            <a:noAutofit/>
          </a:bodyPr>
          <a:lstStyle/>
          <a:p>
            <a:pPr marL="0" indent="0" algn="ctr" rtl="0">
              <a:lnSpc>
                <a:spcPct val="120000"/>
              </a:lnSpc>
              <a:spcBef>
                <a:spcPts val="0"/>
              </a:spcBef>
              <a:spcAft>
                <a:spcPts val="0"/>
              </a:spcAft>
              <a:buClr>
                <a:srgbClr val="000000"/>
              </a:buClr>
              <a:buSzPts val="800"/>
              <a:buFont typeface="Arial"/>
              <a:buNone/>
            </a:pPr>
            <a:endParaRPr sz="1400" b="0" i="0" u="none" dirty="0">
              <a:solidFill>
                <a:srgbClr val="3D4543"/>
              </a:solidFill>
              <a:latin typeface="Open Sans"/>
              <a:ea typeface="Open Sans"/>
              <a:cs typeface="Open Sans"/>
              <a:sym typeface="Open Sans"/>
            </a:endParaRPr>
          </a:p>
        </p:txBody>
      </p:sp>
      <p:sp>
        <p:nvSpPr>
          <p:cNvPr id="7" name="Google Shape;552;p27"/>
          <p:cNvSpPr>
            <a:spLocks/>
          </p:cNvSpPr>
          <p:nvPr/>
        </p:nvSpPr>
        <p:spPr bwMode="white">
          <a:xfrm>
            <a:off x="8522663" y="5263723"/>
            <a:ext cx="3102040" cy="329209"/>
          </a:xfrm>
          <a:prstGeom prst="rect">
            <a:avLst/>
          </a:prstGeom>
          <a:noFill/>
          <a:ln>
            <a:noFill/>
            <a:headEnd type="none"/>
            <a:tailEnd type="none"/>
          </a:ln>
        </p:spPr>
        <p:txBody>
          <a:bodyPr wrap="square" lIns="0" tIns="0" rIns="0" bIns="0" anchor="t">
            <a:noAutofit/>
          </a:bodyPr>
          <a:lstStyle/>
          <a:p>
            <a:pPr marL="0" indent="0" algn="ctr" rtl="0">
              <a:lnSpc>
                <a:spcPct val="120000"/>
              </a:lnSpc>
              <a:spcBef>
                <a:spcPts val="0"/>
              </a:spcBef>
              <a:spcAft>
                <a:spcPts val="0"/>
              </a:spcAft>
              <a:buClr>
                <a:srgbClr val="000000"/>
              </a:buClr>
              <a:buSzPts val="800"/>
              <a:buFont typeface="Arial"/>
              <a:buNone/>
            </a:pPr>
            <a:endParaRPr sz="1400" b="0" i="0" u="none" dirty="0">
              <a:solidFill>
                <a:srgbClr val="3D4543"/>
              </a:solidFill>
              <a:latin typeface="Open Sans"/>
              <a:ea typeface="Open Sans"/>
              <a:cs typeface="Open Sans"/>
              <a:sym typeface="Open Sans"/>
            </a:endParaRPr>
          </a:p>
        </p:txBody>
      </p:sp>
      <p:graphicFrame>
        <p:nvGraphicFramePr>
          <p:cNvPr id="14" name="Table 13"/>
          <p:cNvGraphicFramePr/>
          <p:nvPr/>
        </p:nvGraphicFramePr>
        <p:xfrm>
          <a:off x="5081068" y="5186185"/>
          <a:ext cx="6750443" cy="883920"/>
        </p:xfrm>
        <a:graphic>
          <a:graphicData uri="http://schemas.openxmlformats.org/drawingml/2006/table">
            <a:tbl>
              <a:tblPr>
                <a:tableStyleId>{5940675A-B579-460E-94D1-54222C63F5DA}</a:tableStyleId>
              </a:tblPr>
              <a:tblGrid>
                <a:gridCol w="492511">
                  <a:extLst>
                    <a:ext uri="{9D8B030D-6E8A-4147-A177-3AD203B41FA5}">
                      <a16:colId xmlns:a16="http://schemas.microsoft.com/office/drawing/2014/main" val="20000"/>
                    </a:ext>
                  </a:extLst>
                </a:gridCol>
                <a:gridCol w="984431">
                  <a:extLst>
                    <a:ext uri="{9D8B030D-6E8A-4147-A177-3AD203B41FA5}">
                      <a16:colId xmlns:a16="http://schemas.microsoft.com/office/drawing/2014/main" val="20001"/>
                    </a:ext>
                  </a:extLst>
                </a:gridCol>
                <a:gridCol w="380562">
                  <a:extLst>
                    <a:ext uri="{9D8B030D-6E8A-4147-A177-3AD203B41FA5}">
                      <a16:colId xmlns:a16="http://schemas.microsoft.com/office/drawing/2014/main" val="20002"/>
                    </a:ext>
                  </a:extLst>
                </a:gridCol>
                <a:gridCol w="1116075">
                  <a:extLst>
                    <a:ext uri="{9D8B030D-6E8A-4147-A177-3AD203B41FA5}">
                      <a16:colId xmlns:a16="http://schemas.microsoft.com/office/drawing/2014/main" val="20003"/>
                    </a:ext>
                  </a:extLst>
                </a:gridCol>
                <a:gridCol w="799170">
                  <a:extLst>
                    <a:ext uri="{9D8B030D-6E8A-4147-A177-3AD203B41FA5}">
                      <a16:colId xmlns:a16="http://schemas.microsoft.com/office/drawing/2014/main" val="20004"/>
                    </a:ext>
                  </a:extLst>
                </a:gridCol>
                <a:gridCol w="1109139">
                  <a:extLst>
                    <a:ext uri="{9D8B030D-6E8A-4147-A177-3AD203B41FA5}">
                      <a16:colId xmlns:a16="http://schemas.microsoft.com/office/drawing/2014/main" val="20005"/>
                    </a:ext>
                  </a:extLst>
                </a:gridCol>
                <a:gridCol w="1025881">
                  <a:extLst>
                    <a:ext uri="{9D8B030D-6E8A-4147-A177-3AD203B41FA5}">
                      <a16:colId xmlns:a16="http://schemas.microsoft.com/office/drawing/2014/main" val="20006"/>
                    </a:ext>
                  </a:extLst>
                </a:gridCol>
                <a:gridCol w="842674">
                  <a:extLst>
                    <a:ext uri="{9D8B030D-6E8A-4147-A177-3AD203B41FA5}">
                      <a16:colId xmlns:a16="http://schemas.microsoft.com/office/drawing/2014/main" val="20007"/>
                    </a:ext>
                  </a:extLst>
                </a:gridCol>
              </a:tblGrid>
              <a:tr h="361950">
                <a:tc gridSpan="8">
                  <a:txBody>
                    <a:bodyPr/>
                    <a:lstStyle/>
                    <a:p>
                      <a:pPr algn="l" fontAlgn="base"/>
                      <a:r>
                        <a:rPr lang="en-US" sz="1200" b="1" i="0" u="none" dirty="0">
                          <a:solidFill>
                            <a:srgbClr val="FFFFFF"/>
                          </a:solidFill>
                          <a:effectLst/>
                          <a:latin typeface="Open Sans"/>
                        </a:rPr>
                        <a:t>Do you identify as trans (e.g., transgender, transsexual, a person with transitioning sex or gender history, etc.)?</a:t>
                      </a:r>
                      <a:r>
                        <a:rPr lang="en-US" sz="1200" b="1" i="0" dirty="0">
                          <a:solidFill>
                            <a:srgbClr val="FFFFFF"/>
                          </a:solidFill>
                          <a:effectLst/>
                          <a:latin typeface="Open Sans"/>
                        </a:rPr>
                        <a:t>​</a:t>
                      </a:r>
                      <a:endParaRPr lang="en-US" b="1" i="0" dirty="0">
                        <a:solidFill>
                          <a:srgbClr val="FFFFFF"/>
                        </a:solidFill>
                        <a:effectLst/>
                      </a:endParaRPr>
                    </a:p>
                  </a:txBody>
                  <a:tcPr anchor="ctr" horzOverflow="overflow">
                    <a:lnL w="12700" cap="flat">
                      <a:solidFill>
                        <a:srgbClr val="FFFFFF"/>
                      </a:solidFill>
                      <a:prstDash val="solid"/>
                      <a:round/>
                      <a:headEnd type="none" w="med" len="med"/>
                      <a:tailEnd type="none" w="med" len="med"/>
                    </a:lnL>
                    <a:lnR w="12700" cap="flat">
                      <a:solidFill>
                        <a:srgbClr val="FFFFFF"/>
                      </a:solidFill>
                      <a:prstDash val="solid"/>
                      <a:round/>
                      <a:headEnd type="none" w="med" len="med"/>
                      <a:tailEnd type="none" w="med" len="med"/>
                    </a:lnR>
                    <a:lnT w="12700" cap="flat">
                      <a:solidFill>
                        <a:srgbClr val="FFFFFF"/>
                      </a:solidFill>
                      <a:prstDash val="solid"/>
                      <a:round/>
                      <a:headEnd type="none" w="med" len="med"/>
                      <a:tailEnd type="none" w="med" len="med"/>
                    </a:lnT>
                    <a:lnB w="53340" cap="flat">
                      <a:solidFill>
                        <a:srgbClr val="FFFFFF"/>
                      </a:solidFill>
                      <a:prstDash val="solid"/>
                      <a:round/>
                      <a:headEnd type="none" w="med" len="med"/>
                      <a:tailEnd type="none" w="med" len="med"/>
                    </a:lnB>
                    <a:solidFill>
                      <a:srgbClr val="1990C1"/>
                    </a:solidFill>
                  </a:tcPr>
                </a:tc>
                <a:tc hMerge="1">
                  <a:txBody>
                    <a:bodyPr/>
                    <a:lstStyle/>
                    <a:p>
                      <a:endParaRPr lang="en-US" dirty="0"/>
                    </a:p>
                  </a:txBody>
                  <a:tcPr horzOverflow="overflow"/>
                </a:tc>
                <a:tc hMerge="1">
                  <a:txBody>
                    <a:bodyPr/>
                    <a:lstStyle/>
                    <a:p>
                      <a:endParaRPr lang="en-US" dirty="0"/>
                    </a:p>
                  </a:txBody>
                  <a:tcPr horzOverflow="overflow"/>
                </a:tc>
                <a:tc hMerge="1">
                  <a:txBody>
                    <a:bodyPr/>
                    <a:lstStyle/>
                    <a:p>
                      <a:endParaRPr lang="en-US" dirty="0"/>
                    </a:p>
                  </a:txBody>
                  <a:tcPr horzOverflow="overflow"/>
                </a:tc>
                <a:tc hMerge="1">
                  <a:txBody>
                    <a:bodyPr/>
                    <a:lstStyle/>
                    <a:p>
                      <a:endParaRPr lang="en-US" dirty="0"/>
                    </a:p>
                  </a:txBody>
                  <a:tcPr horzOverflow="overflow"/>
                </a:tc>
                <a:tc hMerge="1">
                  <a:txBody>
                    <a:bodyPr/>
                    <a:lstStyle/>
                    <a:p>
                      <a:endParaRPr lang="en-US" dirty="0"/>
                    </a:p>
                  </a:txBody>
                  <a:tcPr horzOverflow="overflow"/>
                </a:tc>
                <a:tc hMerge="1">
                  <a:txBody>
                    <a:bodyPr/>
                    <a:lstStyle/>
                    <a:p>
                      <a:endParaRPr lang="en-US" dirty="0"/>
                    </a:p>
                  </a:txBody>
                  <a:tcPr horzOverflow="overflow"/>
                </a:tc>
                <a:tc hMerge="1">
                  <a:txBody>
                    <a:bodyPr/>
                    <a:lstStyle/>
                    <a:p>
                      <a:endParaRPr lang="en-US" dirty="0"/>
                    </a:p>
                  </a:txBody>
                  <a:tcPr horzOverflow="overflow"/>
                </a:tc>
                <a:extLst>
                  <a:ext uri="{0D108BD9-81ED-4DB2-BD59-A6C34878D82A}">
                    <a16:rowId xmlns:a16="http://schemas.microsoft.com/office/drawing/2014/main" val="10000"/>
                  </a:ext>
                </a:extLst>
              </a:tr>
              <a:tr h="279400">
                <a:tc>
                  <a:txBody>
                    <a:bodyPr/>
                    <a:lstStyle/>
                    <a:p>
                      <a:pPr algn="r" fontAlgn="base"/>
                      <a:r>
                        <a:rPr lang="en-US" sz="1100" b="0" i="0" u="none" dirty="0">
                          <a:solidFill>
                            <a:srgbClr val="000000"/>
                          </a:solidFill>
                          <a:effectLst/>
                          <a:latin typeface="Arial"/>
                        </a:rPr>
                        <a:t>Yes</a:t>
                      </a:r>
                      <a:r>
                        <a:rPr lang="en-US" sz="1100" b="0" i="0" dirty="0">
                          <a:solidFill>
                            <a:srgbClr val="3C4543"/>
                          </a:solidFill>
                          <a:effectLst/>
                          <a:latin typeface="Arial"/>
                        </a:rPr>
                        <a:t>​</a:t>
                      </a:r>
                      <a:endParaRPr lang="en-US" b="0" i="0" dirty="0">
                        <a:solidFill>
                          <a:srgbClr val="3C4543"/>
                        </a:solidFill>
                        <a:effectLst/>
                      </a:endParaRPr>
                    </a:p>
                  </a:txBody>
                  <a:tcPr anchor="ctr" horzOverflow="overflow">
                    <a:lnL w="12700" cap="flat">
                      <a:solidFill>
                        <a:srgbClr val="FFFFFF"/>
                      </a:solidFill>
                      <a:prstDash val="solid"/>
                      <a:round/>
                      <a:headEnd type="none" w="med" len="med"/>
                      <a:tailEnd type="none" w="med" len="med"/>
                    </a:lnL>
                    <a:lnR w="26670" cap="flat">
                      <a:solidFill>
                        <a:srgbClr val="FFFFFF"/>
                      </a:solidFill>
                      <a:prstDash val="solid"/>
                      <a:round/>
                      <a:headEnd type="none" w="med" len="med"/>
                      <a:tailEnd type="none" w="med" len="med"/>
                    </a:lnR>
                    <a:lnT w="53340" cap="flat">
                      <a:solidFill>
                        <a:srgbClr val="FFFFFF"/>
                      </a:solidFill>
                      <a:prstDash val="solid"/>
                      <a:round/>
                      <a:headEnd type="none" w="med" len="med"/>
                      <a:tailEnd type="none" w="med" len="med"/>
                    </a:lnT>
                    <a:lnB w="12700" cap="flat">
                      <a:solidFill>
                        <a:srgbClr val="FFFFFF"/>
                      </a:solidFill>
                      <a:prstDash val="solid"/>
                      <a:round/>
                      <a:headEnd type="none" w="med" len="med"/>
                      <a:tailEnd type="none" w="med" len="med"/>
                    </a:lnB>
                  </a:tcPr>
                </a:tc>
                <a:tc>
                  <a:txBody>
                    <a:bodyPr/>
                    <a:lstStyle/>
                    <a:p>
                      <a:pPr algn="ctr" fontAlgn="base"/>
                      <a:r>
                        <a:rPr lang="en-US" sz="1100" b="1" i="0" u="none" dirty="0">
                          <a:solidFill>
                            <a:srgbClr val="3D4543"/>
                          </a:solidFill>
                          <a:effectLst/>
                          <a:latin typeface="Arial"/>
                        </a:rPr>
                        <a:t>1%</a:t>
                      </a:r>
                      <a:r>
                        <a:rPr lang="en-US" sz="1100" b="0" i="0" dirty="0">
                          <a:solidFill>
                            <a:srgbClr val="3C4543"/>
                          </a:solidFill>
                          <a:effectLst/>
                          <a:latin typeface="Arial"/>
                        </a:rPr>
                        <a:t>​</a:t>
                      </a:r>
                      <a:endParaRPr lang="en-US" b="0" i="0" dirty="0">
                        <a:solidFill>
                          <a:srgbClr val="3C4543"/>
                        </a:solidFill>
                        <a:effectLst/>
                      </a:endParaRPr>
                    </a:p>
                  </a:txBody>
                  <a:tcPr anchor="ctr" horzOverflow="overflow">
                    <a:lnL w="26670" cap="flat">
                      <a:solidFill>
                        <a:srgbClr val="FFFFFF"/>
                      </a:solidFill>
                      <a:prstDash val="solid"/>
                      <a:round/>
                      <a:headEnd type="none" w="med" len="med"/>
                      <a:tailEnd type="none" w="med" len="med"/>
                    </a:lnL>
                    <a:lnR w="8890" cap="flat">
                      <a:solidFill>
                        <a:srgbClr val="808080"/>
                      </a:solidFill>
                      <a:prstDash val="solid"/>
                      <a:round/>
                      <a:headEnd type="none" w="med" len="med"/>
                      <a:tailEnd type="none" w="med" len="med"/>
                    </a:lnR>
                    <a:lnT w="53340" cap="flat">
                      <a:solidFill>
                        <a:srgbClr val="FFFFFF"/>
                      </a:solidFill>
                      <a:prstDash val="solid"/>
                      <a:round/>
                      <a:headEnd type="none" w="med" len="med"/>
                      <a:tailEnd type="none" w="med" len="med"/>
                    </a:lnT>
                    <a:lnB w="12700" cap="flat">
                      <a:solidFill>
                        <a:srgbClr val="FFFFFF"/>
                      </a:solidFill>
                      <a:prstDash val="solid"/>
                      <a:round/>
                      <a:headEnd type="none" w="med" len="med"/>
                      <a:tailEnd type="none" w="med" len="med"/>
                    </a:lnB>
                  </a:tcPr>
                </a:tc>
                <a:tc>
                  <a:txBody>
                    <a:bodyPr/>
                    <a:lstStyle/>
                    <a:p>
                      <a:pPr algn="r" fontAlgn="base"/>
                      <a:r>
                        <a:rPr lang="en-US" sz="1100" b="0" i="0" u="none" dirty="0">
                          <a:solidFill>
                            <a:srgbClr val="000000"/>
                          </a:solidFill>
                          <a:effectLst/>
                          <a:latin typeface="Arial"/>
                        </a:rPr>
                        <a:t>No</a:t>
                      </a:r>
                      <a:r>
                        <a:rPr lang="en-US" sz="1100" b="0" i="0" dirty="0">
                          <a:solidFill>
                            <a:srgbClr val="3C4543"/>
                          </a:solidFill>
                          <a:effectLst/>
                          <a:latin typeface="Arial"/>
                        </a:rPr>
                        <a:t>​</a:t>
                      </a:r>
                      <a:endParaRPr lang="en-US" b="0" i="0" dirty="0">
                        <a:solidFill>
                          <a:srgbClr val="3C4543"/>
                        </a:solidFill>
                        <a:effectLst/>
                      </a:endParaRPr>
                    </a:p>
                  </a:txBody>
                  <a:tcPr anchor="ctr" horzOverflow="overflow">
                    <a:lnL w="8890" cap="flat">
                      <a:solidFill>
                        <a:srgbClr val="808080"/>
                      </a:solidFill>
                      <a:prstDash val="solid"/>
                      <a:round/>
                      <a:headEnd type="none" w="med" len="med"/>
                      <a:tailEnd type="none" w="med" len="med"/>
                    </a:lnL>
                    <a:lnR w="26670" cap="flat">
                      <a:solidFill>
                        <a:srgbClr val="FFFFFF"/>
                      </a:solidFill>
                      <a:prstDash val="solid"/>
                      <a:round/>
                      <a:headEnd type="none" w="med" len="med"/>
                      <a:tailEnd type="none" w="med" len="med"/>
                    </a:lnR>
                    <a:lnT w="53340" cap="flat">
                      <a:solidFill>
                        <a:srgbClr val="FFFFFF"/>
                      </a:solidFill>
                      <a:prstDash val="solid"/>
                      <a:round/>
                      <a:headEnd type="none" w="med" len="med"/>
                      <a:tailEnd type="none" w="med" len="med"/>
                    </a:lnT>
                    <a:lnB w="12700" cap="flat">
                      <a:solidFill>
                        <a:srgbClr val="FFFFFF"/>
                      </a:solidFill>
                      <a:prstDash val="solid"/>
                      <a:round/>
                      <a:headEnd type="none" w="med" len="med"/>
                      <a:tailEnd type="none" w="med" len="med"/>
                    </a:lnB>
                  </a:tcPr>
                </a:tc>
                <a:tc>
                  <a:txBody>
                    <a:bodyPr/>
                    <a:lstStyle/>
                    <a:p>
                      <a:pPr algn="ctr" fontAlgn="base"/>
                      <a:r>
                        <a:rPr lang="en-US" sz="1100" b="1" i="0" u="none" dirty="0">
                          <a:solidFill>
                            <a:srgbClr val="3D4543"/>
                          </a:solidFill>
                          <a:effectLst/>
                          <a:latin typeface="Arial"/>
                        </a:rPr>
                        <a:t>96%</a:t>
                      </a:r>
                      <a:r>
                        <a:rPr lang="en-US" sz="1100" b="0" i="0" dirty="0">
                          <a:solidFill>
                            <a:srgbClr val="3C4543"/>
                          </a:solidFill>
                          <a:effectLst/>
                          <a:latin typeface="Arial"/>
                        </a:rPr>
                        <a:t>​</a:t>
                      </a:r>
                      <a:endParaRPr lang="en-US" b="0" i="0" dirty="0">
                        <a:solidFill>
                          <a:srgbClr val="3C4543"/>
                        </a:solidFill>
                        <a:effectLst/>
                      </a:endParaRPr>
                    </a:p>
                  </a:txBody>
                  <a:tcPr anchor="ctr" horzOverflow="overflow">
                    <a:lnL w="26670" cap="flat">
                      <a:solidFill>
                        <a:srgbClr val="FFFFFF"/>
                      </a:solidFill>
                      <a:prstDash val="solid"/>
                      <a:round/>
                      <a:headEnd type="none" w="med" len="med"/>
                      <a:tailEnd type="none" w="med" len="med"/>
                    </a:lnL>
                    <a:lnR w="8890" cap="flat">
                      <a:solidFill>
                        <a:srgbClr val="808080"/>
                      </a:solidFill>
                      <a:prstDash val="solid"/>
                      <a:round/>
                      <a:headEnd type="none" w="med" len="med"/>
                      <a:tailEnd type="none" w="med" len="med"/>
                    </a:lnR>
                    <a:lnT w="53340" cap="flat">
                      <a:solidFill>
                        <a:srgbClr val="FFFFFF"/>
                      </a:solidFill>
                      <a:prstDash val="solid"/>
                      <a:round/>
                      <a:headEnd type="none" w="med" len="med"/>
                      <a:tailEnd type="none" w="med" len="med"/>
                    </a:lnT>
                    <a:lnB w="12700" cap="flat">
                      <a:solidFill>
                        <a:srgbClr val="FFFFFF"/>
                      </a:solidFill>
                      <a:prstDash val="solid"/>
                      <a:round/>
                      <a:headEnd type="none" w="med" len="med"/>
                      <a:tailEnd type="none" w="med" len="med"/>
                    </a:lnB>
                  </a:tcPr>
                </a:tc>
                <a:tc>
                  <a:txBody>
                    <a:bodyPr/>
                    <a:lstStyle/>
                    <a:p>
                      <a:pPr algn="r" fontAlgn="base"/>
                      <a:r>
                        <a:rPr lang="en-US" sz="1100" b="0" i="0" u="none" dirty="0">
                          <a:solidFill>
                            <a:srgbClr val="000000"/>
                          </a:solidFill>
                          <a:effectLst/>
                          <a:latin typeface="Arial"/>
                        </a:rPr>
                        <a:t>Not sure</a:t>
                      </a:r>
                      <a:r>
                        <a:rPr lang="en-US" sz="1100" b="0" i="0" dirty="0">
                          <a:solidFill>
                            <a:srgbClr val="3C4543"/>
                          </a:solidFill>
                          <a:effectLst/>
                          <a:latin typeface="Arial"/>
                        </a:rPr>
                        <a:t>​</a:t>
                      </a:r>
                      <a:endParaRPr lang="en-US" b="0" i="0" dirty="0">
                        <a:solidFill>
                          <a:srgbClr val="3C4543"/>
                        </a:solidFill>
                        <a:effectLst/>
                      </a:endParaRPr>
                    </a:p>
                  </a:txBody>
                  <a:tcPr anchor="ctr" horzOverflow="overflow">
                    <a:lnL w="8890" cap="flat">
                      <a:solidFill>
                        <a:srgbClr val="808080"/>
                      </a:solidFill>
                      <a:prstDash val="solid"/>
                      <a:round/>
                      <a:headEnd type="none" w="med" len="med"/>
                      <a:tailEnd type="none" w="med" len="med"/>
                    </a:lnL>
                    <a:lnR w="26670" cap="flat">
                      <a:solidFill>
                        <a:srgbClr val="FFFFFF"/>
                      </a:solidFill>
                      <a:prstDash val="solid"/>
                      <a:round/>
                      <a:headEnd type="none" w="med" len="med"/>
                      <a:tailEnd type="none" w="med" len="med"/>
                    </a:lnR>
                    <a:lnT w="53340" cap="flat">
                      <a:solidFill>
                        <a:srgbClr val="FFFFFF"/>
                      </a:solidFill>
                      <a:prstDash val="solid"/>
                      <a:round/>
                      <a:headEnd type="none" w="med" len="med"/>
                      <a:tailEnd type="none" w="med" len="med"/>
                    </a:lnT>
                    <a:lnB w="12700" cap="flat">
                      <a:solidFill>
                        <a:srgbClr val="FFFFFF"/>
                      </a:solidFill>
                      <a:prstDash val="solid"/>
                      <a:round/>
                      <a:headEnd type="none" w="med" len="med"/>
                      <a:tailEnd type="none" w="med" len="med"/>
                    </a:lnB>
                  </a:tcPr>
                </a:tc>
                <a:tc>
                  <a:txBody>
                    <a:bodyPr/>
                    <a:lstStyle/>
                    <a:p>
                      <a:pPr algn="ctr" fontAlgn="base"/>
                      <a:r>
                        <a:rPr lang="en-US" sz="1100" b="1" i="0" u="none" dirty="0">
                          <a:solidFill>
                            <a:srgbClr val="3D4543"/>
                          </a:solidFill>
                          <a:effectLst/>
                          <a:latin typeface="Arial"/>
                        </a:rPr>
                        <a:t>0%</a:t>
                      </a:r>
                      <a:r>
                        <a:rPr lang="en-US" sz="1100" b="0" i="0" dirty="0">
                          <a:solidFill>
                            <a:srgbClr val="3C4543"/>
                          </a:solidFill>
                          <a:effectLst/>
                          <a:latin typeface="Arial"/>
                        </a:rPr>
                        <a:t>​</a:t>
                      </a:r>
                      <a:endParaRPr lang="en-US" b="0" i="0" dirty="0">
                        <a:solidFill>
                          <a:srgbClr val="3C4543"/>
                        </a:solidFill>
                        <a:effectLst/>
                      </a:endParaRPr>
                    </a:p>
                  </a:txBody>
                  <a:tcPr anchor="ctr" horzOverflow="overflow">
                    <a:lnL w="26670" cap="flat">
                      <a:solidFill>
                        <a:srgbClr val="FFFFFF"/>
                      </a:solidFill>
                      <a:prstDash val="solid"/>
                      <a:round/>
                      <a:headEnd type="none" w="med" len="med"/>
                      <a:tailEnd type="none" w="med" len="med"/>
                    </a:lnL>
                    <a:lnR w="8890" cap="flat">
                      <a:solidFill>
                        <a:srgbClr val="808080"/>
                      </a:solidFill>
                      <a:prstDash val="solid"/>
                      <a:round/>
                      <a:headEnd type="none" w="med" len="med"/>
                      <a:tailEnd type="none" w="med" len="med"/>
                    </a:lnR>
                    <a:lnT w="53340" cap="flat">
                      <a:solidFill>
                        <a:srgbClr val="FFFFFF"/>
                      </a:solidFill>
                      <a:prstDash val="solid"/>
                      <a:round/>
                      <a:headEnd type="none" w="med" len="med"/>
                      <a:tailEnd type="none" w="med" len="med"/>
                    </a:lnT>
                    <a:lnB w="12700" cap="flat">
                      <a:solidFill>
                        <a:srgbClr val="FFFFFF"/>
                      </a:solidFill>
                      <a:prstDash val="solid"/>
                      <a:round/>
                      <a:headEnd type="none" w="med" len="med"/>
                      <a:tailEnd type="none" w="med" len="med"/>
                    </a:lnB>
                  </a:tcPr>
                </a:tc>
                <a:tc>
                  <a:txBody>
                    <a:bodyPr/>
                    <a:lstStyle/>
                    <a:p>
                      <a:pPr algn="r" fontAlgn="base"/>
                      <a:r>
                        <a:rPr lang="en-US" sz="1100" b="0" i="0" u="none" dirty="0">
                          <a:solidFill>
                            <a:srgbClr val="000000"/>
                          </a:solidFill>
                          <a:effectLst/>
                          <a:latin typeface="Arial"/>
                        </a:rPr>
                        <a:t>Prefer not to answer</a:t>
                      </a:r>
                      <a:r>
                        <a:rPr lang="en-US" sz="1100" b="0" i="0" dirty="0">
                          <a:solidFill>
                            <a:srgbClr val="3C4543"/>
                          </a:solidFill>
                          <a:effectLst/>
                          <a:latin typeface="Arial"/>
                        </a:rPr>
                        <a:t>​</a:t>
                      </a:r>
                      <a:endParaRPr lang="en-US" b="0" i="0" dirty="0">
                        <a:solidFill>
                          <a:srgbClr val="3C4543"/>
                        </a:solidFill>
                        <a:effectLst/>
                      </a:endParaRPr>
                    </a:p>
                  </a:txBody>
                  <a:tcPr anchor="ctr" horzOverflow="overflow">
                    <a:lnL w="8890" cap="flat">
                      <a:solidFill>
                        <a:srgbClr val="808080"/>
                      </a:solidFill>
                      <a:prstDash val="solid"/>
                      <a:round/>
                      <a:headEnd type="none" w="med" len="med"/>
                      <a:tailEnd type="none" w="med" len="med"/>
                    </a:lnL>
                    <a:lnR w="26670" cap="flat">
                      <a:solidFill>
                        <a:srgbClr val="FFFFFF"/>
                      </a:solidFill>
                      <a:prstDash val="solid"/>
                      <a:round/>
                      <a:headEnd type="none" w="med" len="med"/>
                      <a:tailEnd type="none" w="med" len="med"/>
                    </a:lnR>
                    <a:lnT w="53340" cap="flat">
                      <a:solidFill>
                        <a:srgbClr val="FFFFFF"/>
                      </a:solidFill>
                      <a:prstDash val="solid"/>
                      <a:round/>
                      <a:headEnd type="none" w="med" len="med"/>
                      <a:tailEnd type="none" w="med" len="med"/>
                    </a:lnT>
                    <a:lnB w="12700" cap="flat">
                      <a:solidFill>
                        <a:srgbClr val="FFFFFF"/>
                      </a:solidFill>
                      <a:prstDash val="solid"/>
                      <a:round/>
                      <a:headEnd type="none" w="med" len="med"/>
                      <a:tailEnd type="none" w="med" len="med"/>
                    </a:lnB>
                  </a:tcPr>
                </a:tc>
                <a:tc>
                  <a:txBody>
                    <a:bodyPr/>
                    <a:lstStyle/>
                    <a:p>
                      <a:pPr algn="ctr" fontAlgn="base"/>
                      <a:r>
                        <a:rPr lang="en-US" sz="1100" b="1" i="0" u="none" dirty="0">
                          <a:solidFill>
                            <a:srgbClr val="3D4543"/>
                          </a:solidFill>
                          <a:effectLst/>
                          <a:latin typeface="Arial"/>
                        </a:rPr>
                        <a:t>2%</a:t>
                      </a:r>
                      <a:r>
                        <a:rPr lang="en-US" sz="1100" b="0" i="0" dirty="0">
                          <a:solidFill>
                            <a:srgbClr val="3C4543"/>
                          </a:solidFill>
                          <a:effectLst/>
                          <a:latin typeface="Arial"/>
                        </a:rPr>
                        <a:t>​</a:t>
                      </a:r>
                      <a:endParaRPr lang="en-US" b="0" i="0" dirty="0">
                        <a:solidFill>
                          <a:srgbClr val="3C4543"/>
                        </a:solidFill>
                        <a:effectLst/>
                      </a:endParaRPr>
                    </a:p>
                  </a:txBody>
                  <a:tcPr anchor="ctr" horzOverflow="overflow">
                    <a:lnL w="26670" cap="flat">
                      <a:solidFill>
                        <a:srgbClr val="FFFFFF"/>
                      </a:solidFill>
                      <a:prstDash val="solid"/>
                      <a:round/>
                      <a:headEnd type="none" w="med" len="med"/>
                      <a:tailEnd type="none" w="med" len="med"/>
                    </a:lnL>
                    <a:lnR w="12700" cap="flat">
                      <a:solidFill>
                        <a:srgbClr val="FFFFFF"/>
                      </a:solidFill>
                      <a:prstDash val="solid"/>
                      <a:round/>
                      <a:headEnd type="none" w="med" len="med"/>
                      <a:tailEnd type="none" w="med" len="med"/>
                    </a:lnR>
                    <a:lnT w="53340" cap="flat">
                      <a:solidFill>
                        <a:srgbClr val="FFFFFF"/>
                      </a:solidFill>
                      <a:prstDash val="solid"/>
                      <a:round/>
                      <a:headEnd type="none" w="med" len="med"/>
                      <a:tailEnd type="none" w="med" len="med"/>
                    </a:lnT>
                    <a:lnB w="12700" cap="flat">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8" name="Google Shape;433;p20" descr="SexualOrientation"/>
          <p:cNvGraphicFramePr/>
          <p:nvPr/>
        </p:nvGraphicFramePr>
        <p:xfrm>
          <a:off x="8522663" y="361802"/>
          <a:ext cx="2926080" cy="343963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bwMode="white">
          <a:ln>
            <a:headEnd type="none"/>
            <a:tailEnd type="none"/>
          </a:ln>
        </p:spPr>
        <p:txBody>
          <a:bodyPr wrap="square"/>
          <a:lstStyle/>
          <a:p>
            <a:r>
              <a:rPr lang="en-US" dirty="0"/>
              <a:t>Student Demographics (Continued)</a:t>
            </a:r>
            <a:endParaRPr lang="th-TH" dirty="0"/>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26</a:t>
            </a:fld>
            <a:endParaRPr lang="en-US" dirty="0"/>
          </a:p>
        </p:txBody>
      </p:sp>
      <p:cxnSp>
        <p:nvCxnSpPr>
          <p:cNvPr id="25" name="Straight Connector 24"/>
          <p:cNvCxnSpPr/>
          <p:nvPr/>
        </p:nvCxnSpPr>
        <p:spPr bwMode="white">
          <a:xfrm>
            <a:off x="7359311" y="1498600"/>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graphicFrame>
        <p:nvGraphicFramePr>
          <p:cNvPr id="11" name="Table 10"/>
          <p:cNvGraphicFramePr/>
          <p:nvPr/>
        </p:nvGraphicFramePr>
        <p:xfrm>
          <a:off x="7842001" y="5119088"/>
          <a:ext cx="3721098" cy="951512"/>
        </p:xfrm>
        <a:graphic>
          <a:graphicData uri="http://schemas.openxmlformats.org/drawingml/2006/table">
            <a:tbl>
              <a:tblPr firstRow="1" bandRow="1">
                <a:tableStyleId>{5C22544A-7EE6-4342-B048-85BDC9FD1C3A}</a:tableStyleId>
              </a:tblPr>
              <a:tblGrid>
                <a:gridCol w="241299">
                  <a:extLst>
                    <a:ext uri="{9D8B030D-6E8A-4147-A177-3AD203B41FA5}">
                      <a16:colId xmlns:a16="http://schemas.microsoft.com/office/drawing/2014/main" val="20000"/>
                    </a:ext>
                  </a:extLst>
                </a:gridCol>
                <a:gridCol w="977900">
                  <a:extLst>
                    <a:ext uri="{9D8B030D-6E8A-4147-A177-3AD203B41FA5}">
                      <a16:colId xmlns:a16="http://schemas.microsoft.com/office/drawing/2014/main" val="20001"/>
                    </a:ext>
                  </a:extLst>
                </a:gridCol>
                <a:gridCol w="863600">
                  <a:extLst>
                    <a:ext uri="{9D8B030D-6E8A-4147-A177-3AD203B41FA5}">
                      <a16:colId xmlns:a16="http://schemas.microsoft.com/office/drawing/2014/main" val="20002"/>
                    </a:ext>
                  </a:extLst>
                </a:gridCol>
                <a:gridCol w="241300">
                  <a:extLst>
                    <a:ext uri="{9D8B030D-6E8A-4147-A177-3AD203B41FA5}">
                      <a16:colId xmlns:a16="http://schemas.microsoft.com/office/drawing/2014/main" val="20003"/>
                    </a:ext>
                  </a:extLst>
                </a:gridCol>
                <a:gridCol w="799838">
                  <a:extLst>
                    <a:ext uri="{9D8B030D-6E8A-4147-A177-3AD203B41FA5}">
                      <a16:colId xmlns:a16="http://schemas.microsoft.com/office/drawing/2014/main" val="20004"/>
                    </a:ext>
                  </a:extLst>
                </a:gridCol>
                <a:gridCol w="597161">
                  <a:extLst>
                    <a:ext uri="{9D8B030D-6E8A-4147-A177-3AD203B41FA5}">
                      <a16:colId xmlns:a16="http://schemas.microsoft.com/office/drawing/2014/main" val="20005"/>
                    </a:ext>
                  </a:extLst>
                </a:gridCol>
              </a:tblGrid>
              <a:tr h="237878">
                <a:tc>
                  <a:txBody>
                    <a:bodyPr/>
                    <a:lstStyle/>
                    <a:p>
                      <a:endParaRPr lang="en-US" sz="900" b="1" i="0" dirty="0">
                        <a:solidFill>
                          <a:schemeClr val="accent3">
                            <a:lumMod val="75000"/>
                          </a:schemeClr>
                        </a:solidFill>
                        <a:latin typeface="+mn-lt"/>
                        <a:ea typeface="Open Sans"/>
                        <a:cs typeface="Open Sans"/>
                      </a:endParaRPr>
                    </a:p>
                  </a:txBody>
                  <a:tcPr marL="0" marR="0" marT="0" marB="0" anchor="ctr" horzOverflow="overflow">
                    <a:lnL w="12700" cap="flat">
                      <a:noFill/>
                      <a:prstDash val="solid"/>
                      <a:round/>
                      <a:headEnd type="none" w="med" len="med"/>
                      <a:tailEnd type="none" w="med" len="med"/>
                    </a:lnL>
                    <a:lnR w="12700">
                      <a:noFill/>
                      <a:headEnd type="none"/>
                      <a:tailEnd type="none"/>
                    </a:lnR>
                    <a:lnT w="12700" cap="flat">
                      <a:noFill/>
                      <a:prstDash val="solid"/>
                      <a:round/>
                      <a:headEnd type="none" w="med" len="med"/>
                      <a:tailEnd type="none" w="med" len="med"/>
                    </a:lnT>
                    <a:lnB w="381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1F497D"/>
                    </a:solidFill>
                  </a:tcPr>
                </a:tc>
                <a:tc>
                  <a:txBody>
                    <a:bodyPr/>
                    <a:lstStyle/>
                    <a:p>
                      <a:r>
                        <a:rPr lang="en-US" sz="900" b="1" i="0" dirty="0">
                          <a:solidFill>
                            <a:schemeClr val="tx1"/>
                          </a:solidFill>
                          <a:latin typeface="+mn-lt"/>
                          <a:ea typeface="Open Sans"/>
                          <a:cs typeface="Open Sans"/>
                        </a:rPr>
                        <a:t>First year </a:t>
                      </a:r>
                    </a:p>
                  </a:txBody>
                  <a:tcPr marL="45720" marR="0" marT="0" marB="0" anchor="ctr" horzOverflow="overflow">
                    <a:lnL w="12700">
                      <a:noFill/>
                      <a:headEnd type="none"/>
                      <a:tailEnd type="none"/>
                    </a:lnL>
                    <a:lnR w="12700">
                      <a:noFill/>
                      <a:headEnd type="none"/>
                      <a:tailEnd type="none"/>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mn-lt"/>
                          <a:ea typeface="Open Sans"/>
                          <a:cs typeface="Open Sans"/>
                        </a:rPr>
                        <a:t> 96%</a:t>
                      </a:r>
                    </a:p>
                  </a:txBody>
                  <a:tcPr marL="0" marR="0" marT="0" marB="0" anchor="ctr" horzOverflow="overflow">
                    <a:lnL w="12700">
                      <a:noFill/>
                      <a:headEnd type="none"/>
                      <a:tailEnd type="none"/>
                    </a:lnL>
                    <a:lnR w="12700">
                      <a:noFill/>
                      <a:headEnd type="none"/>
                      <a:tailEnd type="none"/>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accent3">
                            <a:lumMod val="75000"/>
                          </a:schemeClr>
                        </a:solidFill>
                        <a:latin typeface="+mn-lt"/>
                        <a:ea typeface="Open Sans"/>
                        <a:cs typeface="Open Sans"/>
                      </a:endParaRPr>
                    </a:p>
                  </a:txBody>
                  <a:tcPr marL="0" marR="0" marT="0" marB="0" anchor="ctr" horzOverflow="overflow">
                    <a:lnL w="12700">
                      <a:noFill/>
                      <a:headEnd type="none"/>
                      <a:tailEnd type="none"/>
                    </a:lnL>
                    <a:lnR w="12700">
                      <a:noFill/>
                      <a:headEnd type="none"/>
                      <a:tailEnd type="none"/>
                    </a:lnR>
                    <a:lnT w="12700" cap="flat">
                      <a:noFill/>
                      <a:prstDash val="solid"/>
                      <a:round/>
                      <a:headEnd type="none" w="med" len="med"/>
                      <a:tailEnd type="none" w="med" len="med"/>
                    </a:lnT>
                    <a:lnB w="381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3"/>
                    </a:solidFill>
                  </a:tcPr>
                </a:tc>
                <a:tc>
                  <a:txBody>
                    <a:bodyPr/>
                    <a:lstStyle/>
                    <a:p>
                      <a:r>
                        <a:rPr lang="en-US" sz="900" b="1" i="0" dirty="0">
                          <a:solidFill>
                            <a:schemeClr val="tx1"/>
                          </a:solidFill>
                          <a:latin typeface="+mn-lt"/>
                          <a:ea typeface="Open Sans"/>
                          <a:cs typeface="Open Sans"/>
                        </a:rPr>
                        <a:t>Fifth year</a:t>
                      </a:r>
                    </a:p>
                  </a:txBody>
                  <a:tcPr marL="45720" marR="0" marT="0" marB="0" anchor="ctr" horzOverflow="overflow">
                    <a:lnL w="12700">
                      <a:noFill/>
                      <a:headEnd type="none"/>
                      <a:tailEnd type="none"/>
                    </a:lnL>
                    <a:lnR w="12700">
                      <a:noFill/>
                      <a:headEnd type="none"/>
                      <a:tailEnd type="none"/>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mn-lt"/>
                          <a:ea typeface="Open Sans"/>
                          <a:cs typeface="Open Sans"/>
                        </a:rPr>
                        <a:t>1%</a:t>
                      </a:r>
                    </a:p>
                  </a:txBody>
                  <a:tcPr marL="0" marR="0" marT="0" marB="0" anchor="ctr" horzOverflow="overflow">
                    <a:lnL w="12700">
                      <a:noFill/>
                      <a:headEnd type="none"/>
                      <a:tailEnd type="none"/>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0"/>
                  </a:ext>
                </a:extLst>
              </a:tr>
              <a:tr h="237878">
                <a:tc>
                  <a:txBody>
                    <a:bodyPr/>
                    <a:lstStyle/>
                    <a:p>
                      <a:endParaRPr lang="en-US" sz="900" b="1" i="0" dirty="0">
                        <a:solidFill>
                          <a:schemeClr val="accent3">
                            <a:lumMod val="75000"/>
                          </a:schemeClr>
                        </a:solidFill>
                        <a:latin typeface="+mn-lt"/>
                        <a:ea typeface="Open Sans"/>
                        <a:cs typeface="Open Sans"/>
                      </a:endParaRPr>
                    </a:p>
                  </a:txBody>
                  <a:tcPr marL="0" marR="0" marT="0" marB="0" anchor="ctr" horzOverflow="overflow">
                    <a:lnL w="12700" cap="flat">
                      <a:noFill/>
                      <a:prstDash val="solid"/>
                      <a:round/>
                      <a:headEnd type="none" w="med" len="med"/>
                      <a:tailEnd type="none" w="med" len="med"/>
                    </a:lnL>
                    <a:lnR w="12700">
                      <a:noFill/>
                      <a:headEnd type="none"/>
                      <a:tailEnd type="none"/>
                    </a:lnR>
                    <a:lnT w="38100" cap="flat">
                      <a:solidFill>
                        <a:schemeClr val="bg1"/>
                      </a:solidFill>
                      <a:prstDash val="solid"/>
                      <a:round/>
                      <a:headEnd type="none" w="med" len="med"/>
                      <a:tailEnd type="none" w="med" len="med"/>
                    </a:lnT>
                    <a:lnB w="381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4BACC6"/>
                    </a:solidFill>
                  </a:tcPr>
                </a:tc>
                <a:tc>
                  <a:txBody>
                    <a:bodyPr/>
                    <a:lstStyle/>
                    <a:p>
                      <a:r>
                        <a:rPr lang="en-US" sz="900" b="1" i="0" dirty="0">
                          <a:solidFill>
                            <a:schemeClr val="tx1"/>
                          </a:solidFill>
                          <a:latin typeface="+mn-lt"/>
                          <a:ea typeface="Open Sans"/>
                          <a:cs typeface="Open Sans"/>
                        </a:rPr>
                        <a:t>Second year</a:t>
                      </a:r>
                    </a:p>
                  </a:txBody>
                  <a:tcPr marL="45720" marR="0" marT="0" marB="0" anchor="ctr" horzOverflow="overflow">
                    <a:lnL w="12700">
                      <a:noFill/>
                      <a:headEnd type="none"/>
                      <a:tailEnd type="none"/>
                    </a:lnL>
                    <a:lnR w="12700">
                      <a:noFill/>
                      <a:headEnd type="none"/>
                      <a:tailEnd type="none"/>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mn-lt"/>
                          <a:ea typeface="Open Sans"/>
                          <a:cs typeface="Open Sans"/>
                        </a:rPr>
                        <a:t> 1%</a:t>
                      </a:r>
                    </a:p>
                  </a:txBody>
                  <a:tcPr marL="0" marR="0" marT="0" marB="0" anchor="ctr" horzOverflow="overflow">
                    <a:lnL w="12700">
                      <a:noFill/>
                      <a:headEnd type="none"/>
                      <a:tailEnd type="none"/>
                    </a:lnL>
                    <a:lnR w="12700">
                      <a:noFill/>
                      <a:headEnd type="none"/>
                      <a:tailEnd type="none"/>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accent3">
                            <a:lumMod val="75000"/>
                          </a:schemeClr>
                        </a:solidFill>
                        <a:latin typeface="+mn-lt"/>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chemeClr val="bg1"/>
                      </a:solidFill>
                      <a:prstDash val="solid"/>
                      <a:round/>
                      <a:headEnd type="none" w="med" len="med"/>
                      <a:tailEnd type="none" w="med" len="med"/>
                    </a:lnT>
                    <a:lnB w="381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F79646"/>
                    </a:solidFill>
                  </a:tcPr>
                </a:tc>
                <a:tc>
                  <a:txBody>
                    <a:bodyPr/>
                    <a:lstStyle/>
                    <a:p>
                      <a:r>
                        <a:rPr lang="en-US" sz="900" b="1" i="0" dirty="0">
                          <a:solidFill>
                            <a:schemeClr val="tx1"/>
                          </a:solidFill>
                          <a:latin typeface="+mn-lt"/>
                          <a:ea typeface="Open Sans"/>
                          <a:cs typeface="Open Sans"/>
                        </a:rPr>
                        <a:t>Sixth year</a:t>
                      </a:r>
                    </a:p>
                  </a:txBody>
                  <a:tcPr marL="45720" marR="0" marT="0" marB="0" anchor="ctr" horzOverflow="overflow">
                    <a:lnL w="12700">
                      <a:noFill/>
                      <a:headEnd type="none"/>
                      <a:tailEnd type="none"/>
                    </a:lnL>
                    <a:lnR w="12700">
                      <a:noFill/>
                      <a:headEnd type="none"/>
                      <a:tailEnd type="none"/>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mn-lt"/>
                          <a:ea typeface="Open Sans"/>
                          <a:cs typeface="Open Sans"/>
                        </a:rPr>
                        <a:t>0%</a:t>
                      </a:r>
                    </a:p>
                  </a:txBody>
                  <a:tcPr marL="0" marR="0" marT="0" marB="0" anchor="ctr" horzOverflow="overflow">
                    <a:lnL w="12700">
                      <a:noFill/>
                      <a:headEnd type="none"/>
                      <a:tailEnd type="none"/>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1"/>
                  </a:ext>
                </a:extLst>
              </a:tr>
              <a:tr h="237878">
                <a:tc>
                  <a:txBody>
                    <a:bodyPr/>
                    <a:lstStyle/>
                    <a:p>
                      <a:endParaRPr lang="en-US" sz="900" b="1" i="0" dirty="0">
                        <a:solidFill>
                          <a:schemeClr val="accent3">
                            <a:lumMod val="75000"/>
                          </a:schemeClr>
                        </a:solidFill>
                        <a:latin typeface="+mn-lt"/>
                        <a:ea typeface="Open Sans"/>
                        <a:cs typeface="Open Sans"/>
                      </a:endParaRPr>
                    </a:p>
                  </a:txBody>
                  <a:tcPr marL="0" marR="0" marT="0" marB="0" anchor="ctr" horzOverflow="overflow">
                    <a:lnL w="12700" cap="flat">
                      <a:noFill/>
                      <a:prstDash val="solid"/>
                      <a:round/>
                      <a:headEnd type="none" w="med" len="med"/>
                      <a:tailEnd type="none" w="med" len="med"/>
                    </a:lnL>
                    <a:lnR w="12700">
                      <a:noFill/>
                      <a:headEnd type="none"/>
                      <a:tailEnd type="none"/>
                    </a:lnR>
                    <a:lnT w="38100" cap="flat">
                      <a:solidFill>
                        <a:schemeClr val="bg1"/>
                      </a:solidFill>
                      <a:prstDash val="solid"/>
                      <a:round/>
                      <a:headEnd type="none" w="med" len="med"/>
                      <a:tailEnd type="none" w="med" len="med"/>
                    </a:lnT>
                    <a:lnB w="38100" cap="flat">
                      <a:solidFill>
                        <a:schemeClr val="bg1"/>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9BBB59"/>
                    </a:solidFill>
                  </a:tcPr>
                </a:tc>
                <a:tc>
                  <a:txBody>
                    <a:bodyPr/>
                    <a:lstStyle/>
                    <a:p>
                      <a:r>
                        <a:rPr lang="en-US" sz="900" b="1" i="0" dirty="0">
                          <a:solidFill>
                            <a:schemeClr val="tx1"/>
                          </a:solidFill>
                          <a:latin typeface="+mn-lt"/>
                          <a:ea typeface="Open Sans"/>
                          <a:cs typeface="Open Sans"/>
                        </a:rPr>
                        <a:t>Third year</a:t>
                      </a:r>
                    </a:p>
                  </a:txBody>
                  <a:tcPr marL="45720" marR="0" marT="0" marB="0" anchor="ctr" horzOverflow="overflow">
                    <a:lnL w="12700">
                      <a:noFill/>
                      <a:headEnd type="none"/>
                      <a:tailEnd type="none"/>
                    </a:lnL>
                    <a:lnR w="12700">
                      <a:noFill/>
                      <a:headEnd type="none"/>
                      <a:tailEnd type="none"/>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mn-lt"/>
                          <a:ea typeface="Open Sans"/>
                          <a:cs typeface="Open Sans"/>
                        </a:rPr>
                        <a:t> 1%</a:t>
                      </a:r>
                    </a:p>
                  </a:txBody>
                  <a:tcPr marL="0" marR="0" marT="0" marB="0" anchor="ctr" horzOverflow="overflow">
                    <a:lnL w="12700">
                      <a:noFill/>
                      <a:headEnd type="none"/>
                      <a:tailEnd type="none"/>
                    </a:lnL>
                    <a:lnR w="12700">
                      <a:noFill/>
                      <a:headEnd type="none"/>
                      <a:tailEnd type="none"/>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accent3">
                            <a:lumMod val="75000"/>
                          </a:schemeClr>
                        </a:solidFill>
                        <a:latin typeface="+mn-lt"/>
                        <a:ea typeface="Open Sans"/>
                        <a:cs typeface="Open Sans"/>
                      </a:endParaRPr>
                    </a:p>
                  </a:txBody>
                  <a:tcPr marL="0" marR="0" marT="0" marB="0" anchor="ctr" horzOverflow="overflow">
                    <a:lnL w="12700">
                      <a:noFill/>
                      <a:headEnd type="none"/>
                      <a:tailEnd type="none"/>
                    </a:lnL>
                    <a:lnR w="12700">
                      <a:noFill/>
                      <a:headEnd type="none"/>
                      <a:tailEnd type="none"/>
                    </a:lnR>
                    <a:lnT w="38100" cap="flat">
                      <a:solidFill>
                        <a:schemeClr val="bg1"/>
                      </a:solid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1">
                        <a:lumMod val="60000"/>
                        <a:lumOff val="40000"/>
                      </a:schemeClr>
                    </a:solidFill>
                  </a:tcPr>
                </a:tc>
                <a:tc>
                  <a:txBody>
                    <a:bodyPr/>
                    <a:lstStyle/>
                    <a:p>
                      <a:r>
                        <a:rPr lang="en-US" sz="900" b="1" i="0" dirty="0">
                          <a:solidFill>
                            <a:schemeClr val="tx1"/>
                          </a:solidFill>
                          <a:latin typeface="+mn-lt"/>
                          <a:ea typeface="Open Sans"/>
                          <a:cs typeface="Open Sans"/>
                        </a:rPr>
                        <a:t>Other</a:t>
                      </a:r>
                    </a:p>
                  </a:txBody>
                  <a:tcPr marL="45720" marR="0" marT="0" marB="0" anchor="ctr" horzOverflow="overflow">
                    <a:lnL w="12700">
                      <a:noFill/>
                      <a:headEnd type="none"/>
                      <a:tailEnd type="none"/>
                    </a:lnL>
                    <a:lnR w="12700">
                      <a:noFill/>
                      <a:headEnd type="none"/>
                      <a:tailEnd type="none"/>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mn-lt"/>
                          <a:ea typeface="Open Sans"/>
                          <a:cs typeface="Open Sans"/>
                        </a:rPr>
                        <a:t>1%</a:t>
                      </a:r>
                    </a:p>
                  </a:txBody>
                  <a:tcPr marL="0" marR="0" marT="0" marB="0" anchor="ctr" horzOverflow="overflow">
                    <a:lnL w="12700">
                      <a:noFill/>
                      <a:headEnd type="none"/>
                      <a:tailEnd type="none"/>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r h="237878">
                <a:tc>
                  <a:txBody>
                    <a:bodyPr/>
                    <a:lstStyle/>
                    <a:p>
                      <a:endParaRPr lang="en-US" sz="900" b="1" i="0" dirty="0">
                        <a:solidFill>
                          <a:schemeClr val="accent3">
                            <a:lumMod val="75000"/>
                          </a:schemeClr>
                        </a:solidFill>
                        <a:latin typeface="+mn-lt"/>
                        <a:ea typeface="Open Sans"/>
                        <a:cs typeface="Open Sans"/>
                      </a:endParaRPr>
                    </a:p>
                  </a:txBody>
                  <a:tcPr marL="0" marR="0" marT="0" marB="0" anchor="ctr" horzOverflow="overflow">
                    <a:lnL w="12700" cap="flat">
                      <a:noFill/>
                      <a:prstDash val="solid"/>
                      <a:round/>
                      <a:headEnd type="none" w="med" len="med"/>
                      <a:tailEnd type="none" w="med" len="med"/>
                    </a:lnL>
                    <a:lnR w="12700">
                      <a:noFill/>
                      <a:headEnd type="none"/>
                      <a:tailEnd type="none"/>
                    </a:lnR>
                    <a:lnT w="38100" cap="flat">
                      <a:solidFill>
                        <a:schemeClr val="bg1"/>
                      </a:solid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accent5">
                        <a:lumMod val="60000"/>
                        <a:lumOff val="40000"/>
                      </a:schemeClr>
                    </a:solidFill>
                  </a:tcPr>
                </a:tc>
                <a:tc>
                  <a:txBody>
                    <a:bodyPr/>
                    <a:lstStyle/>
                    <a:p>
                      <a:r>
                        <a:rPr lang="en-US" sz="900" b="1" i="0" dirty="0">
                          <a:solidFill>
                            <a:schemeClr val="tx1"/>
                          </a:solidFill>
                          <a:latin typeface="+mn-lt"/>
                          <a:ea typeface="Open Sans"/>
                          <a:cs typeface="Open Sans"/>
                        </a:rPr>
                        <a:t>Fourth year</a:t>
                      </a:r>
                    </a:p>
                  </a:txBody>
                  <a:tcPr marL="45720" marR="0" marT="0" marB="0" anchor="ctr" horzOverflow="overflow">
                    <a:lnL w="12700">
                      <a:noFill/>
                      <a:headEnd type="none"/>
                      <a:tailEnd type="none"/>
                    </a:lnL>
                    <a:lnR w="12700">
                      <a:noFill/>
                      <a:headEnd type="none"/>
                      <a:tailEnd type="none"/>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r>
                        <a:rPr lang="en-US" sz="900" b="1" i="0" dirty="0">
                          <a:solidFill>
                            <a:schemeClr val="tx1"/>
                          </a:solidFill>
                          <a:latin typeface="+mn-lt"/>
                          <a:ea typeface="Open Sans"/>
                          <a:cs typeface="Open Sans"/>
                        </a:rPr>
                        <a:t> 1%</a:t>
                      </a:r>
                    </a:p>
                  </a:txBody>
                  <a:tcPr marL="0" marR="0" marT="0" marB="0" anchor="ctr" horzOverflow="overflow">
                    <a:lnL w="12700">
                      <a:noFill/>
                      <a:headEnd type="none"/>
                      <a:tailEnd type="none"/>
                    </a:lnL>
                    <a:lnR w="12700">
                      <a:noFill/>
                      <a:headEnd type="none"/>
                      <a:tailEnd type="none"/>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accent3">
                            <a:lumMod val="75000"/>
                          </a:schemeClr>
                        </a:solidFill>
                        <a:latin typeface="+mn-lt"/>
                        <a:ea typeface="Open Sans"/>
                        <a:cs typeface="Open Sans"/>
                      </a:endParaRPr>
                    </a:p>
                  </a:txBody>
                  <a:tcPr marL="0" marR="0" marT="0" marB="0" anchor="ctr" horzOverflow="overflow">
                    <a:lnL w="12700">
                      <a:noFill/>
                      <a:headEnd type="none"/>
                      <a:tailEnd type="none"/>
                    </a:lnL>
                    <a:lnR w="12700">
                      <a:noFill/>
                      <a:headEnd type="none"/>
                      <a:tailEnd type="none"/>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accent3">
                            <a:lumMod val="75000"/>
                          </a:schemeClr>
                        </a:solidFill>
                        <a:latin typeface="+mn-lt"/>
                        <a:ea typeface="Open Sans"/>
                        <a:cs typeface="Open Sans"/>
                      </a:endParaRPr>
                    </a:p>
                  </a:txBody>
                  <a:tcPr marL="45720" marR="0" marT="0" marB="0" anchor="ctr" horzOverflow="overflow">
                    <a:lnL w="12700">
                      <a:noFill/>
                      <a:headEnd type="none"/>
                      <a:tailEnd type="none"/>
                    </a:lnL>
                    <a:lnR w="12700">
                      <a:noFill/>
                      <a:headEnd type="none"/>
                      <a:tailEnd type="none"/>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endParaRPr lang="en-US" sz="900" b="1" i="0" dirty="0">
                        <a:solidFill>
                          <a:schemeClr val="accent3">
                            <a:lumMod val="75000"/>
                          </a:schemeClr>
                        </a:solidFill>
                        <a:latin typeface="+mn-lt"/>
                        <a:ea typeface="Open Sans"/>
                        <a:cs typeface="Open Sans"/>
                      </a:endParaRPr>
                    </a:p>
                  </a:txBody>
                  <a:tcPr marL="0" marR="0" marT="0" marB="0" anchor="ctr" horzOverflow="overflow">
                    <a:lnL w="12700">
                      <a:noFill/>
                      <a:headEnd type="none"/>
                      <a:tailEnd type="none"/>
                    </a:lnL>
                    <a:lnR w="12700" cap="flat">
                      <a:noFill/>
                      <a:prstDash val="solid"/>
                      <a:round/>
                      <a:headEnd type="none" w="med" len="med"/>
                      <a:tailEnd type="none" w="med" len="med"/>
                    </a:lnR>
                    <a:lnT w="12700" cap="flat">
                      <a:no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3"/>
                  </a:ext>
                </a:extLst>
              </a:tr>
            </a:tbl>
          </a:graphicData>
        </a:graphic>
      </p:graphicFrame>
      <p:graphicFrame>
        <p:nvGraphicFramePr>
          <p:cNvPr id="2" name="Google Shape;543;p26" descr="Ethnicity"/>
          <p:cNvGraphicFramePr/>
          <p:nvPr/>
        </p:nvGraphicFramePr>
        <p:xfrm>
          <a:off x="397905" y="1277518"/>
          <a:ext cx="6827520" cy="50141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Google Shape;433;p20" descr="YearInSchool"/>
          <p:cNvGraphicFramePr/>
          <p:nvPr/>
        </p:nvGraphicFramePr>
        <p:xfrm>
          <a:off x="7770187" y="1287518"/>
          <a:ext cx="3488359" cy="343963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bwMode="white">
          <a:ln>
            <a:headEnd type="none"/>
            <a:tailEnd type="none"/>
          </a:ln>
        </p:spPr>
        <p:txBody>
          <a:bodyPr wrap="square"/>
          <a:lstStyle/>
          <a:p>
            <a:r>
              <a:rPr lang="en-US" sz="4000" b="1" dirty="0">
                <a:solidFill>
                  <a:srgbClr val="FFFFFF"/>
                </a:solidFill>
              </a:rPr>
              <a:t>Sexual Assault Prevention for Graduate Students</a:t>
            </a:r>
            <a:br>
              <a:rPr lang="en-US" sz="4000" b="1" dirty="0">
                <a:solidFill>
                  <a:srgbClr val="CCCCCB">
                    <a:lumMod val="75000"/>
                  </a:srgbClr>
                </a:solidFill>
              </a:rPr>
            </a:br>
            <a:endParaRPr lang="en-US" b="1" dirty="0"/>
          </a:p>
        </p:txBody>
      </p:sp>
      <p:sp>
        <p:nvSpPr>
          <p:cNvPr id="7" name="Text Placeholder 6"/>
          <p:cNvSpPr>
            <a:spLocks noGrp="1"/>
          </p:cNvSpPr>
          <p:nvPr>
            <p:ph type="body" idx="1"/>
          </p:nvPr>
        </p:nvSpPr>
        <p:spPr bwMode="white">
          <a:ln>
            <a:headEnd type="none"/>
            <a:tailEnd type="none"/>
          </a:ln>
        </p:spPr>
        <p:txBody>
          <a:bodyPr wrap="square"/>
          <a:lstStyle/>
          <a:p>
            <a:r>
              <a:rPr lang="en-US" sz="2400" b="1" i="1" dirty="0">
                <a:solidFill>
                  <a:srgbClr val="FFFFFF"/>
                </a:solidFill>
              </a:rPr>
              <a:t>Supplemental Information</a:t>
            </a:r>
          </a:p>
          <a:p>
            <a:endParaRPr lang="en-US" b="1" dirty="0"/>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27</a:t>
            </a:fld>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half" idx="2"/>
          </p:nvPr>
        </p:nvSpPr>
        <p:spPr bwMode="white">
          <a:ln>
            <a:headEnd type="none"/>
            <a:tailEnd type="none"/>
          </a:ln>
        </p:spPr>
        <p:txBody>
          <a:bodyPr wrap="square"/>
          <a:lstStyle/>
          <a:p>
            <a:r>
              <a:rPr lang="en-US" dirty="0"/>
              <a:t>The Prevention Framework, developed by Vector Solutions, defines the elements of a comprehensive approach to prevention, and the ways in which those elements build to an effective prevention program.</a:t>
            </a:r>
          </a:p>
        </p:txBody>
      </p:sp>
      <p:sp>
        <p:nvSpPr>
          <p:cNvPr id="4" name="Slide Number Placeholder 3"/>
          <p:cNvSpPr>
            <a:spLocks noGrp="1"/>
          </p:cNvSpPr>
          <p:nvPr>
            <p:ph type="sldNum" sz="quarter" idx="12"/>
          </p:nvPr>
        </p:nvSpPr>
        <p:spPr bwMode="white">
          <a:ln>
            <a:headEnd type="none"/>
            <a:tailEnd type="none"/>
          </a:ln>
        </p:spPr>
        <p:txBody>
          <a:bodyPr wrap="square"/>
          <a:lstStyle/>
          <a:p>
            <a:fld id="{4737D6AF-2FA5-476A-AF60-7A8CDF2E2DFB}" type="slidenum">
              <a:rPr lang="en-US" dirty="0"/>
              <a:t>28</a:t>
            </a:fld>
            <a:endParaRPr lang="en-US" dirty="0"/>
          </a:p>
        </p:txBody>
      </p:sp>
      <p:sp>
        <p:nvSpPr>
          <p:cNvPr id="5" name="Title 4"/>
          <p:cNvSpPr>
            <a:spLocks noGrp="1"/>
          </p:cNvSpPr>
          <p:nvPr>
            <p:ph type="title"/>
          </p:nvPr>
        </p:nvSpPr>
        <p:spPr bwMode="white">
          <a:ln>
            <a:headEnd type="none"/>
            <a:tailEnd type="none"/>
          </a:ln>
        </p:spPr>
        <p:txBody>
          <a:bodyPr wrap="square"/>
          <a:lstStyle/>
          <a:p>
            <a:r>
              <a:rPr lang="en-US" b="1" dirty="0"/>
              <a:t>The Prevention Framework</a:t>
            </a:r>
          </a:p>
        </p:txBody>
      </p:sp>
      <p:graphicFrame>
        <p:nvGraphicFramePr>
          <p:cNvPr id="7" name="Diagram 6"/>
          <p:cNvGraphicFramePr/>
          <p:nvPr/>
        </p:nvGraphicFramePr>
        <p:xfrm>
          <a:off x="5259399" y="803816"/>
          <a:ext cx="62468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4"/>
          <p:cNvSpPr>
            <a:spLocks/>
          </p:cNvSpPr>
          <p:nvPr/>
        </p:nvSpPr>
        <p:spPr bwMode="white">
          <a:xfrm>
            <a:off x="6908562" y="5408352"/>
            <a:ext cx="2903440" cy="497127"/>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gn="ctr">
              <a:lnSpc>
                <a:spcPct val="130000"/>
              </a:lnSpc>
              <a:spcBef>
                <a:spcPts val="300"/>
              </a:spcBef>
            </a:pPr>
            <a:r>
              <a:rPr lang="en-US" sz="1000" dirty="0">
                <a:solidFill>
                  <a:schemeClr val="bg1"/>
                </a:solidFill>
                <a:latin typeface="Open Sans"/>
              </a:rPr>
              <a:t>System-wide buy-in, visible commitment, and investment in effective prevention initiatives</a:t>
            </a:r>
          </a:p>
        </p:txBody>
      </p:sp>
      <p:sp>
        <p:nvSpPr>
          <p:cNvPr id="16" name="Rectangle 15"/>
          <p:cNvSpPr>
            <a:spLocks/>
          </p:cNvSpPr>
          <p:nvPr/>
        </p:nvSpPr>
        <p:spPr bwMode="white">
          <a:xfrm>
            <a:off x="7290963" y="4002710"/>
            <a:ext cx="2138637" cy="497127"/>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gn="ctr">
              <a:lnSpc>
                <a:spcPct val="130000"/>
              </a:lnSpc>
              <a:spcBef>
                <a:spcPts val="300"/>
              </a:spcBef>
            </a:pPr>
            <a:r>
              <a:rPr lang="en-US" sz="1000" dirty="0">
                <a:solidFill>
                  <a:schemeClr val="bg1"/>
                </a:solidFill>
                <a:latin typeface="Open Sans"/>
              </a:rPr>
              <a:t>Using goal setting, strategic planning, and data analysis to inform and evaluate prevention work</a:t>
            </a:r>
          </a:p>
        </p:txBody>
      </p:sp>
      <p:sp>
        <p:nvSpPr>
          <p:cNvPr id="17" name="Rectangle 16"/>
          <p:cNvSpPr>
            <a:spLocks/>
          </p:cNvSpPr>
          <p:nvPr/>
        </p:nvSpPr>
        <p:spPr bwMode="white">
          <a:xfrm>
            <a:off x="7159252" y="2638012"/>
            <a:ext cx="2402058" cy="497127"/>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gn="ctr">
              <a:lnSpc>
                <a:spcPct val="130000"/>
              </a:lnSpc>
              <a:spcBef>
                <a:spcPts val="300"/>
              </a:spcBef>
            </a:pPr>
            <a:r>
              <a:rPr lang="en-US" sz="1000" dirty="0">
                <a:solidFill>
                  <a:schemeClr val="bg1"/>
                </a:solidFill>
                <a:latin typeface="Open Sans"/>
              </a:rPr>
              <a:t>The values and expectations of the organization, and the-system of accountability to uphold and enforce them</a:t>
            </a:r>
          </a:p>
        </p:txBody>
      </p:sp>
      <p:sp>
        <p:nvSpPr>
          <p:cNvPr id="18" name="Rectangle 17"/>
          <p:cNvSpPr>
            <a:spLocks/>
          </p:cNvSpPr>
          <p:nvPr/>
        </p:nvSpPr>
        <p:spPr bwMode="white">
          <a:xfrm>
            <a:off x="7159252" y="1090094"/>
            <a:ext cx="2447096" cy="856672"/>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gn="ctr">
              <a:lnSpc>
                <a:spcPct val="130000"/>
              </a:lnSpc>
              <a:spcBef>
                <a:spcPts val="600"/>
              </a:spcBef>
            </a:pPr>
            <a:r>
              <a:rPr lang="en-US" sz="1200" b="1" dirty="0">
                <a:solidFill>
                  <a:schemeClr val="tx1">
                    <a:lumMod val="75000"/>
                  </a:schemeClr>
                </a:solidFill>
                <a:latin typeface="Open Sans"/>
              </a:rPr>
              <a:t>Programming</a:t>
            </a:r>
          </a:p>
          <a:p>
            <a:pPr algn="ctr">
              <a:lnSpc>
                <a:spcPct val="130000"/>
              </a:lnSpc>
              <a:spcBef>
                <a:spcPts val="300"/>
              </a:spcBef>
            </a:pPr>
            <a:r>
              <a:rPr lang="en-US" sz="1000" dirty="0">
                <a:solidFill>
                  <a:schemeClr val="tx1">
                    <a:lumMod val="75000"/>
                  </a:schemeClr>
                </a:solidFill>
                <a:latin typeface="Open Sans"/>
              </a:rPr>
              <a:t>Prevention training, programs and communication strategies that maximize engagement and drive impact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bwMode="white">
          <a:xfrm>
            <a:off x="685800" y="648686"/>
            <a:ext cx="5800720" cy="638832"/>
          </a:xfrm>
          <a:ln>
            <a:headEnd type="none"/>
            <a:tailEnd type="none"/>
          </a:ln>
        </p:spPr>
        <p:txBody>
          <a:bodyPr wrap="square"/>
          <a:lstStyle/>
          <a:p>
            <a:r>
              <a:rPr lang="en-US" b="1" dirty="0"/>
              <a:t>About Sexual Assault Prevention for Graduate Students</a:t>
            </a:r>
            <a:br>
              <a:rPr lang="en-US" b="1" dirty="0"/>
            </a:br>
            <a:endParaRPr lang="th-TH" b="1" dirty="0"/>
          </a:p>
        </p:txBody>
      </p:sp>
      <p:sp>
        <p:nvSpPr>
          <p:cNvPr id="5" name="Slide Number Placeholder 4"/>
          <p:cNvSpPr>
            <a:spLocks noGrp="1"/>
          </p:cNvSpPr>
          <p:nvPr>
            <p:ph type="sldNum" idx="12"/>
          </p:nvPr>
        </p:nvSpPr>
        <p:spPr bwMode="white">
          <a:xfrm>
            <a:off x="11690223" y="6407711"/>
            <a:ext cx="470155" cy="136525"/>
          </a:xfrm>
          <a:ln>
            <a:headEnd type="none"/>
            <a:tailEnd type="none"/>
          </a:ln>
        </p:spPr>
        <p:txBody>
          <a:bodyPr wrap="square"/>
          <a:lstStyle/>
          <a:p>
            <a:fld id="{4737D6AF-2FA5-476A-AF60-7A8CDF2E2DFB}" type="slidenum">
              <a:rPr lang="en-US" dirty="0"/>
              <a:t>29</a:t>
            </a:fld>
            <a:endParaRPr lang="en-US" dirty="0"/>
          </a:p>
        </p:txBody>
      </p:sp>
      <p:cxnSp>
        <p:nvCxnSpPr>
          <p:cNvPr id="15" name="Straight Connector 14"/>
          <p:cNvCxnSpPr/>
          <p:nvPr/>
        </p:nvCxnSpPr>
        <p:spPr bwMode="white">
          <a:xfrm>
            <a:off x="7258775" y="0"/>
            <a:ext cx="0" cy="6172198"/>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6" name="Rectangle 15"/>
          <p:cNvSpPr>
            <a:spLocks/>
          </p:cNvSpPr>
          <p:nvPr/>
        </p:nvSpPr>
        <p:spPr bwMode="white">
          <a:xfrm>
            <a:off x="685800" y="1524000"/>
            <a:ext cx="3385846" cy="596506"/>
          </a:xfrm>
          <a:prstGeom prst="rect">
            <a:avLst/>
          </a:prstGeom>
          <a:solidFill>
            <a:schemeClr val="accent3"/>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none" lIns="137160" tIns="182880" rIns="182880" bIns="182880" anchor="ctr"/>
          <a:lstStyle/>
          <a:p>
            <a:r>
              <a:rPr lang="en-US" sz="1200" b="1" dirty="0">
                <a:solidFill>
                  <a:schemeClr val="bg1"/>
                </a:solidFill>
                <a:latin typeface="Open Sans"/>
                <a:ea typeface="Open Sans"/>
                <a:cs typeface="Open Sans"/>
              </a:rPr>
              <a:t>The Benefits of Working with Vector</a:t>
            </a:r>
          </a:p>
        </p:txBody>
      </p:sp>
      <p:sp>
        <p:nvSpPr>
          <p:cNvPr id="17" name="Rectangle 16"/>
          <p:cNvSpPr>
            <a:spLocks/>
          </p:cNvSpPr>
          <p:nvPr/>
        </p:nvSpPr>
        <p:spPr bwMode="white">
          <a:xfrm>
            <a:off x="4140194" y="1524000"/>
            <a:ext cx="2717247" cy="596506"/>
          </a:xfrm>
          <a:prstGeom prst="rect">
            <a:avLst/>
          </a:prstGeom>
          <a:solidFill>
            <a:schemeClr val="accent2"/>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none" lIns="137160" tIns="182880" rIns="182880" bIns="182880" anchor="ctr"/>
          <a:lstStyle/>
          <a:p>
            <a:r>
              <a:rPr lang="en-US" sz="1200" b="1" dirty="0">
                <a:solidFill>
                  <a:schemeClr val="bg1"/>
                </a:solidFill>
                <a:latin typeface="Open Sans"/>
                <a:ea typeface="Open Sans"/>
                <a:cs typeface="Open Sans"/>
              </a:rPr>
              <a:t>Sexual Assault Prevention for </a:t>
            </a:r>
          </a:p>
          <a:p>
            <a:r>
              <a:rPr lang="en-US" sz="1200" b="1" dirty="0">
                <a:solidFill>
                  <a:schemeClr val="bg1"/>
                </a:solidFill>
                <a:latin typeface="Open Sans"/>
                <a:ea typeface="Open Sans"/>
                <a:cs typeface="Open Sans"/>
              </a:rPr>
              <a:t>Graduate Students</a:t>
            </a:r>
          </a:p>
        </p:txBody>
      </p:sp>
      <p:sp>
        <p:nvSpPr>
          <p:cNvPr id="20" name="Rectangle 19"/>
          <p:cNvSpPr>
            <a:spLocks/>
          </p:cNvSpPr>
          <p:nvPr/>
        </p:nvSpPr>
        <p:spPr bwMode="white">
          <a:xfrm>
            <a:off x="685799" y="2177450"/>
            <a:ext cx="3385849" cy="876842"/>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Open Sans"/>
                <a:ea typeface="Open Sans"/>
                <a:cs typeface="Open Sans"/>
              </a:rPr>
              <a:t>Proven Efficacy</a:t>
            </a:r>
          </a:p>
          <a:p>
            <a:pPr>
              <a:lnSpc>
                <a:spcPct val="130000"/>
              </a:lnSpc>
              <a:spcAft>
                <a:spcPts val="300"/>
              </a:spcAft>
            </a:pPr>
            <a:r>
              <a:rPr lang="en-US" sz="900" dirty="0">
                <a:solidFill>
                  <a:schemeClr val="tx1"/>
                </a:solidFill>
                <a:latin typeface="Open Sans"/>
                <a:ea typeface="Open Sans"/>
                <a:cs typeface="Open Sans"/>
              </a:rPr>
              <a:t>Nine independent published studies demonstrate the efficacy of Vector Solutions’ online programs. Our approach improves knowledge, attitudes, and behaviors.</a:t>
            </a:r>
          </a:p>
        </p:txBody>
      </p:sp>
      <p:sp>
        <p:nvSpPr>
          <p:cNvPr id="22" name="Rectangle 21"/>
          <p:cNvSpPr>
            <a:spLocks/>
          </p:cNvSpPr>
          <p:nvPr/>
        </p:nvSpPr>
        <p:spPr bwMode="white">
          <a:xfrm>
            <a:off x="685799" y="3111236"/>
            <a:ext cx="3385850" cy="876842"/>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Open Sans"/>
              </a:rPr>
              <a:t>True Expertise</a:t>
            </a:r>
          </a:p>
          <a:p>
            <a:pPr>
              <a:lnSpc>
                <a:spcPct val="130000"/>
              </a:lnSpc>
              <a:spcAft>
                <a:spcPts val="300"/>
              </a:spcAft>
            </a:pPr>
            <a:r>
              <a:rPr lang="en-US" sz="900" dirty="0">
                <a:solidFill>
                  <a:schemeClr val="tx1"/>
                </a:solidFill>
                <a:latin typeface="Open Sans"/>
              </a:rPr>
              <a:t>Our team includes experienced public health professionals, student affairs administrators, prevention experts, and legal authorities. Extend your team by partnering with ours.</a:t>
            </a:r>
          </a:p>
        </p:txBody>
      </p:sp>
      <p:sp>
        <p:nvSpPr>
          <p:cNvPr id="23" name="Rectangle 22"/>
          <p:cNvSpPr>
            <a:spLocks/>
          </p:cNvSpPr>
          <p:nvPr/>
        </p:nvSpPr>
        <p:spPr bwMode="white">
          <a:xfrm>
            <a:off x="685800" y="4045022"/>
            <a:ext cx="3385848" cy="876842"/>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Open Sans"/>
              </a:rPr>
              <a:t>Beyond Compliance</a:t>
            </a:r>
          </a:p>
          <a:p>
            <a:pPr>
              <a:lnSpc>
                <a:spcPct val="130000"/>
              </a:lnSpc>
              <a:spcAft>
                <a:spcPts val="300"/>
              </a:spcAft>
            </a:pPr>
            <a:r>
              <a:rPr lang="en-US" sz="900" dirty="0">
                <a:solidFill>
                  <a:schemeClr val="tx1"/>
                </a:solidFill>
                <a:latin typeface="Open Sans"/>
              </a:rPr>
              <a:t>Our online programs are built by prevention and compliance experts to meet and exceed requirements from Title IX, Clery Act, and EDGAR part 86.</a:t>
            </a:r>
          </a:p>
        </p:txBody>
      </p:sp>
      <p:sp>
        <p:nvSpPr>
          <p:cNvPr id="24" name="Rectangle 23"/>
          <p:cNvSpPr>
            <a:spLocks/>
          </p:cNvSpPr>
          <p:nvPr/>
        </p:nvSpPr>
        <p:spPr bwMode="white">
          <a:xfrm>
            <a:off x="685799" y="4978809"/>
            <a:ext cx="3385847" cy="1049490"/>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Open Sans"/>
              </a:rPr>
              <a:t>Data Driven</a:t>
            </a:r>
          </a:p>
          <a:p>
            <a:pPr>
              <a:lnSpc>
                <a:spcPct val="130000"/>
              </a:lnSpc>
              <a:spcAft>
                <a:spcPts val="300"/>
              </a:spcAft>
            </a:pPr>
            <a:r>
              <a:rPr lang="en-US" sz="900" dirty="0">
                <a:solidFill>
                  <a:schemeClr val="tx1"/>
                </a:solidFill>
                <a:latin typeface="Open Sans"/>
              </a:rPr>
              <a:t>Our data and analytics platform provides real-time access to attitude and behavior data from each of your unique populations and allows you to benchmark against select peer groups.</a:t>
            </a:r>
          </a:p>
        </p:txBody>
      </p:sp>
      <p:sp>
        <p:nvSpPr>
          <p:cNvPr id="25" name="Rectangle 24"/>
          <p:cNvSpPr>
            <a:spLocks/>
          </p:cNvSpPr>
          <p:nvPr/>
        </p:nvSpPr>
        <p:spPr bwMode="white">
          <a:xfrm>
            <a:off x="4140200" y="2177448"/>
            <a:ext cx="2717247" cy="876841"/>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Open Sans"/>
              </a:rPr>
              <a:t>Helps meet or exceed</a:t>
            </a:r>
          </a:p>
          <a:p>
            <a:pPr>
              <a:lnSpc>
                <a:spcPct val="130000"/>
              </a:lnSpc>
              <a:spcAft>
                <a:spcPts val="300"/>
              </a:spcAft>
            </a:pPr>
            <a:r>
              <a:rPr lang="en-US" sz="1000" dirty="0">
                <a:solidFill>
                  <a:schemeClr val="tx1"/>
                </a:solidFill>
                <a:latin typeface="Open Sans"/>
              </a:rPr>
              <a:t>Title IX and Clery Act requirements.</a:t>
            </a:r>
          </a:p>
        </p:txBody>
      </p:sp>
      <p:sp>
        <p:nvSpPr>
          <p:cNvPr id="26" name="Rectangle 25"/>
          <p:cNvSpPr>
            <a:spLocks/>
          </p:cNvSpPr>
          <p:nvPr/>
        </p:nvSpPr>
        <p:spPr bwMode="white">
          <a:xfrm>
            <a:off x="4140194" y="3096330"/>
            <a:ext cx="2717254" cy="876837"/>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Open Sans"/>
              </a:rPr>
              <a:t>Developed in collaboration</a:t>
            </a:r>
          </a:p>
          <a:p>
            <a:pPr>
              <a:lnSpc>
                <a:spcPct val="130000"/>
              </a:lnSpc>
              <a:spcAft>
                <a:spcPts val="300"/>
              </a:spcAft>
            </a:pPr>
            <a:r>
              <a:rPr lang="en-US" sz="1000" dirty="0">
                <a:solidFill>
                  <a:schemeClr val="tx1"/>
                </a:solidFill>
                <a:latin typeface="Open Sans"/>
              </a:rPr>
              <a:t>with leading prevention experts and researchers.</a:t>
            </a:r>
          </a:p>
        </p:txBody>
      </p:sp>
      <p:sp>
        <p:nvSpPr>
          <p:cNvPr id="27" name="Rectangle 26"/>
          <p:cNvSpPr>
            <a:spLocks/>
          </p:cNvSpPr>
          <p:nvPr/>
        </p:nvSpPr>
        <p:spPr bwMode="white">
          <a:xfrm>
            <a:off x="4140194" y="4030113"/>
            <a:ext cx="2717255" cy="891751"/>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Open Sans"/>
              </a:rPr>
              <a:t>Informed by Emerging Research </a:t>
            </a:r>
          </a:p>
          <a:p>
            <a:pPr>
              <a:lnSpc>
                <a:spcPct val="130000"/>
              </a:lnSpc>
              <a:spcAft>
                <a:spcPts val="300"/>
              </a:spcAft>
            </a:pPr>
            <a:r>
              <a:rPr lang="en-US" sz="1000" dirty="0">
                <a:solidFill>
                  <a:schemeClr val="tx1"/>
                </a:solidFill>
                <a:latin typeface="Open Sans"/>
              </a:rPr>
              <a:t>on evidence-based practice (e.g., social norms approach, bystander intervention).</a:t>
            </a:r>
          </a:p>
        </p:txBody>
      </p:sp>
      <p:sp>
        <p:nvSpPr>
          <p:cNvPr id="28" name="Rectangle 27"/>
          <p:cNvSpPr>
            <a:spLocks/>
          </p:cNvSpPr>
          <p:nvPr/>
        </p:nvSpPr>
        <p:spPr bwMode="white">
          <a:xfrm>
            <a:off x="4140194" y="4978810"/>
            <a:ext cx="2717256" cy="1031600"/>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37160" tIns="0" rIns="91440" bIns="0" anchor="ctr"/>
          <a:lstStyle/>
          <a:p>
            <a:pPr>
              <a:lnSpc>
                <a:spcPct val="130000"/>
              </a:lnSpc>
              <a:spcAft>
                <a:spcPts val="300"/>
              </a:spcAft>
            </a:pPr>
            <a:r>
              <a:rPr lang="en-US" sz="1000" b="1" dirty="0">
                <a:solidFill>
                  <a:schemeClr val="tx1"/>
                </a:solidFill>
                <a:latin typeface="Open Sans"/>
              </a:rPr>
              <a:t>Shown to have impact</a:t>
            </a:r>
          </a:p>
          <a:p>
            <a:pPr>
              <a:lnSpc>
                <a:spcPct val="130000"/>
              </a:lnSpc>
              <a:spcAft>
                <a:spcPts val="300"/>
              </a:spcAft>
            </a:pPr>
            <a:r>
              <a:rPr lang="en-US" sz="1000" dirty="0">
                <a:solidFill>
                  <a:schemeClr val="tx1"/>
                </a:solidFill>
                <a:latin typeface="Open Sans"/>
              </a:rPr>
              <a:t>on student attitudes and intentions at a campus-level in peer-reviewed publication.</a:t>
            </a:r>
          </a:p>
        </p:txBody>
      </p:sp>
      <p:pic>
        <p:nvPicPr>
          <p:cNvPr id="33" name="Picture 32"/>
          <p:cNvPicPr>
            <a:picLocks noChangeAspect="1"/>
          </p:cNvPicPr>
          <p:nvPr/>
        </p:nvPicPr>
        <p:blipFill>
          <a:blip r:embed="rId3">
            <a:lum/>
          </a:blip>
          <a:srcRect/>
          <a:stretch>
            <a:fillRect/>
          </a:stretch>
        </p:blipFill>
        <p:spPr bwMode="white">
          <a:xfrm>
            <a:off x="7765076" y="336709"/>
            <a:ext cx="4036372" cy="3027280"/>
          </a:xfrm>
          <a:prstGeom prst="rect">
            <a:avLst/>
          </a:prstGeom>
          <a:ln>
            <a:headEnd type="none"/>
            <a:tailEnd type="none"/>
          </a:ln>
        </p:spPr>
      </p:pic>
      <p:pic>
        <p:nvPicPr>
          <p:cNvPr id="34" name="Picture 33"/>
          <p:cNvPicPr>
            <a:picLocks noChangeAspect="1"/>
          </p:cNvPicPr>
          <p:nvPr/>
        </p:nvPicPr>
        <p:blipFill>
          <a:blip r:embed="rId4">
            <a:lum/>
          </a:blip>
          <a:srcRect/>
          <a:stretch>
            <a:fillRect/>
          </a:stretch>
        </p:blipFill>
        <p:spPr bwMode="white">
          <a:xfrm>
            <a:off x="8228314" y="722058"/>
            <a:ext cx="3006907" cy="1804664"/>
          </a:xfrm>
          <a:prstGeom prst="rect">
            <a:avLst/>
          </a:prstGeom>
          <a:ln>
            <a:headEnd type="none"/>
            <a:tailEnd type="none"/>
          </a:ln>
        </p:spPr>
      </p:pic>
      <p:pic>
        <p:nvPicPr>
          <p:cNvPr id="35" name="Picture 34"/>
          <p:cNvPicPr>
            <a:picLocks noChangeAspect="1"/>
          </p:cNvPicPr>
          <p:nvPr/>
        </p:nvPicPr>
        <p:blipFill>
          <a:blip r:embed="rId5">
            <a:lum/>
          </a:blip>
          <a:srcRect/>
          <a:stretch>
            <a:fillRect/>
          </a:stretch>
        </p:blipFill>
        <p:spPr bwMode="white">
          <a:xfrm>
            <a:off x="7263827" y="3236251"/>
            <a:ext cx="4156646" cy="3117485"/>
          </a:xfrm>
          <a:prstGeom prst="rect">
            <a:avLst/>
          </a:prstGeom>
          <a:ln>
            <a:headEnd type="none"/>
            <a:tailEnd type="none"/>
          </a:ln>
        </p:spPr>
      </p:pic>
      <p:pic>
        <p:nvPicPr>
          <p:cNvPr id="36" name="Picture 35"/>
          <p:cNvPicPr>
            <a:picLocks noChangeAspect="1"/>
          </p:cNvPicPr>
          <p:nvPr/>
        </p:nvPicPr>
        <p:blipFill>
          <a:blip r:embed="rId6">
            <a:lum/>
          </a:blip>
          <a:srcRect/>
          <a:stretch>
            <a:fillRect/>
          </a:stretch>
        </p:blipFill>
        <p:spPr bwMode="white">
          <a:xfrm>
            <a:off x="7765076" y="3551472"/>
            <a:ext cx="3169624" cy="1874792"/>
          </a:xfrm>
          <a:prstGeom prst="rect">
            <a:avLst/>
          </a:prstGeom>
          <a:ln>
            <a:headEnd type="none"/>
            <a:tailEnd type="none"/>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bwMode="white">
          <a:ln>
            <a:headEnd type="none"/>
            <a:tailEnd type="none"/>
          </a:ln>
        </p:spPr>
        <p:txBody>
          <a:bodyPr wrap="square"/>
          <a:lstStyle/>
          <a:p>
            <a:r>
              <a:rPr lang="en-US" b="1" dirty="0"/>
              <a:t>Table of Contents</a:t>
            </a:r>
          </a:p>
        </p:txBody>
      </p:sp>
      <p:graphicFrame>
        <p:nvGraphicFramePr>
          <p:cNvPr id="6" name="Content Placeholder 5"/>
          <p:cNvGraphicFramePr/>
          <p:nvPr/>
        </p:nvGraphicFramePr>
        <p:xfrm>
          <a:off x="4978400" y="502920"/>
          <a:ext cx="6527802" cy="5364480"/>
        </p:xfrm>
        <a:graphic>
          <a:graphicData uri="http://schemas.openxmlformats.org/drawingml/2006/table">
            <a:tbl>
              <a:tblPr>
                <a:tableStyleId>{5940675A-B579-460E-94D1-54222C63F5DA}</a:tableStyleId>
              </a:tblPr>
              <a:tblGrid>
                <a:gridCol w="5150182">
                  <a:extLst>
                    <a:ext uri="{9D8B030D-6E8A-4147-A177-3AD203B41FA5}">
                      <a16:colId xmlns:a16="http://schemas.microsoft.com/office/drawing/2014/main" val="20000"/>
                    </a:ext>
                  </a:extLst>
                </a:gridCol>
                <a:gridCol w="1377620">
                  <a:extLst>
                    <a:ext uri="{9D8B030D-6E8A-4147-A177-3AD203B41FA5}">
                      <a16:colId xmlns:a16="http://schemas.microsoft.com/office/drawing/2014/main" val="20001"/>
                    </a:ext>
                  </a:extLst>
                </a:gridCol>
              </a:tblGrid>
              <a:tr h="224811">
                <a:tc>
                  <a:txBody>
                    <a:bodyPr/>
                    <a:lstStyle/>
                    <a:p>
                      <a:pPr marL="0" algn="l" defTabSz="914400" rtl="0"/>
                      <a:r>
                        <a:rPr lang="en-US" sz="1000" b="1" i="0" kern="1200" dirty="0">
                          <a:solidFill>
                            <a:schemeClr val="tx1"/>
                          </a:solidFill>
                          <a:latin typeface="Open Sans"/>
                          <a:ea typeface="+mn-ea"/>
                          <a:cs typeface="+mn-cs"/>
                        </a:rPr>
                        <a:t>How to Use This Report</a:t>
                      </a:r>
                    </a:p>
                  </a:txBody>
                  <a:tcPr horzOverflow="overflow">
                    <a:lnL w="12700">
                      <a:noFill/>
                      <a:headEnd type="none"/>
                      <a:tailEnd type="none"/>
                    </a:lnL>
                    <a:lnR w="12700">
                      <a:noFill/>
                      <a:headEnd type="none"/>
                      <a:tailEnd type="none"/>
                    </a:lnR>
                    <a:lnT w="12700">
                      <a:noFill/>
                      <a:headEnd type="none"/>
                      <a:tailEnd type="none"/>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1" dirty="0">
                          <a:latin typeface="+mj-lt"/>
                        </a:rPr>
                        <a:t>4</a:t>
                      </a:r>
                    </a:p>
                  </a:txBody>
                  <a:tcPr anchor="ctr" horzOverflow="overflow">
                    <a:lnL w="12700">
                      <a:noFill/>
                      <a:headEnd type="none"/>
                      <a:tailEnd type="none"/>
                    </a:lnL>
                    <a:lnR w="12700">
                      <a:noFill/>
                      <a:headEnd type="none"/>
                      <a:tailEnd type="none"/>
                    </a:lnR>
                    <a:lnT w="12700">
                      <a:noFill/>
                      <a:headEnd type="none"/>
                      <a:tailEnd type="none"/>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0"/>
                  </a:ext>
                </a:extLst>
              </a:tr>
              <a:tr h="224811">
                <a:tc>
                  <a:txBody>
                    <a:bodyPr/>
                    <a:lstStyle/>
                    <a:p>
                      <a:pPr marL="0" algn="l" defTabSz="914400" rtl="0"/>
                      <a:r>
                        <a:rPr lang="en-US" sz="1000" b="1" i="0" kern="1200" dirty="0">
                          <a:solidFill>
                            <a:schemeClr val="tx1"/>
                          </a:solidFill>
                          <a:latin typeface="Open Sans"/>
                          <a:ea typeface="+mn-ea"/>
                          <a:cs typeface="+mn-cs"/>
                        </a:rPr>
                        <a:t>Executive Summary</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1" dirty="0">
                          <a:latin typeface="+mj-lt"/>
                        </a:rPr>
                        <a:t>5</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1"/>
                  </a:ext>
                </a:extLst>
              </a:tr>
              <a:tr h="224811">
                <a:tc>
                  <a:txBody>
                    <a:bodyPr/>
                    <a:lstStyle/>
                    <a:p>
                      <a:pPr marL="0" algn="l" defTabSz="914400" rtl="0"/>
                      <a:r>
                        <a:rPr lang="en-US" sz="1000" b="1" i="0" kern="1200" dirty="0">
                          <a:solidFill>
                            <a:schemeClr val="tx1"/>
                          </a:solidFill>
                          <a:latin typeface="Open Sans"/>
                          <a:ea typeface="+mn-ea"/>
                          <a:cs typeface="+mn-cs"/>
                        </a:rPr>
                        <a:t>Impact Snapshot</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1" dirty="0">
                          <a:latin typeface="+mj-lt"/>
                        </a:rPr>
                        <a:t>6</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2"/>
                  </a:ext>
                </a:extLst>
              </a:tr>
              <a:tr h="224811">
                <a:tc>
                  <a:txBody>
                    <a:bodyPr/>
                    <a:lstStyle/>
                    <a:p>
                      <a:pPr marL="0" algn="l" defTabSz="914400" rtl="0"/>
                      <a:r>
                        <a:rPr lang="en-US" sz="1000" b="1" i="0" kern="1200" dirty="0">
                          <a:solidFill>
                            <a:schemeClr val="tx1"/>
                          </a:solidFill>
                          <a:latin typeface="Open Sans"/>
                          <a:ea typeface="+mn-ea"/>
                          <a:cs typeface="+mn-cs"/>
                        </a:rPr>
                        <a:t>SAPG and Your Students</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1" dirty="0">
                          <a:latin typeface="+mj-lt"/>
                        </a:rPr>
                        <a:t>10</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3"/>
                  </a:ext>
                </a:extLst>
              </a:tr>
              <a:tr h="224811">
                <a:tc>
                  <a:txBody>
                    <a:bodyPr/>
                    <a:lstStyle/>
                    <a:p>
                      <a:pPr marL="342900" lvl="1" algn="l" defTabSz="914400" rtl="0"/>
                      <a:r>
                        <a:rPr lang="en-US" sz="1000" b="1" i="0" kern="1200" dirty="0">
                          <a:solidFill>
                            <a:schemeClr val="tx1"/>
                          </a:solidFill>
                          <a:latin typeface="+mn-lt"/>
                          <a:ea typeface="+mn-ea"/>
                          <a:cs typeface="+mn-cs"/>
                        </a:rPr>
                        <a:t>Knowledge Gain</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1" dirty="0">
                          <a:latin typeface="+mj-lt"/>
                        </a:rPr>
                        <a:t>11</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4"/>
                  </a:ext>
                </a:extLst>
              </a:tr>
              <a:tr h="224811">
                <a:tc>
                  <a:txBody>
                    <a:bodyPr/>
                    <a:lstStyle/>
                    <a:p>
                      <a:pPr marL="342900" lvl="1" algn="l" defTabSz="914400" rtl="0"/>
                      <a:r>
                        <a:rPr lang="en-US" sz="1000" b="1" i="0" kern="1200" dirty="0">
                          <a:solidFill>
                            <a:schemeClr val="tx1"/>
                          </a:solidFill>
                          <a:latin typeface="+mn-lt"/>
                          <a:ea typeface="+mn-ea"/>
                          <a:cs typeface="+mn-cs"/>
                        </a:rPr>
                        <a:t>Leaner Impact</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1" dirty="0">
                          <a:latin typeface="+mj-lt"/>
                        </a:rPr>
                        <a:t>12</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5"/>
                  </a:ext>
                </a:extLst>
              </a:tr>
              <a:tr h="224811">
                <a:tc>
                  <a:txBody>
                    <a:bodyPr/>
                    <a:lstStyle/>
                    <a:p>
                      <a:pPr marL="342900" lvl="1" algn="l" defTabSz="914400" rtl="0"/>
                      <a:r>
                        <a:rPr lang="en-US" sz="1000" b="1" i="0" kern="1200" dirty="0">
                          <a:solidFill>
                            <a:schemeClr val="tx1"/>
                          </a:solidFill>
                          <a:latin typeface="+mn-lt"/>
                          <a:ea typeface="+mn-ea"/>
                          <a:cs typeface="+mn-cs"/>
                        </a:rPr>
                        <a:t>Healthy Relationships and Consent</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1" dirty="0">
                          <a:latin typeface="+mj-lt"/>
                        </a:rPr>
                        <a:t>13</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6"/>
                  </a:ext>
                </a:extLst>
              </a:tr>
              <a:tr h="224811">
                <a:tc>
                  <a:txBody>
                    <a:bodyPr/>
                    <a:lstStyle/>
                    <a:p>
                      <a:pPr marL="342900" lvl="1" algn="l" defTabSz="914400" rtl="0"/>
                      <a:r>
                        <a:rPr lang="en-US" sz="1000" b="1" i="0" kern="1200" dirty="0">
                          <a:solidFill>
                            <a:schemeClr val="tx1"/>
                          </a:solidFill>
                          <a:latin typeface="+mn-lt"/>
                          <a:ea typeface="+mn-ea"/>
                          <a:cs typeface="+mn-cs"/>
                        </a:rPr>
                        <a:t>Supporting Survivors</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1" dirty="0">
                          <a:latin typeface="+mj-lt"/>
                        </a:rPr>
                        <a:t>14</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7"/>
                  </a:ext>
                </a:extLst>
              </a:tr>
              <a:tr h="224811">
                <a:tc>
                  <a:txBody>
                    <a:bodyPr/>
                    <a:lstStyle/>
                    <a:p>
                      <a:pPr marL="0"/>
                      <a:r>
                        <a:rPr lang="en-US" sz="1000" b="1" i="0" dirty="0">
                          <a:latin typeface="Open Sans"/>
                        </a:rPr>
                        <a:t>Sexual Assault Prevention on Your Campus</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1" dirty="0">
                          <a:latin typeface="+mj-lt"/>
                        </a:rPr>
                        <a:t>15</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8"/>
                  </a:ext>
                </a:extLst>
              </a:tr>
              <a:tr h="224811">
                <a:tc>
                  <a:txBody>
                    <a:bodyPr/>
                    <a:lstStyle/>
                    <a:p>
                      <a:pPr marL="342900" lvl="1"/>
                      <a:r>
                        <a:rPr lang="en-US" sz="1000" b="1" i="0" dirty="0">
                          <a:latin typeface="+mn-lt"/>
                        </a:rPr>
                        <a:t>Engaging the Healthy Majority</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1" dirty="0">
                          <a:latin typeface="+mj-lt"/>
                        </a:rPr>
                        <a:t>16</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09"/>
                  </a:ext>
                </a:extLst>
              </a:tr>
              <a:tr h="224811">
                <a:tc>
                  <a:txBody>
                    <a:bodyPr/>
                    <a:lstStyle/>
                    <a:p>
                      <a:pPr marL="342900" lvl="1"/>
                      <a:r>
                        <a:rPr lang="en-US" sz="1000" b="1" i="0" dirty="0">
                          <a:latin typeface="+mn-lt"/>
                        </a:rPr>
                        <a:t>Personal Experiences by Gender Identity</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1" dirty="0">
                          <a:latin typeface="+mj-lt"/>
                        </a:rPr>
                        <a:t>17</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0"/>
                  </a:ext>
                </a:extLst>
              </a:tr>
              <a:tr h="224811">
                <a:tc>
                  <a:txBody>
                    <a:bodyPr/>
                    <a:lstStyle/>
                    <a:p>
                      <a:pPr marL="342900" lvl="1"/>
                      <a:r>
                        <a:rPr lang="en-US" sz="1000" b="1" i="0" dirty="0">
                          <a:latin typeface="+mn-lt"/>
                        </a:rPr>
                        <a:t>Bystander Behaviors – Male-Identifying Students</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1" dirty="0">
                          <a:latin typeface="+mj-lt"/>
                        </a:rPr>
                        <a:t>18</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1"/>
                  </a:ext>
                </a:extLst>
              </a:tr>
              <a:tr h="224811">
                <a:tc>
                  <a:txBody>
                    <a:bodyPr/>
                    <a:lstStyle/>
                    <a:p>
                      <a:pPr marL="342900" lvl="1"/>
                      <a:r>
                        <a:rPr lang="en-US" sz="1000" b="1" i="0" dirty="0">
                          <a:latin typeface="+mn-lt"/>
                        </a:rPr>
                        <a:t>Bystander Behaviors – Female-Identifying Students</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1" dirty="0">
                          <a:latin typeface="+mj-lt"/>
                        </a:rPr>
                        <a:t>19</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2"/>
                  </a:ext>
                </a:extLst>
              </a:tr>
              <a:tr h="224811">
                <a:tc>
                  <a:txBody>
                    <a:bodyPr/>
                    <a:lstStyle/>
                    <a:p>
                      <a:pPr marL="342900" lvl="1"/>
                      <a:r>
                        <a:rPr lang="en-US" sz="1000" b="1" i="0" dirty="0">
                          <a:latin typeface="+mn-lt"/>
                        </a:rPr>
                        <a:t>Social Norms for Behavior</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1" dirty="0">
                          <a:latin typeface="+mj-lt"/>
                        </a:rPr>
                        <a:t>20</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3"/>
                  </a:ext>
                </a:extLst>
              </a:tr>
              <a:tr h="224811">
                <a:tc>
                  <a:txBody>
                    <a:bodyPr/>
                    <a:lstStyle/>
                    <a:p>
                      <a:pPr marL="342900" lvl="1"/>
                      <a:r>
                        <a:rPr lang="en-US" sz="1000" b="1" i="0" dirty="0">
                          <a:latin typeface="+mn-lt"/>
                        </a:rPr>
                        <a:t>Campus Climate</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1" dirty="0">
                          <a:latin typeface="+mj-lt"/>
                        </a:rPr>
                        <a:t>21</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4"/>
                  </a:ext>
                </a:extLst>
              </a:tr>
              <a:tr h="224811">
                <a:tc>
                  <a:txBody>
                    <a:bodyPr/>
                    <a:lstStyle/>
                    <a:p>
                      <a:pPr marL="342900" lvl="1"/>
                      <a:r>
                        <a:rPr lang="en-US" sz="1000" b="1" i="0" dirty="0">
                          <a:latin typeface="+mn-lt"/>
                        </a:rPr>
                        <a:t>Community Readiness</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1" dirty="0">
                          <a:latin typeface="+mj-lt"/>
                        </a:rPr>
                        <a:t>22</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5"/>
                  </a:ext>
                </a:extLst>
              </a:tr>
              <a:tr h="224811">
                <a:tc>
                  <a:txBody>
                    <a:bodyPr/>
                    <a:lstStyle/>
                    <a:p>
                      <a:pPr marL="342900" lvl="1"/>
                      <a:r>
                        <a:rPr lang="en-US" sz="1000" b="1" i="0" dirty="0">
                          <a:latin typeface="+mn-lt"/>
                        </a:rPr>
                        <a:t>Engaging Your Students</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1" dirty="0">
                          <a:latin typeface="+mj-lt"/>
                        </a:rPr>
                        <a:t>23</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6"/>
                  </a:ext>
                </a:extLst>
              </a:tr>
              <a:tr h="224811">
                <a:tc>
                  <a:txBody>
                    <a:bodyPr/>
                    <a:lstStyle/>
                    <a:p>
                      <a:pPr marL="0" algn="l" defTabSz="914400" rtl="0"/>
                      <a:r>
                        <a:rPr lang="en-US" sz="1000" b="1" i="0" kern="1200" dirty="0">
                          <a:solidFill>
                            <a:schemeClr val="tx1"/>
                          </a:solidFill>
                          <a:latin typeface="Open Sans"/>
                          <a:ea typeface="+mn-ea"/>
                          <a:cs typeface="+mn-cs"/>
                        </a:rPr>
                        <a:t>Appendix – Student Demographics</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1" dirty="0">
                          <a:latin typeface="+mj-lt"/>
                        </a:rPr>
                        <a:t>24</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7"/>
                  </a:ext>
                </a:extLst>
              </a:tr>
              <a:tr h="224811">
                <a:tc>
                  <a:txBody>
                    <a:bodyPr/>
                    <a:lstStyle/>
                    <a:p>
                      <a:pPr marL="0" algn="l" defTabSz="914400" rtl="0"/>
                      <a:r>
                        <a:rPr lang="en-US" sz="1000" b="1" i="0" kern="1200" dirty="0">
                          <a:solidFill>
                            <a:schemeClr val="tx1"/>
                          </a:solidFill>
                          <a:latin typeface="Open Sans"/>
                          <a:ea typeface="+mn-ea"/>
                          <a:cs typeface="+mn-cs"/>
                        </a:rPr>
                        <a:t>Supplemental Information</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1" dirty="0">
                          <a:latin typeface="+mj-lt"/>
                        </a:rPr>
                        <a:t>27</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8"/>
                  </a:ext>
                </a:extLst>
              </a:tr>
              <a:tr h="224811">
                <a:tc>
                  <a:txBody>
                    <a:bodyPr/>
                    <a:lstStyle/>
                    <a:p>
                      <a:pPr marL="342900" lvl="1" algn="l" defTabSz="914400" rtl="0"/>
                      <a:r>
                        <a:rPr lang="en-US" sz="1000" b="1" i="0" kern="1200" dirty="0">
                          <a:solidFill>
                            <a:schemeClr val="tx1"/>
                          </a:solidFill>
                          <a:latin typeface="+mn-lt"/>
                          <a:ea typeface="+mn-ea"/>
                          <a:cs typeface="+mn-cs"/>
                        </a:rPr>
                        <a:t>Prevention Framework</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1" dirty="0">
                          <a:latin typeface="+mj-lt"/>
                        </a:rPr>
                        <a:t>28</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19"/>
                  </a:ext>
                </a:extLst>
              </a:tr>
              <a:tr h="224811">
                <a:tc>
                  <a:txBody>
                    <a:bodyPr/>
                    <a:lstStyle/>
                    <a:p>
                      <a:pPr marL="342900" lvl="1" algn="l" defTabSz="914400" rtl="0"/>
                      <a:r>
                        <a:rPr lang="en-US" sz="1000" b="1" i="0" kern="1200" dirty="0">
                          <a:solidFill>
                            <a:schemeClr val="tx1"/>
                          </a:solidFill>
                          <a:latin typeface="+mn-lt"/>
                          <a:ea typeface="+mn-ea"/>
                          <a:cs typeface="+mn-cs"/>
                        </a:rPr>
                        <a:t>About Sexual Assault Prevention for Graduate Students</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1" dirty="0">
                          <a:latin typeface="+mj-lt"/>
                        </a:rPr>
                        <a:t>29</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20"/>
                  </a:ext>
                </a:extLst>
              </a:tr>
              <a:tr h="224811">
                <a:tc>
                  <a:txBody>
                    <a:bodyPr/>
                    <a:lstStyle/>
                    <a:p>
                      <a:pPr marL="342900" lvl="1" algn="l" defTabSz="914400" rtl="0"/>
                      <a:r>
                        <a:rPr lang="en-US" sz="1000" b="1" i="0" kern="1200" dirty="0">
                          <a:solidFill>
                            <a:schemeClr val="tx1"/>
                          </a:solidFill>
                          <a:latin typeface="+mn-lt"/>
                          <a:ea typeface="+mn-ea"/>
                          <a:cs typeface="+mn-cs"/>
                        </a:rPr>
                        <a:t>Sexual Assault Prevention for Graduate Students Course Map</a:t>
                      </a:r>
                    </a:p>
                  </a:txBody>
                  <a:tcP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tc>
                  <a:txBody>
                    <a:bodyPr/>
                    <a:lstStyle/>
                    <a:p>
                      <a:pPr algn="r"/>
                      <a:r>
                        <a:rPr lang="en-US" sz="1000" b="1" dirty="0">
                          <a:latin typeface="+mj-lt"/>
                        </a:rPr>
                        <a:t>30</a:t>
                      </a:r>
                    </a:p>
                  </a:txBody>
                  <a:tcPr anchor="ctr" horzOverflow="overflow">
                    <a:lnL w="12700">
                      <a:noFill/>
                      <a:headEnd type="none"/>
                      <a:tailEnd type="none"/>
                    </a:lnL>
                    <a:lnR w="12700">
                      <a:noFill/>
                      <a:headEnd type="none"/>
                      <a:tailEnd type="none"/>
                    </a:lnR>
                    <a:lnT w="6350" cap="flat">
                      <a:solidFill>
                        <a:schemeClr val="bg2">
                          <a:lumMod val="60000"/>
                          <a:lumOff val="40000"/>
                        </a:schemeClr>
                      </a:solidFill>
                      <a:prstDash val="solid"/>
                      <a:round/>
                      <a:headEnd type="none" w="med" len="med"/>
                      <a:tailEnd type="none" w="med" len="med"/>
                    </a:lnT>
                    <a:lnB w="6350" cap="flat">
                      <a:solidFill>
                        <a:schemeClr val="bg2">
                          <a:lumMod val="60000"/>
                          <a:lumOff val="40000"/>
                        </a:schemeClr>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tcPr>
                </a:tc>
                <a:extLst>
                  <a:ext uri="{0D108BD9-81ED-4DB2-BD59-A6C34878D82A}">
                    <a16:rowId xmlns:a16="http://schemas.microsoft.com/office/drawing/2014/main" val="10021"/>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bwMode="white">
          <a:ln>
            <a:headEnd type="none"/>
            <a:tailEnd type="none"/>
          </a:ln>
        </p:spPr>
        <p:txBody>
          <a:bodyPr wrap="square"/>
          <a:lstStyle/>
          <a:p>
            <a:r>
              <a:rPr lang="en-US" b="1" dirty="0"/>
              <a:t>Sexual Assault Prevention for Graduate Students Course Map</a:t>
            </a:r>
            <a:endParaRPr lang="th-TH" b="1" dirty="0"/>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30</a:t>
            </a:fld>
            <a:endParaRPr lang="en-US" dirty="0"/>
          </a:p>
        </p:txBody>
      </p:sp>
      <p:graphicFrame>
        <p:nvGraphicFramePr>
          <p:cNvPr id="7" name="Table 6"/>
          <p:cNvGraphicFramePr/>
          <p:nvPr/>
        </p:nvGraphicFramePr>
        <p:xfrm>
          <a:off x="685796" y="1211319"/>
          <a:ext cx="11049004" cy="4769035"/>
        </p:xfrm>
        <a:graphic>
          <a:graphicData uri="http://schemas.openxmlformats.org/drawingml/2006/table">
            <a:tbl>
              <a:tblPr>
                <a:tableStyleId>{8799B23B-EC83-4686-B30A-512413B5E67A}</a:tableStyleId>
              </a:tblPr>
              <a:tblGrid>
                <a:gridCol w="242248">
                  <a:extLst>
                    <a:ext uri="{9D8B030D-6E8A-4147-A177-3AD203B41FA5}">
                      <a16:colId xmlns:a16="http://schemas.microsoft.com/office/drawing/2014/main" val="20000"/>
                    </a:ext>
                  </a:extLst>
                </a:gridCol>
                <a:gridCol w="2246956">
                  <a:extLst>
                    <a:ext uri="{9D8B030D-6E8A-4147-A177-3AD203B41FA5}">
                      <a16:colId xmlns:a16="http://schemas.microsoft.com/office/drawing/2014/main" val="20001"/>
                    </a:ext>
                  </a:extLst>
                </a:gridCol>
                <a:gridCol w="2578100">
                  <a:extLst>
                    <a:ext uri="{9D8B030D-6E8A-4147-A177-3AD203B41FA5}">
                      <a16:colId xmlns:a16="http://schemas.microsoft.com/office/drawing/2014/main" val="20002"/>
                    </a:ext>
                  </a:extLst>
                </a:gridCol>
                <a:gridCol w="2781300">
                  <a:extLst>
                    <a:ext uri="{9D8B030D-6E8A-4147-A177-3AD203B41FA5}">
                      <a16:colId xmlns:a16="http://schemas.microsoft.com/office/drawing/2014/main" val="20003"/>
                    </a:ext>
                  </a:extLst>
                </a:gridCol>
                <a:gridCol w="3200400">
                  <a:extLst>
                    <a:ext uri="{9D8B030D-6E8A-4147-A177-3AD203B41FA5}">
                      <a16:colId xmlns:a16="http://schemas.microsoft.com/office/drawing/2014/main" val="20004"/>
                    </a:ext>
                  </a:extLst>
                </a:gridCol>
              </a:tblGrid>
              <a:tr h="1782588">
                <a:tc rowSpan="2">
                  <a:txBody>
                    <a:bodyPr/>
                    <a:lstStyle/>
                    <a:p>
                      <a:pPr marL="0" indent="0" algn="ctr">
                        <a:lnSpc>
                          <a:spcPts val="1050"/>
                        </a:lnSpc>
                        <a:buFont typeface="Arial"/>
                        <a:buNone/>
                        <a:tabLst/>
                      </a:pPr>
                      <a:r>
                        <a:rPr lang="en-US" sz="1200" b="0" dirty="0">
                          <a:solidFill>
                            <a:schemeClr val="bg1"/>
                          </a:solidFill>
                          <a:latin typeface="Open Sans"/>
                          <a:ea typeface="Open Sans"/>
                          <a:cs typeface="Open Sans"/>
                        </a:rPr>
                        <a:t>Part 1</a:t>
                      </a:r>
                    </a:p>
                  </a:txBody>
                  <a:tcPr marL="45720" marR="45720" vert="vert270" anchor="ctr" horzOverflow="overflow">
                    <a:lnL w="12700">
                      <a:noFill/>
                      <a:headEnd type="none"/>
                      <a:tailEnd type="none"/>
                    </a:lnL>
                    <a:lnR w="12700" cap="flat">
                      <a:noFill/>
                      <a:prstDash val="solid"/>
                      <a:round/>
                      <a:headEnd type="none" w="med" len="med"/>
                      <a:tailEnd type="none" w="med" len="med"/>
                    </a:lnR>
                    <a:lnT w="12700">
                      <a:noFill/>
                      <a:headEnd type="none"/>
                      <a:tailEnd type="none"/>
                    </a:lnT>
                    <a:lnB w="12700" cap="flat">
                      <a:solidFill>
                        <a:schemeClr val="bg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47A6BF"/>
                    </a:solidFill>
                  </a:tcPr>
                </a:tc>
                <a:tc>
                  <a:txBody>
                    <a:bodyPr/>
                    <a:lstStyle/>
                    <a:p>
                      <a:pPr>
                        <a:lnSpc>
                          <a:spcPts val="1050"/>
                        </a:lnSpc>
                        <a:spcAft>
                          <a:spcPts val="600"/>
                        </a:spcAft>
                      </a:pPr>
                      <a:r>
                        <a:rPr lang="en-US" sz="1200" b="1" i="0" kern="1200" dirty="0">
                          <a:solidFill>
                            <a:schemeClr val="accent1"/>
                          </a:solidFill>
                          <a:latin typeface="Open Sans"/>
                          <a:ea typeface="Open Sans"/>
                          <a:cs typeface="Open Sans"/>
                        </a:rPr>
                        <a:t>1. Introduction</a:t>
                      </a:r>
                    </a:p>
                    <a:p>
                      <a:pPr marL="165100" indent="-114300">
                        <a:lnSpc>
                          <a:spcPct val="100000"/>
                        </a:lnSpc>
                        <a:buFont typeface="Arial"/>
                        <a:buChar char="•"/>
                        <a:tabLst/>
                      </a:pPr>
                      <a:r>
                        <a:rPr lang="en-US" sz="1000" b="0" i="0" dirty="0">
                          <a:solidFill>
                            <a:schemeClr val="tx1"/>
                          </a:solidFill>
                          <a:latin typeface="Open Sans"/>
                          <a:ea typeface="Open Sans"/>
                          <a:cs typeface="Open Sans"/>
                        </a:rPr>
                        <a:t>Welcome</a:t>
                      </a:r>
                    </a:p>
                    <a:p>
                      <a:pPr marL="165100" indent="-114300">
                        <a:lnSpc>
                          <a:spcPct val="100000"/>
                        </a:lnSpc>
                        <a:buFont typeface="Arial"/>
                        <a:buChar char="•"/>
                        <a:tabLst/>
                      </a:pPr>
                      <a:r>
                        <a:rPr lang="en-US" sz="1000" b="0" i="0" dirty="0">
                          <a:solidFill>
                            <a:schemeClr val="tx1"/>
                          </a:solidFill>
                          <a:latin typeface="Open Sans"/>
                          <a:ea typeface="Open Sans"/>
                          <a:cs typeface="Open Sans"/>
                        </a:rPr>
                        <a:t>Introduction to the Course</a:t>
                      </a:r>
                    </a:p>
                  </a:txBody>
                  <a:tcPr marL="45720" marR="45720" marT="137160" horzOverflow="overflow">
                    <a:lnL w="12700" cap="flat">
                      <a:noFill/>
                      <a:prstDash val="solid"/>
                      <a:round/>
                      <a:headEnd type="none" w="med" len="med"/>
                      <a:tailEnd type="none" w="med" len="med"/>
                    </a:lnL>
                    <a:lnR w="12700" cap="flat">
                      <a:solidFill>
                        <a:schemeClr val="bg1"/>
                      </a:solidFill>
                      <a:prstDash val="solid"/>
                      <a:round/>
                      <a:headEnd type="none" w="med" len="med"/>
                      <a:tailEnd type="none" w="med" len="med"/>
                    </a:lnR>
                    <a:lnT w="12700">
                      <a:noFill/>
                      <a:headEnd type="none"/>
                      <a:tailEnd type="none"/>
                    </a:lnT>
                    <a:lnB w="12700" cap="flat">
                      <a:solidFill>
                        <a:schemeClr val="bg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bg1">
                        <a:lumMod val="95000"/>
                      </a:schemeClr>
                    </a:solidFill>
                  </a:tcPr>
                </a:tc>
                <a:tc>
                  <a:txBody>
                    <a:bodyPr/>
                    <a:lstStyle/>
                    <a:p>
                      <a:pPr marL="0" indent="0" algn="ctr" defTabSz="685800" rtl="0">
                        <a:lnSpc>
                          <a:spcPts val="1050"/>
                        </a:lnSpc>
                        <a:spcBef>
                          <a:spcPts val="0"/>
                        </a:spcBef>
                        <a:spcAft>
                          <a:spcPts val="600"/>
                        </a:spcAft>
                        <a:buClrTx/>
                        <a:buSzTx/>
                        <a:buFontTx/>
                        <a:buNone/>
                        <a:tabLst/>
                      </a:pPr>
                      <a:r>
                        <a:rPr lang="en-US" sz="1200" b="1" i="0" u="none" kern="1200" spc="0" dirty="0">
                          <a:ln>
                            <a:noFill/>
                          </a:ln>
                          <a:solidFill>
                            <a:schemeClr val="bg1"/>
                          </a:solidFill>
                          <a:effectLst/>
                          <a:uLnTx/>
                          <a:uFillTx/>
                          <a:latin typeface="Open Sans"/>
                          <a:ea typeface="Open Sans"/>
                          <a:cs typeface="Open Sans"/>
                        </a:rPr>
                        <a:t>Pre-Course Survey (Survey 1)</a:t>
                      </a:r>
                    </a:p>
                  </a:txBody>
                  <a:tcPr marL="45720" marR="45720" marT="13716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a:noFill/>
                      <a:headEnd type="none"/>
                      <a:tailEnd type="none"/>
                    </a:lnT>
                    <a:lnB w="12700" cap="flat">
                      <a:solidFill>
                        <a:schemeClr val="bg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47A6BF"/>
                    </a:solidFill>
                  </a:tcPr>
                </a:tc>
                <a:tc>
                  <a:txBody>
                    <a:bodyPr/>
                    <a:lstStyle/>
                    <a:p>
                      <a:pPr marL="0" indent="0" algn="ctr" defTabSz="685800" rtl="0">
                        <a:lnSpc>
                          <a:spcPts val="1050"/>
                        </a:lnSpc>
                        <a:spcBef>
                          <a:spcPts val="0"/>
                        </a:spcBef>
                        <a:spcAft>
                          <a:spcPts val="600"/>
                        </a:spcAft>
                        <a:buClrTx/>
                        <a:buSzTx/>
                        <a:buFontTx/>
                        <a:buNone/>
                        <a:tabLst/>
                      </a:pPr>
                      <a:r>
                        <a:rPr lang="en-US" sz="1200" b="1" i="0" u="none" kern="1200" spc="0" dirty="0">
                          <a:ln>
                            <a:noFill/>
                          </a:ln>
                          <a:solidFill>
                            <a:schemeClr val="bg1"/>
                          </a:solidFill>
                          <a:effectLst/>
                          <a:uLnTx/>
                          <a:uFillTx/>
                          <a:latin typeface="Open Sans"/>
                          <a:ea typeface="Open Sans"/>
                          <a:cs typeface="Open Sans"/>
                        </a:rPr>
                        <a:t>Pre-Course Assessment</a:t>
                      </a:r>
                    </a:p>
                  </a:txBody>
                  <a:tcPr marL="45720" marR="45720" marT="13716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a:noFill/>
                      <a:headEnd type="none"/>
                      <a:tailEnd type="none"/>
                    </a:lnT>
                    <a:lnB w="12700" cap="flat">
                      <a:solidFill>
                        <a:schemeClr val="bg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47A6BF"/>
                    </a:solidFill>
                  </a:tcPr>
                </a:tc>
                <a:tc>
                  <a:txBody>
                    <a:bodyPr/>
                    <a:lstStyle/>
                    <a:p>
                      <a:pPr marL="165100" indent="-165100" algn="l" defTabSz="685800" rtl="0">
                        <a:lnSpc>
                          <a:spcPct val="114000"/>
                        </a:lnSpc>
                        <a:spcBef>
                          <a:spcPts val="0"/>
                        </a:spcBef>
                        <a:spcAft>
                          <a:spcPts val="600"/>
                        </a:spcAft>
                        <a:buClrTx/>
                        <a:buSzTx/>
                        <a:buFontTx/>
                        <a:buNone/>
                        <a:tabLst/>
                      </a:pPr>
                      <a:r>
                        <a:rPr lang="en-US" sz="1200" b="1" i="0" kern="1200" dirty="0">
                          <a:solidFill>
                            <a:schemeClr val="accent1"/>
                          </a:solidFill>
                          <a:latin typeface="Open Sans"/>
                          <a:ea typeface="Open Sans"/>
                          <a:cs typeface="Open Sans"/>
                        </a:rPr>
                        <a:t>2. Values, Identities, &amp; Relationships</a:t>
                      </a:r>
                    </a:p>
                    <a:p>
                      <a:pPr marL="165100" indent="-114300" algn="l" defTabSz="685800" rtl="0">
                        <a:lnSpc>
                          <a:spcPct val="100000"/>
                        </a:lnSpc>
                        <a:spcBef>
                          <a:spcPts val="0"/>
                        </a:spcBef>
                        <a:spcAft>
                          <a:spcPts val="0"/>
                        </a:spcAft>
                        <a:buClrTx/>
                        <a:buSzTx/>
                        <a:buFont typeface="Arial"/>
                        <a:buChar char="•"/>
                        <a:tabLst/>
                      </a:pPr>
                      <a:r>
                        <a:rPr lang="en-US" sz="1000" b="0" i="0" u="none" kern="1200" spc="0" dirty="0">
                          <a:ln>
                            <a:noFill/>
                          </a:ln>
                          <a:solidFill>
                            <a:schemeClr val="tx1"/>
                          </a:solidFill>
                          <a:effectLst/>
                          <a:uLnTx/>
                          <a:uFillTx/>
                          <a:latin typeface="Open Sans"/>
                          <a:ea typeface="Open Sans"/>
                          <a:cs typeface="Open Sans"/>
                        </a:rPr>
                        <a:t>What Are Your Values?</a:t>
                      </a:r>
                    </a:p>
                    <a:p>
                      <a:pPr marL="165100" indent="-114300" algn="l" defTabSz="685800" rtl="0">
                        <a:lnSpc>
                          <a:spcPct val="100000"/>
                        </a:lnSpc>
                        <a:spcBef>
                          <a:spcPts val="0"/>
                        </a:spcBef>
                        <a:spcAft>
                          <a:spcPts val="0"/>
                        </a:spcAft>
                        <a:buClrTx/>
                        <a:buSzTx/>
                        <a:buFont typeface="Arial"/>
                        <a:buChar char="•"/>
                        <a:tabLst/>
                      </a:pPr>
                      <a:r>
                        <a:rPr lang="en-US" sz="1000" b="0" i="0" u="none" kern="1200" spc="0" dirty="0">
                          <a:ln>
                            <a:noFill/>
                          </a:ln>
                          <a:solidFill>
                            <a:schemeClr val="tx1"/>
                          </a:solidFill>
                          <a:effectLst/>
                          <a:uLnTx/>
                          <a:uFillTx/>
                          <a:latin typeface="Open Sans"/>
                          <a:ea typeface="Open Sans"/>
                          <a:cs typeface="Open Sans"/>
                        </a:rPr>
                        <a:t>What is a “Good” Relationship?</a:t>
                      </a:r>
                    </a:p>
                    <a:p>
                      <a:pPr marL="165100" indent="-114300" algn="l" defTabSz="685800" rtl="0">
                        <a:lnSpc>
                          <a:spcPct val="100000"/>
                        </a:lnSpc>
                        <a:spcBef>
                          <a:spcPts val="0"/>
                        </a:spcBef>
                        <a:spcAft>
                          <a:spcPts val="0"/>
                        </a:spcAft>
                        <a:buClrTx/>
                        <a:buSzTx/>
                        <a:buFont typeface="Arial"/>
                        <a:buChar char="•"/>
                        <a:tabLst/>
                      </a:pPr>
                      <a:r>
                        <a:rPr lang="en-US" sz="1000" b="0" i="0" u="none" kern="1200" spc="0" dirty="0">
                          <a:ln>
                            <a:noFill/>
                          </a:ln>
                          <a:solidFill>
                            <a:schemeClr val="tx1"/>
                          </a:solidFill>
                          <a:effectLst/>
                          <a:uLnTx/>
                          <a:uFillTx/>
                          <a:latin typeface="Open Sans"/>
                          <a:ea typeface="Open Sans"/>
                          <a:cs typeface="Open Sans"/>
                        </a:rPr>
                        <a:t>Maintaining Healthy Relationships</a:t>
                      </a:r>
                    </a:p>
                    <a:p>
                      <a:pPr marL="165100" indent="-114300" algn="l" defTabSz="685800" rtl="0">
                        <a:lnSpc>
                          <a:spcPct val="100000"/>
                        </a:lnSpc>
                        <a:spcBef>
                          <a:spcPts val="0"/>
                        </a:spcBef>
                        <a:spcAft>
                          <a:spcPts val="0"/>
                        </a:spcAft>
                        <a:buClrTx/>
                        <a:buSzTx/>
                        <a:buFont typeface="Arial"/>
                        <a:buChar char="•"/>
                        <a:tabLst/>
                      </a:pPr>
                      <a:r>
                        <a:rPr lang="en-US" sz="1000" b="0" i="0" u="none" kern="1200" spc="0" dirty="0">
                          <a:ln>
                            <a:noFill/>
                          </a:ln>
                          <a:solidFill>
                            <a:schemeClr val="tx1"/>
                          </a:solidFill>
                          <a:effectLst/>
                          <a:uLnTx/>
                          <a:uFillTx/>
                          <a:latin typeface="Open Sans"/>
                          <a:ea typeface="Open Sans"/>
                          <a:cs typeface="Open Sans"/>
                        </a:rPr>
                        <a:t>Recognizing Relationship Abuse</a:t>
                      </a:r>
                    </a:p>
                    <a:p>
                      <a:pPr marL="165100" indent="-114300" algn="l" defTabSz="685800" rtl="0">
                        <a:lnSpc>
                          <a:spcPct val="100000"/>
                        </a:lnSpc>
                        <a:spcBef>
                          <a:spcPts val="0"/>
                        </a:spcBef>
                        <a:spcAft>
                          <a:spcPts val="0"/>
                        </a:spcAft>
                        <a:buClrTx/>
                        <a:buSzTx/>
                        <a:buFont typeface="Arial"/>
                        <a:buChar char="•"/>
                        <a:tabLst/>
                      </a:pPr>
                      <a:r>
                        <a:rPr lang="en-US" sz="1000" b="0" i="0" u="none" kern="1200" spc="0" dirty="0">
                          <a:ln>
                            <a:noFill/>
                          </a:ln>
                          <a:solidFill>
                            <a:schemeClr val="tx1"/>
                          </a:solidFill>
                          <a:effectLst/>
                          <a:uLnTx/>
                          <a:uFillTx/>
                          <a:latin typeface="Open Sans"/>
                          <a:ea typeface="Open Sans"/>
                          <a:cs typeface="Open Sans"/>
                        </a:rPr>
                        <a:t>Supporting a Friend</a:t>
                      </a:r>
                    </a:p>
                    <a:p>
                      <a:pPr marL="165100" indent="-114300" algn="l" defTabSz="685800" rtl="0">
                        <a:lnSpc>
                          <a:spcPct val="100000"/>
                        </a:lnSpc>
                        <a:spcBef>
                          <a:spcPts val="0"/>
                        </a:spcBef>
                        <a:spcAft>
                          <a:spcPts val="0"/>
                        </a:spcAft>
                        <a:buClrTx/>
                        <a:buSzTx/>
                        <a:buFont typeface="Arial"/>
                        <a:buChar char="•"/>
                        <a:tabLst/>
                      </a:pPr>
                      <a:r>
                        <a:rPr lang="en-US" sz="1000" b="0" i="0" u="none" kern="1200" spc="0" dirty="0">
                          <a:ln>
                            <a:noFill/>
                          </a:ln>
                          <a:solidFill>
                            <a:schemeClr val="tx1"/>
                          </a:solidFill>
                          <a:effectLst/>
                          <a:uLnTx/>
                          <a:uFillTx/>
                          <a:latin typeface="Open Sans"/>
                          <a:ea typeface="Open Sans"/>
                          <a:cs typeface="Open Sans"/>
                        </a:rPr>
                        <a:t>Federal and State Laws: Relationship Violence</a:t>
                      </a:r>
                    </a:p>
                    <a:p>
                      <a:pPr marL="165100" indent="-114300" algn="l" defTabSz="685800" rtl="0">
                        <a:lnSpc>
                          <a:spcPct val="100000"/>
                        </a:lnSpc>
                        <a:spcBef>
                          <a:spcPts val="0"/>
                        </a:spcBef>
                        <a:spcAft>
                          <a:spcPts val="0"/>
                        </a:spcAft>
                        <a:buClrTx/>
                        <a:buSzTx/>
                        <a:buFont typeface="Arial"/>
                        <a:buChar char="•"/>
                        <a:tabLst/>
                      </a:pPr>
                      <a:r>
                        <a:rPr lang="en-US" sz="1000" b="0" i="0" dirty="0">
                          <a:latin typeface="Open Sans"/>
                          <a:ea typeface="Open Sans"/>
                          <a:cs typeface="Open Sans"/>
                        </a:rPr>
                        <a:t>Title IX of the Education Amendments Act of 1972</a:t>
                      </a:r>
                      <a:endParaRPr lang="en-US" sz="1000" b="0" i="0" u="none" kern="1200" spc="0" dirty="0">
                        <a:ln>
                          <a:noFill/>
                        </a:ln>
                        <a:solidFill>
                          <a:schemeClr val="tx1"/>
                        </a:solidFill>
                        <a:effectLst/>
                        <a:uLnTx/>
                        <a:uFillTx/>
                        <a:latin typeface="Open Sans"/>
                        <a:ea typeface="Open Sans"/>
                        <a:cs typeface="Open Sans"/>
                      </a:endParaRPr>
                    </a:p>
                    <a:p>
                      <a:pPr marL="165100" indent="-114300" algn="l" defTabSz="685800" rtl="0">
                        <a:lnSpc>
                          <a:spcPct val="100000"/>
                        </a:lnSpc>
                        <a:spcBef>
                          <a:spcPts val="0"/>
                        </a:spcBef>
                        <a:spcAft>
                          <a:spcPts val="0"/>
                        </a:spcAft>
                        <a:buClrTx/>
                        <a:buSzTx/>
                        <a:buFont typeface="Arial"/>
                        <a:buChar char="•"/>
                        <a:tabLst/>
                      </a:pPr>
                      <a:r>
                        <a:rPr lang="en-US" sz="1000" b="0" i="0" u="none" kern="1200" spc="0" dirty="0">
                          <a:ln>
                            <a:noFill/>
                          </a:ln>
                          <a:solidFill>
                            <a:schemeClr val="tx1"/>
                          </a:solidFill>
                          <a:effectLst/>
                          <a:uLnTx/>
                          <a:uFillTx/>
                          <a:latin typeface="Open Sans"/>
                          <a:ea typeface="Open Sans"/>
                          <a:cs typeface="Open Sans"/>
                        </a:rPr>
                        <a:t>Sexual Misconduct Policy</a:t>
                      </a:r>
                      <a:endParaRPr lang="en-US" sz="1000" b="0" i="0" dirty="0">
                        <a:latin typeface="Open Sans"/>
                        <a:ea typeface="Open Sans"/>
                        <a:cs typeface="Open Sans"/>
                      </a:endParaRPr>
                    </a:p>
                  </a:txBody>
                  <a:tcPr marL="45720" marR="45720" marT="137160" horzOverflow="overflow">
                    <a:lnL w="12700" cap="flat">
                      <a:solidFill>
                        <a:schemeClr val="bg1"/>
                      </a:solidFill>
                      <a:prstDash val="solid"/>
                      <a:round/>
                      <a:headEnd type="none" w="med" len="med"/>
                      <a:tailEnd type="none" w="med" len="med"/>
                    </a:lnL>
                    <a:lnR w="12700">
                      <a:noFill/>
                      <a:headEnd type="none"/>
                      <a:tailEnd type="none"/>
                    </a:lnR>
                    <a:lnT w="12700">
                      <a:noFill/>
                      <a:headEnd type="none"/>
                      <a:tailEnd type="none"/>
                    </a:lnT>
                    <a:lnB w="12700" cap="flat">
                      <a:solidFill>
                        <a:schemeClr val="bg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bg1">
                        <a:lumMod val="95000"/>
                      </a:schemeClr>
                    </a:solidFill>
                  </a:tcPr>
                </a:tc>
                <a:extLst>
                  <a:ext uri="{0D108BD9-81ED-4DB2-BD59-A6C34878D82A}">
                    <a16:rowId xmlns:a16="http://schemas.microsoft.com/office/drawing/2014/main" val="10000"/>
                  </a:ext>
                </a:extLst>
              </a:tr>
              <a:tr h="2103079">
                <a:tc vMerge="1">
                  <a:txBody>
                    <a:bodyPr/>
                    <a:lstStyle/>
                    <a:p>
                      <a:pPr marL="115888" indent="-115888">
                        <a:lnSpc>
                          <a:spcPts val="1050"/>
                        </a:lnSpc>
                        <a:buFont typeface="Arial"/>
                        <a:buChar char="•"/>
                        <a:tabLst/>
                      </a:pPr>
                      <a:endParaRPr lang="en-US" sz="900" dirty="0">
                        <a:solidFill>
                          <a:schemeClr val="tx1"/>
                        </a:solidFill>
                        <a:latin typeface="Lato"/>
                        <a:ea typeface="Lato"/>
                        <a:cs typeface="Lato"/>
                      </a:endParaRPr>
                    </a:p>
                  </a:txBody>
                  <a:tcPr marL="45720" marR="45720" horzOverflow="overflow">
                    <a:lnL w="12700">
                      <a:noFill/>
                      <a:headEnd type="none"/>
                      <a:tailEnd type="none"/>
                    </a:lnL>
                    <a:lnR w="12700" cap="flat">
                      <a:solidFill>
                        <a:schemeClr val="bg1"/>
                      </a:solidFill>
                      <a:prstDash val="solid"/>
                      <a:round/>
                      <a:headEnd type="none" w="med" len="med"/>
                      <a:tailEnd type="none" w="med" len="med"/>
                    </a:lnR>
                    <a:lnT w="12700" cap="flat">
                      <a:solidFill>
                        <a:schemeClr val="bg2"/>
                      </a:solidFill>
                      <a:prstDash val="solid"/>
                      <a:round/>
                      <a:headEnd type="none" w="med" len="med"/>
                      <a:tailEnd type="none" w="med" len="med"/>
                    </a:lnT>
                    <a:lnB w="12700" cap="flat">
                      <a:solidFill>
                        <a:schemeClr val="bg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noFill/>
                  </a:tcPr>
                </a:tc>
                <a:tc>
                  <a:txBody>
                    <a:bodyPr/>
                    <a:lstStyle/>
                    <a:p>
                      <a:pPr marL="165100" indent="-165100" algn="l" defTabSz="685800" rtl="0">
                        <a:lnSpc>
                          <a:spcPct val="114000"/>
                        </a:lnSpc>
                        <a:spcBef>
                          <a:spcPts val="0"/>
                        </a:spcBef>
                        <a:spcAft>
                          <a:spcPts val="600"/>
                        </a:spcAft>
                        <a:buClrTx/>
                        <a:buSzTx/>
                        <a:buFontTx/>
                        <a:buNone/>
                        <a:tabLst/>
                      </a:pPr>
                      <a:r>
                        <a:rPr lang="en-US" sz="1200" b="1" i="0" kern="1200" dirty="0">
                          <a:solidFill>
                            <a:schemeClr val="accent1"/>
                          </a:solidFill>
                          <a:latin typeface="Open Sans"/>
                          <a:ea typeface="Open Sans"/>
                          <a:cs typeface="Open Sans"/>
                        </a:rPr>
                        <a:t>3. Sexual Harassment and Stalking</a:t>
                      </a:r>
                    </a:p>
                    <a:p>
                      <a:pPr marL="165100" indent="-114300">
                        <a:lnSpc>
                          <a:spcPct val="100000"/>
                        </a:lnSpc>
                        <a:buFont typeface="Arial"/>
                        <a:buChar char="•"/>
                        <a:tabLst/>
                      </a:pPr>
                      <a:r>
                        <a:rPr lang="en-US" sz="1000" b="0" i="0" dirty="0">
                          <a:latin typeface="Open Sans"/>
                          <a:ea typeface="Open Sans"/>
                          <a:cs typeface="Open Sans"/>
                        </a:rPr>
                        <a:t>Defining Sexual Harassment</a:t>
                      </a:r>
                    </a:p>
                    <a:p>
                      <a:pPr marL="165100" indent="-114300">
                        <a:lnSpc>
                          <a:spcPct val="100000"/>
                        </a:lnSpc>
                        <a:buFont typeface="Arial"/>
                        <a:buChar char="•"/>
                        <a:tabLst/>
                      </a:pPr>
                      <a:r>
                        <a:rPr lang="en-US" sz="1000" b="0" i="0" dirty="0">
                          <a:latin typeface="Open Sans"/>
                          <a:ea typeface="Open Sans"/>
                          <a:cs typeface="Open Sans"/>
                        </a:rPr>
                        <a:t>Power and Responsibility</a:t>
                      </a:r>
                    </a:p>
                    <a:p>
                      <a:pPr marL="165100" indent="-114300">
                        <a:lnSpc>
                          <a:spcPct val="100000"/>
                        </a:lnSpc>
                        <a:buFont typeface="Arial"/>
                        <a:buChar char="•"/>
                        <a:tabLst/>
                      </a:pPr>
                      <a:r>
                        <a:rPr lang="en-US" sz="1000" b="0" i="0" dirty="0">
                          <a:latin typeface="Open Sans"/>
                          <a:ea typeface="Open Sans"/>
                          <a:cs typeface="Open Sans"/>
                        </a:rPr>
                        <a:t>Identifying Sexual Harassment</a:t>
                      </a:r>
                    </a:p>
                    <a:p>
                      <a:pPr marL="165100" indent="-114300">
                        <a:lnSpc>
                          <a:spcPct val="100000"/>
                        </a:lnSpc>
                        <a:buFont typeface="Arial"/>
                        <a:buChar char="•"/>
                        <a:tabLst/>
                      </a:pPr>
                      <a:r>
                        <a:rPr lang="en-US" sz="1000" b="0" i="0" dirty="0">
                          <a:latin typeface="Open Sans"/>
                          <a:ea typeface="Open Sans"/>
                          <a:cs typeface="Open Sans"/>
                        </a:rPr>
                        <a:t>Defining Stalking</a:t>
                      </a:r>
                    </a:p>
                    <a:p>
                      <a:pPr marL="165100" indent="-114300">
                        <a:lnSpc>
                          <a:spcPct val="100000"/>
                        </a:lnSpc>
                        <a:buFont typeface="Arial"/>
                        <a:buChar char="•"/>
                        <a:tabLst/>
                      </a:pPr>
                      <a:r>
                        <a:rPr lang="en-US" sz="1000" b="0" i="0" dirty="0">
                          <a:latin typeface="Open Sans"/>
                          <a:ea typeface="Open Sans"/>
                          <a:cs typeface="Open Sans"/>
                        </a:rPr>
                        <a:t>Rethinking that Recommendation</a:t>
                      </a:r>
                    </a:p>
                    <a:p>
                      <a:pPr marL="165100" indent="-114300">
                        <a:lnSpc>
                          <a:spcPct val="100000"/>
                        </a:lnSpc>
                        <a:buFont typeface="Arial"/>
                        <a:buChar char="•"/>
                        <a:tabLst/>
                      </a:pPr>
                      <a:r>
                        <a:rPr lang="en-US" sz="1000" b="0" i="0" dirty="0">
                          <a:latin typeface="Open Sans"/>
                          <a:ea typeface="Open Sans"/>
                          <a:cs typeface="Open Sans"/>
                        </a:rPr>
                        <a:t>Uncharitable Actions</a:t>
                      </a:r>
                    </a:p>
                    <a:p>
                      <a:pPr marL="165100" indent="-114300">
                        <a:lnSpc>
                          <a:spcPct val="100000"/>
                        </a:lnSpc>
                        <a:buFont typeface="Arial"/>
                        <a:buChar char="•"/>
                        <a:tabLst/>
                      </a:pPr>
                      <a:r>
                        <a:rPr lang="en-US" sz="1000" b="0" i="0" dirty="0">
                          <a:latin typeface="Open Sans"/>
                          <a:ea typeface="Open Sans"/>
                          <a:cs typeface="Open Sans"/>
                        </a:rPr>
                        <a:t>Clear Communication</a:t>
                      </a:r>
                    </a:p>
                    <a:p>
                      <a:pPr marL="165100" indent="-114300">
                        <a:lnSpc>
                          <a:spcPct val="100000"/>
                        </a:lnSpc>
                        <a:buFont typeface="Arial"/>
                        <a:buChar char="•"/>
                        <a:tabLst/>
                      </a:pPr>
                      <a:r>
                        <a:rPr lang="en-US" sz="1000" b="0" i="0" dirty="0">
                          <a:latin typeface="Open Sans"/>
                          <a:ea typeface="Open Sans"/>
                          <a:cs typeface="Open Sans"/>
                        </a:rPr>
                        <a:t>Federal and State Laws: Stalking</a:t>
                      </a:r>
                    </a:p>
                  </a:txBody>
                  <a:tcPr marL="45720" marR="45720" marT="137160" horzOverflow="overflow">
                    <a:lnL w="12700" cap="flat">
                      <a:no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2"/>
                      </a:solidFill>
                      <a:prstDash val="solid"/>
                      <a:round/>
                      <a:headEnd type="none" w="med" len="med"/>
                      <a:tailEnd type="none" w="med" len="med"/>
                    </a:lnT>
                    <a:lnB w="12700" cap="flat">
                      <a:solidFill>
                        <a:schemeClr val="bg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bg1">
                        <a:lumMod val="95000"/>
                      </a:schemeClr>
                    </a:solidFill>
                  </a:tcPr>
                </a:tc>
                <a:tc>
                  <a:txBody>
                    <a:bodyPr/>
                    <a:lstStyle/>
                    <a:p>
                      <a:pPr marL="165100" indent="-165100" algn="l" defTabSz="685800" rtl="0">
                        <a:lnSpc>
                          <a:spcPct val="114000"/>
                        </a:lnSpc>
                        <a:spcBef>
                          <a:spcPts val="0"/>
                        </a:spcBef>
                        <a:spcAft>
                          <a:spcPts val="600"/>
                        </a:spcAft>
                        <a:buClrTx/>
                        <a:buSzTx/>
                        <a:buFontTx/>
                        <a:buNone/>
                        <a:tabLst/>
                      </a:pPr>
                      <a:r>
                        <a:rPr lang="en-US" sz="1200" b="1" i="0" kern="1200" dirty="0">
                          <a:solidFill>
                            <a:schemeClr val="accent1"/>
                          </a:solidFill>
                          <a:latin typeface="Open Sans"/>
                          <a:ea typeface="Open Sans"/>
                          <a:cs typeface="Open Sans"/>
                        </a:rPr>
                        <a:t>4. Consent, Coercion, &amp; Taking Action</a:t>
                      </a:r>
                    </a:p>
                    <a:p>
                      <a:pPr marL="165100" indent="-114300">
                        <a:lnSpc>
                          <a:spcPct val="100000"/>
                        </a:lnSpc>
                        <a:buFont typeface="Arial"/>
                        <a:buChar char="•"/>
                        <a:tabLst/>
                      </a:pPr>
                      <a:r>
                        <a:rPr lang="en-US" sz="1000" b="0" i="0" dirty="0">
                          <a:latin typeface="Open Sans"/>
                          <a:ea typeface="Open Sans"/>
                          <a:cs typeface="Open Sans"/>
                        </a:rPr>
                        <a:t>Communication is Key</a:t>
                      </a:r>
                    </a:p>
                    <a:p>
                      <a:pPr marL="165100" indent="-114300">
                        <a:lnSpc>
                          <a:spcPct val="100000"/>
                        </a:lnSpc>
                        <a:buFont typeface="Arial"/>
                        <a:buChar char="•"/>
                        <a:tabLst/>
                      </a:pPr>
                      <a:r>
                        <a:rPr lang="en-US" sz="1000" b="0" i="0" dirty="0">
                          <a:latin typeface="Open Sans"/>
                          <a:ea typeface="Open Sans"/>
                          <a:cs typeface="Open Sans"/>
                        </a:rPr>
                        <a:t>Defining Consent</a:t>
                      </a:r>
                    </a:p>
                    <a:p>
                      <a:pPr marL="165100" indent="-114300">
                        <a:lnSpc>
                          <a:spcPct val="100000"/>
                        </a:lnSpc>
                        <a:buFont typeface="Arial"/>
                        <a:buChar char="•"/>
                        <a:tabLst/>
                      </a:pPr>
                      <a:r>
                        <a:rPr lang="en-US" sz="1000" b="0" i="0" dirty="0">
                          <a:latin typeface="Open Sans"/>
                          <a:ea typeface="Open Sans"/>
                          <a:cs typeface="Open Sans"/>
                        </a:rPr>
                        <a:t>Defining Coercion</a:t>
                      </a:r>
                    </a:p>
                    <a:p>
                      <a:pPr marL="165100" indent="-114300">
                        <a:lnSpc>
                          <a:spcPct val="100000"/>
                        </a:lnSpc>
                        <a:buFont typeface="Arial"/>
                        <a:buChar char="•"/>
                        <a:tabLst/>
                      </a:pPr>
                      <a:r>
                        <a:rPr lang="en-US" sz="1000" b="0" i="0" dirty="0">
                          <a:latin typeface="Open Sans"/>
                          <a:ea typeface="Open Sans"/>
                          <a:cs typeface="Open Sans"/>
                        </a:rPr>
                        <a:t>Coercion Comes in Many Forms</a:t>
                      </a:r>
                    </a:p>
                    <a:p>
                      <a:pPr marL="165100" indent="-114300">
                        <a:lnSpc>
                          <a:spcPct val="100000"/>
                        </a:lnSpc>
                        <a:buFont typeface="Arial"/>
                        <a:buChar char="•"/>
                        <a:tabLst/>
                      </a:pPr>
                      <a:r>
                        <a:rPr lang="en-US" sz="1000" b="0" i="0" dirty="0">
                          <a:latin typeface="Open Sans"/>
                          <a:ea typeface="Open Sans"/>
                          <a:cs typeface="Open Sans"/>
                        </a:rPr>
                        <a:t>The Impact of Alcohol</a:t>
                      </a:r>
                    </a:p>
                    <a:p>
                      <a:pPr marL="165100" indent="-114300">
                        <a:lnSpc>
                          <a:spcPct val="100000"/>
                        </a:lnSpc>
                        <a:buFont typeface="Arial"/>
                        <a:buChar char="•"/>
                        <a:tabLst/>
                      </a:pPr>
                      <a:r>
                        <a:rPr lang="en-US" sz="1000" b="0" i="0" dirty="0">
                          <a:latin typeface="Open Sans"/>
                          <a:ea typeface="Open Sans"/>
                          <a:cs typeface="Open Sans"/>
                        </a:rPr>
                        <a:t>State Law: Consent</a:t>
                      </a:r>
                    </a:p>
                    <a:p>
                      <a:pPr marL="165100" indent="-114300">
                        <a:lnSpc>
                          <a:spcPct val="100000"/>
                        </a:lnSpc>
                        <a:buFont typeface="Arial"/>
                        <a:buChar char="•"/>
                        <a:tabLst/>
                      </a:pPr>
                      <a:r>
                        <a:rPr lang="en-US" sz="1000" b="0" i="0" dirty="0">
                          <a:latin typeface="Open Sans"/>
                          <a:ea typeface="Open Sans"/>
                          <a:cs typeface="Open Sans"/>
                        </a:rPr>
                        <a:t>Federal and State Laws: Sexual Assault</a:t>
                      </a:r>
                    </a:p>
                    <a:p>
                      <a:pPr marL="165100" indent="-114300">
                        <a:lnSpc>
                          <a:spcPct val="100000"/>
                        </a:lnSpc>
                        <a:buFont typeface="Arial"/>
                        <a:buChar char="•"/>
                        <a:tabLst/>
                      </a:pPr>
                      <a:r>
                        <a:rPr lang="en-US" sz="1000" b="0" i="0" dirty="0">
                          <a:latin typeface="Open Sans"/>
                          <a:ea typeface="Open Sans"/>
                          <a:cs typeface="Open Sans"/>
                        </a:rPr>
                        <a:t>Taking Action</a:t>
                      </a:r>
                    </a:p>
                    <a:p>
                      <a:pPr marL="165100" indent="-114300">
                        <a:lnSpc>
                          <a:spcPct val="100000"/>
                        </a:lnSpc>
                        <a:buFont typeface="Arial"/>
                        <a:buChar char="•"/>
                        <a:tabLst/>
                      </a:pPr>
                      <a:r>
                        <a:rPr lang="en-US" sz="1000" b="0" i="0" dirty="0">
                          <a:latin typeface="Open Sans"/>
                          <a:ea typeface="Open Sans"/>
                          <a:cs typeface="Open Sans"/>
                        </a:rPr>
                        <a:t>Student Groups and Resources</a:t>
                      </a:r>
                    </a:p>
                  </a:txBody>
                  <a:tcPr marL="45720" marR="45720" marT="137160"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2"/>
                      </a:solidFill>
                      <a:prstDash val="solid"/>
                      <a:round/>
                      <a:headEnd type="none" w="med" len="med"/>
                      <a:tailEnd type="none" w="med" len="med"/>
                    </a:lnT>
                    <a:lnB w="12700" cap="flat">
                      <a:solidFill>
                        <a:schemeClr val="bg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bg1">
                        <a:lumMod val="95000"/>
                      </a:schemeClr>
                    </a:solidFill>
                  </a:tcPr>
                </a:tc>
                <a:tc>
                  <a:txBody>
                    <a:bodyPr/>
                    <a:lstStyle/>
                    <a:p>
                      <a:pPr marL="0" indent="0" algn="l" defTabSz="685800" rtl="0">
                        <a:lnSpc>
                          <a:spcPts val="1050"/>
                        </a:lnSpc>
                        <a:spcBef>
                          <a:spcPts val="0"/>
                        </a:spcBef>
                        <a:spcAft>
                          <a:spcPts val="600"/>
                        </a:spcAft>
                        <a:buClrTx/>
                        <a:buSzTx/>
                        <a:buFontTx/>
                        <a:buNone/>
                        <a:tabLst/>
                      </a:pPr>
                      <a:r>
                        <a:rPr lang="en-US" sz="1200" b="1" i="0" kern="1200" dirty="0">
                          <a:solidFill>
                            <a:schemeClr val="accent1"/>
                          </a:solidFill>
                          <a:latin typeface="Open Sans"/>
                          <a:ea typeface="Open Sans"/>
                          <a:cs typeface="Open Sans"/>
                        </a:rPr>
                        <a:t>5. Reporting and Responding</a:t>
                      </a:r>
                    </a:p>
                    <a:p>
                      <a:pPr marL="165100" indent="-114300">
                        <a:lnSpc>
                          <a:spcPct val="100000"/>
                        </a:lnSpc>
                        <a:buFont typeface="Arial"/>
                        <a:buChar char="•"/>
                        <a:tabLst/>
                      </a:pPr>
                      <a:r>
                        <a:rPr lang="en-US" sz="1000" b="0" i="0" dirty="0">
                          <a:latin typeface="Open Sans"/>
                          <a:ea typeface="Open Sans"/>
                          <a:cs typeface="Open Sans"/>
                        </a:rPr>
                        <a:t>Student Engagement</a:t>
                      </a:r>
                    </a:p>
                    <a:p>
                      <a:pPr marL="165100" indent="-114300">
                        <a:lnSpc>
                          <a:spcPct val="100000"/>
                        </a:lnSpc>
                        <a:buFont typeface="Arial"/>
                        <a:buChar char="•"/>
                        <a:tabLst/>
                      </a:pPr>
                      <a:r>
                        <a:rPr lang="en-US" sz="1000" b="0" i="0" dirty="0">
                          <a:latin typeface="Open Sans"/>
                          <a:ea typeface="Open Sans"/>
                          <a:cs typeface="Open Sans"/>
                        </a:rPr>
                        <a:t>Reporting and Responding</a:t>
                      </a:r>
                    </a:p>
                    <a:p>
                      <a:pPr marL="165100" indent="-114300">
                        <a:lnSpc>
                          <a:spcPct val="100000"/>
                        </a:lnSpc>
                        <a:buFont typeface="Arial"/>
                        <a:buChar char="•"/>
                        <a:tabLst/>
                      </a:pPr>
                      <a:r>
                        <a:rPr lang="en-US" sz="1000" b="0" i="0" dirty="0">
                          <a:latin typeface="Open Sans"/>
                          <a:ea typeface="Open Sans"/>
                          <a:cs typeface="Open Sans"/>
                        </a:rPr>
                        <a:t>The Impact of Trauma</a:t>
                      </a:r>
                    </a:p>
                    <a:p>
                      <a:pPr marL="165100" indent="-114300">
                        <a:lnSpc>
                          <a:spcPct val="100000"/>
                        </a:lnSpc>
                        <a:buFont typeface="Arial"/>
                        <a:buChar char="•"/>
                        <a:tabLst/>
                      </a:pPr>
                      <a:r>
                        <a:rPr lang="en-US" sz="1000" b="0" i="0" dirty="0">
                          <a:latin typeface="Open Sans"/>
                          <a:ea typeface="Open Sans"/>
                          <a:cs typeface="Open Sans"/>
                        </a:rPr>
                        <a:t>Survivor Support</a:t>
                      </a:r>
                    </a:p>
                    <a:p>
                      <a:pPr marL="165100" indent="-114300">
                        <a:lnSpc>
                          <a:spcPct val="100000"/>
                        </a:lnSpc>
                        <a:buFont typeface="Arial"/>
                        <a:buChar char="•"/>
                        <a:tabLst/>
                      </a:pPr>
                      <a:r>
                        <a:rPr lang="en-US" sz="1000" b="0" i="0" dirty="0">
                          <a:latin typeface="Open Sans"/>
                          <a:ea typeface="Open Sans"/>
                          <a:cs typeface="Open Sans"/>
                        </a:rPr>
                        <a:t>Responding to a Student’s Disclosure</a:t>
                      </a:r>
                    </a:p>
                    <a:p>
                      <a:pPr marL="165100" indent="-114300">
                        <a:lnSpc>
                          <a:spcPct val="100000"/>
                        </a:lnSpc>
                        <a:buFont typeface="Arial"/>
                        <a:buChar char="•"/>
                        <a:tabLst/>
                      </a:pPr>
                      <a:r>
                        <a:rPr lang="en-US" sz="1000" b="0" i="0" dirty="0">
                          <a:latin typeface="Open Sans"/>
                          <a:ea typeface="Open Sans"/>
                          <a:cs typeface="Open Sans"/>
                        </a:rPr>
                        <a:t>School and Local Support Resources</a:t>
                      </a:r>
                    </a:p>
                    <a:p>
                      <a:pPr marL="165100" indent="-114300">
                        <a:lnSpc>
                          <a:spcPct val="100000"/>
                        </a:lnSpc>
                        <a:buFont typeface="Arial"/>
                        <a:buChar char="•"/>
                        <a:tabLst/>
                      </a:pPr>
                      <a:r>
                        <a:rPr lang="en-US" sz="1000" b="0" i="0" dirty="0">
                          <a:latin typeface="Open Sans"/>
                          <a:ea typeface="Open Sans"/>
                          <a:cs typeface="Open Sans"/>
                        </a:rPr>
                        <a:t>National Resources</a:t>
                      </a:r>
                    </a:p>
                    <a:p>
                      <a:pPr marL="165100" indent="-114300">
                        <a:lnSpc>
                          <a:spcPct val="100000"/>
                        </a:lnSpc>
                        <a:buFont typeface="Arial"/>
                        <a:buChar char="•"/>
                        <a:tabLst/>
                      </a:pPr>
                      <a:r>
                        <a:rPr lang="en-US" sz="1000" b="0" i="0" dirty="0">
                          <a:latin typeface="Open Sans"/>
                          <a:ea typeface="Open Sans"/>
                          <a:cs typeface="Open Sans"/>
                        </a:rPr>
                        <a:t>How to Report</a:t>
                      </a:r>
                    </a:p>
                    <a:p>
                      <a:pPr marL="165100" indent="-114300">
                        <a:lnSpc>
                          <a:spcPct val="100000"/>
                        </a:lnSpc>
                        <a:buFont typeface="Arial"/>
                        <a:buChar char="•"/>
                        <a:tabLst/>
                      </a:pPr>
                      <a:r>
                        <a:rPr lang="en-US" sz="1000" b="0" i="0" dirty="0">
                          <a:latin typeface="Open Sans"/>
                          <a:ea typeface="Open Sans"/>
                          <a:cs typeface="Open Sans"/>
                        </a:rPr>
                        <a:t>Reporting Options and Processes</a:t>
                      </a:r>
                    </a:p>
                    <a:p>
                      <a:pPr marL="165100" indent="-114300">
                        <a:lnSpc>
                          <a:spcPct val="100000"/>
                        </a:lnSpc>
                        <a:buFont typeface="Arial"/>
                        <a:buChar char="•"/>
                        <a:tabLst/>
                      </a:pPr>
                      <a:r>
                        <a:rPr lang="en-US" sz="1000" b="0" i="0" dirty="0">
                          <a:latin typeface="Open Sans"/>
                          <a:ea typeface="Open Sans"/>
                          <a:cs typeface="Open Sans"/>
                        </a:rPr>
                        <a:t>Reporting Resources</a:t>
                      </a:r>
                    </a:p>
                    <a:p>
                      <a:pPr marL="165100" indent="-114300">
                        <a:lnSpc>
                          <a:spcPct val="100000"/>
                        </a:lnSpc>
                        <a:buFont typeface="Arial"/>
                        <a:buChar char="•"/>
                        <a:tabLst/>
                      </a:pPr>
                      <a:r>
                        <a:rPr lang="en-US" sz="1000" b="0" i="0" dirty="0">
                          <a:latin typeface="Open Sans"/>
                          <a:ea typeface="Open Sans"/>
                          <a:cs typeface="Open Sans"/>
                        </a:rPr>
                        <a:t>State Laws: Legal Protections for Survivors</a:t>
                      </a:r>
                    </a:p>
                  </a:txBody>
                  <a:tcPr marL="45720" marR="45720" marT="137160"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2"/>
                      </a:solidFill>
                      <a:prstDash val="solid"/>
                      <a:round/>
                      <a:headEnd type="none" w="med" len="med"/>
                      <a:tailEnd type="none" w="med" len="med"/>
                    </a:lnT>
                    <a:lnB w="12700" cap="flat">
                      <a:solidFill>
                        <a:schemeClr val="bg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chemeClr val="bg1">
                        <a:lumMod val="95000"/>
                      </a:schemeClr>
                    </a:solidFill>
                  </a:tcPr>
                </a:tc>
                <a:tc>
                  <a:txBody>
                    <a:bodyPr/>
                    <a:lstStyle/>
                    <a:p>
                      <a:pPr marL="0" indent="0" algn="ctr" defTabSz="685800" rtl="0">
                        <a:lnSpc>
                          <a:spcPts val="1050"/>
                        </a:lnSpc>
                        <a:spcBef>
                          <a:spcPts val="0"/>
                        </a:spcBef>
                        <a:spcAft>
                          <a:spcPts val="600"/>
                        </a:spcAft>
                        <a:buClrTx/>
                        <a:buSzTx/>
                        <a:buFontTx/>
                        <a:buNone/>
                        <a:tabLst/>
                      </a:pPr>
                      <a:r>
                        <a:rPr lang="en-US" sz="1200" b="1" i="0" u="none" kern="1200" spc="0" dirty="0">
                          <a:ln>
                            <a:noFill/>
                          </a:ln>
                          <a:solidFill>
                            <a:schemeClr val="bg1"/>
                          </a:solidFill>
                          <a:effectLst/>
                          <a:uLnTx/>
                          <a:uFillTx/>
                          <a:latin typeface="Open Sans"/>
                          <a:ea typeface="Open Sans"/>
                          <a:cs typeface="Open Sans"/>
                        </a:rPr>
                        <a:t>Post-Course Assessment</a:t>
                      </a:r>
                    </a:p>
                  </a:txBody>
                  <a:tcPr marL="45720" marR="45720" marT="137160" anchor="ctr" horzOverflow="overflow">
                    <a:lnL w="12700" cap="flat">
                      <a:solidFill>
                        <a:schemeClr val="bg1"/>
                      </a:solidFill>
                      <a:prstDash val="solid"/>
                      <a:round/>
                      <a:headEnd type="none" w="med" len="med"/>
                      <a:tailEnd type="none" w="med" len="med"/>
                    </a:lnL>
                    <a:lnR w="12700">
                      <a:noFill/>
                      <a:headEnd type="none"/>
                      <a:tailEnd type="none"/>
                    </a:lnR>
                    <a:lnT w="12700" cap="flat">
                      <a:solidFill>
                        <a:schemeClr val="bg2"/>
                      </a:solidFill>
                      <a:prstDash val="solid"/>
                      <a:round/>
                      <a:headEnd type="none" w="med" len="med"/>
                      <a:tailEnd type="none" w="med" len="med"/>
                    </a:lnT>
                    <a:lnB w="12700" cap="flat">
                      <a:solidFill>
                        <a:schemeClr val="bg2"/>
                      </a:solid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47A6BF"/>
                    </a:solidFill>
                  </a:tcPr>
                </a:tc>
                <a:extLst>
                  <a:ext uri="{0D108BD9-81ED-4DB2-BD59-A6C34878D82A}">
                    <a16:rowId xmlns:a16="http://schemas.microsoft.com/office/drawing/2014/main" val="10001"/>
                  </a:ext>
                </a:extLst>
              </a:tr>
              <a:tr h="883368">
                <a:tc>
                  <a:txBody>
                    <a:bodyPr/>
                    <a:lstStyle/>
                    <a:p>
                      <a:pPr marL="0" indent="0" algn="ctr">
                        <a:lnSpc>
                          <a:spcPts val="1050"/>
                        </a:lnSpc>
                        <a:buFont typeface="Arial"/>
                        <a:buNone/>
                        <a:tabLst/>
                      </a:pPr>
                      <a:r>
                        <a:rPr lang="en-US" sz="1200" b="0" i="0" dirty="0">
                          <a:solidFill>
                            <a:schemeClr val="bg1"/>
                          </a:solidFill>
                          <a:latin typeface="Open Sans"/>
                          <a:ea typeface="Open Sans"/>
                          <a:cs typeface="Open Sans"/>
                        </a:rPr>
                        <a:t>Part 2</a:t>
                      </a:r>
                    </a:p>
                  </a:txBody>
                  <a:tcPr marL="45720" marR="45720" vert="vert270" anchor="ctr" horzOverflow="overflow">
                    <a:lnL w="12700">
                      <a:noFill/>
                      <a:headEnd type="none"/>
                      <a:tailEnd type="none"/>
                    </a:lnL>
                    <a:lnR w="12700" cap="flat">
                      <a:noFill/>
                      <a:prstDash val="solid"/>
                      <a:round/>
                      <a:headEnd type="none" w="med" len="med"/>
                      <a:tailEnd type="none" w="med" len="med"/>
                    </a:lnR>
                    <a:lnT w="12700" cap="flat">
                      <a:solidFill>
                        <a:schemeClr val="bg2"/>
                      </a:solidFill>
                      <a:prstDash val="solid"/>
                      <a:round/>
                      <a:headEnd type="none" w="med" len="med"/>
                      <a:tailEnd type="none" w="med" len="med"/>
                    </a:lnT>
                    <a:lnB w="12700" cap="flat">
                      <a:noFill/>
                      <a:prstDash val="solid"/>
                      <a:round/>
                      <a:headEnd type="none" w="med" len="med"/>
                      <a:tailEnd type="none" w="med" len="med"/>
                    </a:lnB>
                    <a:lnTlToBr w="12700">
                      <a:noFill/>
                      <a:prstDash val="solid"/>
                      <a:headEnd type="none"/>
                      <a:tailEnd type="none"/>
                    </a:lnTlToBr>
                    <a:lnBlToTr w="12700">
                      <a:noFill/>
                      <a:prstDash val="solid"/>
                      <a:headEnd type="none"/>
                      <a:tailEnd type="none"/>
                    </a:lnBlToTr>
                    <a:solidFill>
                      <a:srgbClr val="F89745"/>
                    </a:solidFill>
                  </a:tcPr>
                </a:tc>
                <a:tc>
                  <a:txBody>
                    <a:bodyPr/>
                    <a:lstStyle/>
                    <a:p>
                      <a:pPr marL="0" indent="0" algn="ctr" defTabSz="685800" rtl="0">
                        <a:lnSpc>
                          <a:spcPts val="1050"/>
                        </a:lnSpc>
                        <a:spcBef>
                          <a:spcPts val="0"/>
                        </a:spcBef>
                        <a:spcAft>
                          <a:spcPts val="600"/>
                        </a:spcAft>
                        <a:buClrTx/>
                        <a:buSzTx/>
                        <a:buFontTx/>
                        <a:buNone/>
                        <a:tabLst/>
                      </a:pPr>
                      <a:r>
                        <a:rPr lang="en-US" sz="1200" b="1" i="0" u="none" kern="1200" spc="0" dirty="0">
                          <a:ln>
                            <a:noFill/>
                          </a:ln>
                          <a:solidFill>
                            <a:schemeClr val="bg1"/>
                          </a:solidFill>
                          <a:effectLst/>
                          <a:uLnTx/>
                          <a:uFillTx/>
                          <a:latin typeface="Open Sans"/>
                          <a:ea typeface="Open Sans"/>
                          <a:cs typeface="Open Sans"/>
                        </a:rPr>
                        <a:t>Intersession</a:t>
                      </a:r>
                    </a:p>
                  </a:txBody>
                  <a:tcPr marL="45720" marR="45720" marT="137160" anchor="ctr" horzOverflow="overflow">
                    <a:lnL w="12700" cap="flat">
                      <a:no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2"/>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solidFill>
                      <a:srgbClr val="F89745"/>
                    </a:solidFill>
                  </a:tcPr>
                </a:tc>
                <a:tc>
                  <a:txBody>
                    <a:bodyPr/>
                    <a:lstStyle/>
                    <a:p>
                      <a:pPr marL="0" indent="0" algn="ctr" defTabSz="685800" rtl="0">
                        <a:lnSpc>
                          <a:spcPts val="1050"/>
                        </a:lnSpc>
                        <a:spcBef>
                          <a:spcPts val="0"/>
                        </a:spcBef>
                        <a:spcAft>
                          <a:spcPts val="600"/>
                        </a:spcAft>
                        <a:buClrTx/>
                        <a:buSzTx/>
                        <a:buFontTx/>
                        <a:buNone/>
                        <a:tabLst/>
                      </a:pPr>
                      <a:r>
                        <a:rPr lang="en-US" sz="1200" b="1" i="0" u="none" kern="1200" spc="0" dirty="0">
                          <a:ln>
                            <a:noFill/>
                          </a:ln>
                          <a:solidFill>
                            <a:schemeClr val="bg1"/>
                          </a:solidFill>
                          <a:effectLst/>
                          <a:uLnTx/>
                          <a:uFillTx/>
                          <a:latin typeface="Open Sans"/>
                          <a:ea typeface="Open Sans"/>
                          <a:cs typeface="Open Sans"/>
                        </a:rPr>
                        <a:t>Post-Course Survey (Survey 2)</a:t>
                      </a:r>
                    </a:p>
                  </a:txBody>
                  <a:tcPr marL="45720" marR="45720" marT="137160" anchor="ctr"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2"/>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solidFill>
                      <a:srgbClr val="F89745"/>
                    </a:solidFill>
                  </a:tcPr>
                </a:tc>
                <a:tc>
                  <a:txBody>
                    <a:bodyPr/>
                    <a:lstStyle/>
                    <a:p>
                      <a:pPr marL="115888" indent="-115888">
                        <a:lnSpc>
                          <a:spcPts val="1050"/>
                        </a:lnSpc>
                        <a:buFont typeface="Arial"/>
                        <a:buChar char="•"/>
                        <a:tabLst/>
                      </a:pPr>
                      <a:endParaRPr lang="en-US" sz="900" b="0" i="0" dirty="0">
                        <a:solidFill>
                          <a:schemeClr val="tx1"/>
                        </a:solidFill>
                        <a:latin typeface="Open Sans"/>
                        <a:ea typeface="Open Sans"/>
                        <a:cs typeface="Open Sans"/>
                      </a:endParaRPr>
                    </a:p>
                  </a:txBody>
                  <a:tcPr marL="45720" marR="45720" marT="137160" horzOverflow="overflow">
                    <a:lnL w="12700" cap="flat">
                      <a:solidFill>
                        <a:schemeClr val="bg1"/>
                      </a:solidFill>
                      <a:prstDash val="solid"/>
                      <a:round/>
                      <a:headEnd type="none" w="med" len="med"/>
                      <a:tailEnd type="none" w="med" len="med"/>
                    </a:lnL>
                    <a:lnR w="12700" cap="flat">
                      <a:solidFill>
                        <a:schemeClr val="bg1"/>
                      </a:solidFill>
                      <a:prstDash val="solid"/>
                      <a:round/>
                      <a:headEnd type="none" w="med" len="med"/>
                      <a:tailEnd type="none" w="med" len="med"/>
                    </a:lnR>
                    <a:lnT w="12700" cap="flat">
                      <a:solidFill>
                        <a:schemeClr val="bg2"/>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noFill/>
                  </a:tcPr>
                </a:tc>
                <a:tc>
                  <a:txBody>
                    <a:bodyPr/>
                    <a:lstStyle/>
                    <a:p>
                      <a:pPr marL="0" indent="0" algn="l" defTabSz="685800" rtl="0">
                        <a:lnSpc>
                          <a:spcPts val="1050"/>
                        </a:lnSpc>
                        <a:spcBef>
                          <a:spcPts val="0"/>
                        </a:spcBef>
                        <a:spcAft>
                          <a:spcPts val="600"/>
                        </a:spcAft>
                        <a:buClrTx/>
                        <a:buSzTx/>
                        <a:buFontTx/>
                        <a:buNone/>
                        <a:tabLst/>
                      </a:pPr>
                      <a:endParaRPr lang="en-US" sz="900" b="0" i="0" dirty="0">
                        <a:solidFill>
                          <a:schemeClr val="tx1"/>
                        </a:solidFill>
                        <a:latin typeface="Open Sans"/>
                        <a:ea typeface="Open Sans"/>
                        <a:cs typeface="Open Sans"/>
                      </a:endParaRPr>
                    </a:p>
                  </a:txBody>
                  <a:tcPr marL="45720" marR="45720" marT="137160" horzOverflow="overflow">
                    <a:lnL w="12700" cap="flat">
                      <a:solidFill>
                        <a:schemeClr val="bg1"/>
                      </a:solidFill>
                      <a:prstDash val="solid"/>
                      <a:round/>
                      <a:headEnd type="none" w="med" len="med"/>
                      <a:tailEnd type="none" w="med" len="med"/>
                    </a:lnL>
                    <a:lnR w="12700">
                      <a:noFill/>
                      <a:headEnd type="none"/>
                      <a:tailEnd type="none"/>
                    </a:lnR>
                    <a:lnT w="12700" cap="flat">
                      <a:solidFill>
                        <a:schemeClr val="bg2"/>
                      </a:solidFill>
                      <a:prstDash val="solid"/>
                      <a:round/>
                      <a:headEnd type="none" w="med" len="med"/>
                      <a:tailEnd type="none" w="med" len="med"/>
                    </a:lnT>
                    <a:lnB w="12700">
                      <a:noFill/>
                      <a:headEnd type="none"/>
                      <a:tailEnd type="none"/>
                    </a:lnB>
                    <a:lnTlToBr w="12700">
                      <a:noFill/>
                      <a:prstDash val="solid"/>
                      <a:headEnd type="none"/>
                      <a:tailEnd type="none"/>
                    </a:lnTlToBr>
                    <a:lnBlToTr w="12700">
                      <a:noFill/>
                      <a:prstDash val="solid"/>
                      <a:headEnd type="none"/>
                      <a:tailEnd type="none"/>
                    </a:lnBlToTr>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computer, indoor, computer, person&#10;&#10;Description automatically generated"/>
          <p:cNvPicPr>
            <a:picLocks noGrp="1" noChangeAspect="1"/>
          </p:cNvPicPr>
          <p:nvPr>
            <p:ph type="pic" idx="1"/>
          </p:nvPr>
        </p:nvPicPr>
        <p:blipFill>
          <a:blip r:embed="rId2">
            <a:lum/>
            <a:extLst>
              <a:ext uri="{BEBA8EAE-BF5A-486C-A8C5-ECC9F3942E4B}">
                <a14:imgProps xmlns:a14="http://schemas.microsoft.com/office/drawing/2010/main">
                  <a14:imgLayer r:embed="rId3">
                    <a14:imgEffect>
                      <a14:brightnessContrast bright="-20000"/>
                    </a14:imgEffect>
                  </a14:imgLayer>
                </a14:imgProps>
              </a:ext>
            </a:extLst>
          </a:blip>
          <a:srcRect/>
          <a:stretch>
            <a:fillRect/>
          </a:stretch>
        </p:blipFill>
        <p:spPr bwMode="white">
          <a:prstGeom prst="rect">
            <a:avLst/>
          </a:prstGeom>
          <a:ln>
            <a:headEnd type="none"/>
            <a:tailEnd type="none"/>
          </a:ln>
        </p:spPr>
      </p:pic>
      <p:sp>
        <p:nvSpPr>
          <p:cNvPr id="7" name="Text Placeholder 6"/>
          <p:cNvSpPr>
            <a:spLocks noGrp="1"/>
          </p:cNvSpPr>
          <p:nvPr>
            <p:ph type="body" sz="half" idx="2"/>
          </p:nvPr>
        </p:nvSpPr>
        <p:spPr bwMode="white">
          <a:xfrm>
            <a:off x="685801" y="1600200"/>
            <a:ext cx="2285999" cy="4153328"/>
          </a:xfrm>
          <a:ln>
            <a:headEnd type="none"/>
            <a:tailEnd type="none"/>
          </a:ln>
        </p:spPr>
        <p:txBody>
          <a:bodyPr wrap="square"/>
          <a:lstStyle/>
          <a:p>
            <a:r>
              <a:rPr lang="en-US" dirty="0"/>
              <a:t>This report provides key insights from your Sexual Assault Prevention for Graduate Students data. We encourage you to explore the data in the report, think about how you can use it to inform prevention efforts across your institution, and share it with others on your campus.</a:t>
            </a:r>
          </a:p>
          <a:p>
            <a:r>
              <a:rPr lang="en-US" dirty="0"/>
              <a:t>To help you make the most of this report, we have included benchmarks to help you understand where you stand relative to peer institutions, provided recommendations throughout the report tied to a framework for prevention, and included a sharable snapshot of your data at the end of this report.</a:t>
            </a:r>
          </a:p>
          <a:p>
            <a:r>
              <a:rPr lang="en-US" dirty="0">
                <a:latin typeface="Open Sans"/>
                <a:ea typeface="Open Sans"/>
                <a:cs typeface="Open Sans"/>
              </a:rPr>
              <a:t>For deeper insights, the administrator site provides real-time access to your data, in both graphical and raw data formats.</a:t>
            </a:r>
          </a:p>
        </p:txBody>
      </p:sp>
      <p:sp>
        <p:nvSpPr>
          <p:cNvPr id="4" name="Slide Number Placeholder 3"/>
          <p:cNvSpPr>
            <a:spLocks noGrp="1"/>
          </p:cNvSpPr>
          <p:nvPr>
            <p:ph type="sldNum" sz="quarter" idx="12"/>
          </p:nvPr>
        </p:nvSpPr>
        <p:spPr bwMode="white">
          <a:ln>
            <a:headEnd type="none"/>
            <a:tailEnd type="none"/>
          </a:ln>
        </p:spPr>
        <p:txBody>
          <a:bodyPr wrap="square"/>
          <a:lstStyle/>
          <a:p>
            <a:fld id="{4737D6AF-2FA5-476A-AF60-7A8CDF2E2DFB}" type="slidenum">
              <a:rPr lang="en-US" dirty="0"/>
              <a:t>4</a:t>
            </a:fld>
            <a:endParaRPr lang="en-US" dirty="0"/>
          </a:p>
        </p:txBody>
      </p:sp>
      <p:sp>
        <p:nvSpPr>
          <p:cNvPr id="5" name="Title 4"/>
          <p:cNvSpPr>
            <a:spLocks noGrp="1"/>
          </p:cNvSpPr>
          <p:nvPr>
            <p:ph type="title"/>
          </p:nvPr>
        </p:nvSpPr>
        <p:spPr bwMode="white">
          <a:ln>
            <a:headEnd type="none"/>
            <a:tailEnd type="none"/>
          </a:ln>
        </p:spPr>
        <p:txBody>
          <a:bodyPr wrap="square"/>
          <a:lstStyle/>
          <a:p>
            <a:r>
              <a:rPr lang="en-US" b="1" dirty="0"/>
              <a:t>How To Use </a:t>
            </a:r>
            <a:br>
              <a:rPr lang="en-US" b="1" dirty="0"/>
            </a:br>
            <a:r>
              <a:rPr lang="en-US" b="1" dirty="0"/>
              <a:t>This Report</a:t>
            </a:r>
          </a:p>
        </p:txBody>
      </p:sp>
      <p:sp>
        <p:nvSpPr>
          <p:cNvPr id="20" name="Rectangle 19"/>
          <p:cNvSpPr>
            <a:spLocks/>
          </p:cNvSpPr>
          <p:nvPr/>
        </p:nvSpPr>
        <p:spPr bwMode="white">
          <a:xfrm>
            <a:off x="3747335" y="1288763"/>
            <a:ext cx="2432186" cy="2052313"/>
          </a:xfrm>
          <a:prstGeom prst="rect">
            <a:avLst/>
          </a:prstGeom>
          <a:solidFill>
            <a:schemeClr val="bg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74320" tIns="182880" rIns="274320" bIns="182880" anchor="t"/>
          <a:lstStyle/>
          <a:p>
            <a:pPr>
              <a:lnSpc>
                <a:spcPct val="130000"/>
              </a:lnSpc>
            </a:pPr>
            <a:r>
              <a:rPr lang="en-US" sz="900" dirty="0">
                <a:solidFill>
                  <a:schemeClr val="tx1"/>
                </a:solidFill>
                <a:latin typeface="Open Sans"/>
              </a:rPr>
              <a:t>For select data points in this report, you will see comparisons to peer institution benchmarks. These peer institutions are similar to you in size, and public or private status. Georgia Institute of Technology is a large public institution, so your benchmarks reflect other public schools with 20,000 or more students.</a:t>
            </a:r>
          </a:p>
          <a:p>
            <a:pPr>
              <a:lnSpc>
                <a:spcPct val="130000"/>
              </a:lnSpc>
            </a:pPr>
            <a:endParaRPr lang="en-US" sz="900" dirty="0">
              <a:solidFill>
                <a:schemeClr val="tx1"/>
              </a:solidFill>
              <a:latin typeface="Open Sans"/>
            </a:endParaRPr>
          </a:p>
        </p:txBody>
      </p:sp>
      <p:sp>
        <p:nvSpPr>
          <p:cNvPr id="21" name="Rectangle 20"/>
          <p:cNvSpPr>
            <a:spLocks/>
          </p:cNvSpPr>
          <p:nvPr/>
        </p:nvSpPr>
        <p:spPr bwMode="white">
          <a:xfrm>
            <a:off x="6410672" y="1282308"/>
            <a:ext cx="2445345" cy="2058768"/>
          </a:xfrm>
          <a:prstGeom prst="rect">
            <a:avLst/>
          </a:prstGeom>
          <a:solidFill>
            <a:schemeClr val="bg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74320" tIns="182880" rIns="274320" bIns="182880" anchor="t"/>
          <a:lstStyle/>
          <a:p>
            <a:pPr>
              <a:lnSpc>
                <a:spcPct val="130000"/>
              </a:lnSpc>
            </a:pPr>
            <a:r>
              <a:rPr lang="en-US" sz="900" dirty="0">
                <a:solidFill>
                  <a:schemeClr val="tx1"/>
                </a:solidFill>
                <a:latin typeface="Open Sans"/>
              </a:rPr>
              <a:t>The Campus Prevention Network Framework for Prevention describes the elements of effective prevention efforts: Institutionalization, Critical Processes, Policy, and Programming. Throughout this report, you will find Tips and further research related to these prevention elements. </a:t>
            </a:r>
          </a:p>
        </p:txBody>
      </p:sp>
      <p:sp>
        <p:nvSpPr>
          <p:cNvPr id="22" name="Rectangle 21"/>
          <p:cNvSpPr>
            <a:spLocks/>
          </p:cNvSpPr>
          <p:nvPr/>
        </p:nvSpPr>
        <p:spPr bwMode="white">
          <a:xfrm>
            <a:off x="9087169" y="1282306"/>
            <a:ext cx="2419032" cy="2058768"/>
          </a:xfrm>
          <a:prstGeom prst="rect">
            <a:avLst/>
          </a:prstGeom>
          <a:solidFill>
            <a:schemeClr val="bg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74320" tIns="182880" rIns="274320" bIns="182880" anchor="t"/>
          <a:lstStyle/>
          <a:p>
            <a:pPr>
              <a:lnSpc>
                <a:spcPct val="130000"/>
              </a:lnSpc>
            </a:pPr>
            <a:r>
              <a:rPr lang="en-US" sz="900" dirty="0">
                <a:solidFill>
                  <a:schemeClr val="tx1"/>
                </a:solidFill>
                <a:latin typeface="Open Sans"/>
              </a:rPr>
              <a:t>At the end of this report, you will find a snapshot of select data from your report. This snapshot is designed to be shared with other stakeholders at your institution. We hope that you will print these pages out and pass them along to your Vice President of Student Affairs, Provost, or other members of your team.</a:t>
            </a:r>
          </a:p>
        </p:txBody>
      </p:sp>
      <p:sp>
        <p:nvSpPr>
          <p:cNvPr id="23" name="Rectangle 22"/>
          <p:cNvSpPr>
            <a:spLocks/>
          </p:cNvSpPr>
          <p:nvPr/>
        </p:nvSpPr>
        <p:spPr bwMode="white">
          <a:xfrm>
            <a:off x="3747333" y="4025505"/>
            <a:ext cx="3767328" cy="2151122"/>
          </a:xfrm>
          <a:prstGeom prst="rect">
            <a:avLst/>
          </a:prstGeom>
          <a:solidFill>
            <a:schemeClr val="bg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74320" tIns="182880" rIns="274320" bIns="182880" anchor="t"/>
          <a:lstStyle/>
          <a:p>
            <a:pPr>
              <a:lnSpc>
                <a:spcPts val="1400"/>
              </a:lnSpc>
              <a:spcAft>
                <a:spcPts val="200"/>
              </a:spcAft>
            </a:pPr>
            <a:r>
              <a:rPr lang="en-US" sz="900" dirty="0">
                <a:solidFill>
                  <a:schemeClr val="tx1"/>
                </a:solidFill>
                <a:latin typeface="Open Sans"/>
                <a:ea typeface="Open Sans"/>
                <a:cs typeface="Open Sans"/>
              </a:rPr>
              <a:t>The data included in this report were collected on the Foundry platform between June 1, 2022 and January 26, 2023. Insights and analyses in this report are based on your students' responses to pre-course and post-course surveys.  Overall, 2,309 students completed pre-course surveys, and 1,644 completed post-course surveys.</a:t>
            </a:r>
            <a:endParaRPr lang="en-US" dirty="0">
              <a:solidFill>
                <a:schemeClr val="tx1"/>
              </a:solidFill>
              <a:latin typeface="Open Sans"/>
              <a:ea typeface="Open Sans"/>
              <a:cs typeface="Open Sans"/>
            </a:endParaRPr>
          </a:p>
        </p:txBody>
      </p:sp>
      <p:sp>
        <p:nvSpPr>
          <p:cNvPr id="24" name="Rectangle 23"/>
          <p:cNvSpPr>
            <a:spLocks/>
          </p:cNvSpPr>
          <p:nvPr/>
        </p:nvSpPr>
        <p:spPr bwMode="white">
          <a:xfrm>
            <a:off x="7735763" y="4025506"/>
            <a:ext cx="3770437" cy="2151122"/>
          </a:xfrm>
          <a:prstGeom prst="rect">
            <a:avLst/>
          </a:prstGeom>
          <a:solidFill>
            <a:schemeClr val="bg1"/>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74320" tIns="182880" rIns="274320" bIns="182880" anchor="t"/>
          <a:lstStyle/>
          <a:p>
            <a:pPr>
              <a:lnSpc>
                <a:spcPct val="130000"/>
              </a:lnSpc>
            </a:pPr>
            <a:r>
              <a:rPr lang="en-US" sz="900" dirty="0">
                <a:solidFill>
                  <a:schemeClr val="tx1"/>
                </a:solidFill>
                <a:latin typeface="Open Sans"/>
                <a:ea typeface="Open Sans"/>
                <a:cs typeface="Open Sans"/>
              </a:rPr>
              <a:t>While learners are encouraged to answer all questions honestly and reminded that their responses are stored confidentially, all survey questions are optional, and all data are self-reported. However, in our analysis of the responses, we find the data to be accurate, valid, and reliable. There is consistency in the data from student cohorts over the years at specific institutions, and our survey data correlates with external sources of information on these topic areas at the national and institutional level for college students. </a:t>
            </a:r>
            <a:endParaRPr lang="en-US" dirty="0">
              <a:solidFill>
                <a:schemeClr val="tx1"/>
              </a:solidFill>
            </a:endParaRPr>
          </a:p>
        </p:txBody>
      </p:sp>
      <p:sp>
        <p:nvSpPr>
          <p:cNvPr id="25" name="Rectangle 24"/>
          <p:cNvSpPr>
            <a:spLocks/>
          </p:cNvSpPr>
          <p:nvPr/>
        </p:nvSpPr>
        <p:spPr bwMode="white">
          <a:xfrm>
            <a:off x="3747334" y="685800"/>
            <a:ext cx="2432186" cy="596506"/>
          </a:xfrm>
          <a:prstGeom prst="rect">
            <a:avLst/>
          </a:prstGeom>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anchor="ctr"/>
          <a:lstStyle/>
          <a:p>
            <a:r>
              <a:rPr lang="en-US" sz="1200" b="1" dirty="0">
                <a:solidFill>
                  <a:schemeClr val="bg1"/>
                </a:solidFill>
                <a:latin typeface="+mj-lt"/>
              </a:rPr>
              <a:t>Peer Institution Benchmarks</a:t>
            </a:r>
          </a:p>
        </p:txBody>
      </p:sp>
      <p:sp>
        <p:nvSpPr>
          <p:cNvPr id="26" name="Rectangle 25"/>
          <p:cNvSpPr>
            <a:spLocks/>
          </p:cNvSpPr>
          <p:nvPr/>
        </p:nvSpPr>
        <p:spPr bwMode="white">
          <a:xfrm>
            <a:off x="6410672" y="685800"/>
            <a:ext cx="2445345" cy="596506"/>
          </a:xfrm>
          <a:prstGeom prst="rect">
            <a:avLst/>
          </a:prstGeom>
          <a:solidFill>
            <a:schemeClr val="accent2"/>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anchor="ctr"/>
          <a:lstStyle/>
          <a:p>
            <a:r>
              <a:rPr lang="en-US" sz="1200" b="1" dirty="0">
                <a:solidFill>
                  <a:schemeClr val="bg1"/>
                </a:solidFill>
                <a:latin typeface="+mj-lt"/>
              </a:rPr>
              <a:t>Campus Prevention </a:t>
            </a:r>
            <a:br>
              <a:rPr lang="en-US" sz="1200" b="1" dirty="0">
                <a:solidFill>
                  <a:schemeClr val="bg1"/>
                </a:solidFill>
                <a:latin typeface="+mj-lt"/>
              </a:rPr>
            </a:br>
            <a:r>
              <a:rPr lang="en-US" sz="1200" b="1" dirty="0">
                <a:solidFill>
                  <a:schemeClr val="bg1"/>
                </a:solidFill>
                <a:latin typeface="+mj-lt"/>
              </a:rPr>
              <a:t>Network Framework Tips</a:t>
            </a:r>
          </a:p>
        </p:txBody>
      </p:sp>
      <p:sp>
        <p:nvSpPr>
          <p:cNvPr id="27" name="Rectangle 26"/>
          <p:cNvSpPr>
            <a:spLocks/>
          </p:cNvSpPr>
          <p:nvPr/>
        </p:nvSpPr>
        <p:spPr bwMode="white">
          <a:xfrm>
            <a:off x="9087169" y="685800"/>
            <a:ext cx="2419032" cy="596506"/>
          </a:xfrm>
          <a:prstGeom prst="rect">
            <a:avLst/>
          </a:prstGeom>
          <a:solidFill>
            <a:schemeClr val="accent5"/>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anchor="ctr"/>
          <a:lstStyle/>
          <a:p>
            <a:r>
              <a:rPr lang="en-US" sz="1200" b="1" dirty="0">
                <a:solidFill>
                  <a:schemeClr val="bg1"/>
                </a:solidFill>
                <a:latin typeface="+mj-lt"/>
              </a:rPr>
              <a:t>Sharable Snapshot</a:t>
            </a:r>
          </a:p>
        </p:txBody>
      </p:sp>
      <p:sp>
        <p:nvSpPr>
          <p:cNvPr id="28" name="Rectangle 27"/>
          <p:cNvSpPr>
            <a:spLocks/>
          </p:cNvSpPr>
          <p:nvPr/>
        </p:nvSpPr>
        <p:spPr bwMode="white">
          <a:xfrm>
            <a:off x="3747333" y="3429000"/>
            <a:ext cx="3770436" cy="596506"/>
          </a:xfrm>
          <a:prstGeom prst="rect">
            <a:avLst/>
          </a:prstGeom>
          <a:solidFill>
            <a:schemeClr val="accent3"/>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anchor="ctr"/>
          <a:lstStyle/>
          <a:p>
            <a:r>
              <a:rPr lang="en-US" sz="1200" b="1" dirty="0">
                <a:solidFill>
                  <a:schemeClr val="bg1"/>
                </a:solidFill>
                <a:latin typeface="+mj-lt"/>
              </a:rPr>
              <a:t>Data in this Report</a:t>
            </a:r>
          </a:p>
        </p:txBody>
      </p:sp>
      <p:sp>
        <p:nvSpPr>
          <p:cNvPr id="29" name="Rectangle 28"/>
          <p:cNvSpPr>
            <a:spLocks/>
          </p:cNvSpPr>
          <p:nvPr/>
        </p:nvSpPr>
        <p:spPr bwMode="white">
          <a:xfrm>
            <a:off x="7735763" y="3429000"/>
            <a:ext cx="3770436" cy="596506"/>
          </a:xfrm>
          <a:prstGeom prst="rect">
            <a:avLst/>
          </a:prstGeom>
          <a:solidFill>
            <a:schemeClr val="accent4"/>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anchor="ctr"/>
          <a:lstStyle/>
          <a:p>
            <a:r>
              <a:rPr lang="en-US" sz="1200" b="1" dirty="0">
                <a:solidFill>
                  <a:schemeClr val="bg1"/>
                </a:solidFill>
                <a:latin typeface="+mj-lt"/>
              </a:rPr>
              <a:t>Data Accuracy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bwMode="white">
          <a:xfrm>
            <a:off x="685800" y="648685"/>
            <a:ext cx="2272934" cy="913839"/>
          </a:xfrm>
          <a:ln>
            <a:headEnd type="none"/>
            <a:tailEnd type="none"/>
          </a:ln>
        </p:spPr>
        <p:txBody>
          <a:bodyPr wrap="square"/>
          <a:lstStyle/>
          <a:p>
            <a:r>
              <a:rPr lang="en-US" b="1" dirty="0"/>
              <a:t>Executive </a:t>
            </a:r>
            <a:br>
              <a:rPr lang="en-US" b="1" dirty="0"/>
            </a:br>
            <a:r>
              <a:rPr lang="en-US" b="1" dirty="0"/>
              <a:t>Summary</a:t>
            </a:r>
          </a:p>
        </p:txBody>
      </p:sp>
      <p:sp>
        <p:nvSpPr>
          <p:cNvPr id="4" name="Slide Number Placeholder 3"/>
          <p:cNvSpPr>
            <a:spLocks noGrp="1"/>
          </p:cNvSpPr>
          <p:nvPr>
            <p:ph type="sldNum" idx="12"/>
          </p:nvPr>
        </p:nvSpPr>
        <p:spPr bwMode="white">
          <a:ln>
            <a:headEnd type="none"/>
            <a:tailEnd type="none"/>
          </a:ln>
        </p:spPr>
        <p:txBody>
          <a:bodyPr wrap="square"/>
          <a:lstStyle/>
          <a:p>
            <a:fld id="{4737D6AF-2FA5-476A-AF60-7A8CDF2E2DFB}" type="slidenum">
              <a:rPr lang="en-US" dirty="0"/>
              <a:t>5</a:t>
            </a:fld>
            <a:endParaRPr lang="en-US" dirty="0"/>
          </a:p>
        </p:txBody>
      </p:sp>
      <p:sp>
        <p:nvSpPr>
          <p:cNvPr id="14" name="Content Placeholder 1"/>
          <p:cNvSpPr txBox="1">
            <a:spLocks noChangeArrowheads="1"/>
          </p:cNvSpPr>
          <p:nvPr/>
        </p:nvSpPr>
        <p:spPr bwMode="white">
          <a:xfrm>
            <a:off x="685800" y="1600201"/>
            <a:ext cx="2272938" cy="4576762"/>
          </a:xfrm>
          <a:prstGeom prst="rect">
            <a:avLst/>
          </a:prstGeom>
          <a:ln>
            <a:headEnd type="none"/>
            <a:tailEnd type="none"/>
          </a:ln>
        </p:spPr>
        <p:txBody>
          <a:bodyPr wrap="square" lIns="0" tIns="0" rIns="0" bIns="0">
            <a:noAutofit/>
          </a:bodyPr>
          <a:lstStyle>
            <a:lvl1pPr marL="228600" indent="-228600" algn="l" defTabSz="914400" rtl="0">
              <a:lnSpc>
                <a:spcPct val="130000"/>
              </a:lnSpc>
              <a:spcBef>
                <a:spcPts val="1200"/>
              </a:spcBef>
              <a:buFont typeface="Arial"/>
              <a:buChar char="•"/>
              <a:defRPr sz="1000" kern="1200" dirty="0">
                <a:solidFill>
                  <a:schemeClr val="tx1"/>
                </a:solidFill>
                <a:latin typeface="+mn-lt"/>
                <a:ea typeface="+mn-ea"/>
                <a:cs typeface="+mn-cs"/>
              </a:defRPr>
            </a:lvl1pPr>
            <a:lvl2pPr marL="457200" indent="-223838" algn="l" defTabSz="914400" rtl="0">
              <a:lnSpc>
                <a:spcPct val="130000"/>
              </a:lnSpc>
              <a:spcBef>
                <a:spcPts val="600"/>
              </a:spcBef>
              <a:buFont typeface="Calibri"/>
              <a:buChar char="−"/>
              <a:defRPr sz="1000" kern="1200" dirty="0">
                <a:solidFill>
                  <a:schemeClr val="tx1"/>
                </a:solidFill>
                <a:latin typeface="+mn-lt"/>
                <a:ea typeface="+mn-ea"/>
                <a:cs typeface="+mn-cs"/>
              </a:defRPr>
            </a:lvl2pPr>
            <a:lvl3pPr marL="690563" indent="-233363" algn="l" defTabSz="914400" rtl="0">
              <a:lnSpc>
                <a:spcPct val="130000"/>
              </a:lnSpc>
              <a:spcBef>
                <a:spcPts val="600"/>
              </a:spcBef>
              <a:buFont typeface="Calibri"/>
              <a:buChar char="−"/>
              <a:defRPr sz="1000" kern="1200" dirty="0">
                <a:solidFill>
                  <a:schemeClr val="tx1"/>
                </a:solidFill>
                <a:latin typeface="+mn-lt"/>
                <a:ea typeface="+mn-ea"/>
                <a:cs typeface="+mn-cs"/>
              </a:defRPr>
            </a:lvl3pPr>
            <a:lvl4pPr marL="914400" indent="-223838" algn="l" defTabSz="914400" rtl="0">
              <a:lnSpc>
                <a:spcPct val="130000"/>
              </a:lnSpc>
              <a:spcBef>
                <a:spcPts val="600"/>
              </a:spcBef>
              <a:buFont typeface="Calibri"/>
              <a:buChar char="−"/>
              <a:defRPr sz="1000" kern="1200" dirty="0">
                <a:solidFill>
                  <a:schemeClr val="tx1"/>
                </a:solidFill>
                <a:latin typeface="+mn-lt"/>
                <a:ea typeface="+mn-ea"/>
                <a:cs typeface="+mn-cs"/>
              </a:defRPr>
            </a:lvl4pPr>
            <a:lvl5pPr marL="1147763" indent="-233363" algn="l" defTabSz="914400" rtl="0">
              <a:lnSpc>
                <a:spcPct val="130000"/>
              </a:lnSpc>
              <a:spcBef>
                <a:spcPts val="600"/>
              </a:spcBef>
              <a:buFont typeface="Calibri"/>
              <a:buChar char="−"/>
              <a:defRPr sz="1000" kern="1200" dirty="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kern="1200" dirty="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kern="1200" dirty="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kern="1200" dirty="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kern="1200" dirty="0">
                <a:solidFill>
                  <a:schemeClr val="tx1"/>
                </a:solidFill>
                <a:latin typeface="+mn-lt"/>
                <a:ea typeface="+mn-ea"/>
                <a:cs typeface="+mn-cs"/>
              </a:defRPr>
            </a:lvl9pPr>
          </a:lstStyle>
          <a:p>
            <a:pPr marL="0" indent="0" defTabSz="914400">
              <a:buFont typeface="Arial"/>
              <a:buNone/>
            </a:pPr>
            <a:r>
              <a:rPr lang="en-US" sz="1200" b="1" dirty="0">
                <a:solidFill>
                  <a:schemeClr val="accent1"/>
                </a:solidFill>
                <a:latin typeface="Open Sans"/>
              </a:rPr>
              <a:t>This school year, </a:t>
            </a:r>
          </a:p>
          <a:p>
            <a:pPr marL="0" indent="0" defTabSz="914400">
              <a:lnSpc>
                <a:spcPct val="150000"/>
              </a:lnSpc>
              <a:spcAft>
                <a:spcPts val="200"/>
              </a:spcAft>
              <a:buNone/>
            </a:pPr>
            <a:r>
              <a:rPr lang="en-US" sz="1100" dirty="0">
                <a:solidFill>
                  <a:srgbClr val="4A4A4A"/>
                </a:solidFill>
              </a:rPr>
              <a:t>2,309 Georgia Institute of Technology students took part in Sexual Assault Prevention for Graduate Students (SAPG). This course, developed by prevention education and compliance experts, uses relatable scenarios and interactive elements to provide students with strategies for healthy behavior and skills to support bystander intervention.</a:t>
            </a:r>
            <a:endParaRPr lang="en-US" dirty="0">
              <a:solidFill>
                <a:srgbClr val="4A4A4A"/>
              </a:solidFill>
            </a:endParaRPr>
          </a:p>
        </p:txBody>
      </p:sp>
      <p:cxnSp>
        <p:nvCxnSpPr>
          <p:cNvPr id="16" name="Straight Connector 15"/>
          <p:cNvCxnSpPr/>
          <p:nvPr/>
        </p:nvCxnSpPr>
        <p:spPr bwMode="white">
          <a:xfrm>
            <a:off x="3384550" y="685800"/>
            <a:ext cx="0" cy="54864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bwMode="white">
          <a:xfrm>
            <a:off x="6430813" y="685800"/>
            <a:ext cx="0" cy="54864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bwMode="white">
          <a:xfrm>
            <a:off x="11506200" y="685800"/>
            <a:ext cx="0" cy="54864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3" name="Content Placeholder 1"/>
          <p:cNvSpPr txBox="1">
            <a:spLocks noChangeArrowheads="1"/>
          </p:cNvSpPr>
          <p:nvPr/>
        </p:nvSpPr>
        <p:spPr bwMode="white">
          <a:xfrm>
            <a:off x="3771213" y="2348345"/>
            <a:ext cx="2272938" cy="3828618"/>
          </a:xfrm>
          <a:prstGeom prst="rect">
            <a:avLst/>
          </a:prstGeom>
          <a:ln>
            <a:headEnd type="none"/>
            <a:tailEnd type="none"/>
          </a:ln>
        </p:spPr>
        <p:txBody>
          <a:bodyPr wrap="square" lIns="0" tIns="0" rIns="0" bIns="0">
            <a:noAutofit/>
          </a:bodyPr>
          <a:lstStyle>
            <a:lvl1pPr marL="228600" indent="-228600" algn="l" defTabSz="914400" rtl="0">
              <a:lnSpc>
                <a:spcPct val="130000"/>
              </a:lnSpc>
              <a:spcBef>
                <a:spcPts val="1200"/>
              </a:spcBef>
              <a:buFont typeface="Arial"/>
              <a:buChar char="•"/>
              <a:defRPr sz="1000" kern="1200" dirty="0">
                <a:solidFill>
                  <a:schemeClr val="tx1"/>
                </a:solidFill>
                <a:latin typeface="+mn-lt"/>
                <a:ea typeface="+mn-ea"/>
                <a:cs typeface="+mn-cs"/>
              </a:defRPr>
            </a:lvl1pPr>
            <a:lvl2pPr marL="457200" indent="-223838" algn="l" defTabSz="914400" rtl="0">
              <a:lnSpc>
                <a:spcPct val="130000"/>
              </a:lnSpc>
              <a:spcBef>
                <a:spcPts val="600"/>
              </a:spcBef>
              <a:buFont typeface="Calibri"/>
              <a:buChar char="−"/>
              <a:defRPr sz="1000" kern="1200" dirty="0">
                <a:solidFill>
                  <a:schemeClr val="tx1"/>
                </a:solidFill>
                <a:latin typeface="+mn-lt"/>
                <a:ea typeface="+mn-ea"/>
                <a:cs typeface="+mn-cs"/>
              </a:defRPr>
            </a:lvl2pPr>
            <a:lvl3pPr marL="690563" indent="-233363" algn="l" defTabSz="914400" rtl="0">
              <a:lnSpc>
                <a:spcPct val="130000"/>
              </a:lnSpc>
              <a:spcBef>
                <a:spcPts val="600"/>
              </a:spcBef>
              <a:buFont typeface="Calibri"/>
              <a:buChar char="−"/>
              <a:defRPr sz="1000" kern="1200" dirty="0">
                <a:solidFill>
                  <a:schemeClr val="tx1"/>
                </a:solidFill>
                <a:latin typeface="+mn-lt"/>
                <a:ea typeface="+mn-ea"/>
                <a:cs typeface="+mn-cs"/>
              </a:defRPr>
            </a:lvl3pPr>
            <a:lvl4pPr marL="914400" indent="-223838" algn="l" defTabSz="914400" rtl="0">
              <a:lnSpc>
                <a:spcPct val="130000"/>
              </a:lnSpc>
              <a:spcBef>
                <a:spcPts val="600"/>
              </a:spcBef>
              <a:buFont typeface="Calibri"/>
              <a:buChar char="−"/>
              <a:defRPr sz="1000" kern="1200" dirty="0">
                <a:solidFill>
                  <a:schemeClr val="tx1"/>
                </a:solidFill>
                <a:latin typeface="+mn-lt"/>
                <a:ea typeface="+mn-ea"/>
                <a:cs typeface="+mn-cs"/>
              </a:defRPr>
            </a:lvl4pPr>
            <a:lvl5pPr marL="1147763" indent="-233363" algn="l" defTabSz="914400" rtl="0">
              <a:lnSpc>
                <a:spcPct val="130000"/>
              </a:lnSpc>
              <a:spcBef>
                <a:spcPts val="600"/>
              </a:spcBef>
              <a:buFont typeface="Calibri"/>
              <a:buChar char="−"/>
              <a:defRPr sz="1000" kern="1200" dirty="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kern="1200" dirty="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kern="1200" dirty="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kern="1200" dirty="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kern="1200" dirty="0">
                <a:solidFill>
                  <a:schemeClr val="tx1"/>
                </a:solidFill>
                <a:latin typeface="+mn-lt"/>
                <a:ea typeface="+mn-ea"/>
                <a:cs typeface="+mn-cs"/>
              </a:defRPr>
            </a:lvl9pPr>
          </a:lstStyle>
          <a:p>
            <a:pPr marL="0" indent="0" defTabSz="914400">
              <a:buNone/>
            </a:pPr>
            <a:r>
              <a:rPr lang="en-US" b="1" dirty="0">
                <a:latin typeface="Open Sans"/>
              </a:rPr>
              <a:t>Course Impact</a:t>
            </a:r>
          </a:p>
          <a:p>
            <a:pPr marL="0" indent="0" defTabSz="914400">
              <a:lnSpc>
                <a:spcPts val="1400"/>
              </a:lnSpc>
              <a:spcAft>
                <a:spcPts val="200"/>
              </a:spcAft>
              <a:buNone/>
            </a:pPr>
            <a:r>
              <a:rPr lang="en-US" dirty="0">
                <a:latin typeface="Open Sans"/>
              </a:rPr>
              <a:t>SAPG is designed to equip your students with knowledge and skills to support healthier decisions related to romantic relationships, sexual interactions, consent, and supporting peers on their campus.</a:t>
            </a:r>
          </a:p>
          <a:p>
            <a:pPr marL="0" indent="0" defTabSz="914400">
              <a:lnSpc>
                <a:spcPts val="1400"/>
              </a:lnSpc>
              <a:spcAft>
                <a:spcPts val="200"/>
              </a:spcAft>
              <a:buNone/>
            </a:pPr>
            <a:r>
              <a:rPr lang="en-US" dirty="0">
                <a:latin typeface="Open Sans"/>
              </a:rPr>
              <a:t>Georgia Institute of Technology students increased their knowledge of topics related to sexual assault prevention by 11%. When it comes to skills, 87% of your students agreed that SAPG </a:t>
            </a:r>
            <a:r>
              <a:rPr lang="en" dirty="0">
                <a:latin typeface="Open Sans"/>
              </a:rPr>
              <a:t>helped them identify characteristics of healthy and unhealthy relationships</a:t>
            </a:r>
            <a:r>
              <a:rPr lang="en-US" dirty="0">
                <a:latin typeface="Open Sans"/>
              </a:rPr>
              <a:t>, and 84% reported that the education increased their confidence in their ability to intervene when they witnessed concerning behavior.</a:t>
            </a:r>
          </a:p>
        </p:txBody>
      </p:sp>
      <p:sp>
        <p:nvSpPr>
          <p:cNvPr id="24" name="Content Placeholder 1"/>
          <p:cNvSpPr txBox="1">
            <a:spLocks noChangeArrowheads="1"/>
          </p:cNvSpPr>
          <p:nvPr/>
        </p:nvSpPr>
        <p:spPr bwMode="white">
          <a:xfrm>
            <a:off x="6660298" y="2337965"/>
            <a:ext cx="4695560" cy="3828618"/>
          </a:xfrm>
          <a:prstGeom prst="rect">
            <a:avLst/>
          </a:prstGeom>
          <a:ln>
            <a:headEnd type="none"/>
            <a:tailEnd type="none"/>
          </a:ln>
        </p:spPr>
        <p:txBody>
          <a:bodyPr wrap="square" lIns="0" tIns="0" rIns="0" bIns="0">
            <a:noAutofit/>
          </a:bodyPr>
          <a:lstStyle>
            <a:lvl1pPr marL="228600" indent="-228600" algn="l" defTabSz="914400" rtl="0">
              <a:lnSpc>
                <a:spcPct val="130000"/>
              </a:lnSpc>
              <a:spcBef>
                <a:spcPts val="1200"/>
              </a:spcBef>
              <a:buFont typeface="Arial"/>
              <a:buChar char="•"/>
              <a:defRPr sz="1000" kern="1200" dirty="0">
                <a:solidFill>
                  <a:schemeClr val="tx1"/>
                </a:solidFill>
                <a:latin typeface="+mn-lt"/>
                <a:ea typeface="+mn-ea"/>
                <a:cs typeface="+mn-cs"/>
              </a:defRPr>
            </a:lvl1pPr>
            <a:lvl2pPr marL="457200" indent="-223838" algn="l" defTabSz="914400" rtl="0">
              <a:lnSpc>
                <a:spcPct val="130000"/>
              </a:lnSpc>
              <a:spcBef>
                <a:spcPts val="600"/>
              </a:spcBef>
              <a:buFont typeface="Calibri"/>
              <a:buChar char="−"/>
              <a:defRPr sz="1000" kern="1200" dirty="0">
                <a:solidFill>
                  <a:schemeClr val="tx1"/>
                </a:solidFill>
                <a:latin typeface="+mn-lt"/>
                <a:ea typeface="+mn-ea"/>
                <a:cs typeface="+mn-cs"/>
              </a:defRPr>
            </a:lvl2pPr>
            <a:lvl3pPr marL="690563" indent="-233363" algn="l" defTabSz="914400" rtl="0">
              <a:lnSpc>
                <a:spcPct val="130000"/>
              </a:lnSpc>
              <a:spcBef>
                <a:spcPts val="600"/>
              </a:spcBef>
              <a:buFont typeface="Calibri"/>
              <a:buChar char="−"/>
              <a:defRPr sz="1000" kern="1200" dirty="0">
                <a:solidFill>
                  <a:schemeClr val="tx1"/>
                </a:solidFill>
                <a:latin typeface="+mn-lt"/>
                <a:ea typeface="+mn-ea"/>
                <a:cs typeface="+mn-cs"/>
              </a:defRPr>
            </a:lvl3pPr>
            <a:lvl4pPr marL="914400" indent="-223838" algn="l" defTabSz="914400" rtl="0">
              <a:lnSpc>
                <a:spcPct val="130000"/>
              </a:lnSpc>
              <a:spcBef>
                <a:spcPts val="600"/>
              </a:spcBef>
              <a:buFont typeface="Calibri"/>
              <a:buChar char="−"/>
              <a:defRPr sz="1000" kern="1200" dirty="0">
                <a:solidFill>
                  <a:schemeClr val="tx1"/>
                </a:solidFill>
                <a:latin typeface="+mn-lt"/>
                <a:ea typeface="+mn-ea"/>
                <a:cs typeface="+mn-cs"/>
              </a:defRPr>
            </a:lvl4pPr>
            <a:lvl5pPr marL="1147763" indent="-233363" algn="l" defTabSz="914400" rtl="0">
              <a:lnSpc>
                <a:spcPct val="130000"/>
              </a:lnSpc>
              <a:spcBef>
                <a:spcPts val="600"/>
              </a:spcBef>
              <a:buFont typeface="Calibri"/>
              <a:buChar char="−"/>
              <a:defRPr sz="1000" kern="1200" dirty="0">
                <a:solidFill>
                  <a:schemeClr val="tx1"/>
                </a:solidFill>
                <a:latin typeface="+mn-lt"/>
                <a:ea typeface="+mn-ea"/>
                <a:cs typeface="+mn-cs"/>
              </a:defRPr>
            </a:lvl5pPr>
            <a:lvl6pPr marL="2514600" indent="-228600" algn="l" defTabSz="914400" rtl="0">
              <a:lnSpc>
                <a:spcPct val="90000"/>
              </a:lnSpc>
              <a:spcBef>
                <a:spcPts val="500"/>
              </a:spcBef>
              <a:buFont typeface="Arial"/>
              <a:buChar char="•"/>
              <a:defRPr sz="1800" kern="1200" dirty="0">
                <a:solidFill>
                  <a:schemeClr val="tx1"/>
                </a:solidFill>
                <a:latin typeface="+mn-lt"/>
                <a:ea typeface="+mn-ea"/>
                <a:cs typeface="+mn-cs"/>
              </a:defRPr>
            </a:lvl6pPr>
            <a:lvl7pPr marL="2971800" indent="-228600" algn="l" defTabSz="914400" rtl="0">
              <a:lnSpc>
                <a:spcPct val="90000"/>
              </a:lnSpc>
              <a:spcBef>
                <a:spcPts val="500"/>
              </a:spcBef>
              <a:buFont typeface="Arial"/>
              <a:buChar char="•"/>
              <a:defRPr sz="1800" kern="1200" dirty="0">
                <a:solidFill>
                  <a:schemeClr val="tx1"/>
                </a:solidFill>
                <a:latin typeface="+mn-lt"/>
                <a:ea typeface="+mn-ea"/>
                <a:cs typeface="+mn-cs"/>
              </a:defRPr>
            </a:lvl7pPr>
            <a:lvl8pPr marL="3429000" indent="-228600" algn="l" defTabSz="914400" rtl="0">
              <a:lnSpc>
                <a:spcPct val="90000"/>
              </a:lnSpc>
              <a:spcBef>
                <a:spcPts val="500"/>
              </a:spcBef>
              <a:buFont typeface="Arial"/>
              <a:buChar char="•"/>
              <a:defRPr sz="1800" kern="1200" dirty="0">
                <a:solidFill>
                  <a:schemeClr val="tx1"/>
                </a:solidFill>
                <a:latin typeface="+mn-lt"/>
                <a:ea typeface="+mn-ea"/>
                <a:cs typeface="+mn-cs"/>
              </a:defRPr>
            </a:lvl8pPr>
            <a:lvl9pPr marL="3886200" indent="-228600" algn="l" defTabSz="914400" rtl="0">
              <a:lnSpc>
                <a:spcPct val="90000"/>
              </a:lnSpc>
              <a:spcBef>
                <a:spcPts val="500"/>
              </a:spcBef>
              <a:buFont typeface="Arial"/>
              <a:buChar char="•"/>
              <a:defRPr sz="1800" kern="1200" dirty="0">
                <a:solidFill>
                  <a:schemeClr val="tx1"/>
                </a:solidFill>
                <a:latin typeface="+mn-lt"/>
                <a:ea typeface="+mn-ea"/>
                <a:cs typeface="+mn-cs"/>
              </a:defRPr>
            </a:lvl9pPr>
          </a:lstStyle>
          <a:p>
            <a:pPr marL="0" indent="0" defTabSz="914400">
              <a:buNone/>
            </a:pPr>
            <a:r>
              <a:rPr lang="en-US" b="1" dirty="0">
                <a:latin typeface="Open Sans"/>
              </a:rPr>
              <a:t>Behavioral Intentions &amp; Norms</a:t>
            </a:r>
          </a:p>
          <a:p>
            <a:pPr marL="0" indent="0" defTabSz="914400">
              <a:lnSpc>
                <a:spcPts val="1400"/>
              </a:lnSpc>
              <a:spcAft>
                <a:spcPts val="200"/>
              </a:spcAft>
              <a:buNone/>
            </a:pPr>
            <a:r>
              <a:rPr lang="en-US" dirty="0">
                <a:latin typeface="Open Sans"/>
              </a:rPr>
              <a:t>Change is driven, in part, by an individual’s perception of the social environment surrounding  behavior — the community norms.</a:t>
            </a:r>
          </a:p>
          <a:p>
            <a:pPr marL="0" indent="0" defTabSz="914400">
              <a:lnSpc>
                <a:spcPts val="1400"/>
              </a:lnSpc>
              <a:spcAft>
                <a:spcPts val="200"/>
              </a:spcAft>
              <a:buNone/>
            </a:pPr>
            <a:r>
              <a:rPr lang="en-US" dirty="0">
                <a:latin typeface="Open Sans"/>
              </a:rPr>
              <a:t>Most students taking this course report healthy attitudes and behaviors related to sex and relationships. This includes 94% of students who say they would refrain from sexual activity if the other person was incapacitated, but only 71% of those same students believe their peers would do the same. </a:t>
            </a:r>
          </a:p>
          <a:p>
            <a:pPr marL="0" indent="0" defTabSz="914400">
              <a:lnSpc>
                <a:spcPts val="1400"/>
              </a:lnSpc>
              <a:spcAft>
                <a:spcPts val="200"/>
              </a:spcAft>
              <a:buNone/>
            </a:pPr>
            <a:r>
              <a:rPr lang="en-US" dirty="0">
                <a:latin typeface="Open Sans"/>
              </a:rPr>
              <a:t>Among students at Georgia Institute of Technology who took SAPG, 40% agreed that they could play a role in preventing sexual assault on their campus. And a substantial number of your students, after taking SAPG, reported that they knew how to report a sexual assault at their school. Further, 40% felt that your institution offered good resources for students going through difficult times. </a:t>
            </a:r>
          </a:p>
          <a:p>
            <a:pPr marL="0" indent="0" defTabSz="914400">
              <a:lnSpc>
                <a:spcPts val="1400"/>
              </a:lnSpc>
              <a:spcAft>
                <a:spcPts val="200"/>
              </a:spcAft>
              <a:buNone/>
            </a:pPr>
            <a:r>
              <a:rPr lang="en-US" dirty="0">
                <a:latin typeface="Open Sans"/>
              </a:rPr>
              <a:t>Your Sexual Assault Prevention for Graduate Students Impact Report includes detailed information about how your students think, feel, and behave in romantic and sexual relationships. This data can be invaluable in guiding your prevention programming for maximum impact.</a:t>
            </a:r>
          </a:p>
        </p:txBody>
      </p:sp>
      <p:grpSp>
        <p:nvGrpSpPr>
          <p:cNvPr id="3" name="Group 2"/>
          <p:cNvGrpSpPr>
            <a:grpSpLocks/>
          </p:cNvGrpSpPr>
          <p:nvPr/>
        </p:nvGrpSpPr>
        <p:grpSpPr bwMode="white">
          <a:xfrm>
            <a:off x="8282707" y="681037"/>
            <a:ext cx="1371600" cy="1371600"/>
            <a:chOff x="6759574" y="685800"/>
            <a:chExt cx="1371600" cy="1371600"/>
          </a:xfrm>
        </p:grpSpPr>
        <p:sp>
          <p:nvSpPr>
            <p:cNvPr id="20" name="Oval 19"/>
            <p:cNvSpPr>
              <a:spLocks/>
            </p:cNvSpPr>
            <p:nvPr/>
          </p:nvSpPr>
          <p:spPr bwMode="white">
            <a:xfrm>
              <a:off x="6759574" y="685800"/>
              <a:ext cx="1371600" cy="1371600"/>
            </a:xfrm>
            <a:prstGeom prst="ellipse">
              <a:avLst/>
            </a:prstGeom>
            <a:solidFill>
              <a:schemeClr val="accent2"/>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26" name="Freeform: Shape 25"/>
            <p:cNvSpPr>
              <a:spLocks/>
            </p:cNvSpPr>
            <p:nvPr/>
          </p:nvSpPr>
          <p:spPr bwMode="white">
            <a:xfrm>
              <a:off x="7177343" y="971128"/>
              <a:ext cx="536063" cy="800944"/>
            </a:xfrm>
            <a:custGeom>
              <a:avLst/>
              <a:gdLst>
                <a:gd name="connsiteX0" fmla="*/ 97898 w 135031"/>
                <a:gd name="connsiteY0" fmla="*/ 115849 h 201752"/>
                <a:gd name="connsiteX1" fmla="*/ 86142 w 135031"/>
                <a:gd name="connsiteY1" fmla="*/ 115849 h 201752"/>
                <a:gd name="connsiteX2" fmla="*/ 86142 w 135031"/>
                <a:gd name="connsiteY2" fmla="*/ 101234 h 201752"/>
                <a:gd name="connsiteX3" fmla="*/ 105365 w 135031"/>
                <a:gd name="connsiteY3" fmla="*/ 75022 h 201752"/>
                <a:gd name="connsiteX4" fmla="*/ 115372 w 135031"/>
                <a:gd name="connsiteY4" fmla="*/ 63743 h 201752"/>
                <a:gd name="connsiteX5" fmla="*/ 115372 w 135031"/>
                <a:gd name="connsiteY5" fmla="*/ 51511 h 201752"/>
                <a:gd name="connsiteX6" fmla="*/ 106159 w 135031"/>
                <a:gd name="connsiteY6" fmla="*/ 40390 h 201752"/>
                <a:gd name="connsiteX7" fmla="*/ 106159 w 135031"/>
                <a:gd name="connsiteY7" fmla="*/ 38643 h 201752"/>
                <a:gd name="connsiteX8" fmla="*/ 67714 w 135031"/>
                <a:gd name="connsiteY8" fmla="*/ 199 h 201752"/>
                <a:gd name="connsiteX9" fmla="*/ 29270 w 135031"/>
                <a:gd name="connsiteY9" fmla="*/ 38643 h 201752"/>
                <a:gd name="connsiteX10" fmla="*/ 29270 w 135031"/>
                <a:gd name="connsiteY10" fmla="*/ 40232 h 201752"/>
                <a:gd name="connsiteX11" fmla="*/ 19898 w 135031"/>
                <a:gd name="connsiteY11" fmla="*/ 51352 h 201752"/>
                <a:gd name="connsiteX12" fmla="*/ 19898 w 135031"/>
                <a:gd name="connsiteY12" fmla="*/ 63584 h 201752"/>
                <a:gd name="connsiteX13" fmla="*/ 29906 w 135031"/>
                <a:gd name="connsiteY13" fmla="*/ 74863 h 201752"/>
                <a:gd name="connsiteX14" fmla="*/ 49128 w 135031"/>
                <a:gd name="connsiteY14" fmla="*/ 100916 h 201752"/>
                <a:gd name="connsiteX15" fmla="*/ 49128 w 135031"/>
                <a:gd name="connsiteY15" fmla="*/ 115690 h 201752"/>
                <a:gd name="connsiteX16" fmla="*/ 37372 w 135031"/>
                <a:gd name="connsiteY16" fmla="*/ 115690 h 201752"/>
                <a:gd name="connsiteX17" fmla="*/ 199 w 135031"/>
                <a:gd name="connsiteY17" fmla="*/ 152864 h 201752"/>
                <a:gd name="connsiteX18" fmla="*/ 199 w 135031"/>
                <a:gd name="connsiteY18" fmla="*/ 198933 h 201752"/>
                <a:gd name="connsiteX19" fmla="*/ 3376 w 135031"/>
                <a:gd name="connsiteY19" fmla="*/ 202110 h 201752"/>
                <a:gd name="connsiteX20" fmla="*/ 132212 w 135031"/>
                <a:gd name="connsiteY20" fmla="*/ 202110 h 201752"/>
                <a:gd name="connsiteX21" fmla="*/ 135389 w 135031"/>
                <a:gd name="connsiteY21" fmla="*/ 198933 h 201752"/>
                <a:gd name="connsiteX22" fmla="*/ 135389 w 135031"/>
                <a:gd name="connsiteY22" fmla="*/ 152864 h 201752"/>
                <a:gd name="connsiteX23" fmla="*/ 97898 w 135031"/>
                <a:gd name="connsiteY23" fmla="*/ 115849 h 201752"/>
                <a:gd name="connsiteX24" fmla="*/ 67556 w 135031"/>
                <a:gd name="connsiteY24" fmla="*/ 6712 h 201752"/>
                <a:gd name="connsiteX25" fmla="*/ 99645 w 135031"/>
                <a:gd name="connsiteY25" fmla="*/ 38802 h 201752"/>
                <a:gd name="connsiteX26" fmla="*/ 99645 w 135031"/>
                <a:gd name="connsiteY26" fmla="*/ 40390 h 201752"/>
                <a:gd name="connsiteX27" fmla="*/ 84713 w 135031"/>
                <a:gd name="connsiteY27" fmla="*/ 21963 h 201752"/>
                <a:gd name="connsiteX28" fmla="*/ 82171 w 135031"/>
                <a:gd name="connsiteY28" fmla="*/ 19580 h 201752"/>
                <a:gd name="connsiteX29" fmla="*/ 78994 w 135031"/>
                <a:gd name="connsiteY29" fmla="*/ 21009 h 201752"/>
                <a:gd name="connsiteX30" fmla="*/ 35307 w 135031"/>
                <a:gd name="connsiteY30" fmla="*/ 40549 h 201752"/>
                <a:gd name="connsiteX31" fmla="*/ 35307 w 135031"/>
                <a:gd name="connsiteY31" fmla="*/ 38802 h 201752"/>
                <a:gd name="connsiteX32" fmla="*/ 67556 w 135031"/>
                <a:gd name="connsiteY32" fmla="*/ 6712 h 201752"/>
                <a:gd name="connsiteX33" fmla="*/ 35625 w 135031"/>
                <a:gd name="connsiteY33" fmla="*/ 71368 h 201752"/>
                <a:gd name="connsiteX34" fmla="*/ 34354 w 135031"/>
                <a:gd name="connsiteY34" fmla="*/ 69144 h 201752"/>
                <a:gd name="connsiteX35" fmla="*/ 32447 w 135031"/>
                <a:gd name="connsiteY35" fmla="*/ 68509 h 201752"/>
                <a:gd name="connsiteX36" fmla="*/ 31812 w 135031"/>
                <a:gd name="connsiteY36" fmla="*/ 68509 h 201752"/>
                <a:gd name="connsiteX37" fmla="*/ 25934 w 135031"/>
                <a:gd name="connsiteY37" fmla="*/ 63584 h 201752"/>
                <a:gd name="connsiteX38" fmla="*/ 25934 w 135031"/>
                <a:gd name="connsiteY38" fmla="*/ 51352 h 201752"/>
                <a:gd name="connsiteX39" fmla="*/ 30859 w 135031"/>
                <a:gd name="connsiteY39" fmla="*/ 46427 h 201752"/>
                <a:gd name="connsiteX40" fmla="*/ 31653 w 135031"/>
                <a:gd name="connsiteY40" fmla="*/ 46427 h 201752"/>
                <a:gd name="connsiteX41" fmla="*/ 32447 w 135031"/>
                <a:gd name="connsiteY41" fmla="*/ 46427 h 201752"/>
                <a:gd name="connsiteX42" fmla="*/ 33401 w 135031"/>
                <a:gd name="connsiteY42" fmla="*/ 46586 h 201752"/>
                <a:gd name="connsiteX43" fmla="*/ 36896 w 135031"/>
                <a:gd name="connsiteY43" fmla="*/ 46586 h 201752"/>
                <a:gd name="connsiteX44" fmla="*/ 80423 w 135031"/>
                <a:gd name="connsiteY44" fmla="*/ 28794 h 201752"/>
                <a:gd name="connsiteX45" fmla="*/ 99486 w 135031"/>
                <a:gd name="connsiteY45" fmla="*/ 46427 h 201752"/>
                <a:gd name="connsiteX46" fmla="*/ 101552 w 135031"/>
                <a:gd name="connsiteY46" fmla="*/ 45951 h 201752"/>
                <a:gd name="connsiteX47" fmla="*/ 103299 w 135031"/>
                <a:gd name="connsiteY47" fmla="*/ 46268 h 201752"/>
                <a:gd name="connsiteX48" fmla="*/ 103935 w 135031"/>
                <a:gd name="connsiteY48" fmla="*/ 46268 h 201752"/>
                <a:gd name="connsiteX49" fmla="*/ 108859 w 135031"/>
                <a:gd name="connsiteY49" fmla="*/ 51193 h 201752"/>
                <a:gd name="connsiteX50" fmla="*/ 108859 w 135031"/>
                <a:gd name="connsiteY50" fmla="*/ 63425 h 201752"/>
                <a:gd name="connsiteX51" fmla="*/ 103935 w 135031"/>
                <a:gd name="connsiteY51" fmla="*/ 68350 h 201752"/>
                <a:gd name="connsiteX52" fmla="*/ 103140 w 135031"/>
                <a:gd name="connsiteY52" fmla="*/ 68350 h 201752"/>
                <a:gd name="connsiteX53" fmla="*/ 100757 w 135031"/>
                <a:gd name="connsiteY53" fmla="*/ 68985 h 201752"/>
                <a:gd name="connsiteX54" fmla="*/ 99486 w 135031"/>
                <a:gd name="connsiteY54" fmla="*/ 71209 h 201752"/>
                <a:gd name="connsiteX55" fmla="*/ 67556 w 135031"/>
                <a:gd name="connsiteY55" fmla="*/ 99486 h 201752"/>
                <a:gd name="connsiteX56" fmla="*/ 35625 w 135031"/>
                <a:gd name="connsiteY56" fmla="*/ 71368 h 201752"/>
                <a:gd name="connsiteX57" fmla="*/ 128717 w 135031"/>
                <a:gd name="connsiteY57" fmla="*/ 196074 h 201752"/>
                <a:gd name="connsiteX58" fmla="*/ 6235 w 135031"/>
                <a:gd name="connsiteY58" fmla="*/ 196074 h 201752"/>
                <a:gd name="connsiteX59" fmla="*/ 6235 w 135031"/>
                <a:gd name="connsiteY59" fmla="*/ 153181 h 201752"/>
                <a:gd name="connsiteX60" fmla="*/ 37055 w 135031"/>
                <a:gd name="connsiteY60" fmla="*/ 122362 h 201752"/>
                <a:gd name="connsiteX61" fmla="*/ 51987 w 135031"/>
                <a:gd name="connsiteY61" fmla="*/ 122362 h 201752"/>
                <a:gd name="connsiteX62" fmla="*/ 55165 w 135031"/>
                <a:gd name="connsiteY62" fmla="*/ 119185 h 201752"/>
                <a:gd name="connsiteX63" fmla="*/ 55165 w 135031"/>
                <a:gd name="connsiteY63" fmla="*/ 104093 h 201752"/>
                <a:gd name="connsiteX64" fmla="*/ 67397 w 135031"/>
                <a:gd name="connsiteY64" fmla="*/ 106159 h 201752"/>
                <a:gd name="connsiteX65" fmla="*/ 79470 w 135031"/>
                <a:gd name="connsiteY65" fmla="*/ 104093 h 201752"/>
                <a:gd name="connsiteX66" fmla="*/ 79470 w 135031"/>
                <a:gd name="connsiteY66" fmla="*/ 119185 h 201752"/>
                <a:gd name="connsiteX67" fmla="*/ 82647 w 135031"/>
                <a:gd name="connsiteY67" fmla="*/ 122362 h 201752"/>
                <a:gd name="connsiteX68" fmla="*/ 97580 w 135031"/>
                <a:gd name="connsiteY68" fmla="*/ 122362 h 201752"/>
                <a:gd name="connsiteX69" fmla="*/ 128399 w 135031"/>
                <a:gd name="connsiteY69" fmla="*/ 153181 h 201752"/>
                <a:gd name="connsiteX70" fmla="*/ 128399 w 135031"/>
                <a:gd name="connsiteY70" fmla="*/ 196074 h 201752"/>
                <a:gd name="connsiteX71" fmla="*/ 72957 w 135031"/>
                <a:gd name="connsiteY71" fmla="*/ 89319 h 201752"/>
                <a:gd name="connsiteX72" fmla="*/ 62154 w 135031"/>
                <a:gd name="connsiteY72" fmla="*/ 89319 h 201752"/>
                <a:gd name="connsiteX73" fmla="*/ 58977 w 135031"/>
                <a:gd name="connsiteY73" fmla="*/ 86142 h 201752"/>
                <a:gd name="connsiteX74" fmla="*/ 62154 w 135031"/>
                <a:gd name="connsiteY74" fmla="*/ 82965 h 201752"/>
                <a:gd name="connsiteX75" fmla="*/ 72957 w 135031"/>
                <a:gd name="connsiteY75" fmla="*/ 82965 h 201752"/>
                <a:gd name="connsiteX76" fmla="*/ 76134 w 135031"/>
                <a:gd name="connsiteY76" fmla="*/ 86142 h 201752"/>
                <a:gd name="connsiteX77" fmla="*/ 72957 w 135031"/>
                <a:gd name="connsiteY77" fmla="*/ 89319 h 201752"/>
                <a:gd name="connsiteX78" fmla="*/ 79947 w 135031"/>
                <a:gd name="connsiteY78" fmla="*/ 130941 h 201752"/>
                <a:gd name="connsiteX79" fmla="*/ 67556 w 135031"/>
                <a:gd name="connsiteY79" fmla="*/ 136660 h 201752"/>
                <a:gd name="connsiteX80" fmla="*/ 55165 w 135031"/>
                <a:gd name="connsiteY80" fmla="*/ 130941 h 201752"/>
                <a:gd name="connsiteX81" fmla="*/ 38008 w 135031"/>
                <a:gd name="connsiteY81" fmla="*/ 149527 h 201752"/>
                <a:gd name="connsiteX82" fmla="*/ 42932 w 135031"/>
                <a:gd name="connsiteY82" fmla="*/ 162554 h 201752"/>
                <a:gd name="connsiteX83" fmla="*/ 65490 w 135031"/>
                <a:gd name="connsiteY83" fmla="*/ 184000 h 201752"/>
                <a:gd name="connsiteX84" fmla="*/ 67714 w 135031"/>
                <a:gd name="connsiteY84" fmla="*/ 184794 h 201752"/>
                <a:gd name="connsiteX85" fmla="*/ 69780 w 135031"/>
                <a:gd name="connsiteY85" fmla="*/ 184000 h 201752"/>
                <a:gd name="connsiteX86" fmla="*/ 93450 w 135031"/>
                <a:gd name="connsiteY86" fmla="*/ 161283 h 201752"/>
                <a:gd name="connsiteX87" fmla="*/ 97263 w 135031"/>
                <a:gd name="connsiteY87" fmla="*/ 149527 h 201752"/>
                <a:gd name="connsiteX88" fmla="*/ 79947 w 135031"/>
                <a:gd name="connsiteY88" fmla="*/ 130941 h 201752"/>
                <a:gd name="connsiteX89" fmla="*/ 88208 w 135031"/>
                <a:gd name="connsiteY89" fmla="*/ 157470 h 201752"/>
                <a:gd name="connsiteX90" fmla="*/ 67556 w 135031"/>
                <a:gd name="connsiteY90" fmla="*/ 177328 h 201752"/>
                <a:gd name="connsiteX91" fmla="*/ 47539 w 135031"/>
                <a:gd name="connsiteY91" fmla="*/ 158265 h 201752"/>
                <a:gd name="connsiteX92" fmla="*/ 44203 w 135031"/>
                <a:gd name="connsiteY92" fmla="*/ 149527 h 201752"/>
                <a:gd name="connsiteX93" fmla="*/ 55006 w 135031"/>
                <a:gd name="connsiteY93" fmla="*/ 137295 h 201752"/>
                <a:gd name="connsiteX94" fmla="*/ 64537 w 135031"/>
                <a:gd name="connsiteY94" fmla="*/ 143650 h 201752"/>
                <a:gd name="connsiteX95" fmla="*/ 67397 w 135031"/>
                <a:gd name="connsiteY95" fmla="*/ 145397 h 201752"/>
                <a:gd name="connsiteX96" fmla="*/ 70256 w 135031"/>
                <a:gd name="connsiteY96" fmla="*/ 143650 h 201752"/>
                <a:gd name="connsiteX97" fmla="*/ 79788 w 135031"/>
                <a:gd name="connsiteY97" fmla="*/ 137295 h 201752"/>
                <a:gd name="connsiteX98" fmla="*/ 90590 w 135031"/>
                <a:gd name="connsiteY98" fmla="*/ 149527 h 201752"/>
                <a:gd name="connsiteX99" fmla="*/ 88208 w 135031"/>
                <a:gd name="connsiteY99" fmla="*/ 157470 h 2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35031" h="201752">
                  <a:moveTo>
                    <a:pt x="97898" y="115849"/>
                  </a:moveTo>
                  <a:lnTo>
                    <a:pt x="86142" y="115849"/>
                  </a:lnTo>
                  <a:lnTo>
                    <a:pt x="86142" y="101234"/>
                  </a:lnTo>
                  <a:cubicBezTo>
                    <a:pt x="95833" y="95833"/>
                    <a:pt x="103140" y="86460"/>
                    <a:pt x="105365" y="75022"/>
                  </a:cubicBezTo>
                  <a:cubicBezTo>
                    <a:pt x="110925" y="74387"/>
                    <a:pt x="115372" y="69621"/>
                    <a:pt x="115372" y="63743"/>
                  </a:cubicBezTo>
                  <a:lnTo>
                    <a:pt x="115372" y="51511"/>
                  </a:lnTo>
                  <a:cubicBezTo>
                    <a:pt x="115372" y="45951"/>
                    <a:pt x="111401" y="41344"/>
                    <a:pt x="106159" y="40390"/>
                  </a:cubicBezTo>
                  <a:lnTo>
                    <a:pt x="106159" y="38643"/>
                  </a:lnTo>
                  <a:cubicBezTo>
                    <a:pt x="106159" y="17356"/>
                    <a:pt x="88843" y="199"/>
                    <a:pt x="67714" y="199"/>
                  </a:cubicBezTo>
                  <a:cubicBezTo>
                    <a:pt x="46427" y="199"/>
                    <a:pt x="29270" y="17514"/>
                    <a:pt x="29270" y="38643"/>
                  </a:cubicBezTo>
                  <a:lnTo>
                    <a:pt x="29270" y="40232"/>
                  </a:lnTo>
                  <a:cubicBezTo>
                    <a:pt x="24028" y="41185"/>
                    <a:pt x="19898" y="45792"/>
                    <a:pt x="19898" y="51352"/>
                  </a:cubicBezTo>
                  <a:lnTo>
                    <a:pt x="19898" y="63584"/>
                  </a:lnTo>
                  <a:cubicBezTo>
                    <a:pt x="19898" y="69462"/>
                    <a:pt x="24346" y="74228"/>
                    <a:pt x="29906" y="74863"/>
                  </a:cubicBezTo>
                  <a:cubicBezTo>
                    <a:pt x="32130" y="86142"/>
                    <a:pt x="39438" y="95674"/>
                    <a:pt x="49128" y="100916"/>
                  </a:cubicBezTo>
                  <a:lnTo>
                    <a:pt x="49128" y="115690"/>
                  </a:lnTo>
                  <a:lnTo>
                    <a:pt x="37372" y="115690"/>
                  </a:lnTo>
                  <a:cubicBezTo>
                    <a:pt x="16879" y="115690"/>
                    <a:pt x="199" y="132370"/>
                    <a:pt x="199" y="152864"/>
                  </a:cubicBezTo>
                  <a:lnTo>
                    <a:pt x="199" y="198933"/>
                  </a:lnTo>
                  <a:cubicBezTo>
                    <a:pt x="199" y="200680"/>
                    <a:pt x="1629" y="202110"/>
                    <a:pt x="3376" y="202110"/>
                  </a:cubicBezTo>
                  <a:lnTo>
                    <a:pt x="132212" y="202110"/>
                  </a:lnTo>
                  <a:cubicBezTo>
                    <a:pt x="133959" y="202110"/>
                    <a:pt x="135389" y="200680"/>
                    <a:pt x="135389" y="198933"/>
                  </a:cubicBezTo>
                  <a:lnTo>
                    <a:pt x="135389" y="152864"/>
                  </a:lnTo>
                  <a:cubicBezTo>
                    <a:pt x="135071" y="132529"/>
                    <a:pt x="118391" y="115849"/>
                    <a:pt x="97898" y="115849"/>
                  </a:cubicBezTo>
                  <a:close/>
                  <a:moveTo>
                    <a:pt x="67556" y="6712"/>
                  </a:moveTo>
                  <a:cubicBezTo>
                    <a:pt x="85348" y="6712"/>
                    <a:pt x="99645" y="21168"/>
                    <a:pt x="99645" y="38802"/>
                  </a:cubicBezTo>
                  <a:lnTo>
                    <a:pt x="99645" y="40390"/>
                  </a:lnTo>
                  <a:cubicBezTo>
                    <a:pt x="88684" y="38166"/>
                    <a:pt x="84871" y="22121"/>
                    <a:pt x="84713" y="21963"/>
                  </a:cubicBezTo>
                  <a:cubicBezTo>
                    <a:pt x="84395" y="20692"/>
                    <a:pt x="83442" y="19739"/>
                    <a:pt x="82171" y="19580"/>
                  </a:cubicBezTo>
                  <a:cubicBezTo>
                    <a:pt x="80900" y="19421"/>
                    <a:pt x="79629" y="19897"/>
                    <a:pt x="78994" y="21009"/>
                  </a:cubicBezTo>
                  <a:cubicBezTo>
                    <a:pt x="78835" y="21168"/>
                    <a:pt x="65649" y="41344"/>
                    <a:pt x="35307" y="40549"/>
                  </a:cubicBezTo>
                  <a:lnTo>
                    <a:pt x="35307" y="38802"/>
                  </a:lnTo>
                  <a:cubicBezTo>
                    <a:pt x="35466" y="21168"/>
                    <a:pt x="49763" y="6712"/>
                    <a:pt x="67556" y="6712"/>
                  </a:cubicBezTo>
                  <a:close/>
                  <a:moveTo>
                    <a:pt x="35625" y="71368"/>
                  </a:moveTo>
                  <a:cubicBezTo>
                    <a:pt x="35466" y="70415"/>
                    <a:pt x="34989" y="69780"/>
                    <a:pt x="34354" y="69144"/>
                  </a:cubicBezTo>
                  <a:cubicBezTo>
                    <a:pt x="33877" y="68668"/>
                    <a:pt x="33083" y="68509"/>
                    <a:pt x="32447" y="68509"/>
                  </a:cubicBezTo>
                  <a:cubicBezTo>
                    <a:pt x="32289" y="68509"/>
                    <a:pt x="31971" y="68509"/>
                    <a:pt x="31812" y="68509"/>
                  </a:cubicBezTo>
                  <a:cubicBezTo>
                    <a:pt x="28794" y="69144"/>
                    <a:pt x="25934" y="66602"/>
                    <a:pt x="25934" y="63584"/>
                  </a:cubicBezTo>
                  <a:lnTo>
                    <a:pt x="25934" y="51352"/>
                  </a:lnTo>
                  <a:cubicBezTo>
                    <a:pt x="25934" y="48651"/>
                    <a:pt x="28158" y="46427"/>
                    <a:pt x="30859" y="46427"/>
                  </a:cubicBezTo>
                  <a:cubicBezTo>
                    <a:pt x="31176" y="46427"/>
                    <a:pt x="31335" y="46427"/>
                    <a:pt x="31653" y="46427"/>
                  </a:cubicBezTo>
                  <a:cubicBezTo>
                    <a:pt x="31971" y="46427"/>
                    <a:pt x="32289" y="46427"/>
                    <a:pt x="32447" y="46427"/>
                  </a:cubicBezTo>
                  <a:cubicBezTo>
                    <a:pt x="32765" y="46586"/>
                    <a:pt x="33083" y="46586"/>
                    <a:pt x="33401" y="46586"/>
                  </a:cubicBezTo>
                  <a:cubicBezTo>
                    <a:pt x="34513" y="46586"/>
                    <a:pt x="35784" y="46586"/>
                    <a:pt x="36896" y="46586"/>
                  </a:cubicBezTo>
                  <a:cubicBezTo>
                    <a:pt x="60248" y="46586"/>
                    <a:pt x="74228" y="35466"/>
                    <a:pt x="80423" y="28794"/>
                  </a:cubicBezTo>
                  <a:cubicBezTo>
                    <a:pt x="83124" y="35307"/>
                    <a:pt x="88684" y="44997"/>
                    <a:pt x="99486" y="46427"/>
                  </a:cubicBezTo>
                  <a:cubicBezTo>
                    <a:pt x="100281" y="46586"/>
                    <a:pt x="100916" y="46427"/>
                    <a:pt x="101552" y="45951"/>
                  </a:cubicBezTo>
                  <a:cubicBezTo>
                    <a:pt x="102028" y="46109"/>
                    <a:pt x="102664" y="46268"/>
                    <a:pt x="103299" y="46268"/>
                  </a:cubicBezTo>
                  <a:cubicBezTo>
                    <a:pt x="103458" y="46268"/>
                    <a:pt x="103776" y="46268"/>
                    <a:pt x="103935" y="46268"/>
                  </a:cubicBezTo>
                  <a:cubicBezTo>
                    <a:pt x="106635" y="46268"/>
                    <a:pt x="108859" y="48492"/>
                    <a:pt x="108859" y="51193"/>
                  </a:cubicBezTo>
                  <a:lnTo>
                    <a:pt x="108859" y="63425"/>
                  </a:lnTo>
                  <a:cubicBezTo>
                    <a:pt x="108859" y="66126"/>
                    <a:pt x="106635" y="68350"/>
                    <a:pt x="103935" y="68350"/>
                  </a:cubicBezTo>
                  <a:cubicBezTo>
                    <a:pt x="103617" y="68350"/>
                    <a:pt x="103458" y="68350"/>
                    <a:pt x="103140" y="68350"/>
                  </a:cubicBezTo>
                  <a:cubicBezTo>
                    <a:pt x="102346" y="68191"/>
                    <a:pt x="101393" y="68350"/>
                    <a:pt x="100757" y="68985"/>
                  </a:cubicBezTo>
                  <a:cubicBezTo>
                    <a:pt x="100122" y="69462"/>
                    <a:pt x="99645" y="70256"/>
                    <a:pt x="99486" y="71209"/>
                  </a:cubicBezTo>
                  <a:cubicBezTo>
                    <a:pt x="97580" y="87254"/>
                    <a:pt x="83759" y="99486"/>
                    <a:pt x="67556" y="99486"/>
                  </a:cubicBezTo>
                  <a:cubicBezTo>
                    <a:pt x="51352" y="99645"/>
                    <a:pt x="37690" y="87572"/>
                    <a:pt x="35625" y="71368"/>
                  </a:cubicBezTo>
                  <a:close/>
                  <a:moveTo>
                    <a:pt x="128717" y="196074"/>
                  </a:moveTo>
                  <a:lnTo>
                    <a:pt x="6235" y="196074"/>
                  </a:lnTo>
                  <a:lnTo>
                    <a:pt x="6235" y="153181"/>
                  </a:lnTo>
                  <a:cubicBezTo>
                    <a:pt x="6235" y="136183"/>
                    <a:pt x="20056" y="122362"/>
                    <a:pt x="37055" y="122362"/>
                  </a:cubicBezTo>
                  <a:lnTo>
                    <a:pt x="51987" y="122362"/>
                  </a:lnTo>
                  <a:cubicBezTo>
                    <a:pt x="53735" y="122362"/>
                    <a:pt x="55165" y="120933"/>
                    <a:pt x="55165" y="119185"/>
                  </a:cubicBezTo>
                  <a:lnTo>
                    <a:pt x="55165" y="104093"/>
                  </a:lnTo>
                  <a:cubicBezTo>
                    <a:pt x="58977" y="105364"/>
                    <a:pt x="63108" y="106159"/>
                    <a:pt x="67397" y="106159"/>
                  </a:cubicBezTo>
                  <a:cubicBezTo>
                    <a:pt x="71686" y="106159"/>
                    <a:pt x="75657" y="105364"/>
                    <a:pt x="79470" y="104093"/>
                  </a:cubicBezTo>
                  <a:lnTo>
                    <a:pt x="79470" y="119185"/>
                  </a:lnTo>
                  <a:cubicBezTo>
                    <a:pt x="79470" y="120933"/>
                    <a:pt x="80900" y="122362"/>
                    <a:pt x="82647" y="122362"/>
                  </a:cubicBezTo>
                  <a:lnTo>
                    <a:pt x="97580" y="122362"/>
                  </a:lnTo>
                  <a:cubicBezTo>
                    <a:pt x="114578" y="122362"/>
                    <a:pt x="128399" y="136183"/>
                    <a:pt x="128399" y="153181"/>
                  </a:cubicBezTo>
                  <a:lnTo>
                    <a:pt x="128399" y="196074"/>
                  </a:lnTo>
                  <a:close/>
                  <a:moveTo>
                    <a:pt x="72957" y="89319"/>
                  </a:moveTo>
                  <a:lnTo>
                    <a:pt x="62154" y="89319"/>
                  </a:lnTo>
                  <a:cubicBezTo>
                    <a:pt x="60407" y="89319"/>
                    <a:pt x="58977" y="87890"/>
                    <a:pt x="58977" y="86142"/>
                  </a:cubicBezTo>
                  <a:cubicBezTo>
                    <a:pt x="58977" y="84395"/>
                    <a:pt x="60407" y="82965"/>
                    <a:pt x="62154" y="82965"/>
                  </a:cubicBezTo>
                  <a:lnTo>
                    <a:pt x="72957" y="82965"/>
                  </a:lnTo>
                  <a:cubicBezTo>
                    <a:pt x="74704" y="82965"/>
                    <a:pt x="76134" y="84395"/>
                    <a:pt x="76134" y="86142"/>
                  </a:cubicBezTo>
                  <a:cubicBezTo>
                    <a:pt x="76134" y="87890"/>
                    <a:pt x="74704" y="89319"/>
                    <a:pt x="72957" y="89319"/>
                  </a:cubicBezTo>
                  <a:close/>
                  <a:moveTo>
                    <a:pt x="79947" y="130941"/>
                  </a:moveTo>
                  <a:cubicBezTo>
                    <a:pt x="75181" y="130941"/>
                    <a:pt x="70733" y="133006"/>
                    <a:pt x="67556" y="136660"/>
                  </a:cubicBezTo>
                  <a:cubicBezTo>
                    <a:pt x="64379" y="133006"/>
                    <a:pt x="59930" y="130941"/>
                    <a:pt x="55165" y="130941"/>
                  </a:cubicBezTo>
                  <a:cubicBezTo>
                    <a:pt x="45633" y="130941"/>
                    <a:pt x="38008" y="139360"/>
                    <a:pt x="38008" y="149527"/>
                  </a:cubicBezTo>
                  <a:cubicBezTo>
                    <a:pt x="38008" y="154452"/>
                    <a:pt x="39755" y="159059"/>
                    <a:pt x="42932" y="162554"/>
                  </a:cubicBezTo>
                  <a:cubicBezTo>
                    <a:pt x="45474" y="165414"/>
                    <a:pt x="64537" y="183206"/>
                    <a:pt x="65490" y="184000"/>
                  </a:cubicBezTo>
                  <a:cubicBezTo>
                    <a:pt x="66126" y="184636"/>
                    <a:pt x="66920" y="184794"/>
                    <a:pt x="67714" y="184794"/>
                  </a:cubicBezTo>
                  <a:cubicBezTo>
                    <a:pt x="68509" y="184794"/>
                    <a:pt x="69303" y="184477"/>
                    <a:pt x="69780" y="184000"/>
                  </a:cubicBezTo>
                  <a:cubicBezTo>
                    <a:pt x="71845" y="182094"/>
                    <a:pt x="90749" y="164778"/>
                    <a:pt x="93450" y="161283"/>
                  </a:cubicBezTo>
                  <a:cubicBezTo>
                    <a:pt x="95992" y="157947"/>
                    <a:pt x="97263" y="153817"/>
                    <a:pt x="97263" y="149527"/>
                  </a:cubicBezTo>
                  <a:cubicBezTo>
                    <a:pt x="97104" y="139360"/>
                    <a:pt x="89320" y="130941"/>
                    <a:pt x="79947" y="130941"/>
                  </a:cubicBezTo>
                  <a:close/>
                  <a:moveTo>
                    <a:pt x="88208" y="157470"/>
                  </a:moveTo>
                  <a:cubicBezTo>
                    <a:pt x="86619" y="159536"/>
                    <a:pt x="75499" y="170020"/>
                    <a:pt x="67556" y="177328"/>
                  </a:cubicBezTo>
                  <a:cubicBezTo>
                    <a:pt x="61042" y="171291"/>
                    <a:pt x="49445" y="160330"/>
                    <a:pt x="47539" y="158265"/>
                  </a:cubicBezTo>
                  <a:cubicBezTo>
                    <a:pt x="45474" y="155882"/>
                    <a:pt x="44203" y="152864"/>
                    <a:pt x="44203" y="149527"/>
                  </a:cubicBezTo>
                  <a:cubicBezTo>
                    <a:pt x="44203" y="142696"/>
                    <a:pt x="49128" y="137295"/>
                    <a:pt x="55006" y="137295"/>
                  </a:cubicBezTo>
                  <a:cubicBezTo>
                    <a:pt x="58977" y="137295"/>
                    <a:pt x="62631" y="139678"/>
                    <a:pt x="64537" y="143650"/>
                  </a:cubicBezTo>
                  <a:cubicBezTo>
                    <a:pt x="65014" y="144762"/>
                    <a:pt x="66126" y="145397"/>
                    <a:pt x="67397" y="145397"/>
                  </a:cubicBezTo>
                  <a:cubicBezTo>
                    <a:pt x="68668" y="145397"/>
                    <a:pt x="69780" y="144762"/>
                    <a:pt x="70256" y="143650"/>
                  </a:cubicBezTo>
                  <a:cubicBezTo>
                    <a:pt x="72163" y="139678"/>
                    <a:pt x="75816" y="137295"/>
                    <a:pt x="79788" y="137295"/>
                  </a:cubicBezTo>
                  <a:cubicBezTo>
                    <a:pt x="85825" y="137295"/>
                    <a:pt x="90590" y="142855"/>
                    <a:pt x="90590" y="149527"/>
                  </a:cubicBezTo>
                  <a:cubicBezTo>
                    <a:pt x="90749" y="152546"/>
                    <a:pt x="89796" y="155246"/>
                    <a:pt x="88208" y="157470"/>
                  </a:cubicBezTo>
                  <a:close/>
                </a:path>
              </a:pathLst>
            </a:custGeom>
            <a:solidFill>
              <a:schemeClr val="bg1"/>
            </a:solidFill>
            <a:ln w="1589" cap="flat">
              <a:noFill/>
              <a:prstDash val="solid"/>
              <a:miter/>
              <a:headEnd type="none"/>
              <a:tailEnd type="none"/>
            </a:ln>
          </p:spPr>
          <p:txBody>
            <a:bodyPr wrap="square" anchor="ctr"/>
            <a:lstStyle/>
            <a:p>
              <a:endParaRPr lang="en-US" dirty="0"/>
            </a:p>
          </p:txBody>
        </p:sp>
      </p:grpSp>
      <p:grpSp>
        <p:nvGrpSpPr>
          <p:cNvPr id="6" name="Group 5"/>
          <p:cNvGrpSpPr>
            <a:grpSpLocks/>
          </p:cNvGrpSpPr>
          <p:nvPr/>
        </p:nvGrpSpPr>
        <p:grpSpPr bwMode="white">
          <a:xfrm>
            <a:off x="4221882" y="685800"/>
            <a:ext cx="1371600" cy="1371600"/>
            <a:chOff x="4052358" y="685800"/>
            <a:chExt cx="1371600" cy="1371600"/>
          </a:xfrm>
        </p:grpSpPr>
        <p:sp>
          <p:nvSpPr>
            <p:cNvPr id="19" name="Oval 18"/>
            <p:cNvSpPr>
              <a:spLocks/>
            </p:cNvSpPr>
            <p:nvPr/>
          </p:nvSpPr>
          <p:spPr bwMode="white">
            <a:xfrm>
              <a:off x="4052358" y="685800"/>
              <a:ext cx="1371600" cy="1371600"/>
            </a:xfrm>
            <a:prstGeom prst="ellipse">
              <a:avLst/>
            </a:prstGeom>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22" name="Freeform: Shape 21"/>
            <p:cNvSpPr>
              <a:spLocks/>
            </p:cNvSpPr>
            <p:nvPr/>
          </p:nvSpPr>
          <p:spPr bwMode="white">
            <a:xfrm>
              <a:off x="4417191" y="971128"/>
              <a:ext cx="641934" cy="800944"/>
            </a:xfrm>
            <a:custGeom>
              <a:avLst/>
              <a:gdLst>
                <a:gd name="connsiteX0" fmla="*/ 173356 w 173157"/>
                <a:gd name="connsiteY0" fmla="*/ 43409 h 216050"/>
                <a:gd name="connsiteX1" fmla="*/ 160648 w 173157"/>
                <a:gd name="connsiteY1" fmla="*/ 24345 h 216050"/>
                <a:gd name="connsiteX2" fmla="*/ 173356 w 173157"/>
                <a:gd name="connsiteY2" fmla="*/ 5441 h 216050"/>
                <a:gd name="connsiteX3" fmla="*/ 173515 w 173157"/>
                <a:gd name="connsiteY3" fmla="*/ 2105 h 216050"/>
                <a:gd name="connsiteX4" fmla="*/ 170656 w 173157"/>
                <a:gd name="connsiteY4" fmla="*/ 358 h 216050"/>
                <a:gd name="connsiteX5" fmla="*/ 112354 w 173157"/>
                <a:gd name="connsiteY5" fmla="*/ 358 h 216050"/>
                <a:gd name="connsiteX6" fmla="*/ 111719 w 173157"/>
                <a:gd name="connsiteY6" fmla="*/ 358 h 216050"/>
                <a:gd name="connsiteX7" fmla="*/ 110607 w 173157"/>
                <a:gd name="connsiteY7" fmla="*/ 199 h 216050"/>
                <a:gd name="connsiteX8" fmla="*/ 107429 w 173157"/>
                <a:gd name="connsiteY8" fmla="*/ 3376 h 216050"/>
                <a:gd name="connsiteX9" fmla="*/ 107429 w 173157"/>
                <a:gd name="connsiteY9" fmla="*/ 95197 h 216050"/>
                <a:gd name="connsiteX10" fmla="*/ 89796 w 173157"/>
                <a:gd name="connsiteY10" fmla="*/ 74228 h 216050"/>
                <a:gd name="connsiteX11" fmla="*/ 89796 w 173157"/>
                <a:gd name="connsiteY11" fmla="*/ 74228 h 216050"/>
                <a:gd name="connsiteX12" fmla="*/ 89796 w 173157"/>
                <a:gd name="connsiteY12" fmla="*/ 74228 h 216050"/>
                <a:gd name="connsiteX13" fmla="*/ 75022 w 173157"/>
                <a:gd name="connsiteY13" fmla="*/ 67238 h 216050"/>
                <a:gd name="connsiteX14" fmla="*/ 71209 w 173157"/>
                <a:gd name="connsiteY14" fmla="*/ 67238 h 216050"/>
                <a:gd name="connsiteX15" fmla="*/ 71209 w 173157"/>
                <a:gd name="connsiteY15" fmla="*/ 62631 h 216050"/>
                <a:gd name="connsiteX16" fmla="*/ 71209 w 173157"/>
                <a:gd name="connsiteY16" fmla="*/ 61995 h 216050"/>
                <a:gd name="connsiteX17" fmla="*/ 82171 w 173157"/>
                <a:gd name="connsiteY17" fmla="*/ 44203 h 216050"/>
                <a:gd name="connsiteX18" fmla="*/ 82171 w 173157"/>
                <a:gd name="connsiteY18" fmla="*/ 31653 h 216050"/>
                <a:gd name="connsiteX19" fmla="*/ 62154 w 173157"/>
                <a:gd name="connsiteY19" fmla="*/ 11637 h 216050"/>
                <a:gd name="connsiteX20" fmla="*/ 61201 w 173157"/>
                <a:gd name="connsiteY20" fmla="*/ 11637 h 216050"/>
                <a:gd name="connsiteX21" fmla="*/ 48175 w 173157"/>
                <a:gd name="connsiteY21" fmla="*/ 16561 h 216050"/>
                <a:gd name="connsiteX22" fmla="*/ 35148 w 173157"/>
                <a:gd name="connsiteY22" fmla="*/ 11637 h 216050"/>
                <a:gd name="connsiteX23" fmla="*/ 34195 w 173157"/>
                <a:gd name="connsiteY23" fmla="*/ 11637 h 216050"/>
                <a:gd name="connsiteX24" fmla="*/ 14178 w 173157"/>
                <a:gd name="connsiteY24" fmla="*/ 31653 h 216050"/>
                <a:gd name="connsiteX25" fmla="*/ 14178 w 173157"/>
                <a:gd name="connsiteY25" fmla="*/ 44203 h 216050"/>
                <a:gd name="connsiteX26" fmla="*/ 23551 w 173157"/>
                <a:gd name="connsiteY26" fmla="*/ 61201 h 216050"/>
                <a:gd name="connsiteX27" fmla="*/ 23075 w 173157"/>
                <a:gd name="connsiteY27" fmla="*/ 62790 h 216050"/>
                <a:gd name="connsiteX28" fmla="*/ 23075 w 173157"/>
                <a:gd name="connsiteY28" fmla="*/ 67555 h 216050"/>
                <a:gd name="connsiteX29" fmla="*/ 19262 w 173157"/>
                <a:gd name="connsiteY29" fmla="*/ 67555 h 216050"/>
                <a:gd name="connsiteX30" fmla="*/ 199 w 173157"/>
                <a:gd name="connsiteY30" fmla="*/ 85348 h 216050"/>
                <a:gd name="connsiteX31" fmla="*/ 2105 w 173157"/>
                <a:gd name="connsiteY31" fmla="*/ 149845 h 216050"/>
                <a:gd name="connsiteX32" fmla="*/ 5282 w 173157"/>
                <a:gd name="connsiteY32" fmla="*/ 152864 h 216050"/>
                <a:gd name="connsiteX33" fmla="*/ 14655 w 173157"/>
                <a:gd name="connsiteY33" fmla="*/ 152864 h 216050"/>
                <a:gd name="connsiteX34" fmla="*/ 14655 w 173157"/>
                <a:gd name="connsiteY34" fmla="*/ 212595 h 216050"/>
                <a:gd name="connsiteX35" fmla="*/ 17832 w 173157"/>
                <a:gd name="connsiteY35" fmla="*/ 215772 h 216050"/>
                <a:gd name="connsiteX36" fmla="*/ 50240 w 173157"/>
                <a:gd name="connsiteY36" fmla="*/ 215772 h 216050"/>
                <a:gd name="connsiteX37" fmla="*/ 51352 w 173157"/>
                <a:gd name="connsiteY37" fmla="*/ 215613 h 216050"/>
                <a:gd name="connsiteX38" fmla="*/ 76611 w 173157"/>
                <a:gd name="connsiteY38" fmla="*/ 215613 h 216050"/>
                <a:gd name="connsiteX39" fmla="*/ 109495 w 173157"/>
                <a:gd name="connsiteY39" fmla="*/ 215613 h 216050"/>
                <a:gd name="connsiteX40" fmla="*/ 110766 w 173157"/>
                <a:gd name="connsiteY40" fmla="*/ 215931 h 216050"/>
                <a:gd name="connsiteX41" fmla="*/ 112036 w 173157"/>
                <a:gd name="connsiteY41" fmla="*/ 215613 h 216050"/>
                <a:gd name="connsiteX42" fmla="*/ 133641 w 173157"/>
                <a:gd name="connsiteY42" fmla="*/ 215613 h 216050"/>
                <a:gd name="connsiteX43" fmla="*/ 136819 w 173157"/>
                <a:gd name="connsiteY43" fmla="*/ 212436 h 216050"/>
                <a:gd name="connsiteX44" fmla="*/ 133641 w 173157"/>
                <a:gd name="connsiteY44" fmla="*/ 209259 h 216050"/>
                <a:gd name="connsiteX45" fmla="*/ 113943 w 173157"/>
                <a:gd name="connsiteY45" fmla="*/ 209259 h 216050"/>
                <a:gd name="connsiteX46" fmla="*/ 113943 w 173157"/>
                <a:gd name="connsiteY46" fmla="*/ 129988 h 216050"/>
                <a:gd name="connsiteX47" fmla="*/ 118867 w 173157"/>
                <a:gd name="connsiteY47" fmla="*/ 133641 h 216050"/>
                <a:gd name="connsiteX48" fmla="*/ 120774 w 173157"/>
                <a:gd name="connsiteY48" fmla="*/ 134277 h 216050"/>
                <a:gd name="connsiteX49" fmla="*/ 123157 w 173157"/>
                <a:gd name="connsiteY49" fmla="*/ 133324 h 216050"/>
                <a:gd name="connsiteX50" fmla="*/ 129829 w 173157"/>
                <a:gd name="connsiteY50" fmla="*/ 126175 h 216050"/>
                <a:gd name="connsiteX51" fmla="*/ 129988 w 173157"/>
                <a:gd name="connsiteY51" fmla="*/ 122045 h 216050"/>
                <a:gd name="connsiteX52" fmla="*/ 114102 w 173157"/>
                <a:gd name="connsiteY52" fmla="*/ 102981 h 216050"/>
                <a:gd name="connsiteX53" fmla="*/ 114102 w 173157"/>
                <a:gd name="connsiteY53" fmla="*/ 48333 h 216050"/>
                <a:gd name="connsiteX54" fmla="*/ 170974 w 173157"/>
                <a:gd name="connsiteY54" fmla="*/ 48333 h 216050"/>
                <a:gd name="connsiteX55" fmla="*/ 173833 w 173157"/>
                <a:gd name="connsiteY55" fmla="*/ 46586 h 216050"/>
                <a:gd name="connsiteX56" fmla="*/ 173356 w 173157"/>
                <a:gd name="connsiteY56" fmla="*/ 43409 h 216050"/>
                <a:gd name="connsiteX57" fmla="*/ 68032 w 173157"/>
                <a:gd name="connsiteY57" fmla="*/ 73751 h 216050"/>
                <a:gd name="connsiteX58" fmla="*/ 75022 w 173157"/>
                <a:gd name="connsiteY58" fmla="*/ 73751 h 216050"/>
                <a:gd name="connsiteX59" fmla="*/ 85030 w 173157"/>
                <a:gd name="connsiteY59" fmla="*/ 78358 h 216050"/>
                <a:gd name="connsiteX60" fmla="*/ 85030 w 173157"/>
                <a:gd name="connsiteY60" fmla="*/ 78358 h 216050"/>
                <a:gd name="connsiteX61" fmla="*/ 107429 w 173157"/>
                <a:gd name="connsiteY61" fmla="*/ 105205 h 216050"/>
                <a:gd name="connsiteX62" fmla="*/ 107429 w 173157"/>
                <a:gd name="connsiteY62" fmla="*/ 117438 h 216050"/>
                <a:gd name="connsiteX63" fmla="*/ 92020 w 173157"/>
                <a:gd name="connsiteY63" fmla="*/ 106000 h 216050"/>
                <a:gd name="connsiteX64" fmla="*/ 92020 w 173157"/>
                <a:gd name="connsiteY64" fmla="*/ 106000 h 216050"/>
                <a:gd name="connsiteX65" fmla="*/ 91543 w 173157"/>
                <a:gd name="connsiteY65" fmla="*/ 105682 h 216050"/>
                <a:gd name="connsiteX66" fmla="*/ 91385 w 173157"/>
                <a:gd name="connsiteY66" fmla="*/ 105682 h 216050"/>
                <a:gd name="connsiteX67" fmla="*/ 91067 w 173157"/>
                <a:gd name="connsiteY67" fmla="*/ 105523 h 216050"/>
                <a:gd name="connsiteX68" fmla="*/ 90749 w 173157"/>
                <a:gd name="connsiteY68" fmla="*/ 105364 h 216050"/>
                <a:gd name="connsiteX69" fmla="*/ 90590 w 173157"/>
                <a:gd name="connsiteY69" fmla="*/ 105364 h 216050"/>
                <a:gd name="connsiteX70" fmla="*/ 90114 w 173157"/>
                <a:gd name="connsiteY70" fmla="*/ 105364 h 216050"/>
                <a:gd name="connsiteX71" fmla="*/ 90114 w 173157"/>
                <a:gd name="connsiteY71" fmla="*/ 105364 h 216050"/>
                <a:gd name="connsiteX72" fmla="*/ 89796 w 173157"/>
                <a:gd name="connsiteY72" fmla="*/ 105364 h 216050"/>
                <a:gd name="connsiteX73" fmla="*/ 89478 w 173157"/>
                <a:gd name="connsiteY73" fmla="*/ 105364 h 216050"/>
                <a:gd name="connsiteX74" fmla="*/ 89002 w 173157"/>
                <a:gd name="connsiteY74" fmla="*/ 105523 h 216050"/>
                <a:gd name="connsiteX75" fmla="*/ 89002 w 173157"/>
                <a:gd name="connsiteY75" fmla="*/ 105523 h 216050"/>
                <a:gd name="connsiteX76" fmla="*/ 86937 w 173157"/>
                <a:gd name="connsiteY76" fmla="*/ 108065 h 216050"/>
                <a:gd name="connsiteX77" fmla="*/ 86937 w 173157"/>
                <a:gd name="connsiteY77" fmla="*/ 108383 h 216050"/>
                <a:gd name="connsiteX78" fmla="*/ 86937 w 173157"/>
                <a:gd name="connsiteY78" fmla="*/ 108383 h 216050"/>
                <a:gd name="connsiteX79" fmla="*/ 85824 w 173157"/>
                <a:gd name="connsiteY79" fmla="*/ 146191 h 216050"/>
                <a:gd name="connsiteX80" fmla="*/ 76452 w 173157"/>
                <a:gd name="connsiteY80" fmla="*/ 146191 h 216050"/>
                <a:gd name="connsiteX81" fmla="*/ 73274 w 173157"/>
                <a:gd name="connsiteY81" fmla="*/ 149369 h 216050"/>
                <a:gd name="connsiteX82" fmla="*/ 73274 w 173157"/>
                <a:gd name="connsiteY82" fmla="*/ 209100 h 216050"/>
                <a:gd name="connsiteX83" fmla="*/ 48333 w 173157"/>
                <a:gd name="connsiteY83" fmla="*/ 209100 h 216050"/>
                <a:gd name="connsiteX84" fmla="*/ 48333 w 173157"/>
                <a:gd name="connsiteY84" fmla="*/ 149527 h 216050"/>
                <a:gd name="connsiteX85" fmla="*/ 45156 w 173157"/>
                <a:gd name="connsiteY85" fmla="*/ 146350 h 216050"/>
                <a:gd name="connsiteX86" fmla="*/ 35783 w 173157"/>
                <a:gd name="connsiteY86" fmla="*/ 146350 h 216050"/>
                <a:gd name="connsiteX87" fmla="*/ 34036 w 173157"/>
                <a:gd name="connsiteY87" fmla="*/ 85030 h 216050"/>
                <a:gd name="connsiteX88" fmla="*/ 46745 w 173157"/>
                <a:gd name="connsiteY88" fmla="*/ 73751 h 216050"/>
                <a:gd name="connsiteX89" fmla="*/ 53735 w 173157"/>
                <a:gd name="connsiteY89" fmla="*/ 73751 h 216050"/>
                <a:gd name="connsiteX90" fmla="*/ 56912 w 173157"/>
                <a:gd name="connsiteY90" fmla="*/ 70574 h 216050"/>
                <a:gd name="connsiteX91" fmla="*/ 56912 w 173157"/>
                <a:gd name="connsiteY91" fmla="*/ 63743 h 216050"/>
                <a:gd name="connsiteX92" fmla="*/ 61201 w 173157"/>
                <a:gd name="connsiteY92" fmla="*/ 64219 h 216050"/>
                <a:gd name="connsiteX93" fmla="*/ 62154 w 173157"/>
                <a:gd name="connsiteY93" fmla="*/ 64219 h 216050"/>
                <a:gd name="connsiteX94" fmla="*/ 64855 w 173157"/>
                <a:gd name="connsiteY94" fmla="*/ 64061 h 216050"/>
                <a:gd name="connsiteX95" fmla="*/ 64855 w 173157"/>
                <a:gd name="connsiteY95" fmla="*/ 70574 h 216050"/>
                <a:gd name="connsiteX96" fmla="*/ 68032 w 173157"/>
                <a:gd name="connsiteY96" fmla="*/ 73751 h 216050"/>
                <a:gd name="connsiteX97" fmla="*/ 61201 w 173157"/>
                <a:gd name="connsiteY97" fmla="*/ 18150 h 216050"/>
                <a:gd name="connsiteX98" fmla="*/ 62154 w 173157"/>
                <a:gd name="connsiteY98" fmla="*/ 18150 h 216050"/>
                <a:gd name="connsiteX99" fmla="*/ 75816 w 173157"/>
                <a:gd name="connsiteY99" fmla="*/ 31812 h 216050"/>
                <a:gd name="connsiteX100" fmla="*/ 75816 w 173157"/>
                <a:gd name="connsiteY100" fmla="*/ 44362 h 216050"/>
                <a:gd name="connsiteX101" fmla="*/ 62154 w 173157"/>
                <a:gd name="connsiteY101" fmla="*/ 58024 h 216050"/>
                <a:gd name="connsiteX102" fmla="*/ 61201 w 173157"/>
                <a:gd name="connsiteY102" fmla="*/ 58024 h 216050"/>
                <a:gd name="connsiteX103" fmla="*/ 47539 w 173157"/>
                <a:gd name="connsiteY103" fmla="*/ 44362 h 216050"/>
                <a:gd name="connsiteX104" fmla="*/ 47539 w 173157"/>
                <a:gd name="connsiteY104" fmla="*/ 31812 h 216050"/>
                <a:gd name="connsiteX105" fmla="*/ 61201 w 173157"/>
                <a:gd name="connsiteY105" fmla="*/ 18150 h 216050"/>
                <a:gd name="connsiteX106" fmla="*/ 20533 w 173157"/>
                <a:gd name="connsiteY106" fmla="*/ 31812 h 216050"/>
                <a:gd name="connsiteX107" fmla="*/ 34195 w 173157"/>
                <a:gd name="connsiteY107" fmla="*/ 18150 h 216050"/>
                <a:gd name="connsiteX108" fmla="*/ 35148 w 173157"/>
                <a:gd name="connsiteY108" fmla="*/ 18150 h 216050"/>
                <a:gd name="connsiteX109" fmla="*/ 44203 w 173157"/>
                <a:gd name="connsiteY109" fmla="*/ 21645 h 216050"/>
                <a:gd name="connsiteX110" fmla="*/ 41344 w 173157"/>
                <a:gd name="connsiteY110" fmla="*/ 31812 h 216050"/>
                <a:gd name="connsiteX111" fmla="*/ 41344 w 173157"/>
                <a:gd name="connsiteY111" fmla="*/ 44362 h 216050"/>
                <a:gd name="connsiteX112" fmla="*/ 44203 w 173157"/>
                <a:gd name="connsiteY112" fmla="*/ 54529 h 216050"/>
                <a:gd name="connsiteX113" fmla="*/ 35148 w 173157"/>
                <a:gd name="connsiteY113" fmla="*/ 58024 h 216050"/>
                <a:gd name="connsiteX114" fmla="*/ 34195 w 173157"/>
                <a:gd name="connsiteY114" fmla="*/ 58024 h 216050"/>
                <a:gd name="connsiteX115" fmla="*/ 20533 w 173157"/>
                <a:gd name="connsiteY115" fmla="*/ 44362 h 216050"/>
                <a:gd name="connsiteX116" fmla="*/ 20533 w 173157"/>
                <a:gd name="connsiteY116" fmla="*/ 31812 h 216050"/>
                <a:gd name="connsiteX117" fmla="*/ 17832 w 173157"/>
                <a:gd name="connsiteY117" fmla="*/ 146668 h 216050"/>
                <a:gd name="connsiteX118" fmla="*/ 8460 w 173157"/>
                <a:gd name="connsiteY118" fmla="*/ 146668 h 216050"/>
                <a:gd name="connsiteX119" fmla="*/ 6712 w 173157"/>
                <a:gd name="connsiteY119" fmla="*/ 85348 h 216050"/>
                <a:gd name="connsiteX120" fmla="*/ 19421 w 173157"/>
                <a:gd name="connsiteY120" fmla="*/ 74069 h 216050"/>
                <a:gd name="connsiteX121" fmla="*/ 26411 w 173157"/>
                <a:gd name="connsiteY121" fmla="*/ 74069 h 216050"/>
                <a:gd name="connsiteX122" fmla="*/ 29588 w 173157"/>
                <a:gd name="connsiteY122" fmla="*/ 70892 h 216050"/>
                <a:gd name="connsiteX123" fmla="*/ 29588 w 173157"/>
                <a:gd name="connsiteY123" fmla="*/ 63743 h 216050"/>
                <a:gd name="connsiteX124" fmla="*/ 34195 w 173157"/>
                <a:gd name="connsiteY124" fmla="*/ 64378 h 216050"/>
                <a:gd name="connsiteX125" fmla="*/ 35148 w 173157"/>
                <a:gd name="connsiteY125" fmla="*/ 64378 h 216050"/>
                <a:gd name="connsiteX126" fmla="*/ 48175 w 173157"/>
                <a:gd name="connsiteY126" fmla="*/ 59454 h 216050"/>
                <a:gd name="connsiteX127" fmla="*/ 50875 w 173157"/>
                <a:gd name="connsiteY127" fmla="*/ 61360 h 216050"/>
                <a:gd name="connsiteX128" fmla="*/ 50558 w 173157"/>
                <a:gd name="connsiteY128" fmla="*/ 62631 h 216050"/>
                <a:gd name="connsiteX129" fmla="*/ 50558 w 173157"/>
                <a:gd name="connsiteY129" fmla="*/ 67397 h 216050"/>
                <a:gd name="connsiteX130" fmla="*/ 46745 w 173157"/>
                <a:gd name="connsiteY130" fmla="*/ 67397 h 216050"/>
                <a:gd name="connsiteX131" fmla="*/ 27682 w 173157"/>
                <a:gd name="connsiteY131" fmla="*/ 85189 h 216050"/>
                <a:gd name="connsiteX132" fmla="*/ 29588 w 173157"/>
                <a:gd name="connsiteY132" fmla="*/ 149686 h 216050"/>
                <a:gd name="connsiteX133" fmla="*/ 32765 w 173157"/>
                <a:gd name="connsiteY133" fmla="*/ 152705 h 216050"/>
                <a:gd name="connsiteX134" fmla="*/ 42138 w 173157"/>
                <a:gd name="connsiteY134" fmla="*/ 152705 h 216050"/>
                <a:gd name="connsiteX135" fmla="*/ 42138 w 173157"/>
                <a:gd name="connsiteY135" fmla="*/ 209418 h 216050"/>
                <a:gd name="connsiteX136" fmla="*/ 21010 w 173157"/>
                <a:gd name="connsiteY136" fmla="*/ 209418 h 216050"/>
                <a:gd name="connsiteX137" fmla="*/ 21010 w 173157"/>
                <a:gd name="connsiteY137" fmla="*/ 149686 h 216050"/>
                <a:gd name="connsiteX138" fmla="*/ 17832 w 173157"/>
                <a:gd name="connsiteY138" fmla="*/ 146668 h 216050"/>
                <a:gd name="connsiteX139" fmla="*/ 107429 w 173157"/>
                <a:gd name="connsiteY139" fmla="*/ 209259 h 216050"/>
                <a:gd name="connsiteX140" fmla="*/ 79629 w 173157"/>
                <a:gd name="connsiteY140" fmla="*/ 209259 h 216050"/>
                <a:gd name="connsiteX141" fmla="*/ 79629 w 173157"/>
                <a:gd name="connsiteY141" fmla="*/ 152705 h 216050"/>
                <a:gd name="connsiteX142" fmla="*/ 89002 w 173157"/>
                <a:gd name="connsiteY142" fmla="*/ 152705 h 216050"/>
                <a:gd name="connsiteX143" fmla="*/ 92179 w 173157"/>
                <a:gd name="connsiteY143" fmla="*/ 149686 h 216050"/>
                <a:gd name="connsiteX144" fmla="*/ 93291 w 173157"/>
                <a:gd name="connsiteY144" fmla="*/ 114896 h 216050"/>
                <a:gd name="connsiteX145" fmla="*/ 107588 w 173157"/>
                <a:gd name="connsiteY145" fmla="*/ 125381 h 216050"/>
                <a:gd name="connsiteX146" fmla="*/ 107588 w 173157"/>
                <a:gd name="connsiteY146" fmla="*/ 209259 h 216050"/>
                <a:gd name="connsiteX147" fmla="*/ 122998 w 173157"/>
                <a:gd name="connsiteY147" fmla="*/ 123792 h 216050"/>
                <a:gd name="connsiteX148" fmla="*/ 120138 w 173157"/>
                <a:gd name="connsiteY148" fmla="*/ 126810 h 216050"/>
                <a:gd name="connsiteX149" fmla="*/ 113784 w 173157"/>
                <a:gd name="connsiteY149" fmla="*/ 122045 h 216050"/>
                <a:gd name="connsiteX150" fmla="*/ 113784 w 173157"/>
                <a:gd name="connsiteY150" fmla="*/ 112672 h 216050"/>
                <a:gd name="connsiteX151" fmla="*/ 122998 w 173157"/>
                <a:gd name="connsiteY151" fmla="*/ 123792 h 216050"/>
                <a:gd name="connsiteX152" fmla="*/ 113784 w 173157"/>
                <a:gd name="connsiteY152" fmla="*/ 41979 h 216050"/>
                <a:gd name="connsiteX153" fmla="*/ 113784 w 173157"/>
                <a:gd name="connsiteY153" fmla="*/ 6871 h 216050"/>
                <a:gd name="connsiteX154" fmla="*/ 164619 w 173157"/>
                <a:gd name="connsiteY154" fmla="*/ 6871 h 216050"/>
                <a:gd name="connsiteX155" fmla="*/ 154134 w 173157"/>
                <a:gd name="connsiteY155" fmla="*/ 22598 h 216050"/>
                <a:gd name="connsiteX156" fmla="*/ 154134 w 173157"/>
                <a:gd name="connsiteY156" fmla="*/ 26093 h 216050"/>
                <a:gd name="connsiteX157" fmla="*/ 164619 w 173157"/>
                <a:gd name="connsiteY157" fmla="*/ 41979 h 216050"/>
                <a:gd name="connsiteX158" fmla="*/ 113784 w 173157"/>
                <a:gd name="connsiteY158" fmla="*/ 41979 h 2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Lst>
              <a:rect l="l" t="t" r="r" b="b"/>
              <a:pathLst>
                <a:path w="173157" h="216050">
                  <a:moveTo>
                    <a:pt x="173356" y="43409"/>
                  </a:moveTo>
                  <a:lnTo>
                    <a:pt x="160648" y="24345"/>
                  </a:lnTo>
                  <a:lnTo>
                    <a:pt x="173356" y="5441"/>
                  </a:lnTo>
                  <a:cubicBezTo>
                    <a:pt x="173992" y="4488"/>
                    <a:pt x="173992" y="3217"/>
                    <a:pt x="173515" y="2105"/>
                  </a:cubicBezTo>
                  <a:cubicBezTo>
                    <a:pt x="173039" y="993"/>
                    <a:pt x="171927" y="358"/>
                    <a:pt x="170656" y="358"/>
                  </a:cubicBezTo>
                  <a:lnTo>
                    <a:pt x="112354" y="358"/>
                  </a:lnTo>
                  <a:cubicBezTo>
                    <a:pt x="112195" y="358"/>
                    <a:pt x="112036" y="358"/>
                    <a:pt x="111719" y="358"/>
                  </a:cubicBezTo>
                  <a:cubicBezTo>
                    <a:pt x="111401" y="199"/>
                    <a:pt x="110924" y="199"/>
                    <a:pt x="110607" y="199"/>
                  </a:cubicBezTo>
                  <a:cubicBezTo>
                    <a:pt x="108859" y="199"/>
                    <a:pt x="107429" y="1628"/>
                    <a:pt x="107429" y="3376"/>
                  </a:cubicBezTo>
                  <a:lnTo>
                    <a:pt x="107429" y="95197"/>
                  </a:lnTo>
                  <a:lnTo>
                    <a:pt x="89796" y="74228"/>
                  </a:lnTo>
                  <a:cubicBezTo>
                    <a:pt x="89796" y="74228"/>
                    <a:pt x="89796" y="74228"/>
                    <a:pt x="89796" y="74228"/>
                  </a:cubicBezTo>
                  <a:cubicBezTo>
                    <a:pt x="89796" y="74228"/>
                    <a:pt x="89796" y="74228"/>
                    <a:pt x="89796" y="74228"/>
                  </a:cubicBezTo>
                  <a:cubicBezTo>
                    <a:pt x="86142" y="69780"/>
                    <a:pt x="80741" y="67238"/>
                    <a:pt x="75022" y="67238"/>
                  </a:cubicBezTo>
                  <a:lnTo>
                    <a:pt x="71209" y="67238"/>
                  </a:lnTo>
                  <a:lnTo>
                    <a:pt x="71209" y="62631"/>
                  </a:lnTo>
                  <a:cubicBezTo>
                    <a:pt x="71209" y="62472"/>
                    <a:pt x="71209" y="62313"/>
                    <a:pt x="71209" y="61995"/>
                  </a:cubicBezTo>
                  <a:cubicBezTo>
                    <a:pt x="77723" y="58659"/>
                    <a:pt x="82171" y="51987"/>
                    <a:pt x="82171" y="44203"/>
                  </a:cubicBezTo>
                  <a:lnTo>
                    <a:pt x="82171" y="31653"/>
                  </a:lnTo>
                  <a:cubicBezTo>
                    <a:pt x="82171" y="20692"/>
                    <a:pt x="73274" y="11637"/>
                    <a:pt x="62154" y="11637"/>
                  </a:cubicBezTo>
                  <a:lnTo>
                    <a:pt x="61201" y="11637"/>
                  </a:lnTo>
                  <a:cubicBezTo>
                    <a:pt x="56276" y="11637"/>
                    <a:pt x="51669" y="13543"/>
                    <a:pt x="48175" y="16561"/>
                  </a:cubicBezTo>
                  <a:cubicBezTo>
                    <a:pt x="44521" y="13384"/>
                    <a:pt x="39914" y="11637"/>
                    <a:pt x="35148" y="11637"/>
                  </a:cubicBezTo>
                  <a:lnTo>
                    <a:pt x="34195" y="11637"/>
                  </a:lnTo>
                  <a:cubicBezTo>
                    <a:pt x="23233" y="11637"/>
                    <a:pt x="14178" y="20533"/>
                    <a:pt x="14178" y="31653"/>
                  </a:cubicBezTo>
                  <a:lnTo>
                    <a:pt x="14178" y="44203"/>
                  </a:lnTo>
                  <a:cubicBezTo>
                    <a:pt x="14178" y="51352"/>
                    <a:pt x="17991" y="57547"/>
                    <a:pt x="23551" y="61201"/>
                  </a:cubicBezTo>
                  <a:cubicBezTo>
                    <a:pt x="23233" y="61678"/>
                    <a:pt x="23075" y="62313"/>
                    <a:pt x="23075" y="62790"/>
                  </a:cubicBezTo>
                  <a:lnTo>
                    <a:pt x="23075" y="67555"/>
                  </a:lnTo>
                  <a:lnTo>
                    <a:pt x="19262" y="67555"/>
                  </a:lnTo>
                  <a:cubicBezTo>
                    <a:pt x="8777" y="67555"/>
                    <a:pt x="199" y="75499"/>
                    <a:pt x="199" y="85348"/>
                  </a:cubicBezTo>
                  <a:lnTo>
                    <a:pt x="2105" y="149845"/>
                  </a:lnTo>
                  <a:cubicBezTo>
                    <a:pt x="2105" y="151593"/>
                    <a:pt x="3535" y="152864"/>
                    <a:pt x="5282" y="152864"/>
                  </a:cubicBezTo>
                  <a:lnTo>
                    <a:pt x="14655" y="152864"/>
                  </a:lnTo>
                  <a:lnTo>
                    <a:pt x="14655" y="212595"/>
                  </a:lnTo>
                  <a:cubicBezTo>
                    <a:pt x="14655" y="214342"/>
                    <a:pt x="16085" y="215772"/>
                    <a:pt x="17832" y="215772"/>
                  </a:cubicBezTo>
                  <a:lnTo>
                    <a:pt x="50240" y="215772"/>
                  </a:lnTo>
                  <a:cubicBezTo>
                    <a:pt x="50558" y="215772"/>
                    <a:pt x="51034" y="215772"/>
                    <a:pt x="51352" y="215613"/>
                  </a:cubicBezTo>
                  <a:lnTo>
                    <a:pt x="76611" y="215613"/>
                  </a:lnTo>
                  <a:lnTo>
                    <a:pt x="109495" y="215613"/>
                  </a:lnTo>
                  <a:cubicBezTo>
                    <a:pt x="109812" y="215772"/>
                    <a:pt x="110289" y="215931"/>
                    <a:pt x="110766" y="215931"/>
                  </a:cubicBezTo>
                  <a:cubicBezTo>
                    <a:pt x="111242" y="215931"/>
                    <a:pt x="111719" y="215772"/>
                    <a:pt x="112036" y="215613"/>
                  </a:cubicBezTo>
                  <a:lnTo>
                    <a:pt x="133641" y="215613"/>
                  </a:lnTo>
                  <a:cubicBezTo>
                    <a:pt x="135389" y="215613"/>
                    <a:pt x="136819" y="214184"/>
                    <a:pt x="136819" y="212436"/>
                  </a:cubicBezTo>
                  <a:cubicBezTo>
                    <a:pt x="136819" y="210689"/>
                    <a:pt x="135389" y="209259"/>
                    <a:pt x="133641" y="209259"/>
                  </a:cubicBezTo>
                  <a:lnTo>
                    <a:pt x="113943" y="209259"/>
                  </a:lnTo>
                  <a:lnTo>
                    <a:pt x="113943" y="129988"/>
                  </a:lnTo>
                  <a:lnTo>
                    <a:pt x="118867" y="133641"/>
                  </a:lnTo>
                  <a:cubicBezTo>
                    <a:pt x="119503" y="134118"/>
                    <a:pt x="120138" y="134277"/>
                    <a:pt x="120774" y="134277"/>
                  </a:cubicBezTo>
                  <a:cubicBezTo>
                    <a:pt x="121568" y="134277"/>
                    <a:pt x="122521" y="133959"/>
                    <a:pt x="123157" y="133324"/>
                  </a:cubicBezTo>
                  <a:lnTo>
                    <a:pt x="129829" y="126175"/>
                  </a:lnTo>
                  <a:cubicBezTo>
                    <a:pt x="130941" y="125063"/>
                    <a:pt x="130941" y="123157"/>
                    <a:pt x="129988" y="122045"/>
                  </a:cubicBezTo>
                  <a:lnTo>
                    <a:pt x="114102" y="102981"/>
                  </a:lnTo>
                  <a:lnTo>
                    <a:pt x="114102" y="48333"/>
                  </a:lnTo>
                  <a:lnTo>
                    <a:pt x="170974" y="48333"/>
                  </a:lnTo>
                  <a:cubicBezTo>
                    <a:pt x="172086" y="48333"/>
                    <a:pt x="173198" y="47698"/>
                    <a:pt x="173833" y="46586"/>
                  </a:cubicBezTo>
                  <a:cubicBezTo>
                    <a:pt x="173992" y="45633"/>
                    <a:pt x="173992" y="44362"/>
                    <a:pt x="173356" y="43409"/>
                  </a:cubicBezTo>
                  <a:close/>
                  <a:moveTo>
                    <a:pt x="68032" y="73751"/>
                  </a:moveTo>
                  <a:lnTo>
                    <a:pt x="75022" y="73751"/>
                  </a:lnTo>
                  <a:cubicBezTo>
                    <a:pt x="78835" y="73751"/>
                    <a:pt x="82488" y="75499"/>
                    <a:pt x="85030" y="78358"/>
                  </a:cubicBezTo>
                  <a:cubicBezTo>
                    <a:pt x="85030" y="78358"/>
                    <a:pt x="85030" y="78358"/>
                    <a:pt x="85030" y="78358"/>
                  </a:cubicBezTo>
                  <a:lnTo>
                    <a:pt x="107429" y="105205"/>
                  </a:lnTo>
                  <a:lnTo>
                    <a:pt x="107429" y="117438"/>
                  </a:lnTo>
                  <a:lnTo>
                    <a:pt x="92020" y="106000"/>
                  </a:lnTo>
                  <a:cubicBezTo>
                    <a:pt x="92020" y="106000"/>
                    <a:pt x="92020" y="106000"/>
                    <a:pt x="92020" y="106000"/>
                  </a:cubicBezTo>
                  <a:cubicBezTo>
                    <a:pt x="91861" y="105841"/>
                    <a:pt x="91702" y="105841"/>
                    <a:pt x="91543" y="105682"/>
                  </a:cubicBezTo>
                  <a:cubicBezTo>
                    <a:pt x="91543" y="105682"/>
                    <a:pt x="91543" y="105682"/>
                    <a:pt x="91385" y="105682"/>
                  </a:cubicBezTo>
                  <a:cubicBezTo>
                    <a:pt x="91226" y="105682"/>
                    <a:pt x="91226" y="105523"/>
                    <a:pt x="91067" y="105523"/>
                  </a:cubicBezTo>
                  <a:cubicBezTo>
                    <a:pt x="90908" y="105523"/>
                    <a:pt x="90908" y="105523"/>
                    <a:pt x="90749" y="105364"/>
                  </a:cubicBezTo>
                  <a:cubicBezTo>
                    <a:pt x="90749" y="105364"/>
                    <a:pt x="90590" y="105364"/>
                    <a:pt x="90590" y="105364"/>
                  </a:cubicBezTo>
                  <a:cubicBezTo>
                    <a:pt x="90431" y="105364"/>
                    <a:pt x="90273" y="105364"/>
                    <a:pt x="90114" y="105364"/>
                  </a:cubicBezTo>
                  <a:cubicBezTo>
                    <a:pt x="90114" y="105364"/>
                    <a:pt x="90114" y="105364"/>
                    <a:pt x="90114" y="105364"/>
                  </a:cubicBezTo>
                  <a:cubicBezTo>
                    <a:pt x="89955" y="105364"/>
                    <a:pt x="89955" y="105364"/>
                    <a:pt x="89796" y="105364"/>
                  </a:cubicBezTo>
                  <a:cubicBezTo>
                    <a:pt x="89637" y="105364"/>
                    <a:pt x="89637" y="105364"/>
                    <a:pt x="89478" y="105364"/>
                  </a:cubicBezTo>
                  <a:cubicBezTo>
                    <a:pt x="89320" y="105364"/>
                    <a:pt x="89160" y="105364"/>
                    <a:pt x="89002" y="105523"/>
                  </a:cubicBezTo>
                  <a:cubicBezTo>
                    <a:pt x="89002" y="105523"/>
                    <a:pt x="89002" y="105523"/>
                    <a:pt x="89002" y="105523"/>
                  </a:cubicBezTo>
                  <a:cubicBezTo>
                    <a:pt x="87890" y="105841"/>
                    <a:pt x="87095" y="106794"/>
                    <a:pt x="86937" y="108065"/>
                  </a:cubicBezTo>
                  <a:cubicBezTo>
                    <a:pt x="86937" y="108224"/>
                    <a:pt x="86937" y="108383"/>
                    <a:pt x="86937" y="108383"/>
                  </a:cubicBezTo>
                  <a:cubicBezTo>
                    <a:pt x="86937" y="108383"/>
                    <a:pt x="86937" y="108383"/>
                    <a:pt x="86937" y="108383"/>
                  </a:cubicBezTo>
                  <a:lnTo>
                    <a:pt x="85824" y="146191"/>
                  </a:lnTo>
                  <a:lnTo>
                    <a:pt x="76452" y="146191"/>
                  </a:lnTo>
                  <a:cubicBezTo>
                    <a:pt x="74704" y="146191"/>
                    <a:pt x="73274" y="147621"/>
                    <a:pt x="73274" y="149369"/>
                  </a:cubicBezTo>
                  <a:lnTo>
                    <a:pt x="73274" y="209100"/>
                  </a:lnTo>
                  <a:lnTo>
                    <a:pt x="48333" y="209100"/>
                  </a:lnTo>
                  <a:lnTo>
                    <a:pt x="48333" y="149527"/>
                  </a:lnTo>
                  <a:cubicBezTo>
                    <a:pt x="48333" y="147780"/>
                    <a:pt x="46904" y="146350"/>
                    <a:pt x="45156" y="146350"/>
                  </a:cubicBezTo>
                  <a:lnTo>
                    <a:pt x="35783" y="146350"/>
                  </a:lnTo>
                  <a:lnTo>
                    <a:pt x="34036" y="85030"/>
                  </a:lnTo>
                  <a:cubicBezTo>
                    <a:pt x="34036" y="78835"/>
                    <a:pt x="39755" y="73751"/>
                    <a:pt x="46745" y="73751"/>
                  </a:cubicBezTo>
                  <a:lnTo>
                    <a:pt x="53735" y="73751"/>
                  </a:lnTo>
                  <a:cubicBezTo>
                    <a:pt x="55482" y="73751"/>
                    <a:pt x="56912" y="72321"/>
                    <a:pt x="56912" y="70574"/>
                  </a:cubicBezTo>
                  <a:lnTo>
                    <a:pt x="56912" y="63743"/>
                  </a:lnTo>
                  <a:cubicBezTo>
                    <a:pt x="58342" y="64061"/>
                    <a:pt x="59771" y="64219"/>
                    <a:pt x="61201" y="64219"/>
                  </a:cubicBezTo>
                  <a:lnTo>
                    <a:pt x="62154" y="64219"/>
                  </a:lnTo>
                  <a:cubicBezTo>
                    <a:pt x="63108" y="64219"/>
                    <a:pt x="63902" y="64061"/>
                    <a:pt x="64855" y="64061"/>
                  </a:cubicBezTo>
                  <a:lnTo>
                    <a:pt x="64855" y="70574"/>
                  </a:lnTo>
                  <a:cubicBezTo>
                    <a:pt x="64855" y="72321"/>
                    <a:pt x="66285" y="73751"/>
                    <a:pt x="68032" y="73751"/>
                  </a:cubicBezTo>
                  <a:close/>
                  <a:moveTo>
                    <a:pt x="61201" y="18150"/>
                  </a:moveTo>
                  <a:lnTo>
                    <a:pt x="62154" y="18150"/>
                  </a:lnTo>
                  <a:cubicBezTo>
                    <a:pt x="69621" y="18150"/>
                    <a:pt x="75816" y="24187"/>
                    <a:pt x="75816" y="31812"/>
                  </a:cubicBezTo>
                  <a:lnTo>
                    <a:pt x="75816" y="44362"/>
                  </a:lnTo>
                  <a:cubicBezTo>
                    <a:pt x="75816" y="51828"/>
                    <a:pt x="69780" y="58024"/>
                    <a:pt x="62154" y="58024"/>
                  </a:cubicBezTo>
                  <a:lnTo>
                    <a:pt x="61201" y="58024"/>
                  </a:lnTo>
                  <a:cubicBezTo>
                    <a:pt x="53735" y="58024"/>
                    <a:pt x="47539" y="51987"/>
                    <a:pt x="47539" y="44362"/>
                  </a:cubicBezTo>
                  <a:lnTo>
                    <a:pt x="47539" y="31812"/>
                  </a:lnTo>
                  <a:cubicBezTo>
                    <a:pt x="47539" y="24345"/>
                    <a:pt x="53735" y="18150"/>
                    <a:pt x="61201" y="18150"/>
                  </a:cubicBezTo>
                  <a:close/>
                  <a:moveTo>
                    <a:pt x="20533" y="31812"/>
                  </a:moveTo>
                  <a:cubicBezTo>
                    <a:pt x="20533" y="24345"/>
                    <a:pt x="26570" y="18150"/>
                    <a:pt x="34195" y="18150"/>
                  </a:cubicBezTo>
                  <a:lnTo>
                    <a:pt x="35148" y="18150"/>
                  </a:lnTo>
                  <a:cubicBezTo>
                    <a:pt x="38484" y="18150"/>
                    <a:pt x="41661" y="19421"/>
                    <a:pt x="44203" y="21645"/>
                  </a:cubicBezTo>
                  <a:cubicBezTo>
                    <a:pt x="42456" y="24663"/>
                    <a:pt x="41344" y="28158"/>
                    <a:pt x="41344" y="31812"/>
                  </a:cubicBezTo>
                  <a:lnTo>
                    <a:pt x="41344" y="44362"/>
                  </a:lnTo>
                  <a:cubicBezTo>
                    <a:pt x="41344" y="48016"/>
                    <a:pt x="42456" y="51511"/>
                    <a:pt x="44203" y="54529"/>
                  </a:cubicBezTo>
                  <a:cubicBezTo>
                    <a:pt x="41661" y="56753"/>
                    <a:pt x="38484" y="58024"/>
                    <a:pt x="35148" y="58024"/>
                  </a:cubicBezTo>
                  <a:lnTo>
                    <a:pt x="34195" y="58024"/>
                  </a:lnTo>
                  <a:cubicBezTo>
                    <a:pt x="26729" y="58024"/>
                    <a:pt x="20533" y="51987"/>
                    <a:pt x="20533" y="44362"/>
                  </a:cubicBezTo>
                  <a:lnTo>
                    <a:pt x="20533" y="31812"/>
                  </a:lnTo>
                  <a:close/>
                  <a:moveTo>
                    <a:pt x="17832" y="146668"/>
                  </a:moveTo>
                  <a:lnTo>
                    <a:pt x="8460" y="146668"/>
                  </a:lnTo>
                  <a:lnTo>
                    <a:pt x="6712" y="85348"/>
                  </a:lnTo>
                  <a:cubicBezTo>
                    <a:pt x="6712" y="79152"/>
                    <a:pt x="12431" y="74069"/>
                    <a:pt x="19421" y="74069"/>
                  </a:cubicBezTo>
                  <a:lnTo>
                    <a:pt x="26411" y="74069"/>
                  </a:lnTo>
                  <a:cubicBezTo>
                    <a:pt x="28158" y="74069"/>
                    <a:pt x="29588" y="72639"/>
                    <a:pt x="29588" y="70892"/>
                  </a:cubicBezTo>
                  <a:lnTo>
                    <a:pt x="29588" y="63743"/>
                  </a:lnTo>
                  <a:cubicBezTo>
                    <a:pt x="31018" y="64061"/>
                    <a:pt x="32606" y="64378"/>
                    <a:pt x="34195" y="64378"/>
                  </a:cubicBezTo>
                  <a:lnTo>
                    <a:pt x="35148" y="64378"/>
                  </a:lnTo>
                  <a:cubicBezTo>
                    <a:pt x="40073" y="64378"/>
                    <a:pt x="44680" y="62631"/>
                    <a:pt x="48175" y="59454"/>
                  </a:cubicBezTo>
                  <a:cubicBezTo>
                    <a:pt x="48969" y="60248"/>
                    <a:pt x="49922" y="60883"/>
                    <a:pt x="50875" y="61360"/>
                  </a:cubicBezTo>
                  <a:cubicBezTo>
                    <a:pt x="50716" y="61837"/>
                    <a:pt x="50558" y="62154"/>
                    <a:pt x="50558" y="62631"/>
                  </a:cubicBezTo>
                  <a:lnTo>
                    <a:pt x="50558" y="67397"/>
                  </a:lnTo>
                  <a:lnTo>
                    <a:pt x="46745" y="67397"/>
                  </a:lnTo>
                  <a:cubicBezTo>
                    <a:pt x="36260" y="67397"/>
                    <a:pt x="27682" y="75340"/>
                    <a:pt x="27682" y="85189"/>
                  </a:cubicBezTo>
                  <a:lnTo>
                    <a:pt x="29588" y="149686"/>
                  </a:lnTo>
                  <a:cubicBezTo>
                    <a:pt x="29588" y="151434"/>
                    <a:pt x="31018" y="152705"/>
                    <a:pt x="32765" y="152705"/>
                  </a:cubicBezTo>
                  <a:lnTo>
                    <a:pt x="42138" y="152705"/>
                  </a:lnTo>
                  <a:lnTo>
                    <a:pt x="42138" y="209418"/>
                  </a:lnTo>
                  <a:lnTo>
                    <a:pt x="21010" y="209418"/>
                  </a:lnTo>
                  <a:lnTo>
                    <a:pt x="21010" y="149686"/>
                  </a:lnTo>
                  <a:cubicBezTo>
                    <a:pt x="21010" y="148098"/>
                    <a:pt x="19580" y="146668"/>
                    <a:pt x="17832" y="146668"/>
                  </a:cubicBezTo>
                  <a:close/>
                  <a:moveTo>
                    <a:pt x="107429" y="209259"/>
                  </a:moveTo>
                  <a:lnTo>
                    <a:pt x="79629" y="209259"/>
                  </a:lnTo>
                  <a:lnTo>
                    <a:pt x="79629" y="152705"/>
                  </a:lnTo>
                  <a:lnTo>
                    <a:pt x="89002" y="152705"/>
                  </a:lnTo>
                  <a:cubicBezTo>
                    <a:pt x="90749" y="152705"/>
                    <a:pt x="92179" y="151275"/>
                    <a:pt x="92179" y="149686"/>
                  </a:cubicBezTo>
                  <a:lnTo>
                    <a:pt x="93291" y="114896"/>
                  </a:lnTo>
                  <a:lnTo>
                    <a:pt x="107588" y="125381"/>
                  </a:lnTo>
                  <a:lnTo>
                    <a:pt x="107588" y="209259"/>
                  </a:lnTo>
                  <a:close/>
                  <a:moveTo>
                    <a:pt x="122998" y="123792"/>
                  </a:moveTo>
                  <a:lnTo>
                    <a:pt x="120138" y="126810"/>
                  </a:lnTo>
                  <a:lnTo>
                    <a:pt x="113784" y="122045"/>
                  </a:lnTo>
                  <a:lnTo>
                    <a:pt x="113784" y="112672"/>
                  </a:lnTo>
                  <a:lnTo>
                    <a:pt x="122998" y="123792"/>
                  </a:lnTo>
                  <a:close/>
                  <a:moveTo>
                    <a:pt x="113784" y="41979"/>
                  </a:moveTo>
                  <a:lnTo>
                    <a:pt x="113784" y="6871"/>
                  </a:lnTo>
                  <a:lnTo>
                    <a:pt x="164619" y="6871"/>
                  </a:lnTo>
                  <a:lnTo>
                    <a:pt x="154134" y="22598"/>
                  </a:lnTo>
                  <a:cubicBezTo>
                    <a:pt x="153499" y="23710"/>
                    <a:pt x="153499" y="24981"/>
                    <a:pt x="154134" y="26093"/>
                  </a:cubicBezTo>
                  <a:lnTo>
                    <a:pt x="164619" y="41979"/>
                  </a:lnTo>
                  <a:lnTo>
                    <a:pt x="113784" y="41979"/>
                  </a:lnTo>
                  <a:close/>
                </a:path>
              </a:pathLst>
            </a:custGeom>
            <a:solidFill>
              <a:schemeClr val="bg1"/>
            </a:solidFill>
            <a:ln w="1589" cap="flat">
              <a:noFill/>
              <a:prstDash val="solid"/>
              <a:miter/>
              <a:headEnd type="none"/>
              <a:tailEnd type="none"/>
            </a:ln>
          </p:spPr>
          <p:txBody>
            <a:bodyPr wrap="square" anchor="ctr"/>
            <a:lstStyle/>
            <a:p>
              <a:endParaRPr lang="en-US"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white">
          <a:ln>
            <a:headEnd type="none"/>
            <a:tailEnd type="none"/>
          </a:ln>
        </p:spPr>
        <p:txBody>
          <a:bodyPr wrap="square"/>
          <a:lstStyle/>
          <a:p>
            <a:r>
              <a:rPr lang="en-US" b="1" dirty="0"/>
              <a:t>Sexual Assault Prevention for Graduate Students</a:t>
            </a:r>
            <a:endParaRPr lang="th-TH" b="1" dirty="0"/>
          </a:p>
        </p:txBody>
      </p:sp>
      <p:sp>
        <p:nvSpPr>
          <p:cNvPr id="3" name="Text Placeholder 2"/>
          <p:cNvSpPr>
            <a:spLocks noGrp="1"/>
          </p:cNvSpPr>
          <p:nvPr>
            <p:ph type="body" idx="1"/>
          </p:nvPr>
        </p:nvSpPr>
        <p:spPr bwMode="white">
          <a:ln>
            <a:headEnd type="none"/>
            <a:tailEnd type="none"/>
          </a:ln>
        </p:spPr>
        <p:txBody>
          <a:bodyPr wrap="square"/>
          <a:lstStyle/>
          <a:p>
            <a:r>
              <a:rPr lang="en-US" b="1" dirty="0"/>
              <a:t>Impact Snapshot</a:t>
            </a:r>
          </a:p>
        </p:txBody>
      </p:sp>
      <p:sp>
        <p:nvSpPr>
          <p:cNvPr id="4" name="Slide Number Placeholder 3"/>
          <p:cNvSpPr>
            <a:spLocks noGrp="1"/>
          </p:cNvSpPr>
          <p:nvPr>
            <p:ph type="sldNum" idx="12"/>
          </p:nvPr>
        </p:nvSpPr>
        <p:spPr bwMode="white">
          <a:ln>
            <a:headEnd type="none"/>
            <a:tailEnd type="none"/>
          </a:ln>
        </p:spPr>
        <p:txBody>
          <a:bodyPr wrap="square"/>
          <a:lstStyle/>
          <a:p>
            <a:fld id="{4737D6AF-2FA5-476A-AF60-7A8CDF2E2DFB}" type="slidenum">
              <a:rPr lang="en-US" dirty="0"/>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bwMode="white">
          <a:xfrm>
            <a:off x="685801" y="1600200"/>
            <a:ext cx="3606800" cy="4108938"/>
          </a:xfrm>
          <a:ln>
            <a:headEnd type="none"/>
            <a:tailEnd type="none"/>
          </a:ln>
        </p:spPr>
        <p:txBody>
          <a:bodyPr wrap="square"/>
          <a:lstStyle/>
          <a:p>
            <a:r>
              <a:rPr lang="en-US" sz="1200" dirty="0"/>
              <a:t>In order to make the content of this report easier </a:t>
            </a:r>
            <a:br>
              <a:rPr lang="en-US" sz="1200" dirty="0"/>
            </a:br>
            <a:r>
              <a:rPr lang="en-US" sz="1200" dirty="0"/>
              <a:t>to share with your colleagues and stakeholders, </a:t>
            </a:r>
            <a:br>
              <a:rPr lang="en-US" sz="1200" dirty="0"/>
            </a:br>
            <a:r>
              <a:rPr lang="en-US" sz="1200" dirty="0"/>
              <a:t>we have included a Snapshot section that highlights </a:t>
            </a:r>
            <a:r>
              <a:rPr lang="en-US" dirty="0"/>
              <a:t>a</a:t>
            </a:r>
            <a:r>
              <a:rPr lang="en-US" sz="1200" dirty="0"/>
              <a:t>nd visually displays the most salient data points from the full report. </a:t>
            </a:r>
          </a:p>
          <a:p>
            <a:r>
              <a:rPr lang="en-US" sz="1200" dirty="0"/>
              <a:t>This can help your data get more traction and increase interest in the full report and the Sexual Assault Prevention for Graduate Students program at large. </a:t>
            </a:r>
          </a:p>
          <a:p>
            <a:r>
              <a:rPr lang="en-US" sz="1200" dirty="0"/>
              <a:t>We recommend excerpting this Snapshot section from the full report and sharing with stakeholders, colleagues, and students who might be interested in the impact of the SAPG program but have less direct experience in prevention work. </a:t>
            </a:r>
          </a:p>
        </p:txBody>
      </p:sp>
      <p:sp>
        <p:nvSpPr>
          <p:cNvPr id="3" name="Slide Number Placeholder 2"/>
          <p:cNvSpPr>
            <a:spLocks noGrp="1"/>
          </p:cNvSpPr>
          <p:nvPr>
            <p:ph type="sldNum" sz="quarter" idx="12"/>
          </p:nvPr>
        </p:nvSpPr>
        <p:spPr bwMode="white">
          <a:ln>
            <a:headEnd type="none"/>
            <a:tailEnd type="none"/>
          </a:ln>
        </p:spPr>
        <p:txBody>
          <a:bodyPr wrap="square"/>
          <a:lstStyle/>
          <a:p>
            <a:fld id="{4737D6AF-2FA5-476A-AF60-7A8CDF2E2DFB}" type="slidenum">
              <a:rPr lang="en-US" dirty="0"/>
              <a:t>7</a:t>
            </a:fld>
            <a:endParaRPr lang="en-US" dirty="0"/>
          </a:p>
        </p:txBody>
      </p:sp>
      <p:sp>
        <p:nvSpPr>
          <p:cNvPr id="4" name="Title 3"/>
          <p:cNvSpPr>
            <a:spLocks noGrp="1"/>
          </p:cNvSpPr>
          <p:nvPr>
            <p:ph type="title"/>
          </p:nvPr>
        </p:nvSpPr>
        <p:spPr bwMode="white">
          <a:ln>
            <a:headEnd type="none"/>
            <a:tailEnd type="none"/>
          </a:ln>
        </p:spPr>
        <p:txBody>
          <a:bodyPr wrap="square"/>
          <a:lstStyle/>
          <a:p>
            <a:r>
              <a:rPr lang="en-US" b="1" dirty="0"/>
              <a:t>Impact Snapshot</a:t>
            </a:r>
            <a:endParaRPr lang="th-TH" b="1" dirty="0"/>
          </a:p>
        </p:txBody>
      </p:sp>
      <p:sp>
        <p:nvSpPr>
          <p:cNvPr id="8" name="Rectangle 7"/>
          <p:cNvSpPr>
            <a:spLocks/>
          </p:cNvSpPr>
          <p:nvPr/>
        </p:nvSpPr>
        <p:spPr bwMode="white">
          <a:xfrm>
            <a:off x="1524" y="6720840"/>
            <a:ext cx="12188952" cy="137160"/>
          </a:xfrm>
          <a:prstGeom prst="rect">
            <a:avLst/>
          </a:prstGeom>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grpSp>
        <p:nvGrpSpPr>
          <p:cNvPr id="7" name="Group 6"/>
          <p:cNvGrpSpPr>
            <a:grpSpLocks/>
          </p:cNvGrpSpPr>
          <p:nvPr/>
        </p:nvGrpSpPr>
        <p:grpSpPr bwMode="white">
          <a:xfrm>
            <a:off x="4875000" y="737312"/>
            <a:ext cx="7255317" cy="5385509"/>
            <a:chOff x="4875000" y="737312"/>
            <a:chExt cx="7255317" cy="5385509"/>
          </a:xfrm>
        </p:grpSpPr>
        <p:pic>
          <p:nvPicPr>
            <p:cNvPr id="10" name="Picture 9"/>
            <p:cNvPicPr>
              <a:picLocks noChangeAspect="1"/>
            </p:cNvPicPr>
            <p:nvPr/>
          </p:nvPicPr>
          <p:blipFill>
            <a:blip r:embed="rId2">
              <a:lum/>
            </a:blip>
            <a:srcRect b="1420"/>
            <a:stretch>
              <a:fillRect/>
            </a:stretch>
          </p:blipFill>
          <p:spPr bwMode="white">
            <a:xfrm rot="16200000">
              <a:off x="5809904" y="-197592"/>
              <a:ext cx="5385509" cy="7255317"/>
            </a:xfrm>
            <a:prstGeom prst="rect">
              <a:avLst/>
            </a:prstGeom>
            <a:ln>
              <a:headEnd type="none"/>
              <a:tailEnd type="none"/>
            </a:ln>
          </p:spPr>
        </p:pic>
        <p:pic>
          <p:nvPicPr>
            <p:cNvPr id="6" name="Picture 5" descr="Graphical user interface, table, website&#10;&#10;Description automatically generated"/>
            <p:cNvPicPr>
              <a:picLocks noChangeAspect="1"/>
            </p:cNvPicPr>
            <p:nvPr/>
          </p:nvPicPr>
          <p:blipFill>
            <a:blip r:embed="rId3">
              <a:lum/>
            </a:blip>
            <a:srcRect/>
            <a:stretch>
              <a:fillRect/>
            </a:stretch>
          </p:blipFill>
          <p:spPr bwMode="white">
            <a:xfrm>
              <a:off x="5596897" y="1779825"/>
              <a:ext cx="5909302" cy="3331739"/>
            </a:xfrm>
            <a:prstGeom prst="rect">
              <a:avLst/>
            </a:prstGeom>
            <a:ln>
              <a:headEnd type="none"/>
              <a:tailEnd type="none"/>
            </a:ln>
          </p:spPr>
        </p:pic>
        <p:sp>
          <p:nvSpPr>
            <p:cNvPr id="2" name="Rectangle 1"/>
            <p:cNvSpPr>
              <a:spLocks/>
            </p:cNvSpPr>
            <p:nvPr/>
          </p:nvSpPr>
          <p:spPr bwMode="white">
            <a:xfrm>
              <a:off x="10269415" y="1600200"/>
              <a:ext cx="1055077" cy="592015"/>
            </a:xfrm>
            <a:prstGeom prst="rect">
              <a:avLst/>
            </a:prstGeom>
            <a:solidFill>
              <a:srgbClr val="FFFFFF"/>
            </a:solidFill>
            <a:ln>
              <a:solidFill>
                <a:srgbClr val="FFFFFF"/>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sp>
          <p:nvSpPr>
            <p:cNvPr id="12" name="Rectangle 11"/>
            <p:cNvSpPr>
              <a:spLocks/>
            </p:cNvSpPr>
            <p:nvPr/>
          </p:nvSpPr>
          <p:spPr bwMode="white">
            <a:xfrm>
              <a:off x="5709138" y="4413739"/>
              <a:ext cx="1055077" cy="592015"/>
            </a:xfrm>
            <a:prstGeom prst="rect">
              <a:avLst/>
            </a:prstGeom>
            <a:solidFill>
              <a:srgbClr val="FFFFFF"/>
            </a:solidFill>
            <a:ln>
              <a:solidFill>
                <a:srgbClr val="FFFFFF"/>
              </a:solid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anchor="ctr"/>
            <a:lstStyle/>
            <a:p>
              <a:pPr algn="ctr"/>
              <a:endParaRPr lang="en-US"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bwMode="white">
          <a:ln>
            <a:headEnd type="none"/>
            <a:tailEnd type="none"/>
          </a:ln>
        </p:spPr>
        <p:txBody>
          <a:bodyPr wrap="square"/>
          <a:lstStyle/>
          <a:p>
            <a:r>
              <a:rPr lang="en-US" b="1" dirty="0"/>
              <a:t>Sexual Assault Prevention for Graduate Students: Snapshot</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8</a:t>
            </a:fld>
            <a:endParaRPr lang="en-US" dirty="0"/>
          </a:p>
        </p:txBody>
      </p:sp>
      <p:cxnSp>
        <p:nvCxnSpPr>
          <p:cNvPr id="9" name="Straight Connector 8"/>
          <p:cNvCxnSpPr/>
          <p:nvPr/>
        </p:nvCxnSpPr>
        <p:spPr bwMode="white">
          <a:xfrm>
            <a:off x="2686676" y="1600200"/>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bwMode="white">
          <a:xfrm>
            <a:off x="6572876" y="1600200"/>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1" name="TextBox 20"/>
          <p:cNvSpPr txBox="1">
            <a:spLocks noChangeArrowheads="1"/>
          </p:cNvSpPr>
          <p:nvPr/>
        </p:nvSpPr>
        <p:spPr bwMode="white">
          <a:xfrm>
            <a:off x="3055768" y="1620168"/>
            <a:ext cx="2662671" cy="477858"/>
          </a:xfrm>
          <a:prstGeom prst="rect">
            <a:avLst/>
          </a:prstGeom>
          <a:ln>
            <a:headEnd type="none"/>
            <a:tailEnd type="none"/>
          </a:ln>
        </p:spPr>
        <p:txBody>
          <a:bodyPr wrap="square" lIns="0" tIns="0" rIns="0" bIns="0">
            <a:noAutofit/>
          </a:bodyPr>
          <a:lstStyle>
            <a:defPPr>
              <a:defRPr lang="en-US" dirty="0"/>
            </a:defPPr>
            <a:lvl1pPr indent="0">
              <a:lnSpc>
                <a:spcPct val="110000"/>
              </a:lnSpc>
              <a:spcBef>
                <a:spcPts val="1200"/>
              </a:spcBef>
              <a:buFont typeface="Arial"/>
              <a:buNone/>
              <a:defRPr sz="1600" b="1" dirty="0">
                <a:latin typeface="+mj-lt"/>
              </a:defRPr>
            </a:lvl1pPr>
            <a:lvl2pPr indent="0">
              <a:lnSpc>
                <a:spcPct val="130000"/>
              </a:lnSpc>
              <a:spcBef>
                <a:spcPts val="600"/>
              </a:spcBef>
              <a:buFont typeface="Calibri"/>
              <a:buNone/>
              <a:defRPr sz="1400" dirty="0"/>
            </a:lvl2pPr>
            <a:lvl3pPr indent="0">
              <a:lnSpc>
                <a:spcPct val="130000"/>
              </a:lnSpc>
              <a:spcBef>
                <a:spcPts val="600"/>
              </a:spcBef>
              <a:buFont typeface="Calibri"/>
              <a:buNone/>
              <a:defRPr sz="1200" dirty="0"/>
            </a:lvl3pPr>
            <a:lvl4pPr indent="0">
              <a:lnSpc>
                <a:spcPct val="130000"/>
              </a:lnSpc>
              <a:spcBef>
                <a:spcPts val="600"/>
              </a:spcBef>
              <a:buFont typeface="Calibri"/>
              <a:buNone/>
              <a:defRPr sz="1000" dirty="0"/>
            </a:lvl4pPr>
            <a:lvl5pPr indent="0">
              <a:lnSpc>
                <a:spcPct val="130000"/>
              </a:lnSpc>
              <a:spcBef>
                <a:spcPts val="600"/>
              </a:spcBef>
              <a:buFont typeface="Calibri"/>
              <a:buNone/>
              <a:defRPr sz="1000" dirty="0"/>
            </a:lvl5pPr>
            <a:lvl6pPr indent="0">
              <a:lnSpc>
                <a:spcPct val="90000"/>
              </a:lnSpc>
              <a:spcBef>
                <a:spcPts val="500"/>
              </a:spcBef>
              <a:buFont typeface="Arial"/>
              <a:buNone/>
              <a:defRPr sz="1000" dirty="0"/>
            </a:lvl6pPr>
            <a:lvl7pPr indent="0">
              <a:lnSpc>
                <a:spcPct val="90000"/>
              </a:lnSpc>
              <a:spcBef>
                <a:spcPts val="500"/>
              </a:spcBef>
              <a:buFont typeface="Arial"/>
              <a:buNone/>
              <a:defRPr sz="1000" dirty="0"/>
            </a:lvl7pPr>
            <a:lvl8pPr indent="0">
              <a:lnSpc>
                <a:spcPct val="90000"/>
              </a:lnSpc>
              <a:spcBef>
                <a:spcPts val="500"/>
              </a:spcBef>
              <a:buFont typeface="Arial"/>
              <a:buNone/>
              <a:defRPr sz="1000" dirty="0"/>
            </a:lvl8pPr>
            <a:lvl9pPr indent="0">
              <a:lnSpc>
                <a:spcPct val="90000"/>
              </a:lnSpc>
              <a:spcBef>
                <a:spcPts val="500"/>
              </a:spcBef>
              <a:buFont typeface="Arial"/>
              <a:buNone/>
              <a:defRPr sz="1000" dirty="0"/>
            </a:lvl9pPr>
          </a:lstStyle>
          <a:p>
            <a:pPr>
              <a:lnSpc>
                <a:spcPct val="100000"/>
              </a:lnSpc>
              <a:spcBef>
                <a:spcPts val="0"/>
              </a:spcBef>
            </a:pPr>
            <a:r>
              <a:rPr lang="en-US" dirty="0">
                <a:latin typeface="Open Sans"/>
                <a:ea typeface="Open Sans"/>
                <a:cs typeface="Open Sans"/>
              </a:rPr>
              <a:t>Course Impact</a:t>
            </a:r>
          </a:p>
        </p:txBody>
      </p:sp>
      <p:sp>
        <p:nvSpPr>
          <p:cNvPr id="15" name="TextBox 14"/>
          <p:cNvSpPr txBox="1">
            <a:spLocks noChangeArrowheads="1"/>
          </p:cNvSpPr>
          <p:nvPr/>
        </p:nvSpPr>
        <p:spPr bwMode="white">
          <a:xfrm>
            <a:off x="685800" y="1620168"/>
            <a:ext cx="1786299" cy="477858"/>
          </a:xfrm>
          <a:prstGeom prst="rect">
            <a:avLst/>
          </a:prstGeom>
          <a:ln>
            <a:headEnd type="none"/>
            <a:tailEnd type="none"/>
          </a:ln>
        </p:spPr>
        <p:txBody>
          <a:bodyPr wrap="square" lIns="0" tIns="0" rIns="0" bIns="0">
            <a:noAutofit/>
          </a:bodyPr>
          <a:lstStyle>
            <a:defPPr>
              <a:defRPr lang="en-US" dirty="0"/>
            </a:defPPr>
            <a:lvl1pPr indent="0">
              <a:lnSpc>
                <a:spcPct val="110000"/>
              </a:lnSpc>
              <a:spcBef>
                <a:spcPts val="1200"/>
              </a:spcBef>
              <a:buFont typeface="Arial"/>
              <a:buNone/>
              <a:defRPr sz="1600" b="1" dirty="0">
                <a:latin typeface="+mj-lt"/>
              </a:defRPr>
            </a:lvl1pPr>
            <a:lvl2pPr indent="0">
              <a:lnSpc>
                <a:spcPct val="130000"/>
              </a:lnSpc>
              <a:spcBef>
                <a:spcPts val="600"/>
              </a:spcBef>
              <a:buFont typeface="Calibri"/>
              <a:buNone/>
              <a:defRPr sz="1400" dirty="0"/>
            </a:lvl2pPr>
            <a:lvl3pPr indent="0">
              <a:lnSpc>
                <a:spcPct val="130000"/>
              </a:lnSpc>
              <a:spcBef>
                <a:spcPts val="600"/>
              </a:spcBef>
              <a:buFont typeface="Calibri"/>
              <a:buNone/>
              <a:defRPr sz="1200" dirty="0"/>
            </a:lvl3pPr>
            <a:lvl4pPr indent="0">
              <a:lnSpc>
                <a:spcPct val="130000"/>
              </a:lnSpc>
              <a:spcBef>
                <a:spcPts val="600"/>
              </a:spcBef>
              <a:buFont typeface="Calibri"/>
              <a:buNone/>
              <a:defRPr sz="1000" dirty="0"/>
            </a:lvl4pPr>
            <a:lvl5pPr indent="0">
              <a:lnSpc>
                <a:spcPct val="130000"/>
              </a:lnSpc>
              <a:spcBef>
                <a:spcPts val="600"/>
              </a:spcBef>
              <a:buFont typeface="Calibri"/>
              <a:buNone/>
              <a:defRPr sz="1000" dirty="0"/>
            </a:lvl5pPr>
            <a:lvl6pPr indent="0">
              <a:lnSpc>
                <a:spcPct val="90000"/>
              </a:lnSpc>
              <a:spcBef>
                <a:spcPts val="500"/>
              </a:spcBef>
              <a:buFont typeface="Arial"/>
              <a:buNone/>
              <a:defRPr sz="1000" dirty="0"/>
            </a:lvl6pPr>
            <a:lvl7pPr indent="0">
              <a:lnSpc>
                <a:spcPct val="90000"/>
              </a:lnSpc>
              <a:spcBef>
                <a:spcPts val="500"/>
              </a:spcBef>
              <a:buFont typeface="Arial"/>
              <a:buNone/>
              <a:defRPr sz="1000" dirty="0"/>
            </a:lvl7pPr>
            <a:lvl8pPr indent="0">
              <a:lnSpc>
                <a:spcPct val="90000"/>
              </a:lnSpc>
              <a:spcBef>
                <a:spcPts val="500"/>
              </a:spcBef>
              <a:buFont typeface="Arial"/>
              <a:buNone/>
              <a:defRPr sz="1000" dirty="0"/>
            </a:lvl8pPr>
            <a:lvl9pPr indent="0">
              <a:lnSpc>
                <a:spcPct val="90000"/>
              </a:lnSpc>
              <a:spcBef>
                <a:spcPts val="500"/>
              </a:spcBef>
              <a:buFont typeface="Arial"/>
              <a:buNone/>
              <a:defRPr sz="1000" dirty="0"/>
            </a:lvl9pPr>
          </a:lstStyle>
          <a:p>
            <a:pPr>
              <a:lnSpc>
                <a:spcPct val="100000"/>
              </a:lnSpc>
              <a:spcBef>
                <a:spcPts val="0"/>
              </a:spcBef>
            </a:pPr>
            <a:r>
              <a:rPr lang="en-US" dirty="0">
                <a:latin typeface="Open Sans"/>
                <a:ea typeface="Open Sans"/>
                <a:cs typeface="Open Sans"/>
              </a:rPr>
              <a:t>Reach</a:t>
            </a:r>
          </a:p>
        </p:txBody>
      </p:sp>
      <p:sp>
        <p:nvSpPr>
          <p:cNvPr id="16" name="Rectangle 15"/>
          <p:cNvSpPr>
            <a:spLocks/>
          </p:cNvSpPr>
          <p:nvPr/>
        </p:nvSpPr>
        <p:spPr bwMode="white">
          <a:xfrm>
            <a:off x="685800" y="2098025"/>
            <a:ext cx="1970308" cy="2475348"/>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nSpc>
                <a:spcPct val="130000"/>
              </a:lnSpc>
            </a:pPr>
            <a:r>
              <a:rPr lang="en-US" b="1" dirty="0">
                <a:solidFill>
                  <a:srgbClr val="47A6BF"/>
                </a:solidFill>
                <a:latin typeface="Open Sans"/>
              </a:rPr>
              <a:t>2,309 students</a:t>
            </a:r>
          </a:p>
          <a:p>
            <a:pPr>
              <a:lnSpc>
                <a:spcPct val="130000"/>
              </a:lnSpc>
              <a:spcAft>
                <a:spcPts val="1200"/>
              </a:spcAft>
            </a:pPr>
            <a:r>
              <a:rPr lang="en-US" sz="1200" b="1" dirty="0">
                <a:solidFill>
                  <a:schemeClr val="tx1"/>
                </a:solidFill>
                <a:latin typeface="Open Sans"/>
              </a:rPr>
              <a:t>at Georgia Institute of Technology </a:t>
            </a:r>
          </a:p>
          <a:p>
            <a:pPr>
              <a:lnSpc>
                <a:spcPct val="130000"/>
              </a:lnSpc>
            </a:pPr>
            <a:r>
              <a:rPr lang="en-US" sz="1100" dirty="0">
                <a:solidFill>
                  <a:schemeClr val="tx1"/>
                </a:solidFill>
                <a:latin typeface="Open Sans"/>
              </a:rPr>
              <a:t>have participated in Sexual Assault Prevention for Graduate Students</a:t>
            </a:r>
            <a:br>
              <a:rPr lang="en-US" sz="1100" dirty="0">
                <a:solidFill>
                  <a:schemeClr val="tx1"/>
                </a:solidFill>
                <a:latin typeface="Open Sans"/>
              </a:rPr>
            </a:br>
            <a:r>
              <a:rPr lang="en-US" sz="1100" dirty="0">
                <a:solidFill>
                  <a:schemeClr val="tx1"/>
                </a:solidFill>
                <a:latin typeface="Open Sans"/>
              </a:rPr>
              <a:t>since the start of the </a:t>
            </a:r>
            <a:br>
              <a:rPr lang="en-US" sz="1100" dirty="0">
                <a:solidFill>
                  <a:schemeClr val="tx1"/>
                </a:solidFill>
                <a:latin typeface="Open Sans"/>
              </a:rPr>
            </a:br>
            <a:r>
              <a:rPr lang="en-US" sz="1100" dirty="0">
                <a:solidFill>
                  <a:schemeClr val="tx1"/>
                </a:solidFill>
                <a:latin typeface="Open Sans"/>
              </a:rPr>
              <a:t>2022-2023 academic year.</a:t>
            </a:r>
          </a:p>
        </p:txBody>
      </p:sp>
      <p:graphicFrame>
        <p:nvGraphicFramePr>
          <p:cNvPr id="23" name="Table 22"/>
          <p:cNvGraphicFramePr/>
          <p:nvPr/>
        </p:nvGraphicFramePr>
        <p:xfrm>
          <a:off x="2898215" y="3797300"/>
          <a:ext cx="3460085" cy="2378571"/>
        </p:xfrm>
        <a:graphic>
          <a:graphicData uri="http://schemas.openxmlformats.org/drawingml/2006/table">
            <a:tbl>
              <a:tblPr firstRow="1" bandRow="1">
                <a:tableStyleId>{7DF18680-E054-41AD-8BC1-D1AEF772440D}</a:tableStyleId>
              </a:tblPr>
              <a:tblGrid>
                <a:gridCol w="2591115">
                  <a:extLst>
                    <a:ext uri="{9D8B030D-6E8A-4147-A177-3AD203B41FA5}">
                      <a16:colId xmlns:a16="http://schemas.microsoft.com/office/drawing/2014/main" val="20000"/>
                    </a:ext>
                  </a:extLst>
                </a:gridCol>
                <a:gridCol w="868970">
                  <a:extLst>
                    <a:ext uri="{9D8B030D-6E8A-4147-A177-3AD203B41FA5}">
                      <a16:colId xmlns:a16="http://schemas.microsoft.com/office/drawing/2014/main" val="20001"/>
                    </a:ext>
                  </a:extLst>
                </a:gridCol>
              </a:tblGrid>
              <a:tr h="342900">
                <a:tc gridSpan="2">
                  <a:txBody>
                    <a:bodyPr/>
                    <a:lstStyle/>
                    <a:p>
                      <a:pPr marL="0" algn="ctr" defTabSz="914400" rtl="0"/>
                      <a:r>
                        <a:rPr lang="en-US" sz="1200" b="1" kern="1200" dirty="0">
                          <a:solidFill>
                            <a:schemeClr val="tx1"/>
                          </a:solidFill>
                        </a:rPr>
                        <a:t>Your students agree SAPG:</a:t>
                      </a:r>
                      <a:endParaRPr lang="en-US" sz="1200" b="1" i="0" kern="1200" dirty="0">
                        <a:solidFill>
                          <a:schemeClr val="tx1"/>
                        </a:solidFill>
                        <a:latin typeface="Open Sans"/>
                        <a:ea typeface="+mn-ea"/>
                        <a:cs typeface="+mn-cs"/>
                      </a:endParaRPr>
                    </a:p>
                  </a:txBody>
                  <a:tcPr marL="0" marR="0" marT="0" marB="0" anchor="ctr" horzOverflow="overflow">
                    <a:solidFill>
                      <a:schemeClr val="accent2"/>
                    </a:solidFill>
                  </a:tcPr>
                </a:tc>
                <a:tc hMerge="1">
                  <a:txBody>
                    <a:bodyPr/>
                    <a:lstStyle/>
                    <a:p>
                      <a:endParaRPr lang="en-US" dirty="0"/>
                    </a:p>
                  </a:txBody>
                  <a:tcPr horzOverflow="overflow"/>
                </a:tc>
                <a:extLst>
                  <a:ext uri="{0D108BD9-81ED-4DB2-BD59-A6C34878D82A}">
                    <a16:rowId xmlns:a16="http://schemas.microsoft.com/office/drawing/2014/main" val="10000"/>
                  </a:ext>
                </a:extLst>
              </a:tr>
              <a:tr h="678557">
                <a:tc>
                  <a:txBody>
                    <a:bodyPr/>
                    <a:lstStyle/>
                    <a:p>
                      <a:r>
                        <a:rPr lang="en" sz="1050" b="0" i="0" dirty="0">
                          <a:solidFill>
                            <a:schemeClr val="tx1"/>
                          </a:solidFill>
                          <a:latin typeface="+mn-lt"/>
                          <a:ea typeface="Open Sans"/>
                          <a:cs typeface="Open Sans"/>
                        </a:rPr>
                        <a:t>Helped me identify characteristics of healthy and unheal</a:t>
                      </a:r>
                      <a:r>
                        <a:rPr lang="en-US" sz="1050" b="0" i="0" dirty="0">
                          <a:solidFill>
                            <a:schemeClr val="tx1"/>
                          </a:solidFill>
                          <a:latin typeface="+mn-lt"/>
                          <a:ea typeface="Open Sans"/>
                          <a:cs typeface="Open Sans"/>
                        </a:rPr>
                        <a:t>thy relationships.</a:t>
                      </a:r>
                    </a:p>
                  </a:txBody>
                  <a:tcPr marR="0" marT="0" marB="0" anchor="ctr" horzOverflow="overflow">
                    <a:lnB w="12700" cap="flat">
                      <a:solidFill>
                        <a:schemeClr val="bg1">
                          <a:lumMod val="50000"/>
                        </a:schemeClr>
                      </a:solidFill>
                      <a:prstDash val="solid"/>
                      <a:round/>
                      <a:headEnd type="none" w="med" len="med"/>
                      <a:tailEnd type="none" w="med" len="med"/>
                    </a:lnB>
                    <a:noFill/>
                  </a:tcPr>
                </a:tc>
                <a:tc>
                  <a:txBody>
                    <a:bodyPr/>
                    <a:lstStyle/>
                    <a:p>
                      <a:pPr algn="ctr"/>
                      <a:r>
                        <a:rPr lang="en-US" sz="1800" b="1" i="0" dirty="0">
                          <a:solidFill>
                            <a:schemeClr val="tx1"/>
                          </a:solidFill>
                          <a:latin typeface="+mj-lt"/>
                          <a:ea typeface="Open Sans"/>
                          <a:cs typeface="Open Sans"/>
                        </a:rPr>
                        <a:t>87%</a:t>
                      </a:r>
                    </a:p>
                  </a:txBody>
                  <a:tcPr marR="0" marT="0" marB="0" anchor="ctr" horzOverflow="overflow">
                    <a:lnB w="12700" cap="flat">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1"/>
                  </a:ext>
                </a:extLst>
              </a:tr>
              <a:tr h="678557">
                <a:tc>
                  <a:txBody>
                    <a:bodyPr/>
                    <a:lstStyle/>
                    <a:p>
                      <a:r>
                        <a:rPr lang="en" sz="1050" b="0" i="0" dirty="0">
                          <a:solidFill>
                            <a:schemeClr val="tx1"/>
                          </a:solidFill>
                          <a:latin typeface="+mn-lt"/>
                          <a:ea typeface="Open Sans"/>
                          <a:cs typeface="Open Sans"/>
                        </a:rPr>
                        <a:t>Gave me information about sexual consent that I plan to use if I choose to be s</a:t>
                      </a:r>
                      <a:r>
                        <a:rPr lang="en-US" sz="1050" b="0" i="0" dirty="0">
                          <a:solidFill>
                            <a:schemeClr val="tx1"/>
                          </a:solidFill>
                          <a:latin typeface="+mn-lt"/>
                          <a:ea typeface="Open Sans"/>
                          <a:cs typeface="Open Sans"/>
                        </a:rPr>
                        <a:t>e</a:t>
                      </a:r>
                      <a:r>
                        <a:rPr lang="en" sz="1050" b="0" i="0" dirty="0">
                          <a:solidFill>
                            <a:schemeClr val="tx1"/>
                          </a:solidFill>
                          <a:latin typeface="+mn-lt"/>
                          <a:ea typeface="Open Sans"/>
                          <a:cs typeface="Open Sans"/>
                        </a:rPr>
                        <a:t>xually active.</a:t>
                      </a:r>
                      <a:endParaRPr lang="en-US" sz="1050" b="0" i="0" dirty="0">
                        <a:solidFill>
                          <a:schemeClr val="tx1"/>
                        </a:solidFill>
                        <a:latin typeface="+mn-lt"/>
                        <a:ea typeface="Open Sans"/>
                        <a:cs typeface="Open Sans"/>
                      </a:endParaRPr>
                    </a:p>
                  </a:txBody>
                  <a:tcPr marR="0" marT="0" marB="0" anchor="ctr" horzOverflow="overflow">
                    <a:lnT w="12700" cap="flat">
                      <a:solidFill>
                        <a:schemeClr val="bg1">
                          <a:lumMod val="50000"/>
                        </a:schemeClr>
                      </a:solidFill>
                      <a:prstDash val="solid"/>
                      <a:round/>
                      <a:headEnd type="none" w="med" len="med"/>
                      <a:tailEnd type="none" w="med" len="med"/>
                    </a:lnT>
                    <a:lnB w="12700" cap="flat">
                      <a:solidFill>
                        <a:schemeClr val="bg1">
                          <a:lumMod val="50000"/>
                        </a:schemeClr>
                      </a:solidFill>
                      <a:prstDash val="solid"/>
                      <a:round/>
                      <a:headEnd type="none" w="med" len="med"/>
                      <a:tailEnd type="none" w="med" len="med"/>
                    </a:lnB>
                    <a:noFill/>
                  </a:tcPr>
                </a:tc>
                <a:tc>
                  <a:txBody>
                    <a:bodyPr/>
                    <a:lstStyle/>
                    <a:p>
                      <a:pPr marL="0" algn="ctr" defTabSz="685800" rtl="0"/>
                      <a:r>
                        <a:rPr lang="en-US" sz="1800" b="1" i="0" kern="1200" dirty="0">
                          <a:solidFill>
                            <a:schemeClr val="tx1"/>
                          </a:solidFill>
                          <a:latin typeface="+mj-lt"/>
                          <a:ea typeface="Open Sans"/>
                          <a:cs typeface="Open Sans"/>
                        </a:rPr>
                        <a:t>87%</a:t>
                      </a:r>
                    </a:p>
                  </a:txBody>
                  <a:tcPr marR="0" marT="0" marB="0" anchor="ctr" horzOverflow="overflow">
                    <a:lnT w="12700" cap="flat">
                      <a:solidFill>
                        <a:schemeClr val="bg1">
                          <a:lumMod val="50000"/>
                        </a:schemeClr>
                      </a:solidFill>
                      <a:prstDash val="solid"/>
                      <a:round/>
                      <a:headEnd type="none" w="med" len="med"/>
                      <a:tailEnd type="none" w="med" len="med"/>
                    </a:lnT>
                    <a:lnB w="12700" cap="flat">
                      <a:solidFill>
                        <a:schemeClr val="bg1">
                          <a:lumMod val="50000"/>
                        </a:schemeClr>
                      </a:solidFill>
                      <a:prstDash val="solid"/>
                      <a:round/>
                      <a:headEnd type="none" w="med" len="med"/>
                      <a:tailEnd type="none" w="med" len="med"/>
                    </a:lnB>
                    <a:noFill/>
                  </a:tcPr>
                </a:tc>
                <a:extLst>
                  <a:ext uri="{0D108BD9-81ED-4DB2-BD59-A6C34878D82A}">
                    <a16:rowId xmlns:a16="http://schemas.microsoft.com/office/drawing/2014/main" val="10002"/>
                  </a:ext>
                </a:extLst>
              </a:tr>
              <a:tr h="678557">
                <a:tc>
                  <a:txBody>
                    <a:bodyPr/>
                    <a:lstStyle/>
                    <a:p>
                      <a:r>
                        <a:rPr lang="en" sz="1050" b="0" i="0" dirty="0">
                          <a:solidFill>
                            <a:schemeClr val="tx1"/>
                          </a:solidFill>
                          <a:latin typeface="+mn-lt"/>
                          <a:ea typeface="Open Sans"/>
                          <a:cs typeface="Open Sans"/>
                        </a:rPr>
                        <a:t>Provided me with skills to better support someone who has experienced sexual assault.</a:t>
                      </a:r>
                      <a:endParaRPr lang="en-US" sz="1050" b="0" i="0" dirty="0">
                        <a:solidFill>
                          <a:schemeClr val="tx1"/>
                        </a:solidFill>
                        <a:latin typeface="+mn-lt"/>
                        <a:ea typeface="Open Sans"/>
                        <a:cs typeface="Open Sans"/>
                      </a:endParaRPr>
                    </a:p>
                  </a:txBody>
                  <a:tcPr marR="0" marT="0" marB="0" anchor="ctr" horzOverflow="overflow">
                    <a:lnT w="12700" cap="flat">
                      <a:solidFill>
                        <a:schemeClr val="bg1">
                          <a:lumMod val="50000"/>
                        </a:schemeClr>
                      </a:solidFill>
                      <a:prstDash val="solid"/>
                      <a:round/>
                      <a:headEnd type="none" w="med" len="med"/>
                      <a:tailEnd type="none" w="med" len="med"/>
                    </a:lnT>
                    <a:noFill/>
                  </a:tcPr>
                </a:tc>
                <a:tc>
                  <a:txBody>
                    <a:bodyPr/>
                    <a:lstStyle/>
                    <a:p>
                      <a:pPr marL="0" algn="ctr" defTabSz="685800" rtl="0"/>
                      <a:r>
                        <a:rPr lang="en-US" sz="1800" b="1" i="0" kern="1200" dirty="0">
                          <a:solidFill>
                            <a:schemeClr val="tx1"/>
                          </a:solidFill>
                          <a:latin typeface="+mj-lt"/>
                          <a:ea typeface="Open Sans"/>
                          <a:cs typeface="Open Sans"/>
                        </a:rPr>
                        <a:t>88%</a:t>
                      </a:r>
                    </a:p>
                  </a:txBody>
                  <a:tcPr marR="0" marT="0" marB="0" anchor="ctr" horzOverflow="overflow">
                    <a:lnT w="12700" cap="flat">
                      <a:solidFill>
                        <a:schemeClr val="bg1">
                          <a:lumMod val="50000"/>
                        </a:schemeClr>
                      </a:solidFill>
                      <a:prstDash val="solid"/>
                      <a:round/>
                      <a:headEnd type="none" w="med" len="med"/>
                      <a:tailEnd type="none" w="med" len="med"/>
                    </a:lnT>
                    <a:noFill/>
                  </a:tcPr>
                </a:tc>
                <a:extLst>
                  <a:ext uri="{0D108BD9-81ED-4DB2-BD59-A6C34878D82A}">
                    <a16:rowId xmlns:a16="http://schemas.microsoft.com/office/drawing/2014/main" val="10003"/>
                  </a:ext>
                </a:extLst>
              </a:tr>
            </a:tbl>
          </a:graphicData>
        </a:graphic>
      </p:graphicFrame>
      <p:sp>
        <p:nvSpPr>
          <p:cNvPr id="25" name="TextBox 24"/>
          <p:cNvSpPr txBox="1">
            <a:spLocks noChangeArrowheads="1"/>
          </p:cNvSpPr>
          <p:nvPr/>
        </p:nvSpPr>
        <p:spPr bwMode="white">
          <a:xfrm>
            <a:off x="6805425" y="1620168"/>
            <a:ext cx="3278998" cy="477858"/>
          </a:xfrm>
          <a:prstGeom prst="rect">
            <a:avLst/>
          </a:prstGeom>
          <a:ln>
            <a:headEnd type="none"/>
            <a:tailEnd type="none"/>
          </a:ln>
        </p:spPr>
        <p:txBody>
          <a:bodyPr wrap="square" lIns="0" tIns="0" rIns="0" bIns="0">
            <a:noAutofit/>
          </a:bodyPr>
          <a:lstStyle>
            <a:defPPr>
              <a:defRPr lang="en-US" dirty="0"/>
            </a:defPPr>
            <a:lvl1pPr indent="0">
              <a:lnSpc>
                <a:spcPct val="110000"/>
              </a:lnSpc>
              <a:spcBef>
                <a:spcPts val="1200"/>
              </a:spcBef>
              <a:buFont typeface="Arial"/>
              <a:buNone/>
              <a:defRPr sz="1600" b="1" dirty="0">
                <a:latin typeface="+mj-lt"/>
              </a:defRPr>
            </a:lvl1pPr>
            <a:lvl2pPr indent="0">
              <a:lnSpc>
                <a:spcPct val="130000"/>
              </a:lnSpc>
              <a:spcBef>
                <a:spcPts val="600"/>
              </a:spcBef>
              <a:buFont typeface="Calibri"/>
              <a:buNone/>
              <a:defRPr sz="1400" dirty="0"/>
            </a:lvl2pPr>
            <a:lvl3pPr indent="0">
              <a:lnSpc>
                <a:spcPct val="130000"/>
              </a:lnSpc>
              <a:spcBef>
                <a:spcPts val="600"/>
              </a:spcBef>
              <a:buFont typeface="Calibri"/>
              <a:buNone/>
              <a:defRPr sz="1200" dirty="0"/>
            </a:lvl3pPr>
            <a:lvl4pPr indent="0">
              <a:lnSpc>
                <a:spcPct val="130000"/>
              </a:lnSpc>
              <a:spcBef>
                <a:spcPts val="600"/>
              </a:spcBef>
              <a:buFont typeface="Calibri"/>
              <a:buNone/>
              <a:defRPr sz="1000" dirty="0"/>
            </a:lvl4pPr>
            <a:lvl5pPr indent="0">
              <a:lnSpc>
                <a:spcPct val="130000"/>
              </a:lnSpc>
              <a:spcBef>
                <a:spcPts val="600"/>
              </a:spcBef>
              <a:buFont typeface="Calibri"/>
              <a:buNone/>
              <a:defRPr sz="1000" dirty="0"/>
            </a:lvl5pPr>
            <a:lvl6pPr indent="0">
              <a:lnSpc>
                <a:spcPct val="90000"/>
              </a:lnSpc>
              <a:spcBef>
                <a:spcPts val="500"/>
              </a:spcBef>
              <a:buFont typeface="Arial"/>
              <a:buNone/>
              <a:defRPr sz="1000" dirty="0"/>
            </a:lvl6pPr>
            <a:lvl7pPr indent="0">
              <a:lnSpc>
                <a:spcPct val="90000"/>
              </a:lnSpc>
              <a:spcBef>
                <a:spcPts val="500"/>
              </a:spcBef>
              <a:buFont typeface="Arial"/>
              <a:buNone/>
              <a:defRPr sz="1000" dirty="0"/>
            </a:lvl7pPr>
            <a:lvl8pPr indent="0">
              <a:lnSpc>
                <a:spcPct val="90000"/>
              </a:lnSpc>
              <a:spcBef>
                <a:spcPts val="500"/>
              </a:spcBef>
              <a:buFont typeface="Arial"/>
              <a:buNone/>
              <a:defRPr sz="1000" dirty="0"/>
            </a:lvl8pPr>
            <a:lvl9pPr indent="0">
              <a:lnSpc>
                <a:spcPct val="90000"/>
              </a:lnSpc>
              <a:spcBef>
                <a:spcPts val="500"/>
              </a:spcBef>
              <a:buFont typeface="Arial"/>
              <a:buNone/>
              <a:defRPr sz="1000" dirty="0"/>
            </a:lvl9pPr>
          </a:lstStyle>
          <a:p>
            <a:pPr>
              <a:lnSpc>
                <a:spcPct val="100000"/>
              </a:lnSpc>
              <a:spcBef>
                <a:spcPts val="0"/>
              </a:spcBef>
            </a:pPr>
            <a:r>
              <a:rPr lang="en-US" dirty="0">
                <a:latin typeface="Open Sans"/>
                <a:ea typeface="Open Sans"/>
                <a:cs typeface="Open Sans"/>
              </a:rPr>
              <a:t>Perceptions of Campus Climate</a:t>
            </a:r>
          </a:p>
        </p:txBody>
      </p:sp>
      <p:sp>
        <p:nvSpPr>
          <p:cNvPr id="26" name="Rectangle 25"/>
          <p:cNvSpPr>
            <a:spLocks/>
          </p:cNvSpPr>
          <p:nvPr/>
        </p:nvSpPr>
        <p:spPr bwMode="white">
          <a:xfrm>
            <a:off x="6787452" y="2971237"/>
            <a:ext cx="4718732" cy="704427"/>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nSpc>
                <a:spcPct val="130000"/>
              </a:lnSpc>
            </a:pPr>
            <a:r>
              <a:rPr lang="en-US" b="1" dirty="0">
                <a:solidFill>
                  <a:srgbClr val="47A6BF"/>
                </a:solidFill>
                <a:latin typeface="Open Sans"/>
              </a:rPr>
              <a:t>40% of students </a:t>
            </a:r>
            <a:r>
              <a:rPr lang="en-US" sz="1100" dirty="0">
                <a:solidFill>
                  <a:schemeClr val="tx1"/>
                </a:solidFill>
                <a:latin typeface="Open Sans"/>
              </a:rPr>
              <a:t>at Georgia Institute of Technology agree they can play a role in preventing sexual assault at your school.</a:t>
            </a:r>
          </a:p>
        </p:txBody>
      </p:sp>
      <p:graphicFrame>
        <p:nvGraphicFramePr>
          <p:cNvPr id="20" name="Chart 19" descr="Campus"/>
          <p:cNvGraphicFramePr/>
          <p:nvPr/>
        </p:nvGraphicFramePr>
        <p:xfrm>
          <a:off x="6624422" y="3687332"/>
          <a:ext cx="4989595" cy="2557714"/>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 Placeholder 2"/>
          <p:cNvSpPr txBox="1">
            <a:spLocks noChangeArrowheads="1"/>
          </p:cNvSpPr>
          <p:nvPr/>
        </p:nvSpPr>
        <p:spPr bwMode="white">
          <a:xfrm>
            <a:off x="685799" y="1165211"/>
            <a:ext cx="10820401" cy="444500"/>
          </a:xfrm>
          <a:prstGeom prst="rect">
            <a:avLst/>
          </a:prstGeom>
          <a:ln>
            <a:headEnd type="none"/>
            <a:tailEnd type="none"/>
          </a:ln>
        </p:spPr>
        <p:txBody>
          <a:bodyPr wrap="square" lIns="0" tIns="0" rIns="0" bIns="0">
            <a:noAutofit/>
          </a:bodyPr>
          <a:lstStyle>
            <a:lvl1pPr marL="0" indent="0" algn="l" defTabSz="914400" rtl="0">
              <a:lnSpc>
                <a:spcPct val="130000"/>
              </a:lnSpc>
              <a:spcBef>
                <a:spcPts val="1200"/>
              </a:spcBef>
              <a:buFont typeface="Arial"/>
              <a:buNone/>
              <a:defRPr sz="1200" kern="1200" dirty="0">
                <a:solidFill>
                  <a:schemeClr val="tx1"/>
                </a:solidFill>
                <a:latin typeface="+mn-lt"/>
                <a:ea typeface="+mn-ea"/>
                <a:cs typeface="+mn-cs"/>
              </a:defRPr>
            </a:lvl1pPr>
            <a:lvl2pPr marL="457200" indent="0" algn="l" defTabSz="914400" rtl="0">
              <a:lnSpc>
                <a:spcPct val="130000"/>
              </a:lnSpc>
              <a:spcBef>
                <a:spcPts val="600"/>
              </a:spcBef>
              <a:buFont typeface="Calibri"/>
              <a:buNone/>
              <a:defRPr sz="1400" kern="1200" dirty="0">
                <a:solidFill>
                  <a:schemeClr val="tx1"/>
                </a:solidFill>
                <a:latin typeface="+mn-lt"/>
                <a:ea typeface="+mn-ea"/>
                <a:cs typeface="+mn-cs"/>
              </a:defRPr>
            </a:lvl2pPr>
            <a:lvl3pPr marL="914400" indent="0" algn="l" defTabSz="914400" rtl="0">
              <a:lnSpc>
                <a:spcPct val="130000"/>
              </a:lnSpc>
              <a:spcBef>
                <a:spcPts val="600"/>
              </a:spcBef>
              <a:buFont typeface="Calibri"/>
              <a:buNone/>
              <a:defRPr sz="1200" kern="1200" dirty="0">
                <a:solidFill>
                  <a:schemeClr val="tx1"/>
                </a:solidFill>
                <a:latin typeface="+mn-lt"/>
                <a:ea typeface="+mn-ea"/>
                <a:cs typeface="+mn-cs"/>
              </a:defRPr>
            </a:lvl3pPr>
            <a:lvl4pPr marL="1371600" indent="0" algn="l" defTabSz="914400" rtl="0">
              <a:lnSpc>
                <a:spcPct val="130000"/>
              </a:lnSpc>
              <a:spcBef>
                <a:spcPts val="600"/>
              </a:spcBef>
              <a:buFont typeface="Calibri"/>
              <a:buNone/>
              <a:defRPr sz="1000" kern="1200" dirty="0">
                <a:solidFill>
                  <a:schemeClr val="tx1"/>
                </a:solidFill>
                <a:latin typeface="+mn-lt"/>
                <a:ea typeface="+mn-ea"/>
                <a:cs typeface="+mn-cs"/>
              </a:defRPr>
            </a:lvl4pPr>
            <a:lvl5pPr marL="1828800" indent="0" algn="l" defTabSz="914400" rtl="0">
              <a:lnSpc>
                <a:spcPct val="130000"/>
              </a:lnSpc>
              <a:spcBef>
                <a:spcPts val="600"/>
              </a:spcBef>
              <a:buFont typeface="Calibri"/>
              <a:buNone/>
              <a:defRPr sz="1000" kern="1200" dirty="0">
                <a:solidFill>
                  <a:schemeClr val="tx1"/>
                </a:solidFill>
                <a:latin typeface="+mn-lt"/>
                <a:ea typeface="+mn-ea"/>
                <a:cs typeface="+mn-cs"/>
              </a:defRPr>
            </a:lvl5pPr>
            <a:lvl6pPr marL="2286000" indent="0" algn="l" defTabSz="914400" rtl="0">
              <a:lnSpc>
                <a:spcPct val="90000"/>
              </a:lnSpc>
              <a:spcBef>
                <a:spcPts val="500"/>
              </a:spcBef>
              <a:buFont typeface="Arial"/>
              <a:buNone/>
              <a:defRPr sz="1000" kern="1200" dirty="0">
                <a:solidFill>
                  <a:schemeClr val="tx1"/>
                </a:solidFill>
                <a:latin typeface="+mn-lt"/>
                <a:ea typeface="+mn-ea"/>
                <a:cs typeface="+mn-cs"/>
              </a:defRPr>
            </a:lvl6pPr>
            <a:lvl7pPr marL="2743200" indent="0" algn="l" defTabSz="914400" rtl="0">
              <a:lnSpc>
                <a:spcPct val="90000"/>
              </a:lnSpc>
              <a:spcBef>
                <a:spcPts val="500"/>
              </a:spcBef>
              <a:buFont typeface="Arial"/>
              <a:buNone/>
              <a:defRPr sz="1000" kern="1200" dirty="0">
                <a:solidFill>
                  <a:schemeClr val="tx1"/>
                </a:solidFill>
                <a:latin typeface="+mn-lt"/>
                <a:ea typeface="+mn-ea"/>
                <a:cs typeface="+mn-cs"/>
              </a:defRPr>
            </a:lvl7pPr>
            <a:lvl8pPr marL="3200400" indent="0" algn="l" defTabSz="914400" rtl="0">
              <a:lnSpc>
                <a:spcPct val="90000"/>
              </a:lnSpc>
              <a:spcBef>
                <a:spcPts val="500"/>
              </a:spcBef>
              <a:buFont typeface="Arial"/>
              <a:buNone/>
              <a:defRPr sz="1000" kern="1200" dirty="0">
                <a:solidFill>
                  <a:schemeClr val="tx1"/>
                </a:solidFill>
                <a:latin typeface="+mn-lt"/>
                <a:ea typeface="+mn-ea"/>
                <a:cs typeface="+mn-cs"/>
              </a:defRPr>
            </a:lvl8pPr>
            <a:lvl9pPr marL="3657600" indent="0" algn="l" defTabSz="914400" rtl="0">
              <a:lnSpc>
                <a:spcPct val="90000"/>
              </a:lnSpc>
              <a:spcBef>
                <a:spcPts val="500"/>
              </a:spcBef>
              <a:buFont typeface="Arial"/>
              <a:buNone/>
              <a:defRPr sz="1000" kern="1200" dirty="0">
                <a:solidFill>
                  <a:schemeClr val="tx1"/>
                </a:solidFill>
                <a:latin typeface="+mn-lt"/>
                <a:ea typeface="+mn-ea"/>
                <a:cs typeface="+mn-cs"/>
              </a:defRPr>
            </a:lvl9pPr>
          </a:lstStyle>
          <a:p>
            <a:pPr defTabSz="914400"/>
            <a:r>
              <a:rPr lang="en-US" sz="1100" dirty="0">
                <a:latin typeface="Open Sans"/>
              </a:rPr>
              <a:t>Designed by prevention and compliance experts to provide your students with knowledge and skills to support healthier campus communities.</a:t>
            </a:r>
          </a:p>
        </p:txBody>
      </p:sp>
      <p:graphicFrame>
        <p:nvGraphicFramePr>
          <p:cNvPr id="30" name="Content Placeholder 18" descr="Assessment"/>
          <p:cNvGraphicFramePr/>
          <p:nvPr/>
        </p:nvGraphicFramePr>
        <p:xfrm>
          <a:off x="3028900" y="2051865"/>
          <a:ext cx="3301869" cy="1756168"/>
        </p:xfrm>
        <a:graphic>
          <a:graphicData uri="http://schemas.openxmlformats.org/drawingml/2006/chart">
            <c:chart xmlns:c="http://schemas.openxmlformats.org/drawingml/2006/chart" xmlns:r="http://schemas.openxmlformats.org/officeDocument/2006/relationships" r:id="rId4"/>
          </a:graphicData>
        </a:graphic>
      </p:graphicFrame>
      <p:sp>
        <p:nvSpPr>
          <p:cNvPr id="22" name="Rectangle 21"/>
          <p:cNvSpPr>
            <a:spLocks/>
          </p:cNvSpPr>
          <p:nvPr/>
        </p:nvSpPr>
        <p:spPr bwMode="white">
          <a:xfrm>
            <a:off x="6787452" y="1910833"/>
            <a:ext cx="4718733" cy="1084376"/>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nSpc>
                <a:spcPct val="130000"/>
              </a:lnSpc>
            </a:pPr>
            <a:r>
              <a:rPr lang="en-US" sz="1100" dirty="0">
                <a:solidFill>
                  <a:schemeClr val="tx1"/>
                </a:solidFill>
                <a:latin typeface="Open Sans"/>
              </a:rPr>
              <a:t>Student perceptions of the commitment and intentions of their institution can have a significant impact on the feelings of safety, their experience on campus, and their likelihood to join the community effort to prevent abuse and harassment. </a:t>
            </a:r>
          </a:p>
        </p:txBody>
      </p:sp>
      <p:sp>
        <p:nvSpPr>
          <p:cNvPr id="17" name="TextBox 16"/>
          <p:cNvSpPr txBox="1">
            <a:spLocks noChangeArrowheads="1"/>
          </p:cNvSpPr>
          <p:nvPr/>
        </p:nvSpPr>
        <p:spPr bwMode="white">
          <a:xfrm>
            <a:off x="9841003" y="0"/>
            <a:ext cx="1790700" cy="685801"/>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chemeClr val="tx1"/>
                </a:solidFill>
                <a:latin typeface="Open Sans"/>
                <a:ea typeface="Open Sans"/>
                <a:cs typeface="Open Sans"/>
              </a:rPr>
              <a:t>Georgia Institute of Technology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bwMode="white">
          <a:ln>
            <a:headEnd type="none"/>
            <a:tailEnd type="none"/>
          </a:ln>
        </p:spPr>
        <p:txBody>
          <a:bodyPr wrap="square"/>
          <a:lstStyle/>
          <a:p>
            <a:r>
              <a:rPr lang="en-US" b="1" dirty="0"/>
              <a:t>Sexual Assault Prevention for Graduate Students: Snapshot</a:t>
            </a:r>
          </a:p>
        </p:txBody>
      </p:sp>
      <p:sp>
        <p:nvSpPr>
          <p:cNvPr id="5" name="Slide Number Placeholder 4"/>
          <p:cNvSpPr>
            <a:spLocks noGrp="1"/>
          </p:cNvSpPr>
          <p:nvPr>
            <p:ph type="sldNum" idx="12"/>
          </p:nvPr>
        </p:nvSpPr>
        <p:spPr bwMode="white">
          <a:ln>
            <a:headEnd type="none"/>
            <a:tailEnd type="none"/>
          </a:ln>
        </p:spPr>
        <p:txBody>
          <a:bodyPr wrap="square"/>
          <a:lstStyle/>
          <a:p>
            <a:fld id="{4737D6AF-2FA5-476A-AF60-7A8CDF2E2DFB}" type="slidenum">
              <a:rPr lang="en-US" dirty="0"/>
              <a:t>9</a:t>
            </a:fld>
            <a:endParaRPr lang="en-US" dirty="0"/>
          </a:p>
        </p:txBody>
      </p:sp>
      <p:cxnSp>
        <p:nvCxnSpPr>
          <p:cNvPr id="9" name="Straight Connector 8"/>
          <p:cNvCxnSpPr/>
          <p:nvPr/>
        </p:nvCxnSpPr>
        <p:spPr bwMode="white">
          <a:xfrm>
            <a:off x="2905592" y="1600200"/>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bwMode="white">
          <a:xfrm>
            <a:off x="7396295" y="1600200"/>
            <a:ext cx="0" cy="4572000"/>
          </a:xfrm>
          <a:prstGeom prst="line">
            <a:avLst/>
          </a:prstGeom>
          <a:ln w="12700" cap="flat">
            <a:solidFill>
              <a:schemeClr val="bg2"/>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1" name="TextBox 20"/>
          <p:cNvSpPr txBox="1">
            <a:spLocks noChangeArrowheads="1"/>
          </p:cNvSpPr>
          <p:nvPr/>
        </p:nvSpPr>
        <p:spPr bwMode="white">
          <a:xfrm>
            <a:off x="3195469" y="1600200"/>
            <a:ext cx="3301868" cy="497826"/>
          </a:xfrm>
          <a:prstGeom prst="rect">
            <a:avLst/>
          </a:prstGeom>
          <a:ln>
            <a:headEnd type="none"/>
            <a:tailEnd type="none"/>
          </a:ln>
        </p:spPr>
        <p:txBody>
          <a:bodyPr wrap="square" lIns="0" tIns="0" rIns="0" bIns="0">
            <a:noAutofit/>
          </a:bodyPr>
          <a:lstStyle>
            <a:defPPr>
              <a:defRPr lang="en-US" dirty="0"/>
            </a:defPPr>
            <a:lvl1pPr indent="0">
              <a:lnSpc>
                <a:spcPct val="110000"/>
              </a:lnSpc>
              <a:spcBef>
                <a:spcPts val="1200"/>
              </a:spcBef>
              <a:buFont typeface="Arial"/>
              <a:buNone/>
              <a:defRPr sz="1600" b="1" dirty="0">
                <a:latin typeface="+mj-lt"/>
              </a:defRPr>
            </a:lvl1pPr>
            <a:lvl2pPr indent="0">
              <a:lnSpc>
                <a:spcPct val="130000"/>
              </a:lnSpc>
              <a:spcBef>
                <a:spcPts val="600"/>
              </a:spcBef>
              <a:buFont typeface="Calibri"/>
              <a:buNone/>
              <a:defRPr sz="1400" dirty="0"/>
            </a:lvl2pPr>
            <a:lvl3pPr indent="0">
              <a:lnSpc>
                <a:spcPct val="130000"/>
              </a:lnSpc>
              <a:spcBef>
                <a:spcPts val="600"/>
              </a:spcBef>
              <a:buFont typeface="Calibri"/>
              <a:buNone/>
              <a:defRPr sz="1200" dirty="0"/>
            </a:lvl3pPr>
            <a:lvl4pPr indent="0">
              <a:lnSpc>
                <a:spcPct val="130000"/>
              </a:lnSpc>
              <a:spcBef>
                <a:spcPts val="600"/>
              </a:spcBef>
              <a:buFont typeface="Calibri"/>
              <a:buNone/>
              <a:defRPr sz="1000" dirty="0"/>
            </a:lvl4pPr>
            <a:lvl5pPr indent="0">
              <a:lnSpc>
                <a:spcPct val="130000"/>
              </a:lnSpc>
              <a:spcBef>
                <a:spcPts val="600"/>
              </a:spcBef>
              <a:buFont typeface="Calibri"/>
              <a:buNone/>
              <a:defRPr sz="1000" dirty="0"/>
            </a:lvl5pPr>
            <a:lvl6pPr indent="0">
              <a:lnSpc>
                <a:spcPct val="90000"/>
              </a:lnSpc>
              <a:spcBef>
                <a:spcPts val="500"/>
              </a:spcBef>
              <a:buFont typeface="Arial"/>
              <a:buNone/>
              <a:defRPr sz="1000" dirty="0"/>
            </a:lvl6pPr>
            <a:lvl7pPr indent="0">
              <a:lnSpc>
                <a:spcPct val="90000"/>
              </a:lnSpc>
              <a:spcBef>
                <a:spcPts val="500"/>
              </a:spcBef>
              <a:buFont typeface="Arial"/>
              <a:buNone/>
              <a:defRPr sz="1000" dirty="0"/>
            </a:lvl7pPr>
            <a:lvl8pPr indent="0">
              <a:lnSpc>
                <a:spcPct val="90000"/>
              </a:lnSpc>
              <a:spcBef>
                <a:spcPts val="500"/>
              </a:spcBef>
              <a:buFont typeface="Arial"/>
              <a:buNone/>
              <a:defRPr sz="1000" dirty="0"/>
            </a:lvl8pPr>
            <a:lvl9pPr indent="0">
              <a:lnSpc>
                <a:spcPct val="90000"/>
              </a:lnSpc>
              <a:spcBef>
                <a:spcPts val="500"/>
              </a:spcBef>
              <a:buFont typeface="Arial"/>
              <a:buNone/>
              <a:defRPr sz="1000" dirty="0"/>
            </a:lvl9pPr>
          </a:lstStyle>
          <a:p>
            <a:pPr>
              <a:lnSpc>
                <a:spcPct val="100000"/>
              </a:lnSpc>
              <a:spcBef>
                <a:spcPts val="0"/>
              </a:spcBef>
            </a:pPr>
            <a:r>
              <a:rPr lang="en-US" dirty="0">
                <a:solidFill>
                  <a:srgbClr val="3D4543"/>
                </a:solidFill>
                <a:latin typeface="Open Sans"/>
                <a:ea typeface="Open Sans"/>
                <a:cs typeface="Open Sans"/>
              </a:rPr>
              <a:t>Bystander Intervention Scenarios</a:t>
            </a:r>
          </a:p>
        </p:txBody>
      </p:sp>
      <p:sp>
        <p:nvSpPr>
          <p:cNvPr id="15" name="TextBox 14"/>
          <p:cNvSpPr txBox="1">
            <a:spLocks noChangeArrowheads="1"/>
          </p:cNvSpPr>
          <p:nvPr/>
        </p:nvSpPr>
        <p:spPr bwMode="white">
          <a:xfrm>
            <a:off x="685268" y="1601828"/>
            <a:ext cx="2275803" cy="477858"/>
          </a:xfrm>
          <a:prstGeom prst="rect">
            <a:avLst/>
          </a:prstGeom>
          <a:ln>
            <a:headEnd type="none"/>
            <a:tailEnd type="none"/>
          </a:ln>
        </p:spPr>
        <p:txBody>
          <a:bodyPr wrap="square" lIns="0" tIns="0" rIns="0" bIns="0">
            <a:noAutofit/>
          </a:bodyPr>
          <a:lstStyle>
            <a:defPPr>
              <a:defRPr lang="en-US" dirty="0"/>
            </a:defPPr>
            <a:lvl1pPr indent="0">
              <a:lnSpc>
                <a:spcPct val="110000"/>
              </a:lnSpc>
              <a:spcBef>
                <a:spcPts val="1200"/>
              </a:spcBef>
              <a:buFont typeface="Arial"/>
              <a:buNone/>
              <a:defRPr sz="1600" b="1" dirty="0">
                <a:latin typeface="+mj-lt"/>
              </a:defRPr>
            </a:lvl1pPr>
            <a:lvl2pPr indent="0">
              <a:lnSpc>
                <a:spcPct val="130000"/>
              </a:lnSpc>
              <a:spcBef>
                <a:spcPts val="600"/>
              </a:spcBef>
              <a:buFont typeface="Calibri"/>
              <a:buNone/>
              <a:defRPr sz="1400" dirty="0"/>
            </a:lvl2pPr>
            <a:lvl3pPr indent="0">
              <a:lnSpc>
                <a:spcPct val="130000"/>
              </a:lnSpc>
              <a:spcBef>
                <a:spcPts val="600"/>
              </a:spcBef>
              <a:buFont typeface="Calibri"/>
              <a:buNone/>
              <a:defRPr sz="1200" dirty="0"/>
            </a:lvl3pPr>
            <a:lvl4pPr indent="0">
              <a:lnSpc>
                <a:spcPct val="130000"/>
              </a:lnSpc>
              <a:spcBef>
                <a:spcPts val="600"/>
              </a:spcBef>
              <a:buFont typeface="Calibri"/>
              <a:buNone/>
              <a:defRPr sz="1000" dirty="0"/>
            </a:lvl4pPr>
            <a:lvl5pPr indent="0">
              <a:lnSpc>
                <a:spcPct val="130000"/>
              </a:lnSpc>
              <a:spcBef>
                <a:spcPts val="600"/>
              </a:spcBef>
              <a:buFont typeface="Calibri"/>
              <a:buNone/>
              <a:defRPr sz="1000" dirty="0"/>
            </a:lvl5pPr>
            <a:lvl6pPr indent="0">
              <a:lnSpc>
                <a:spcPct val="90000"/>
              </a:lnSpc>
              <a:spcBef>
                <a:spcPts val="500"/>
              </a:spcBef>
              <a:buFont typeface="Arial"/>
              <a:buNone/>
              <a:defRPr sz="1000" dirty="0"/>
            </a:lvl6pPr>
            <a:lvl7pPr indent="0">
              <a:lnSpc>
                <a:spcPct val="90000"/>
              </a:lnSpc>
              <a:spcBef>
                <a:spcPts val="500"/>
              </a:spcBef>
              <a:buFont typeface="Arial"/>
              <a:buNone/>
              <a:defRPr sz="1000" dirty="0"/>
            </a:lvl7pPr>
            <a:lvl8pPr indent="0">
              <a:lnSpc>
                <a:spcPct val="90000"/>
              </a:lnSpc>
              <a:spcBef>
                <a:spcPts val="500"/>
              </a:spcBef>
              <a:buFont typeface="Arial"/>
              <a:buNone/>
              <a:defRPr sz="1000" dirty="0"/>
            </a:lvl8pPr>
            <a:lvl9pPr indent="0">
              <a:lnSpc>
                <a:spcPct val="90000"/>
              </a:lnSpc>
              <a:spcBef>
                <a:spcPts val="500"/>
              </a:spcBef>
              <a:buFont typeface="Arial"/>
              <a:buNone/>
              <a:defRPr sz="1000" dirty="0"/>
            </a:lvl9pPr>
          </a:lstStyle>
          <a:p>
            <a:pPr>
              <a:lnSpc>
                <a:spcPct val="100000"/>
              </a:lnSpc>
              <a:spcBef>
                <a:spcPts val="0"/>
              </a:spcBef>
            </a:pPr>
            <a:r>
              <a:rPr lang="en-US" dirty="0">
                <a:solidFill>
                  <a:srgbClr val="3D4543"/>
                </a:solidFill>
                <a:latin typeface="Open Sans"/>
                <a:ea typeface="Open Sans"/>
                <a:cs typeface="Open Sans"/>
              </a:rPr>
              <a:t>Bystander Intervention</a:t>
            </a:r>
          </a:p>
          <a:p>
            <a:pPr>
              <a:lnSpc>
                <a:spcPct val="100000"/>
              </a:lnSpc>
              <a:spcBef>
                <a:spcPts val="0"/>
              </a:spcBef>
            </a:pPr>
            <a:endParaRPr lang="en-US" b="0" dirty="0">
              <a:solidFill>
                <a:srgbClr val="3D4543"/>
              </a:solidFill>
              <a:latin typeface="+mn-lt"/>
            </a:endParaRPr>
          </a:p>
        </p:txBody>
      </p:sp>
      <p:sp>
        <p:nvSpPr>
          <p:cNvPr id="16" name="Rectangle 15"/>
          <p:cNvSpPr>
            <a:spLocks/>
          </p:cNvSpPr>
          <p:nvPr/>
        </p:nvSpPr>
        <p:spPr bwMode="white">
          <a:xfrm>
            <a:off x="685800" y="2222009"/>
            <a:ext cx="2049420" cy="2915410"/>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nSpc>
                <a:spcPct val="130000"/>
              </a:lnSpc>
            </a:pPr>
            <a:r>
              <a:rPr lang="en-US" sz="1200" dirty="0">
                <a:solidFill>
                  <a:schemeClr val="tx1"/>
                </a:solidFill>
                <a:latin typeface="Open Sans"/>
                <a:ea typeface="Open Sans"/>
                <a:cs typeface="Open Sans"/>
              </a:rPr>
              <a:t>Proactive bystander behaviors —stepping in directly or engaging other observers indirectly — are some of the most important ways students can support and build a healthy campus environment. </a:t>
            </a:r>
          </a:p>
          <a:p>
            <a:pPr>
              <a:lnSpc>
                <a:spcPct val="130000"/>
              </a:lnSpc>
            </a:pPr>
            <a:endParaRPr lang="en-US" sz="1200" dirty="0">
              <a:solidFill>
                <a:schemeClr val="tx1"/>
              </a:solidFill>
              <a:latin typeface="Open Sans"/>
              <a:ea typeface="Open Sans"/>
              <a:cs typeface="Open Sans"/>
            </a:endParaRPr>
          </a:p>
          <a:p>
            <a:pPr>
              <a:lnSpc>
                <a:spcPct val="130000"/>
              </a:lnSpc>
            </a:pPr>
            <a:r>
              <a:rPr lang="en-US" sz="1200" dirty="0">
                <a:solidFill>
                  <a:schemeClr val="tx1"/>
                </a:solidFill>
                <a:latin typeface="Open Sans"/>
                <a:ea typeface="Open Sans"/>
                <a:cs typeface="Open Sans"/>
              </a:rPr>
              <a:t>SAPG helps students build their bystander skills. Georgia Institute of Technology can use this information to continue to develop those skills as part of a healthy campus community.</a:t>
            </a:r>
          </a:p>
        </p:txBody>
      </p:sp>
      <p:sp>
        <p:nvSpPr>
          <p:cNvPr id="25" name="TextBox 24"/>
          <p:cNvSpPr txBox="1">
            <a:spLocks noChangeArrowheads="1"/>
          </p:cNvSpPr>
          <p:nvPr/>
        </p:nvSpPr>
        <p:spPr bwMode="white">
          <a:xfrm>
            <a:off x="7629657" y="1313752"/>
            <a:ext cx="3278998" cy="477858"/>
          </a:xfrm>
          <a:prstGeom prst="rect">
            <a:avLst/>
          </a:prstGeom>
          <a:ln>
            <a:headEnd type="none"/>
            <a:tailEnd type="none"/>
          </a:ln>
        </p:spPr>
        <p:txBody>
          <a:bodyPr wrap="square" lIns="0" tIns="0" rIns="0" bIns="0">
            <a:noAutofit/>
          </a:bodyPr>
          <a:lstStyle>
            <a:defPPr>
              <a:defRPr lang="en-US" dirty="0"/>
            </a:defPPr>
            <a:lvl1pPr indent="0">
              <a:lnSpc>
                <a:spcPct val="110000"/>
              </a:lnSpc>
              <a:spcBef>
                <a:spcPts val="1200"/>
              </a:spcBef>
              <a:buFont typeface="Arial"/>
              <a:buNone/>
              <a:defRPr sz="1600" b="1" dirty="0">
                <a:latin typeface="+mj-lt"/>
              </a:defRPr>
            </a:lvl1pPr>
            <a:lvl2pPr indent="0">
              <a:lnSpc>
                <a:spcPct val="130000"/>
              </a:lnSpc>
              <a:spcBef>
                <a:spcPts val="600"/>
              </a:spcBef>
              <a:buFont typeface="Calibri"/>
              <a:buNone/>
              <a:defRPr sz="1400" dirty="0"/>
            </a:lvl2pPr>
            <a:lvl3pPr indent="0">
              <a:lnSpc>
                <a:spcPct val="130000"/>
              </a:lnSpc>
              <a:spcBef>
                <a:spcPts val="600"/>
              </a:spcBef>
              <a:buFont typeface="Calibri"/>
              <a:buNone/>
              <a:defRPr sz="1200" dirty="0"/>
            </a:lvl3pPr>
            <a:lvl4pPr indent="0">
              <a:lnSpc>
                <a:spcPct val="130000"/>
              </a:lnSpc>
              <a:spcBef>
                <a:spcPts val="600"/>
              </a:spcBef>
              <a:buFont typeface="Calibri"/>
              <a:buNone/>
              <a:defRPr sz="1000" dirty="0"/>
            </a:lvl4pPr>
            <a:lvl5pPr indent="0">
              <a:lnSpc>
                <a:spcPct val="130000"/>
              </a:lnSpc>
              <a:spcBef>
                <a:spcPts val="600"/>
              </a:spcBef>
              <a:buFont typeface="Calibri"/>
              <a:buNone/>
              <a:defRPr sz="1000" dirty="0"/>
            </a:lvl5pPr>
            <a:lvl6pPr indent="0">
              <a:lnSpc>
                <a:spcPct val="90000"/>
              </a:lnSpc>
              <a:spcBef>
                <a:spcPts val="500"/>
              </a:spcBef>
              <a:buFont typeface="Arial"/>
              <a:buNone/>
              <a:defRPr sz="1000" dirty="0"/>
            </a:lvl6pPr>
            <a:lvl7pPr indent="0">
              <a:lnSpc>
                <a:spcPct val="90000"/>
              </a:lnSpc>
              <a:spcBef>
                <a:spcPts val="500"/>
              </a:spcBef>
              <a:buFont typeface="Arial"/>
              <a:buNone/>
              <a:defRPr sz="1000" dirty="0"/>
            </a:lvl7pPr>
            <a:lvl8pPr indent="0">
              <a:lnSpc>
                <a:spcPct val="90000"/>
              </a:lnSpc>
              <a:spcBef>
                <a:spcPts val="500"/>
              </a:spcBef>
              <a:buFont typeface="Arial"/>
              <a:buNone/>
              <a:defRPr sz="1000" dirty="0"/>
            </a:lvl8pPr>
            <a:lvl9pPr indent="0">
              <a:lnSpc>
                <a:spcPct val="90000"/>
              </a:lnSpc>
              <a:spcBef>
                <a:spcPts val="500"/>
              </a:spcBef>
              <a:buFont typeface="Arial"/>
              <a:buNone/>
              <a:defRPr sz="1000" dirty="0"/>
            </a:lvl9pPr>
          </a:lstStyle>
          <a:p>
            <a:pPr>
              <a:lnSpc>
                <a:spcPct val="100000"/>
              </a:lnSpc>
              <a:spcBef>
                <a:spcPts val="0"/>
              </a:spcBef>
            </a:pPr>
            <a:r>
              <a:rPr lang="en-US" dirty="0">
                <a:solidFill>
                  <a:srgbClr val="3D4543"/>
                </a:solidFill>
                <a:latin typeface="Open Sans"/>
                <a:ea typeface="Open Sans"/>
                <a:cs typeface="Open Sans"/>
              </a:rPr>
              <a:t>Preferred Bystander Behaviors</a:t>
            </a:r>
          </a:p>
        </p:txBody>
      </p:sp>
      <p:sp>
        <p:nvSpPr>
          <p:cNvPr id="22" name="Rectangle 21"/>
          <p:cNvSpPr>
            <a:spLocks/>
          </p:cNvSpPr>
          <p:nvPr/>
        </p:nvSpPr>
        <p:spPr bwMode="white">
          <a:xfrm>
            <a:off x="6787452" y="1910833"/>
            <a:ext cx="4718733" cy="1084376"/>
          </a:xfrm>
          <a:prstGeom prst="rect">
            <a:avLst/>
          </a:prstGeom>
          <a:no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t"/>
          <a:lstStyle/>
          <a:p>
            <a:pPr>
              <a:lnSpc>
                <a:spcPct val="130000"/>
              </a:lnSpc>
            </a:pPr>
            <a:endParaRPr lang="en-US" sz="1200" dirty="0">
              <a:solidFill>
                <a:schemeClr val="tx1"/>
              </a:solidFill>
            </a:endParaRPr>
          </a:p>
        </p:txBody>
      </p:sp>
      <p:graphicFrame>
        <p:nvGraphicFramePr>
          <p:cNvPr id="28" name="Chart 27"/>
          <p:cNvGraphicFramePr/>
          <p:nvPr/>
        </p:nvGraphicFramePr>
        <p:xfrm>
          <a:off x="3029574" y="1910832"/>
          <a:ext cx="4372359" cy="3541727"/>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1"/>
          <p:cNvSpPr txBox="1">
            <a:spLocks noChangeArrowheads="1"/>
          </p:cNvSpPr>
          <p:nvPr/>
        </p:nvSpPr>
        <p:spPr bwMode="white">
          <a:xfrm>
            <a:off x="3057096" y="5434220"/>
            <a:ext cx="4421057" cy="800347"/>
          </a:xfrm>
          <a:prstGeom prst="rect">
            <a:avLst/>
          </a:prstGeom>
          <a:noFill/>
          <a:ln>
            <a:headEnd type="none"/>
            <a:tailEnd type="none"/>
          </a:ln>
        </p:spPr>
        <p:txBody>
          <a:bodyPr wrap="square">
            <a:spAutoFit/>
          </a:bodyPr>
          <a:lstStyle/>
          <a:p>
            <a:pPr>
              <a:lnSpc>
                <a:spcPct val="114000"/>
              </a:lnSpc>
            </a:pPr>
            <a:r>
              <a:rPr lang="en-US" sz="2000" dirty="0">
                <a:solidFill>
                  <a:srgbClr val="F79646"/>
                </a:solidFill>
                <a:latin typeface="Open Sans"/>
              </a:rPr>
              <a:t>84% </a:t>
            </a:r>
            <a:r>
              <a:rPr lang="en-US" sz="1050" dirty="0">
                <a:solidFill>
                  <a:srgbClr val="3D4543"/>
                </a:solidFill>
                <a:latin typeface="Open Sans"/>
                <a:ea typeface="Open Sans"/>
                <a:cs typeface="Open Sans"/>
              </a:rPr>
              <a:t>of students at Georgia Institute of Technology agree that SAPU made them more confident in their ability to intervene when they see concerning behavior.</a:t>
            </a:r>
            <a:endParaRPr lang="en-US" sz="1000" dirty="0">
              <a:solidFill>
                <a:srgbClr val="3D4543"/>
              </a:solidFill>
              <a:latin typeface="Open Sans"/>
              <a:ea typeface="Open Sans"/>
              <a:cs typeface="Open Sans"/>
            </a:endParaRPr>
          </a:p>
        </p:txBody>
      </p:sp>
      <p:graphicFrame>
        <p:nvGraphicFramePr>
          <p:cNvPr id="36" name="Table 35"/>
          <p:cNvGraphicFramePr/>
          <p:nvPr/>
        </p:nvGraphicFramePr>
        <p:xfrm>
          <a:off x="7629657" y="1577788"/>
          <a:ext cx="3936062" cy="1266949"/>
        </p:xfrm>
        <a:graphic>
          <a:graphicData uri="http://schemas.openxmlformats.org/drawingml/2006/table">
            <a:tbl>
              <a:tblPr firstRow="1" bandRow="1">
                <a:tableStyleId>{5C22544A-7EE6-4342-B048-85BDC9FD1C3A}</a:tableStyleId>
              </a:tblPr>
              <a:tblGrid>
                <a:gridCol w="498169">
                  <a:extLst>
                    <a:ext uri="{9D8B030D-6E8A-4147-A177-3AD203B41FA5}">
                      <a16:colId xmlns:a16="http://schemas.microsoft.com/office/drawing/2014/main" val="20000"/>
                    </a:ext>
                  </a:extLst>
                </a:gridCol>
                <a:gridCol w="3437893">
                  <a:extLst>
                    <a:ext uri="{9D8B030D-6E8A-4147-A177-3AD203B41FA5}">
                      <a16:colId xmlns:a16="http://schemas.microsoft.com/office/drawing/2014/main" val="20001"/>
                    </a:ext>
                  </a:extLst>
                </a:gridCol>
              </a:tblGrid>
              <a:tr h="277315">
                <a:tc gridSpan="2">
                  <a:txBody>
                    <a:bodyPr/>
                    <a:lstStyle/>
                    <a:p>
                      <a:r>
                        <a:rPr lang="en-US" sz="1000" b="1" kern="1200" dirty="0">
                          <a:solidFill>
                            <a:srgbClr val="FFFFFF"/>
                          </a:solidFill>
                        </a:rPr>
                        <a:t>Female-Identifying Students</a:t>
                      </a:r>
                      <a:endParaRPr lang="en-US" sz="1000" b="0" i="0" kern="1200" dirty="0">
                        <a:solidFill>
                          <a:srgbClr val="FFFFFF"/>
                        </a:solidFill>
                        <a:latin typeface="Open Sans"/>
                        <a:ea typeface="Open Sans"/>
                        <a:cs typeface="Open Sans"/>
                      </a:endParaRPr>
                    </a:p>
                  </a:txBody>
                  <a:tcPr marT="0" marB="0" anchor="ctr" horzOverflow="overflow">
                    <a:solidFill>
                      <a:srgbClr val="1F497D"/>
                    </a:solidFill>
                  </a:tcPr>
                </a:tc>
                <a:tc hMerge="1">
                  <a:txBody>
                    <a:bodyPr/>
                    <a:lstStyle/>
                    <a:p>
                      <a:endParaRPr lang="en-US" sz="1000" b="1" kern="1200" dirty="0">
                        <a:solidFill>
                          <a:srgbClr val="FFFFFF"/>
                        </a:solidFill>
                        <a:latin typeface="Lato"/>
                        <a:ea typeface="Lato"/>
                        <a:cs typeface="Lato"/>
                      </a:endParaRPr>
                    </a:p>
                  </a:txBody>
                  <a:tcPr anchor="ctr" horzOverflow="overflow">
                    <a:lnL w="12700" cap="flat">
                      <a:solidFill>
                        <a:schemeClr val="bg2"/>
                      </a:solidFill>
                      <a:prstDash val="solid"/>
                      <a:round/>
                      <a:headEnd type="none" w="med" len="med"/>
                      <a:tailEnd type="none" w="med" len="med"/>
                    </a:lnL>
                    <a:lnR w="12700" cap="flat">
                      <a:solidFill>
                        <a:schemeClr val="bg2"/>
                      </a:solidFill>
                      <a:prstDash val="solid"/>
                      <a:round/>
                      <a:headEnd type="none" w="med" len="med"/>
                      <a:tailEnd type="none" w="med" len="med"/>
                    </a:lnR>
                    <a:lnT w="12700" cap="flat">
                      <a:solidFill>
                        <a:schemeClr val="bg2"/>
                      </a:solidFill>
                      <a:prstDash val="solid"/>
                      <a:round/>
                      <a:headEnd type="none" w="med" len="med"/>
                      <a:tailEnd type="none" w="med" len="med"/>
                    </a:lnT>
                    <a:lnB w="12700" cap="flat">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29878">
                <a:tc>
                  <a:txBody>
                    <a:bodyPr/>
                    <a:lstStyle/>
                    <a:p>
                      <a:pPr marL="0" algn="ctr" defTabSz="685800" rtl="0"/>
                      <a:r>
                        <a:rPr lang="en-US" sz="1100" b="1" kern="1200" dirty="0">
                          <a:solidFill>
                            <a:schemeClr val="tx1"/>
                          </a:solidFill>
                        </a:rPr>
                        <a:t>1</a:t>
                      </a:r>
                      <a:endParaRPr lang="en-US" sz="1100" b="0" i="0" kern="1200" dirty="0">
                        <a:solidFill>
                          <a:schemeClr val="tx1"/>
                        </a:solidFill>
                        <a:latin typeface="Open Sans"/>
                        <a:ea typeface="Open Sans"/>
                        <a:cs typeface="Open Sans"/>
                      </a:endParaRPr>
                    </a:p>
                  </a:txBody>
                  <a:tcPr anchor="ctr" horzOverflow="overflow"/>
                </a:tc>
                <a:tc>
                  <a:txBody>
                    <a:bodyPr/>
                    <a:lstStyle/>
                    <a:p>
                      <a:r>
                        <a:rPr lang="en-US" sz="1000" dirty="0"/>
                        <a:t>Asking the person who you’re concerned about if they need help.</a:t>
                      </a:r>
                      <a:endParaRPr lang="en-US" sz="1000" b="0" i="0" dirty="0">
                        <a:latin typeface="Open Sans"/>
                      </a:endParaRPr>
                    </a:p>
                  </a:txBody>
                  <a:tcPr anchor="ctr" horzOverflow="overflow"/>
                </a:tc>
                <a:extLst>
                  <a:ext uri="{0D108BD9-81ED-4DB2-BD59-A6C34878D82A}">
                    <a16:rowId xmlns:a16="http://schemas.microsoft.com/office/drawing/2014/main" val="10001"/>
                  </a:ext>
                </a:extLst>
              </a:tr>
              <a:tr h="329878">
                <a:tc>
                  <a:txBody>
                    <a:bodyPr/>
                    <a:lstStyle/>
                    <a:p>
                      <a:pPr marL="0" algn="ctr" defTabSz="685800" rtl="0"/>
                      <a:r>
                        <a:rPr lang="en-US" sz="1100" b="1" kern="1200" dirty="0">
                          <a:solidFill>
                            <a:schemeClr val="tx1"/>
                          </a:solidFill>
                        </a:rPr>
                        <a:t>2</a:t>
                      </a:r>
                      <a:endParaRPr lang="en-US" sz="1100" b="0" i="0" kern="1200" dirty="0">
                        <a:solidFill>
                          <a:schemeClr val="tx1"/>
                        </a:solidFill>
                        <a:latin typeface="Open Sans"/>
                        <a:ea typeface="Open Sans"/>
                        <a:cs typeface="Open Sans"/>
                      </a:endParaRPr>
                    </a:p>
                  </a:txBody>
                  <a:tcPr anchor="ctr" horzOverflow="overflow"/>
                </a:tc>
                <a:tc>
                  <a:txBody>
                    <a:bodyPr/>
                    <a:lstStyle/>
                    <a:p>
                      <a:r>
                        <a:rPr lang="en-US" sz="1000" dirty="0"/>
                        <a:t>Following up later to check in with the person who you were concerned about.</a:t>
                      </a:r>
                      <a:endParaRPr lang="en-US" sz="1000" b="0" i="0" dirty="0">
                        <a:latin typeface="Open Sans"/>
                      </a:endParaRPr>
                    </a:p>
                  </a:txBody>
                  <a:tcPr anchor="ctr" horzOverflow="overflow"/>
                </a:tc>
                <a:extLst>
                  <a:ext uri="{0D108BD9-81ED-4DB2-BD59-A6C34878D82A}">
                    <a16:rowId xmlns:a16="http://schemas.microsoft.com/office/drawing/2014/main" val="10002"/>
                  </a:ext>
                </a:extLst>
              </a:tr>
              <a:tr h="329878">
                <a:tc>
                  <a:txBody>
                    <a:bodyPr/>
                    <a:lstStyle/>
                    <a:p>
                      <a:pPr marL="0" algn="ctr" defTabSz="685800" rtl="0"/>
                      <a:r>
                        <a:rPr lang="en-US" sz="1100" b="1" kern="1200" dirty="0">
                          <a:solidFill>
                            <a:schemeClr val="tx1"/>
                          </a:solidFill>
                        </a:rPr>
                        <a:t>3</a:t>
                      </a:r>
                      <a:endParaRPr lang="en-US" sz="1100" b="0" i="0" kern="1200" dirty="0">
                        <a:solidFill>
                          <a:schemeClr val="tx1"/>
                        </a:solidFill>
                        <a:latin typeface="Open Sans"/>
                        <a:ea typeface="Open Sans"/>
                        <a:cs typeface="Open Sans"/>
                      </a:endParaRPr>
                    </a:p>
                  </a:txBody>
                  <a:tcPr anchor="ctr" horzOverflow="overflow"/>
                </a:tc>
                <a:tc>
                  <a:txBody>
                    <a:bodyPr/>
                    <a:lstStyle/>
                    <a:p>
                      <a:r>
                        <a:rPr lang="en-US" sz="1000" dirty="0"/>
                        <a:t>Creating a distraction to cause one or more of the people to disengage from the situation.</a:t>
                      </a:r>
                      <a:endParaRPr lang="en-US" sz="1000" b="0" i="0" dirty="0">
                        <a:latin typeface="Open Sans"/>
                      </a:endParaRPr>
                    </a:p>
                  </a:txBody>
                  <a:tcPr anchor="ctr" horzOverflow="overflow"/>
                </a:tc>
                <a:extLst>
                  <a:ext uri="{0D108BD9-81ED-4DB2-BD59-A6C34878D82A}">
                    <a16:rowId xmlns:a16="http://schemas.microsoft.com/office/drawing/2014/main" val="10003"/>
                  </a:ext>
                </a:extLst>
              </a:tr>
            </a:tbl>
          </a:graphicData>
        </a:graphic>
      </p:graphicFrame>
      <p:graphicFrame>
        <p:nvGraphicFramePr>
          <p:cNvPr id="37" name="Table 36"/>
          <p:cNvGraphicFramePr/>
          <p:nvPr/>
        </p:nvGraphicFramePr>
        <p:xfrm>
          <a:off x="7629657" y="3096662"/>
          <a:ext cx="3936062" cy="1266949"/>
        </p:xfrm>
        <a:graphic>
          <a:graphicData uri="http://schemas.openxmlformats.org/drawingml/2006/table">
            <a:tbl>
              <a:tblPr firstRow="1" bandRow="1">
                <a:tableStyleId>{21E4AEA4-8DFA-4A89-87EB-49C32662AFE0}</a:tableStyleId>
              </a:tblPr>
              <a:tblGrid>
                <a:gridCol w="498169">
                  <a:extLst>
                    <a:ext uri="{9D8B030D-6E8A-4147-A177-3AD203B41FA5}">
                      <a16:colId xmlns:a16="http://schemas.microsoft.com/office/drawing/2014/main" val="20000"/>
                    </a:ext>
                  </a:extLst>
                </a:gridCol>
                <a:gridCol w="3437893">
                  <a:extLst>
                    <a:ext uri="{9D8B030D-6E8A-4147-A177-3AD203B41FA5}">
                      <a16:colId xmlns:a16="http://schemas.microsoft.com/office/drawing/2014/main" val="20001"/>
                    </a:ext>
                  </a:extLst>
                </a:gridCol>
              </a:tblGrid>
              <a:tr h="277315">
                <a:tc gridSpan="2">
                  <a:txBody>
                    <a:bodyPr/>
                    <a:lstStyle/>
                    <a:p>
                      <a:r>
                        <a:rPr lang="en-US" sz="1000" b="1" kern="1200" dirty="0">
                          <a:solidFill>
                            <a:srgbClr val="FFFFFF"/>
                          </a:solidFill>
                        </a:rPr>
                        <a:t>Male-Identifying Students</a:t>
                      </a:r>
                      <a:endParaRPr lang="en-US" sz="1000" b="0" i="0" kern="1200" dirty="0">
                        <a:solidFill>
                          <a:srgbClr val="FFFFFF"/>
                        </a:solidFill>
                        <a:latin typeface="Open Sans"/>
                        <a:ea typeface="Open Sans"/>
                        <a:cs typeface="Open Sans"/>
                      </a:endParaRPr>
                    </a:p>
                  </a:txBody>
                  <a:tcPr marT="0" marB="0" anchor="ctr" horzOverflow="overflow">
                    <a:solidFill>
                      <a:srgbClr val="F79646"/>
                    </a:solidFill>
                  </a:tcPr>
                </a:tc>
                <a:tc hMerge="1">
                  <a:txBody>
                    <a:bodyPr/>
                    <a:lstStyle/>
                    <a:p>
                      <a:endParaRPr lang="en-US" sz="1000" b="1" kern="1200" dirty="0">
                        <a:solidFill>
                          <a:srgbClr val="FFFFFF"/>
                        </a:solidFill>
                        <a:latin typeface="Lato"/>
                        <a:ea typeface="Lato"/>
                        <a:cs typeface="Lato"/>
                      </a:endParaRPr>
                    </a:p>
                  </a:txBody>
                  <a:tcPr anchor="ctr" horzOverflow="overflow">
                    <a:lnL w="12700" cap="flat">
                      <a:solidFill>
                        <a:schemeClr val="bg2"/>
                      </a:solidFill>
                      <a:prstDash val="solid"/>
                      <a:round/>
                      <a:headEnd type="none" w="med" len="med"/>
                      <a:tailEnd type="none" w="med" len="med"/>
                    </a:lnL>
                    <a:lnR w="12700" cap="flat">
                      <a:solidFill>
                        <a:schemeClr val="bg2"/>
                      </a:solidFill>
                      <a:prstDash val="solid"/>
                      <a:round/>
                      <a:headEnd type="none" w="med" len="med"/>
                      <a:tailEnd type="none" w="med" len="med"/>
                    </a:lnR>
                    <a:lnT w="12700" cap="flat">
                      <a:solidFill>
                        <a:schemeClr val="bg2"/>
                      </a:solidFill>
                      <a:prstDash val="solid"/>
                      <a:round/>
                      <a:headEnd type="none" w="med" len="med"/>
                      <a:tailEnd type="none" w="med" len="med"/>
                    </a:lnT>
                    <a:lnB w="12700" cap="flat">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0000"/>
                  </a:ext>
                </a:extLst>
              </a:tr>
              <a:tr h="329878">
                <a:tc>
                  <a:txBody>
                    <a:bodyPr/>
                    <a:lstStyle/>
                    <a:p>
                      <a:pPr marL="0" algn="ctr" defTabSz="685800" rtl="0"/>
                      <a:r>
                        <a:rPr lang="en-US" sz="1100" b="1" kern="1200" dirty="0">
                          <a:solidFill>
                            <a:schemeClr val="tx1"/>
                          </a:solidFill>
                        </a:rPr>
                        <a:t>1</a:t>
                      </a:r>
                      <a:endParaRPr lang="en-US" sz="1100" b="0" i="0" kern="1200" dirty="0">
                        <a:solidFill>
                          <a:schemeClr val="tx1"/>
                        </a:solidFill>
                        <a:latin typeface="Open Sans"/>
                        <a:ea typeface="Open Sans"/>
                        <a:cs typeface="Open Sans"/>
                      </a:endParaRPr>
                    </a:p>
                  </a:txBody>
                  <a:tcPr anchor="ctr" horzOverflow="overflow"/>
                </a:tc>
                <a:tc>
                  <a:txBody>
                    <a:bodyPr/>
                    <a:lstStyle/>
                    <a:p>
                      <a:r>
                        <a:rPr lang="en-US" sz="1000" dirty="0"/>
                        <a:t>Asking the person who you’re concerned about if they need help.</a:t>
                      </a:r>
                      <a:endParaRPr lang="en-US" sz="1000" b="0" i="0" dirty="0">
                        <a:latin typeface="Open Sans"/>
                      </a:endParaRPr>
                    </a:p>
                  </a:txBody>
                  <a:tcPr anchor="ctr" horzOverflow="overflow"/>
                </a:tc>
                <a:extLst>
                  <a:ext uri="{0D108BD9-81ED-4DB2-BD59-A6C34878D82A}">
                    <a16:rowId xmlns:a16="http://schemas.microsoft.com/office/drawing/2014/main" val="10001"/>
                  </a:ext>
                </a:extLst>
              </a:tr>
              <a:tr h="329878">
                <a:tc>
                  <a:txBody>
                    <a:bodyPr/>
                    <a:lstStyle/>
                    <a:p>
                      <a:pPr marL="0" algn="ctr" defTabSz="685800" rtl="0"/>
                      <a:r>
                        <a:rPr lang="en-US" sz="1100" b="1" kern="1200" dirty="0">
                          <a:solidFill>
                            <a:schemeClr val="tx1"/>
                          </a:solidFill>
                        </a:rPr>
                        <a:t>2</a:t>
                      </a:r>
                      <a:endParaRPr lang="en-US" sz="1100" b="0" i="0" kern="1200" dirty="0">
                        <a:solidFill>
                          <a:schemeClr val="tx1"/>
                        </a:solidFill>
                        <a:latin typeface="Open Sans"/>
                        <a:ea typeface="Open Sans"/>
                        <a:cs typeface="Open Sans"/>
                      </a:endParaRPr>
                    </a:p>
                  </a:txBody>
                  <a:tcPr anchor="ctr" horzOverflow="overflow"/>
                </a:tc>
                <a:tc>
                  <a:txBody>
                    <a:bodyPr/>
                    <a:lstStyle/>
                    <a:p>
                      <a:r>
                        <a:rPr lang="en-US" sz="1000" dirty="0"/>
                        <a:t>Creating a distraction to cause one or more of the people to disengage from the situation.</a:t>
                      </a:r>
                      <a:endParaRPr lang="en-US" sz="1000" b="0" i="0" dirty="0">
                        <a:latin typeface="Open Sans"/>
                      </a:endParaRPr>
                    </a:p>
                  </a:txBody>
                  <a:tcPr anchor="ctr" horzOverflow="overflow"/>
                </a:tc>
                <a:extLst>
                  <a:ext uri="{0D108BD9-81ED-4DB2-BD59-A6C34878D82A}">
                    <a16:rowId xmlns:a16="http://schemas.microsoft.com/office/drawing/2014/main" val="10002"/>
                  </a:ext>
                </a:extLst>
              </a:tr>
              <a:tr h="329878">
                <a:tc>
                  <a:txBody>
                    <a:bodyPr/>
                    <a:lstStyle/>
                    <a:p>
                      <a:pPr marL="0" algn="ctr" defTabSz="685800" rtl="0"/>
                      <a:r>
                        <a:rPr lang="en-US" sz="1100" b="1" kern="1200" dirty="0">
                          <a:solidFill>
                            <a:schemeClr val="tx1"/>
                          </a:solidFill>
                        </a:rPr>
                        <a:t>3</a:t>
                      </a:r>
                      <a:endParaRPr lang="en-US" sz="1100" b="0" i="0" kern="1200" dirty="0">
                        <a:solidFill>
                          <a:schemeClr val="tx1"/>
                        </a:solidFill>
                        <a:latin typeface="Open Sans"/>
                        <a:ea typeface="Open Sans"/>
                        <a:cs typeface="Open Sans"/>
                      </a:endParaRPr>
                    </a:p>
                  </a:txBody>
                  <a:tcPr anchor="ctr" horzOverflow="overflow"/>
                </a:tc>
                <a:tc>
                  <a:txBody>
                    <a:bodyPr/>
                    <a:lstStyle/>
                    <a:p>
                      <a:r>
                        <a:rPr lang="en-US" sz="1000" dirty="0"/>
                        <a:t>Finding the friends of those involved and asking them for help.</a:t>
                      </a:r>
                      <a:endParaRPr lang="en-US" sz="1000" b="0" i="0" dirty="0">
                        <a:latin typeface="Open Sans"/>
                      </a:endParaRPr>
                    </a:p>
                  </a:txBody>
                  <a:tcPr anchor="ctr" horzOverflow="overflow"/>
                </a:tc>
                <a:extLst>
                  <a:ext uri="{0D108BD9-81ED-4DB2-BD59-A6C34878D82A}">
                    <a16:rowId xmlns:a16="http://schemas.microsoft.com/office/drawing/2014/main" val="10003"/>
                  </a:ext>
                </a:extLst>
              </a:tr>
            </a:tbl>
          </a:graphicData>
        </a:graphic>
      </p:graphicFrame>
      <p:grpSp>
        <p:nvGrpSpPr>
          <p:cNvPr id="2" name="Group 1"/>
          <p:cNvGrpSpPr>
            <a:grpSpLocks/>
          </p:cNvGrpSpPr>
          <p:nvPr/>
        </p:nvGrpSpPr>
        <p:grpSpPr bwMode="white">
          <a:xfrm>
            <a:off x="7629657" y="4653881"/>
            <a:ext cx="3936062" cy="1675898"/>
            <a:chOff x="7629657" y="4653881"/>
            <a:chExt cx="4133360" cy="1675898"/>
          </a:xfrm>
        </p:grpSpPr>
        <p:sp>
          <p:nvSpPr>
            <p:cNvPr id="39" name="Rectangle 38"/>
            <p:cNvSpPr>
              <a:spLocks/>
            </p:cNvSpPr>
            <p:nvPr/>
          </p:nvSpPr>
          <p:spPr bwMode="white">
            <a:xfrm>
              <a:off x="7629657" y="4653881"/>
              <a:ext cx="4133360" cy="1675898"/>
            </a:xfrm>
            <a:prstGeom prst="rect">
              <a:avLst/>
            </a:prstGeom>
            <a:solidFill>
              <a:schemeClr val="bg1">
                <a:lumMod val="95000"/>
              </a:schemeClr>
            </a:solidFill>
            <a:ln>
              <a:noFill/>
              <a:headEnd type="none"/>
              <a:tailEnd type="none"/>
            </a:ln>
          </p:spPr>
          <p:style>
            <a:lnRef idx="2">
              <a:schemeClr val="accent1">
                <a:shade val="50000"/>
              </a:schemeClr>
            </a:lnRef>
            <a:fillRef idx="1">
              <a:schemeClr val="accent1"/>
            </a:fillRef>
            <a:effectRef idx="0">
              <a:schemeClr val="accent1"/>
            </a:effectRef>
            <a:fontRef idx="minor">
              <a:schemeClr val="lt1"/>
            </a:fontRef>
          </p:style>
          <p:txBody>
            <a:bodyPr wrap="square" lIns="274320" tIns="0" rIns="91440" bIns="0" anchor="ctr"/>
            <a:lstStyle/>
            <a:p>
              <a:pPr>
                <a:lnSpc>
                  <a:spcPct val="130000"/>
                </a:lnSpc>
                <a:spcBef>
                  <a:spcPts val="1200"/>
                </a:spcBef>
              </a:pPr>
              <a:r>
                <a:rPr lang="en-US" sz="1000" b="1" dirty="0">
                  <a:solidFill>
                    <a:srgbClr val="3D4543"/>
                  </a:solidFill>
                  <a:latin typeface="Open Sans"/>
                  <a:ea typeface="Open Sans"/>
                  <a:cs typeface="Open Sans"/>
                </a:rPr>
                <a:t>Tip</a:t>
              </a:r>
            </a:p>
            <a:p>
              <a:pPr marL="15875">
                <a:lnSpc>
                  <a:spcPct val="130000"/>
                </a:lnSpc>
              </a:pPr>
              <a:r>
                <a:rPr lang="en-US" sz="900" dirty="0">
                  <a:solidFill>
                    <a:schemeClr val="tx1"/>
                  </a:solidFill>
                  <a:latin typeface="Open Sans"/>
                  <a:ea typeface="Open Sans"/>
                  <a:cs typeface="Open Sans"/>
                </a:rPr>
                <a:t>Research has shown that male-identifying students may be more likely to engage in active, confrontational bystander behaviors than their female-identifying peers. While it is encouraging to know that students are interested in stepping in to help peers, not every situation calls for a specific type of response. Students should be encouraged to engage in a wide range of behaviors and helped to understand which strategies should be employed for maximum effectiveness.</a:t>
              </a:r>
            </a:p>
          </p:txBody>
        </p:sp>
        <p:sp>
          <p:nvSpPr>
            <p:cNvPr id="40" name="Rectangle 39"/>
            <p:cNvSpPr>
              <a:spLocks/>
            </p:cNvSpPr>
            <p:nvPr/>
          </p:nvSpPr>
          <p:spPr bwMode="white">
            <a:xfrm>
              <a:off x="7665423" y="4653881"/>
              <a:ext cx="149212" cy="1675898"/>
            </a:xfrm>
            <a:prstGeom prst="rect">
              <a:avLst/>
            </a:prstGeom>
            <a:solidFill>
              <a:srgbClr val="1F497D"/>
            </a:solidFill>
            <a:ln>
              <a:noFill/>
              <a:headEnd type="none"/>
              <a:tailEnd type="none"/>
            </a:ln>
          </p:spPr>
          <p:style>
            <a:lnRef idx="0">
              <a:scrgbClr r="0" g="0" b="0"/>
            </a:lnRef>
            <a:fillRef idx="0">
              <a:scrgbClr r="0" g="0" b="0"/>
            </a:fillRef>
            <a:effectRef idx="0">
              <a:scrgbClr r="0" g="0" b="0"/>
            </a:effectRef>
            <a:fontRef idx="minor">
              <a:schemeClr val="lt1"/>
            </a:fontRef>
          </p:style>
          <p:txBody>
            <a:bodyPr wrap="square" anchor="ctr"/>
            <a:lstStyle/>
            <a:p>
              <a:pPr algn="ctr"/>
              <a:endParaRPr lang="en-US" sz="1400" dirty="0"/>
            </a:p>
          </p:txBody>
        </p:sp>
      </p:grpSp>
      <p:sp>
        <p:nvSpPr>
          <p:cNvPr id="19" name="TextBox 18"/>
          <p:cNvSpPr txBox="1">
            <a:spLocks noChangeArrowheads="1"/>
          </p:cNvSpPr>
          <p:nvPr/>
        </p:nvSpPr>
        <p:spPr bwMode="white">
          <a:xfrm>
            <a:off x="9715500" y="0"/>
            <a:ext cx="1790700" cy="622452"/>
          </a:xfrm>
          <a:prstGeom prst="rect">
            <a:avLst/>
          </a:prstGeom>
          <a:solidFill>
            <a:schemeClr val="bg1">
              <a:lumMod val="95000"/>
            </a:schemeClr>
          </a:solidFill>
          <a:ln>
            <a:headEnd type="none"/>
            <a:tailEnd type="none"/>
          </a:ln>
        </p:spPr>
        <p:txBody>
          <a:bodyPr wrap="square" tIns="0" bIns="0" anchor="ctr">
            <a:normAutofit/>
          </a:bodyPr>
          <a:lstStyle/>
          <a:p>
            <a:pPr algn="ctr"/>
            <a:r>
              <a:rPr lang="en-US" sz="1200" b="1" dirty="0">
                <a:solidFill>
                  <a:schemeClr val="tx1">
                    <a:lumMod val="60000"/>
                    <a:lumOff val="40000"/>
                  </a:schemeClr>
                </a:solidFill>
                <a:latin typeface="Open Sans"/>
              </a:rPr>
              <a:t>Georgia Institute of Technology</a:t>
            </a:r>
          </a:p>
        </p:txBody>
      </p:sp>
    </p:spTree>
  </p:cSld>
  <p:clrMapOvr>
    <a:masterClrMapping/>
  </p:clrMapOvr>
</p:sld>
</file>

<file path=ppt/theme/theme1.xml><?xml version="1.0" encoding="utf-8"?>
<a:theme xmlns:a="http://schemas.openxmlformats.org/drawingml/2006/main" name="Vector Color Scheme">
  <a:themeElements>
    <a:clrScheme name="Vector Color Scheme">
      <a:dk1>
        <a:srgbClr val="3C4543"/>
      </a:dk1>
      <a:lt1>
        <a:srgbClr val="FFFFFF"/>
      </a:lt1>
      <a:dk2>
        <a:srgbClr val="000000"/>
      </a:dk2>
      <a:lt2>
        <a:srgbClr val="C1C1C0"/>
      </a:lt2>
      <a:accent1>
        <a:srgbClr val="1C366B"/>
      </a:accent1>
      <a:accent2>
        <a:srgbClr val="FBA927"/>
      </a:accent2>
      <a:accent3>
        <a:srgbClr val="3CBFAE"/>
      </a:accent3>
      <a:accent4>
        <a:srgbClr val="3CB5E6"/>
      </a:accent4>
      <a:accent5>
        <a:srgbClr val="A90F1C"/>
      </a:accent5>
      <a:accent6>
        <a:srgbClr val="7B2682"/>
      </a:accent6>
      <a:hlink>
        <a:srgbClr val="515859"/>
      </a:hlink>
      <a:folHlink>
        <a:srgbClr val="51585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a:gradFill>
      </a:fillStyleLst>
      <a:lnStyleLst>
        <a:ln w="9525" cap="flat">
          <a:solidFill>
            <a:schemeClr val="phClr">
              <a:shade val="95000"/>
              <a:satMod val="105000"/>
            </a:schemeClr>
          </a:solidFill>
          <a:prstDash val="solid"/>
          <a:headEnd type="none"/>
          <a:tailEnd type="none"/>
        </a:ln>
        <a:ln w="25400" cap="flat">
          <a:solidFill>
            <a:schemeClr val="phClr"/>
          </a:solidFill>
          <a:prstDash val="solid"/>
          <a:headEnd type="none"/>
          <a:tailEnd type="none"/>
        </a:ln>
        <a:ln w="38100" cap="flat">
          <a:solidFill>
            <a:schemeClr val="phClr"/>
          </a:solidFill>
          <a:prstDash val="solid"/>
          <a:headEnd type="none"/>
          <a:tailEnd type="none"/>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verFi 01">
  <a:themeElements>
    <a:clrScheme name="EverFi 01">
      <a:dk1>
        <a:srgbClr val="515859"/>
      </a:dk1>
      <a:lt1>
        <a:srgbClr val="FFFFFF"/>
      </a:lt1>
      <a:dk2>
        <a:srgbClr val="000000"/>
      </a:dk2>
      <a:lt2>
        <a:srgbClr val="C1C1C0"/>
      </a:lt2>
      <a:accent1>
        <a:srgbClr val="E14D10"/>
      </a:accent1>
      <a:accent2>
        <a:srgbClr val="FBA927"/>
      </a:accent2>
      <a:accent3>
        <a:srgbClr val="149D91"/>
      </a:accent3>
      <a:accent4>
        <a:srgbClr val="53BDC1"/>
      </a:accent4>
      <a:accent5>
        <a:srgbClr val="A90F1C"/>
      </a:accent5>
      <a:accent6>
        <a:srgbClr val="6B0A2A"/>
      </a:accent6>
      <a:hlink>
        <a:srgbClr val="515859"/>
      </a:hlink>
      <a:folHlink>
        <a:srgbClr val="515859"/>
      </a:folHlink>
    </a:clrScheme>
    <a:fontScheme name="Custom 86">
      <a:majorFont>
        <a:latin typeface="Lato Black"/>
        <a:ea typeface=""/>
        <a:cs typeface="Lato Black"/>
      </a:majorFont>
      <a:minorFont>
        <a:latin typeface="Lato Light"/>
        <a:ea typeface=""/>
        <a:cs typeface="Lato Light"/>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a:gradFill>
      </a:fillStyleLst>
      <a:lnStyleLst>
        <a:ln w="6350" cap="flat">
          <a:solidFill>
            <a:schemeClr val="phClr"/>
          </a:solidFill>
          <a:prstDash val="solid"/>
          <a:miter/>
          <a:headEnd type="none"/>
          <a:tailEnd type="none"/>
        </a:ln>
        <a:ln w="12700" cap="flat">
          <a:solidFill>
            <a:schemeClr val="phClr"/>
          </a:solidFill>
          <a:prstDash val="solid"/>
          <a:miter/>
          <a:headEnd type="none"/>
          <a:tailEnd type="none"/>
        </a:ln>
        <a:ln w="19050" cap="flat">
          <a:solidFill>
            <a:schemeClr val="phClr"/>
          </a:solidFill>
          <a:prstDash val="solid"/>
          <a:miter/>
          <a:headEnd type="none"/>
          <a:tailEnd type="none"/>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a:gradFill>
      </a:bgFillStyleLst>
    </a:fmtScheme>
  </a:themeElements>
  <a:objectDefaults/>
  <a:extraClrSchemeLst/>
</a:theme>
</file>

<file path=ppt/theme/theme3.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a:gradFill>
      </a:fillStyleLst>
      <a:lnStyleLst>
        <a:ln w="6350" cap="flat">
          <a:solidFill>
            <a:schemeClr val="phClr"/>
          </a:solidFill>
          <a:prstDash val="solid"/>
          <a:miter/>
          <a:headEnd type="none"/>
          <a:tailEnd type="none"/>
        </a:ln>
        <a:ln w="12700" cap="flat">
          <a:solidFill>
            <a:schemeClr val="phClr"/>
          </a:solidFill>
          <a:prstDash val="solid"/>
          <a:miter/>
          <a:headEnd type="none"/>
          <a:tailEnd type="none"/>
        </a:ln>
        <a:ln w="19050" cap="flat">
          <a:solidFill>
            <a:schemeClr val="phClr"/>
          </a:solidFill>
          <a:prstDash val="solid"/>
          <a:miter/>
          <a:headEnd type="none"/>
          <a:tailEnd type="none"/>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a:gradFill>
      </a:bgFillStyleLst>
    </a:fmtScheme>
  </a:themeElements>
  <a:objectDefaults/>
  <a:extraClrSchemeLst/>
</a:theme>
</file>

<file path=docMetadata/LabelInfo.xml><?xml version="1.0" encoding="utf-8"?>
<clbl:labelList xmlns:clbl="http://schemas.microsoft.com/office/2020/mipLabelMetadata">
  <clbl:label id="{482198bb-ae7b-4b25-8b7a-6d7f32faa083}" enabled="0" method="" siteId="{482198bb-ae7b-4b25-8b7a-6d7f32faa083}" removed="1"/>
</clbl:labelList>
</file>

<file path=docProps/app.xml><?xml version="1.0" encoding="utf-8"?>
<Properties xmlns="http://schemas.openxmlformats.org/officeDocument/2006/extended-properties" xmlns:vt="http://schemas.openxmlformats.org/officeDocument/2006/docPropsVTypes">
  <Template>EDU - HE - Impact Report - 2021 - Redesign</Template>
  <TotalTime>7918</TotalTime>
  <Pages>0</Pages>
  <Words>5626</Words>
  <Characters>0</Characters>
  <Application>Microsoft Office PowerPoint</Application>
  <PresentationFormat>Widescreen</PresentationFormat>
  <Lines>0</Lines>
  <Paragraphs>650</Paragraphs>
  <Slides>30</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Consolas</vt:lpstr>
      <vt:lpstr>Lato</vt:lpstr>
      <vt:lpstr>Lato Black</vt:lpstr>
      <vt:lpstr>Lato Light</vt:lpstr>
      <vt:lpstr>Open Sans</vt:lpstr>
      <vt:lpstr>Open Sans Light</vt:lpstr>
      <vt:lpstr>Vector Color Scheme</vt:lpstr>
      <vt:lpstr>Sexual Assault Prevention for Graduate Students</vt:lpstr>
      <vt:lpstr>PowerPoint Presentation</vt:lpstr>
      <vt:lpstr>Table of Contents</vt:lpstr>
      <vt:lpstr>How To Use  This Report</vt:lpstr>
      <vt:lpstr>Executive  Summary</vt:lpstr>
      <vt:lpstr>Sexual Assault Prevention for Graduate Students</vt:lpstr>
      <vt:lpstr>Impact Snapshot</vt:lpstr>
      <vt:lpstr>Sexual Assault Prevention for Graduate Students: Snapshot</vt:lpstr>
      <vt:lpstr>Sexual Assault Prevention for Graduate Students: Snapshot</vt:lpstr>
      <vt:lpstr>SAPG and Your Students</vt:lpstr>
      <vt:lpstr>Knowledge Gain </vt:lpstr>
      <vt:lpstr>Learner Impact</vt:lpstr>
      <vt:lpstr>Healthy Relationships and Consent </vt:lpstr>
      <vt:lpstr>Supporting Survivors</vt:lpstr>
      <vt:lpstr>Sexual Assault Prevention On Your Campus </vt:lpstr>
      <vt:lpstr>Engaging the Healthy Majority </vt:lpstr>
      <vt:lpstr>Personal Experiences By Gender Identity </vt:lpstr>
      <vt:lpstr>Bystander Behaviors - Male-Identifying Students </vt:lpstr>
      <vt:lpstr>Bystander Behaviors - Female-Identifying Students </vt:lpstr>
      <vt:lpstr>Social Norms for Behavior </vt:lpstr>
      <vt:lpstr>Campus Climate</vt:lpstr>
      <vt:lpstr>Community Readiness</vt:lpstr>
      <vt:lpstr>Engaging Your Students</vt:lpstr>
      <vt:lpstr>Sexual Assault Prevention for Graduate Students </vt:lpstr>
      <vt:lpstr>Student Demographics</vt:lpstr>
      <vt:lpstr>Student Demographics (Continued)</vt:lpstr>
      <vt:lpstr>Sexual Assault Prevention for Graduate Students </vt:lpstr>
      <vt:lpstr>The Prevention Framework</vt:lpstr>
      <vt:lpstr>About Sexual Assault Prevention for Graduate Students </vt:lpstr>
      <vt:lpstr>Sexual Assault Prevention for Graduate Students Course Map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Jaturanon</dc:creator>
  <cp:lastModifiedBy>Yi, Crystle</cp:lastModifiedBy>
  <cp:revision>477</cp:revision>
  <dcterms:created xsi:type="dcterms:W3CDTF">2020-11-25T09:43:36Z</dcterms:created>
  <dcterms:modified xsi:type="dcterms:W3CDTF">2025-07-03T16:09:53Z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17480110</vt:lpwstr>
  </property>
  <property fmtid="{D5CDD505-2E9C-101B-9397-08002B2CF9AE}" pid="3" name="NXPowerLiteSettings">
    <vt:lpwstr>C980073804F000</vt:lpwstr>
  </property>
  <property fmtid="{D5CDD505-2E9C-101B-9397-08002B2CF9AE}" pid="4" name="NXPowerLiteVersion">
    <vt:lpwstr>D9.0.2</vt:lpwstr>
  </property>
</Properties>
</file>