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notesSlides/notesSlide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notesSlides/notesSlide1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12.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3" r:id="rId1"/>
  </p:sldMasterIdLst>
  <p:notesMasterIdLst>
    <p:notesMasterId r:id="rId26"/>
  </p:notesMasterIdLst>
  <p:handoutMasterIdLst>
    <p:handoutMasterId r:id="rId27"/>
  </p:handoutMasterIdLst>
  <p:sldIdLst>
    <p:sldId id="608" r:id="rId2"/>
    <p:sldId id="609" r:id="rId3"/>
    <p:sldId id="610" r:id="rId4"/>
    <p:sldId id="611" r:id="rId5"/>
    <p:sldId id="612" r:id="rId6"/>
    <p:sldId id="613" r:id="rId7"/>
    <p:sldId id="614" r:id="rId8"/>
    <p:sldId id="615" r:id="rId9"/>
    <p:sldId id="638" r:id="rId10"/>
    <p:sldId id="639" r:id="rId11"/>
    <p:sldId id="654" r:id="rId12"/>
    <p:sldId id="623" r:id="rId13"/>
    <p:sldId id="658" r:id="rId14"/>
    <p:sldId id="655" r:id="rId15"/>
    <p:sldId id="642" r:id="rId16"/>
    <p:sldId id="656" r:id="rId17"/>
    <p:sldId id="661" r:id="rId18"/>
    <p:sldId id="659" r:id="rId19"/>
    <p:sldId id="630" r:id="rId20"/>
    <p:sldId id="650" r:id="rId21"/>
    <p:sldId id="660" r:id="rId22"/>
    <p:sldId id="633" r:id="rId23"/>
    <p:sldId id="651" r:id="rId24"/>
    <p:sldId id="652" r:id="rId25"/>
  </p:sldIdLst>
  <p:sldSz cx="12192000" cy="6858000"/>
  <p:notesSz cx="6858000" cy="9144000"/>
  <p:defaultText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 Moyer" initials="MM" lastIdx="1" clrIdx="0"/>
  <p:cmAuthor id="2" name="Meg Moyer" initials="MM [2]" lastIdx="1" clrIdx="1"/>
  <p:cmAuthor id="3" name="Meg Moyer" initials="MM [3]" lastIdx="1" clrIdx="2"/>
  <p:cmAuthor id="4" name="Meg Moyer" initials="MM [4]" lastIdx="1" clrIdx="3"/>
  <p:cmAuthor id="5" name="Meg Moyer" initials="MM [5]" lastIdx="1" clrIdx="4"/>
  <p:cmAuthor id="6" name="Meg Moyer" initials="MM [6]" lastIdx="1" clrIdx="5"/>
  <p:cmAuthor id="7" name="Meg Moyer" initials="MM [7]" lastIdx="1" clrIdx="6"/>
  <p:cmAuthor id="8" name="Meg Moyer" initials="MM [8]" lastIdx="1" clrIdx="7"/>
  <p:cmAuthor id="9" name="Meg Moyer" initials="MM [9]" lastIdx="1" clrIdx="8"/>
  <p:cmAuthor id="10" name="Meg Moyer" initials="MM [10]" lastIdx="1" clrIdx="9"/>
  <p:cmAuthor id="11" name="Meg Moyer" initials="MM [10] [2]" lastIdx="1" clrIdx="10"/>
  <p:cmAuthor id="12" name="Meg Moyer" initials="MM [11]" lastIdx="1" clrIdx="11"/>
  <p:cmAuthor id="13" name="Jessie Minorini" initials="JM" lastIdx="1" clrIdx="1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927"/>
    <a:srgbClr val="812309"/>
    <a:srgbClr val="E24D10"/>
    <a:srgbClr val="139D92"/>
    <a:srgbClr val="538E89"/>
    <a:srgbClr val="CCCCCB"/>
    <a:srgbClr val="E0E0E0"/>
    <a:srgbClr val="D2D2D2"/>
    <a:srgbClr val="F59168"/>
    <a:srgbClr val="53BD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EB784-6544-46B7-8F17-24D2B6740DAA}" v="11" dt="2024-05-03T10:44:24.5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8"/>
    <p:restoredTop sz="65100"/>
  </p:normalViewPr>
  <p:slideViewPr>
    <p:cSldViewPr snapToGrid="0">
      <p:cViewPr varScale="1">
        <p:scale>
          <a:sx n="51" d="100"/>
          <a:sy n="51" d="100"/>
        </p:scale>
        <p:origin x="802" y="43"/>
      </p:cViewPr>
      <p:guideLst/>
    </p:cSldViewPr>
  </p:slideViewPr>
  <p:notesTextViewPr>
    <p:cViewPr>
      <p:scale>
        <a:sx n="1" d="1"/>
        <a:sy n="1" d="1"/>
      </p:scale>
      <p:origin x="0" y="0"/>
    </p:cViewPr>
  </p:notesTextViewPr>
  <p:sorterViewPr>
    <p:cViewPr varScale="1">
      <p:scale>
        <a:sx n="1" d="1"/>
        <a:sy n="1" d="1"/>
      </p:scale>
      <p:origin x="0" y="-21297"/>
    </p:cViewPr>
  </p:sorterViewPr>
  <p:notesViewPr>
    <p:cSldViewPr snapToGrid="0" showGuides="1">
      <p:cViewPr varScale="1">
        <p:scale>
          <a:sx n="74" d="100"/>
          <a:sy n="74" d="100"/>
        </p:scale>
        <p:origin x="1932" y="3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61297304447582E-2"/>
          <c:y val="7.1501348469766357E-2"/>
          <c:w val="0.95768895070642002"/>
          <c:h val="0.49927904370856163"/>
        </c:manualLayout>
      </c:layout>
      <c:barChart>
        <c:barDir val="col"/>
        <c:grouping val="clustered"/>
        <c:varyColors val="0"/>
        <c:ser>
          <c:idx val="0"/>
          <c:order val="0"/>
          <c:tx>
            <c:strRef>
              <c:f>Sheet1!$B$1</c:f>
              <c:strCache>
                <c:ptCount val="1"/>
                <c:pt idx="0">
                  <c:v>Your Institution</c:v>
                </c:pt>
              </c:strCache>
            </c:strRef>
          </c:tx>
          <c:spPr>
            <a:solidFill>
              <a:srgbClr val="2D9084"/>
            </a:solidFill>
            <a:ln>
              <a:noFill/>
              <a:round/>
            </a:ln>
            <a:effectLst/>
          </c:spPr>
          <c:invertIfNegative val="0"/>
          <c:dLbls>
            <c:spPr>
              <a:noFill/>
              <a:ln>
                <a:noFill/>
                <a:round/>
              </a:ln>
              <a:effectLst/>
            </c:spPr>
            <c:txPr>
              <a:bodyPr/>
              <a:lstStyle/>
              <a:p>
                <a:pPr>
                  <a:defRPr sz="11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At my school, I have trusted adults that I can talk to if I am experiencing mental health challenges. </c:v>
                </c:pt>
                <c:pt idx="1">
                  <c:v>At my school, I feel that students' mental and emotional well-being is a priority.</c:v>
                </c:pt>
                <c:pt idx="2">
                  <c:v>At my school, we look out for each other. </c:v>
                </c:pt>
                <c:pt idx="3">
                  <c:v>I am responsible to help if a classmate is struggling. </c:v>
                </c:pt>
              </c:strCache>
            </c:strRef>
          </c:cat>
          <c:val>
            <c:numRef>
              <c:f>'Sheet1'!$B$2:$B$5</c:f>
              <c:numCache>
                <c:formatCode>0%</c:formatCode>
                <c:ptCount val="4"/>
                <c:pt idx="0">
                  <c:v>0.63</c:v>
                </c:pt>
                <c:pt idx="1">
                  <c:v>0.66</c:v>
                </c:pt>
                <c:pt idx="2">
                  <c:v>0.74</c:v>
                </c:pt>
                <c:pt idx="3">
                  <c:v>0.66</c:v>
                </c:pt>
              </c:numCache>
            </c:numRef>
          </c:val>
          <c:extLst>
            <c:ext xmlns:c16="http://schemas.microsoft.com/office/drawing/2014/chart" uri="{C3380CC4-5D6E-409C-BE32-E72D297353CC}">
              <c16:uniqueId val="{00000000-7DAB-4C14-A2E8-F9845EAE0CCD}"/>
            </c:ext>
          </c:extLst>
        </c:ser>
        <c:dLbls>
          <c:dLblPos val="inEnd"/>
          <c:showLegendKey val="0"/>
          <c:showVal val="1"/>
          <c:showCatName val="0"/>
          <c:showSerName val="0"/>
          <c:showPercent val="0"/>
          <c:showBubbleSize val="0"/>
        </c:dLbls>
        <c:gapWidth val="56"/>
        <c:axId val="698388928"/>
        <c:axId val="655251008"/>
      </c:barChart>
      <c:catAx>
        <c:axId val="698388928"/>
        <c:scaling>
          <c:orientation val="minMax"/>
        </c:scaling>
        <c:delete val="0"/>
        <c:axPos val="b"/>
        <c:numFmt formatCode="General" sourceLinked="1"/>
        <c:majorTickMark val="out"/>
        <c:minorTickMark val="none"/>
        <c:tickLblPos val="nextTo"/>
        <c:spPr>
          <a:ln w="9525">
            <a:noFill/>
            <a:round/>
          </a:ln>
        </c:spPr>
        <c:txPr>
          <a:bodyPr rot="0"/>
          <a:lstStyle/>
          <a:p>
            <a:pPr algn="ctr">
              <a:defRPr sz="900" baseline="0">
                <a:solidFill>
                  <a:srgbClr val="3C4543"/>
                </a:solidFill>
                <a:latin typeface="Open Sans"/>
                <a:ea typeface="Open Sans"/>
                <a:cs typeface="Open Sans"/>
              </a:defRPr>
            </a:pPr>
            <a:endParaRPr lang="en-US"/>
          </a:p>
        </c:txPr>
        <c:crossAx val="655251008"/>
        <c:crosses val="autoZero"/>
        <c:auto val="1"/>
        <c:lblAlgn val="ctr"/>
        <c:lblOffset val="100"/>
        <c:noMultiLvlLbl val="0"/>
      </c:catAx>
      <c:valAx>
        <c:axId val="655251008"/>
        <c:scaling>
          <c:orientation val="minMax"/>
          <c:max val="1"/>
          <c:min val="0"/>
        </c:scaling>
        <c:delete val="1"/>
        <c:axPos val="l"/>
        <c:numFmt formatCode="0%" sourceLinked="0"/>
        <c:majorTickMark val="out"/>
        <c:minorTickMark val="none"/>
        <c:tickLblPos val="nextTo"/>
        <c:crossAx val="698388928"/>
        <c:crosses val="autoZero"/>
        <c:crossBetween val="between"/>
        <c:majorUnit val="0.1"/>
      </c:valAx>
      <c:spPr>
        <a:noFill/>
        <a:ln>
          <a:noFill/>
          <a:round/>
        </a:ln>
        <a:effectLst/>
      </c:spPr>
    </c:plotArea>
    <c:plotVisOnly val="1"/>
    <c:dispBlanksAs val="gap"/>
    <c:showDLblsOverMax val="0"/>
  </c:chart>
  <c:spPr>
    <a:noFill/>
    <a:ln>
      <a:no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b="1" baseline="0">
                <a:solidFill>
                  <a:srgbClr val="3C4543"/>
                </a:solidFill>
                <a:latin typeface="Open Sans"/>
                <a:ea typeface="Open Sans"/>
                <a:cs typeface="Open Sans"/>
              </a:defRPr>
            </a:pPr>
            <a:r>
              <a:rPr lang="en-US" sz="1400" b="1" baseline="0">
                <a:solidFill>
                  <a:srgbClr val="3C4543"/>
                </a:solidFill>
                <a:latin typeface="Open Sans"/>
                <a:ea typeface="Open Sans"/>
                <a:cs typeface="Open Sans"/>
              </a:rPr>
              <a:t>Perceptions of Campus Climate</a:t>
            </a:r>
          </a:p>
        </c:rich>
      </c:tx>
      <c:layout>
        <c:manualLayout>
          <c:xMode val="edge"/>
          <c:yMode val="edge"/>
          <c:x val="1.5816829068171932E-3"/>
          <c:y val="0"/>
        </c:manualLayout>
      </c:layout>
      <c:overlay val="0"/>
      <c:spPr>
        <a:noFill/>
        <a:ln>
          <a:noFill/>
          <a:round/>
        </a:ln>
        <a:effectLst/>
      </c:spPr>
    </c:title>
    <c:autoTitleDeleted val="0"/>
    <c:plotArea>
      <c:layout/>
      <c:barChart>
        <c:barDir val="col"/>
        <c:grouping val="clustered"/>
        <c:varyColors val="0"/>
        <c:ser>
          <c:idx val="0"/>
          <c:order val="0"/>
          <c:tx>
            <c:strRef>
              <c:f>Sheet1!$B$1</c:f>
              <c:strCache>
                <c:ptCount val="1"/>
                <c:pt idx="0">
                  <c:v>Your Institution</c:v>
                </c:pt>
              </c:strCache>
            </c:strRef>
          </c:tx>
          <c:spPr>
            <a:solidFill>
              <a:srgbClr val="1C366B"/>
            </a:solidFill>
            <a:ln>
              <a:noFill/>
              <a:round/>
            </a:ln>
            <a:effectLst/>
          </c:spPr>
          <c:invertIfNegative val="0"/>
          <c:dLbls>
            <c:spPr>
              <a:noFill/>
              <a:ln>
                <a:noFill/>
                <a:round/>
              </a:ln>
              <a:effectLst/>
            </c:spPr>
            <c:txPr>
              <a:bodyPr/>
              <a:lstStyle/>
              <a:p>
                <a:pPr>
                  <a:defRPr sz="11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At my school, I have trusted adults that I can talk to if I am experiencing mental health challenges. </c:v>
                </c:pt>
                <c:pt idx="1">
                  <c:v>At my school, I feel that students' mental and emotional well-being is a priority.</c:v>
                </c:pt>
                <c:pt idx="2">
                  <c:v>At my school, we look out for each other. </c:v>
                </c:pt>
                <c:pt idx="3">
                  <c:v>I am responsible to help if a classmate is struggling. </c:v>
                </c:pt>
              </c:strCache>
            </c:strRef>
          </c:cat>
          <c:val>
            <c:numRef>
              <c:f>'Sheet1'!$B$2:$B$5</c:f>
              <c:numCache>
                <c:formatCode>0%</c:formatCode>
                <c:ptCount val="4"/>
                <c:pt idx="0">
                  <c:v>0.63</c:v>
                </c:pt>
                <c:pt idx="1">
                  <c:v>0.66</c:v>
                </c:pt>
                <c:pt idx="2">
                  <c:v>0.74</c:v>
                </c:pt>
                <c:pt idx="3">
                  <c:v>0.66</c:v>
                </c:pt>
              </c:numCache>
            </c:numRef>
          </c:val>
          <c:extLst>
            <c:ext xmlns:c16="http://schemas.microsoft.com/office/drawing/2014/chart" uri="{C3380CC4-5D6E-409C-BE32-E72D297353CC}">
              <c16:uniqueId val="{00000000-DD14-400C-95F1-4FEB8A128838}"/>
            </c:ext>
          </c:extLst>
        </c:ser>
        <c:ser>
          <c:idx val="1"/>
          <c:order val="1"/>
          <c:tx>
            <c:strRef>
              <c:f>Sheet1!$C$1</c:f>
              <c:strCache>
                <c:ptCount val="1"/>
                <c:pt idx="0">
                  <c:v>Peer Institutions</c:v>
                </c:pt>
              </c:strCache>
            </c:strRef>
          </c:tx>
          <c:spPr>
            <a:solidFill>
              <a:srgbClr val="B2E1F5"/>
            </a:solidFill>
            <a:ln>
              <a:noFill/>
              <a:round/>
            </a:ln>
            <a:effectLst/>
          </c:spPr>
          <c:invertIfNegative val="0"/>
          <c:dLbls>
            <c:spPr>
              <a:noFill/>
              <a:ln>
                <a:noFill/>
                <a:round/>
              </a:ln>
              <a:effectLst/>
            </c:spPr>
            <c:txPr>
              <a:bodyPr/>
              <a:lstStyle/>
              <a:p>
                <a:pPr>
                  <a:defRPr sz="1100"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At my school, I have trusted adults that I can talk to if I am experiencing mental health challenges. </c:v>
                </c:pt>
                <c:pt idx="1">
                  <c:v>At my school, I feel that students' mental and emotional well-being is a priority.</c:v>
                </c:pt>
                <c:pt idx="2">
                  <c:v>At my school, we look out for each other. </c:v>
                </c:pt>
                <c:pt idx="3">
                  <c:v>I am responsible to help if a classmate is struggling. </c:v>
                </c:pt>
              </c:strCache>
            </c:strRef>
          </c:cat>
          <c:val>
            <c:numRef>
              <c:f>'Sheet1'!$C$2:$C$5</c:f>
              <c:numCache>
                <c:formatCode>0%</c:formatCode>
                <c:ptCount val="4"/>
                <c:pt idx="0">
                  <c:v>0.61</c:v>
                </c:pt>
                <c:pt idx="1">
                  <c:v>0.67</c:v>
                </c:pt>
                <c:pt idx="2">
                  <c:v>0.73</c:v>
                </c:pt>
                <c:pt idx="3">
                  <c:v>0.63</c:v>
                </c:pt>
              </c:numCache>
            </c:numRef>
          </c:val>
          <c:extLst>
            <c:ext xmlns:c16="http://schemas.microsoft.com/office/drawing/2014/chart" uri="{C3380CC4-5D6E-409C-BE32-E72D297353CC}">
              <c16:uniqueId val="{00000001-DD14-400C-95F1-4FEB8A128838}"/>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a:noFill/>
            <a:round/>
          </a:ln>
        </c:spPr>
        <c:txPr>
          <a:bodyPr/>
          <a:lstStyle/>
          <a:p>
            <a:pPr algn="ctr">
              <a:defRPr sz="800" b="1" baseline="0">
                <a:solidFill>
                  <a:srgbClr val="3C4543"/>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8"/>
          <c:min val="0"/>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b="1" baseline="0">
                <a:solidFill>
                  <a:srgbClr val="3C4543"/>
                </a:solidFill>
                <a:latin typeface="Open Sans"/>
                <a:ea typeface="Open Sans"/>
                <a:cs typeface="Open Sans"/>
              </a:defRPr>
            </a:pPr>
            <a:endParaRPr lang="en-US"/>
          </a:p>
        </c:txPr>
        <c:crossAx val="634294672"/>
        <c:crosses val="autoZero"/>
        <c:crossBetween val="between"/>
      </c:valAx>
      <c:spPr>
        <a:noFill/>
        <a:ln>
          <a:noFill/>
          <a:round/>
        </a:ln>
        <a:effectLst/>
      </c:spPr>
    </c:plotArea>
    <c:legend>
      <c:legendPos val="t"/>
      <c:layout>
        <c:manualLayout>
          <c:xMode val="edge"/>
          <c:yMode val="edge"/>
          <c:x val="0.43245228697968624"/>
          <c:y val="6.4814814814814811E-2"/>
          <c:w val="0.53077694617691695"/>
          <c:h val="3.5888743073782446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b="1" baseline="0">
                <a:solidFill>
                  <a:srgbClr val="3C4543"/>
                </a:solidFill>
                <a:latin typeface="Open Sans"/>
                <a:ea typeface="Open Sans"/>
                <a:cs typeface="Open Sans"/>
              </a:defRPr>
            </a:pPr>
            <a:r>
              <a:rPr lang="en-US" sz="1400" b="1" baseline="0">
                <a:solidFill>
                  <a:srgbClr val="3C4543"/>
                </a:solidFill>
                <a:latin typeface="Open Sans"/>
                <a:ea typeface="Open Sans"/>
                <a:cs typeface="Open Sans"/>
              </a:rPr>
              <a:t>Indicators of Community Readiness</a:t>
            </a:r>
          </a:p>
        </c:rich>
      </c:tx>
      <c:layout>
        <c:manualLayout>
          <c:xMode val="edge"/>
          <c:yMode val="edge"/>
          <c:x val="3.5902193448312299E-3"/>
          <c:y val="2.5462962962962962E-2"/>
        </c:manualLayout>
      </c:layout>
      <c:overlay val="0"/>
      <c:spPr>
        <a:noFill/>
        <a:ln>
          <a:noFill/>
          <a:round/>
        </a:ln>
        <a:effectLst/>
      </c:spPr>
    </c:title>
    <c:autoTitleDeleted val="0"/>
    <c:plotArea>
      <c:layout>
        <c:manualLayout>
          <c:layoutTarget val="inner"/>
          <c:xMode val="edge"/>
          <c:yMode val="edge"/>
          <c:x val="7.4925051541891746E-2"/>
          <c:y val="0.20996591571886847"/>
          <c:w val="0.9029810476399539"/>
          <c:h val="0.6356933508311462"/>
        </c:manualLayout>
      </c:layout>
      <c:barChart>
        <c:barDir val="col"/>
        <c:grouping val="clustered"/>
        <c:varyColors val="0"/>
        <c:ser>
          <c:idx val="0"/>
          <c:order val="0"/>
          <c:tx>
            <c:strRef>
              <c:f>Sheet1!$B$1</c:f>
              <c:strCache>
                <c:ptCount val="1"/>
                <c:pt idx="0">
                  <c:v>Your Institution</c:v>
                </c:pt>
              </c:strCache>
            </c:strRef>
          </c:tx>
          <c:spPr>
            <a:solidFill>
              <a:srgbClr val="D8D8D8"/>
            </a:solidFill>
            <a:ln>
              <a:noFill/>
              <a:round/>
            </a:ln>
            <a:effectLst/>
          </c:spPr>
          <c:invertIfNegative val="0"/>
          <c:dLbls>
            <c:spPr>
              <a:noFill/>
              <a:ln>
                <a:noFill/>
                <a:round/>
              </a:ln>
              <a:effectLst/>
            </c:spPr>
            <c:txPr>
              <a:bodyPr/>
              <a:lstStyle/>
              <a:p>
                <a:pPr>
                  <a:defRPr sz="11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'Sheet1'!$A$2:$A$7</c:f>
              <c:strCache>
                <c:ptCount val="6"/>
                <c:pt idx="0">
                  <c:v>I don't think mental health is important</c:v>
                </c:pt>
                <c:pt idx="1">
                  <c:v>I would like to learn more about improving my mental health</c:v>
                </c:pt>
                <c:pt idx="2">
                  <c:v>I am actively doing things to improve my mental health.</c:v>
                </c:pt>
                <c:pt idx="3">
                  <c:v>I can play a role in supporting mental health at my school</c:v>
                </c:pt>
                <c:pt idx="4">
                  <c:v>I am planning to get more involved in supporting mental health at my school.</c:v>
                </c:pt>
                <c:pt idx="5">
                  <c:v>I am currently involved in supporting mental health at my school.</c:v>
                </c:pt>
              </c:strCache>
            </c:strRef>
          </c:cat>
          <c:val>
            <c:numRef>
              <c:f>'Sheet1'!$B$2:$B$7</c:f>
              <c:numCache>
                <c:formatCode>0%</c:formatCode>
                <c:ptCount val="6"/>
                <c:pt idx="0">
                  <c:v>0.02</c:v>
                </c:pt>
                <c:pt idx="1">
                  <c:v>0.17</c:v>
                </c:pt>
                <c:pt idx="2">
                  <c:v>0.41</c:v>
                </c:pt>
                <c:pt idx="3">
                  <c:v>0.23</c:v>
                </c:pt>
                <c:pt idx="4">
                  <c:v>0.13</c:v>
                </c:pt>
                <c:pt idx="5">
                  <c:v>0.04</c:v>
                </c:pt>
              </c:numCache>
            </c:numRef>
          </c:val>
          <c:extLst>
            <c:ext xmlns:c16="http://schemas.microsoft.com/office/drawing/2014/chart" uri="{C3380CC4-5D6E-409C-BE32-E72D297353CC}">
              <c16:uniqueId val="{00000000-06A5-4567-A963-34AC98269791}"/>
            </c:ext>
          </c:extLst>
        </c:ser>
        <c:ser>
          <c:idx val="1"/>
          <c:order val="1"/>
          <c:tx>
            <c:strRef>
              <c:f>Sheet1!$C$1</c:f>
              <c:strCache>
                <c:ptCount val="1"/>
                <c:pt idx="0">
                  <c:v>Peer Institutions</c:v>
                </c:pt>
              </c:strCache>
            </c:strRef>
          </c:tx>
          <c:spPr>
            <a:solidFill>
              <a:srgbClr val="4E76D1"/>
            </a:solidFill>
            <a:ln>
              <a:noFill/>
              <a:round/>
            </a:ln>
            <a:effectLst/>
          </c:spPr>
          <c:invertIfNegative val="0"/>
          <c:dLbls>
            <c:spPr>
              <a:noFill/>
              <a:ln>
                <a:noFill/>
                <a:round/>
              </a:ln>
              <a:effectLst/>
            </c:spPr>
            <c:txPr>
              <a:bodyPr/>
              <a:lstStyle/>
              <a:p>
                <a:pPr>
                  <a:defRPr sz="11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'Sheet1'!$A$2:$A$7</c:f>
              <c:strCache>
                <c:ptCount val="6"/>
                <c:pt idx="0">
                  <c:v>I don't think mental health is important</c:v>
                </c:pt>
                <c:pt idx="1">
                  <c:v>I would like to learn more about improving my mental health</c:v>
                </c:pt>
                <c:pt idx="2">
                  <c:v>I am actively doing things to improve my mental health.</c:v>
                </c:pt>
                <c:pt idx="3">
                  <c:v>I can play a role in supporting mental health at my school</c:v>
                </c:pt>
                <c:pt idx="4">
                  <c:v>I am planning to get more involved in supporting mental health at my school.</c:v>
                </c:pt>
                <c:pt idx="5">
                  <c:v>I am currently involved in supporting mental health at my school.</c:v>
                </c:pt>
              </c:strCache>
            </c:strRef>
          </c:cat>
          <c:val>
            <c:numRef>
              <c:f>'Sheet1'!$C$2:$C$7</c:f>
              <c:numCache>
                <c:formatCode>0%</c:formatCode>
                <c:ptCount val="6"/>
                <c:pt idx="0">
                  <c:v>0.02</c:v>
                </c:pt>
                <c:pt idx="1">
                  <c:v>0.17</c:v>
                </c:pt>
                <c:pt idx="2">
                  <c:v>0.48</c:v>
                </c:pt>
                <c:pt idx="3">
                  <c:v>0.19</c:v>
                </c:pt>
                <c:pt idx="4">
                  <c:v>0.11</c:v>
                </c:pt>
                <c:pt idx="5">
                  <c:v>0.03</c:v>
                </c:pt>
              </c:numCache>
            </c:numRef>
          </c:val>
          <c:extLst>
            <c:ext xmlns:c16="http://schemas.microsoft.com/office/drawing/2014/chart" uri="{C3380CC4-5D6E-409C-BE32-E72D297353CC}">
              <c16:uniqueId val="{00000001-06A5-4567-A963-34AC98269791}"/>
            </c:ext>
          </c:extLst>
        </c:ser>
        <c:dLbls>
          <c:dLblPos val="inEnd"/>
          <c:showLegendKey val="0"/>
          <c:showVal val="1"/>
          <c:showCatName val="0"/>
          <c:showSerName val="0"/>
          <c:showPercent val="0"/>
          <c:showBubbleSize val="0"/>
        </c:dLbls>
        <c:gapWidth val="56"/>
        <c:axId val="634294672"/>
        <c:axId val="701098176"/>
      </c:barChart>
      <c:catAx>
        <c:axId val="634294672"/>
        <c:scaling>
          <c:orientation val="minMax"/>
        </c:scaling>
        <c:delete val="0"/>
        <c:axPos val="b"/>
        <c:numFmt formatCode="General" sourceLinked="1"/>
        <c:majorTickMark val="out"/>
        <c:minorTickMark val="none"/>
        <c:tickLblPos val="nextTo"/>
        <c:spPr>
          <a:ln w="9525">
            <a:noFill/>
            <a:round/>
          </a:ln>
        </c:spPr>
        <c:txPr>
          <a:bodyPr/>
          <a:lstStyle/>
          <a:p>
            <a:pPr algn="ctr">
              <a:defRPr sz="800" b="1" baseline="0">
                <a:solidFill>
                  <a:srgbClr val="3C4543"/>
                </a:solidFill>
                <a:latin typeface="Open Sans"/>
                <a:ea typeface="Open Sans"/>
                <a:cs typeface="Open Sans"/>
              </a:defRPr>
            </a:pPr>
            <a:endParaRPr lang="en-US"/>
          </a:p>
        </c:txPr>
        <c:crossAx val="701098176"/>
        <c:crosses val="autoZero"/>
        <c:auto val="1"/>
        <c:lblAlgn val="ctr"/>
        <c:lblOffset val="100"/>
        <c:noMultiLvlLbl val="0"/>
      </c:catAx>
      <c:valAx>
        <c:axId val="701098176"/>
        <c:scaling>
          <c:orientation val="minMax"/>
          <c:max val="0.5"/>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b="1" baseline="0">
                <a:solidFill>
                  <a:srgbClr val="3C4543"/>
                </a:solidFill>
                <a:latin typeface="Open Sans"/>
                <a:ea typeface="Open Sans"/>
                <a:cs typeface="Open Sans"/>
              </a:defRPr>
            </a:pPr>
            <a:endParaRPr lang="en-US"/>
          </a:p>
        </c:txPr>
        <c:crossAx val="634294672"/>
        <c:crosses val="autoZero"/>
        <c:crossBetween val="between"/>
      </c:valAx>
      <c:spPr>
        <a:noFill/>
        <a:ln>
          <a:noFill/>
          <a:round/>
        </a:ln>
        <a:effectLst/>
      </c:spPr>
    </c:plotArea>
    <c:legend>
      <c:legendPos val="t"/>
      <c:layout>
        <c:manualLayout>
          <c:xMode val="edge"/>
          <c:yMode val="edge"/>
          <c:x val="0.46258033354989686"/>
          <c:y val="0.13194444444444445"/>
          <c:w val="0.53680255549095901"/>
          <c:h val="3.5888743073782446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435" b="1" i="0" baseline="0">
                <a:solidFill>
                  <a:srgbClr val="3C4543"/>
                </a:solidFill>
                <a:latin typeface="Open Sans"/>
                <a:ea typeface="Open Sans"/>
                <a:cs typeface="Open Sans"/>
              </a:defRPr>
            </a:pPr>
            <a:r>
              <a:rPr lang="en-US" sz="1435" b="1" i="0" baseline="0">
                <a:solidFill>
                  <a:srgbClr val="3C4543"/>
                </a:solidFill>
                <a:latin typeface="Open Sans"/>
                <a:ea typeface="Open Sans"/>
                <a:cs typeface="Open Sans"/>
              </a:rPr>
              <a:t>Gender Identity</a:t>
            </a:r>
          </a:p>
        </c:rich>
      </c:tx>
      <c:layout>
        <c:manualLayout>
          <c:xMode val="edge"/>
          <c:yMode val="edge"/>
          <c:x val="0.27872070365490687"/>
          <c:y val="0"/>
        </c:manualLayout>
      </c:layout>
      <c:overlay val="0"/>
      <c:spPr>
        <a:noFill/>
        <a:ln>
          <a:noFill/>
          <a:round/>
        </a:ln>
        <a:effectLst/>
      </c:spPr>
    </c:title>
    <c:autoTitleDeleted val="0"/>
    <c:plotArea>
      <c:layout>
        <c:manualLayout>
          <c:layoutTarget val="inner"/>
          <c:xMode val="edge"/>
          <c:yMode val="edge"/>
          <c:x val="0.11071296725476587"/>
          <c:y val="0.19249130372137568"/>
          <c:w val="0.781939781249677"/>
          <c:h val="0.80668411162623355"/>
        </c:manualLayout>
      </c:layout>
      <c:doughnutChart>
        <c:varyColors val="1"/>
        <c:ser>
          <c:idx val="0"/>
          <c:order val="0"/>
          <c:tx>
            <c:strRef>
              <c:f>Sheet1!$B$1</c:f>
              <c:strCache>
                <c:ptCount val="1"/>
                <c:pt idx="0">
                  <c:v>Column1</c:v>
                </c:pt>
              </c:strCache>
            </c:strRef>
          </c:tx>
          <c:dPt>
            <c:idx val="0"/>
            <c:bubble3D val="0"/>
            <c:spPr>
              <a:solidFill>
                <a:srgbClr val="FBA927"/>
              </a:solidFill>
              <a:ln>
                <a:noFill/>
                <a:round/>
              </a:ln>
              <a:effectLst/>
            </c:spPr>
            <c:extLst>
              <c:ext xmlns:c16="http://schemas.microsoft.com/office/drawing/2014/chart" uri="{C3380CC4-5D6E-409C-BE32-E72D297353CC}">
                <c16:uniqueId val="{00000001-9027-4F55-8CE0-EEBFFE3288E9}"/>
              </c:ext>
            </c:extLst>
          </c:dPt>
          <c:dPt>
            <c:idx val="1"/>
            <c:bubble3D val="0"/>
            <c:spPr>
              <a:solidFill>
                <a:srgbClr val="1C366B"/>
              </a:solidFill>
              <a:ln>
                <a:noFill/>
                <a:round/>
              </a:ln>
              <a:effectLst/>
            </c:spPr>
            <c:extLst>
              <c:ext xmlns:c16="http://schemas.microsoft.com/office/drawing/2014/chart" uri="{C3380CC4-5D6E-409C-BE32-E72D297353CC}">
                <c16:uniqueId val="{00000003-9027-4F55-8CE0-EEBFFE3288E9}"/>
              </c:ext>
            </c:extLst>
          </c:dPt>
          <c:dPt>
            <c:idx val="2"/>
            <c:bubble3D val="0"/>
            <c:spPr>
              <a:solidFill>
                <a:srgbClr val="7B2682"/>
              </a:solidFill>
              <a:ln>
                <a:noFill/>
                <a:round/>
              </a:ln>
              <a:effectLst/>
            </c:spPr>
            <c:extLst>
              <c:ext xmlns:c16="http://schemas.microsoft.com/office/drawing/2014/chart" uri="{C3380CC4-5D6E-409C-BE32-E72D297353CC}">
                <c16:uniqueId val="{00000005-9027-4F55-8CE0-EEBFFE3288E9}"/>
              </c:ext>
            </c:extLst>
          </c:dPt>
          <c:dPt>
            <c:idx val="3"/>
            <c:bubble3D val="0"/>
            <c:spPr>
              <a:solidFill>
                <a:srgbClr val="A90F1C"/>
              </a:solidFill>
              <a:ln>
                <a:noFill/>
                <a:round/>
              </a:ln>
              <a:effectLst/>
            </c:spPr>
            <c:extLst>
              <c:ext xmlns:c16="http://schemas.microsoft.com/office/drawing/2014/chart" uri="{C3380CC4-5D6E-409C-BE32-E72D297353CC}">
                <c16:uniqueId val="{00000007-9027-4F55-8CE0-EEBFFE3288E9}"/>
              </c:ext>
            </c:extLst>
          </c:dPt>
          <c:dLbls>
            <c:dLbl>
              <c:idx val="0"/>
              <c:spPr>
                <a:noFill/>
                <a:ln>
                  <a:noFill/>
                  <a:round/>
                </a:ln>
                <a:effectLst/>
              </c:spPr>
              <c:txPr>
                <a:bodyPr/>
                <a:lstStyle/>
                <a:p>
                  <a:pPr>
                    <a:defRPr sz="1200"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9027-4F55-8CE0-EEBFFE3288E9}"/>
                </c:ext>
              </c:extLst>
            </c:dLbl>
            <c:dLbl>
              <c:idx val="1"/>
              <c:spPr>
                <a:noFill/>
                <a:ln>
                  <a:noFill/>
                  <a:round/>
                </a:ln>
                <a:effectLst/>
              </c:spPr>
              <c:txPr>
                <a:bodyPr/>
                <a:lstStyle/>
                <a:p>
                  <a:pPr>
                    <a:defRPr sz="1200"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9027-4F55-8CE0-EEBFFE3288E9}"/>
                </c:ext>
              </c:extLst>
            </c:dLbl>
            <c:dLbl>
              <c:idx val="2"/>
              <c:layout>
                <c:manualLayout>
                  <c:x val="-0.13385444263565821"/>
                  <c:y val="-0.12135202565295497"/>
                </c:manualLayout>
              </c:layout>
              <c:spPr>
                <a:noFill/>
                <a:ln>
                  <a:noFill/>
                  <a:round/>
                </a:ln>
                <a:effectLst/>
              </c:spPr>
              <c:txPr>
                <a:bodyPr/>
                <a:lstStyle/>
                <a:p>
                  <a:pPr>
                    <a:defRPr sz="1200" b="1" baseline="0">
                      <a:solidFill>
                        <a:srgbClr val="3C4543"/>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27-4F55-8CE0-EEBFFE3288E9}"/>
                </c:ext>
              </c:extLst>
            </c:dLbl>
            <c:dLbl>
              <c:idx val="3"/>
              <c:layout>
                <c:manualLayout>
                  <c:x val="-4.4618147545219387E-2"/>
                  <c:y val="-0.14645934130529048"/>
                </c:manualLayout>
              </c:layout>
              <c:spPr>
                <a:noFill/>
                <a:ln>
                  <a:noFill/>
                  <a:round/>
                </a:ln>
                <a:effectLst/>
              </c:spPr>
              <c:txPr>
                <a:bodyPr/>
                <a:lstStyle/>
                <a:p>
                  <a:pPr>
                    <a:defRPr sz="1200" b="1" baseline="0">
                      <a:solidFill>
                        <a:srgbClr val="3C4543"/>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27-4F55-8CE0-EEBFFE3288E9}"/>
                </c:ext>
              </c:extLst>
            </c:dLbl>
            <c:spPr>
              <a:noFill/>
              <a:ln>
                <a:noFill/>
                <a:round/>
              </a:ln>
              <a:effectLst/>
            </c:spPr>
            <c:txPr>
              <a:bodyPr/>
              <a:lstStyle/>
              <a:p>
                <a:pPr>
                  <a:defRPr sz="1200" b="1" baseline="0">
                    <a:solidFill>
                      <a:srgbClr val="687977"/>
                    </a:solidFill>
                    <a:latin typeface="Open Sans"/>
                    <a:ea typeface="Open Sans"/>
                    <a:cs typeface="Open San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Female</c:v>
                </c:pt>
                <c:pt idx="1">
                  <c:v>Male</c:v>
                </c:pt>
                <c:pt idx="2">
                  <c:v>They/Them</c:v>
                </c:pt>
                <c:pt idx="3">
                  <c:v>Other</c:v>
                </c:pt>
              </c:strCache>
            </c:strRef>
          </c:cat>
          <c:val>
            <c:numRef>
              <c:f>'Sheet1'!$B$2:$B$5</c:f>
              <c:numCache>
                <c:formatCode>0%</c:formatCode>
                <c:ptCount val="4"/>
                <c:pt idx="0">
                  <c:v>0.43</c:v>
                </c:pt>
                <c:pt idx="1">
                  <c:v>0.56999999999999995</c:v>
                </c:pt>
                <c:pt idx="2">
                  <c:v>0.02</c:v>
                </c:pt>
              </c:numCache>
            </c:numRef>
          </c:val>
          <c:extLst>
            <c:ext xmlns:c16="http://schemas.microsoft.com/office/drawing/2014/chart" uri="{C3380CC4-5D6E-409C-BE32-E72D297353CC}">
              <c16:uniqueId val="{00000008-9027-4F55-8CE0-EEBFFE3288E9}"/>
            </c:ext>
          </c:extLst>
        </c:ser>
        <c:dLbls>
          <c:showLegendKey val="0"/>
          <c:showVal val="1"/>
          <c:showCatName val="0"/>
          <c:showSerName val="0"/>
          <c:showPercent val="0"/>
          <c:showBubbleSize val="0"/>
          <c:showLeaderLines val="1"/>
        </c:dLbls>
        <c:firstSliceAng val="0"/>
        <c:holeSize val="50"/>
      </c:doughnutChart>
      <c:spPr>
        <a:noFill/>
        <a:ln>
          <a:noFill/>
          <a:round/>
        </a:ln>
        <a:effectLst/>
      </c:spPr>
    </c:plotArea>
    <c:plotVisOnly val="1"/>
    <c:dispBlanksAs val="gap"/>
    <c:showDLblsOverMax val="0"/>
  </c:chart>
  <c:spPr>
    <a:noFill/>
    <a:ln>
      <a:noFill/>
      <a:round/>
    </a:ln>
    <a:effectLst/>
  </c:spPr>
  <c:txPr>
    <a:bodyPr/>
    <a:lstStyle/>
    <a:p>
      <a:pPr>
        <a:defRPr sz="12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400" b="1" i="0" baseline="0">
                <a:solidFill>
                  <a:srgbClr val="3C4543"/>
                </a:solidFill>
                <a:latin typeface="Open Sans"/>
                <a:ea typeface="Open Sans"/>
                <a:cs typeface="Open Sans"/>
              </a:defRPr>
            </a:pPr>
            <a:r>
              <a:rPr lang="en-US" sz="1400" b="1" i="0" baseline="0">
                <a:solidFill>
                  <a:srgbClr val="3C4543"/>
                </a:solidFill>
                <a:latin typeface="Open Sans"/>
                <a:ea typeface="Open Sans"/>
                <a:cs typeface="Open Sans"/>
              </a:rPr>
              <a:t>Sexual Orientation</a:t>
            </a:r>
          </a:p>
        </c:rich>
      </c:tx>
      <c:layout>
        <c:manualLayout>
          <c:xMode val="edge"/>
          <c:yMode val="edge"/>
          <c:x val="0.18723958333333332"/>
          <c:y val="0"/>
        </c:manualLayout>
      </c:layout>
      <c:overlay val="0"/>
      <c:spPr>
        <a:noFill/>
        <a:ln>
          <a:noFill/>
          <a:round/>
        </a:ln>
        <a:effectLst/>
      </c:spPr>
    </c:title>
    <c:autoTitleDeleted val="0"/>
    <c:plotArea>
      <c:layout>
        <c:manualLayout>
          <c:layoutTarget val="inner"/>
          <c:xMode val="edge"/>
          <c:yMode val="edge"/>
          <c:x val="0.12392852034873035"/>
          <c:y val="0.19580615246356675"/>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3CBFAE"/>
              </a:solidFill>
              <a:ln>
                <a:noFill/>
                <a:round/>
              </a:ln>
              <a:effectLst/>
            </c:spPr>
            <c:extLst>
              <c:ext xmlns:c16="http://schemas.microsoft.com/office/drawing/2014/chart" uri="{C3380CC4-5D6E-409C-BE32-E72D297353CC}">
                <c16:uniqueId val="{00000001-5DD2-4DD0-A49F-120826B4E961}"/>
              </c:ext>
            </c:extLst>
          </c:dPt>
          <c:dPt>
            <c:idx val="1"/>
            <c:bubble3D val="0"/>
            <c:spPr>
              <a:solidFill>
                <a:srgbClr val="808080"/>
              </a:solidFill>
              <a:ln>
                <a:noFill/>
                <a:round/>
              </a:ln>
              <a:effectLst/>
            </c:spPr>
            <c:extLst>
              <c:ext xmlns:c16="http://schemas.microsoft.com/office/drawing/2014/chart" uri="{C3380CC4-5D6E-409C-BE32-E72D297353CC}">
                <c16:uniqueId val="{00000003-5DD2-4DD0-A49F-120826B4E961}"/>
              </c:ext>
            </c:extLst>
          </c:dPt>
          <c:dPt>
            <c:idx val="2"/>
            <c:bubble3D val="0"/>
            <c:spPr>
              <a:solidFill>
                <a:srgbClr val="8CD2F0"/>
              </a:solidFill>
              <a:ln>
                <a:noFill/>
                <a:round/>
              </a:ln>
              <a:effectLst/>
            </c:spPr>
            <c:extLst>
              <c:ext xmlns:c16="http://schemas.microsoft.com/office/drawing/2014/chart" uri="{C3380CC4-5D6E-409C-BE32-E72D297353CC}">
                <c16:uniqueId val="{00000005-5DD2-4DD0-A49F-120826B4E961}"/>
              </c:ext>
            </c:extLst>
          </c:dPt>
          <c:dPt>
            <c:idx val="3"/>
            <c:bubble3D val="0"/>
            <c:spPr>
              <a:solidFill>
                <a:srgbClr val="5B1D62"/>
              </a:solidFill>
              <a:ln>
                <a:noFill/>
                <a:round/>
              </a:ln>
              <a:effectLst/>
            </c:spPr>
            <c:extLst>
              <c:ext xmlns:c16="http://schemas.microsoft.com/office/drawing/2014/chart" uri="{C3380CC4-5D6E-409C-BE32-E72D297353CC}">
                <c16:uniqueId val="{00000007-5DD2-4DD0-A49F-120826B4E961}"/>
              </c:ext>
            </c:extLst>
          </c:dPt>
          <c:dPt>
            <c:idx val="4"/>
            <c:bubble3D val="0"/>
            <c:spPr>
              <a:solidFill>
                <a:srgbClr val="FBA927"/>
              </a:solidFill>
              <a:ln>
                <a:noFill/>
                <a:round/>
              </a:ln>
              <a:effectLst/>
            </c:spPr>
            <c:extLst>
              <c:ext xmlns:c16="http://schemas.microsoft.com/office/drawing/2014/chart" uri="{C3380CC4-5D6E-409C-BE32-E72D297353CC}">
                <c16:uniqueId val="{00000009-5DD2-4DD0-A49F-120826B4E961}"/>
              </c:ext>
            </c:extLst>
          </c:dPt>
          <c:dPt>
            <c:idx val="5"/>
            <c:bubble3D val="0"/>
            <c:spPr>
              <a:solidFill>
                <a:srgbClr val="812309"/>
              </a:solidFill>
              <a:ln>
                <a:noFill/>
                <a:round/>
              </a:ln>
              <a:effectLst/>
            </c:spPr>
            <c:extLst>
              <c:ext xmlns:c16="http://schemas.microsoft.com/office/drawing/2014/chart" uri="{C3380CC4-5D6E-409C-BE32-E72D297353CC}">
                <c16:uniqueId val="{0000000B-5DD2-4DD0-A49F-120826B4E961}"/>
              </c:ext>
            </c:extLst>
          </c:dPt>
          <c:dLbls>
            <c:dLbl>
              <c:idx val="0"/>
              <c:spPr>
                <a:noFill/>
                <a:ln>
                  <a:noFill/>
                  <a:round/>
                </a:ln>
                <a:effectLst/>
              </c:spPr>
              <c:txPr>
                <a:bodyPr/>
                <a:lstStyle/>
                <a:p>
                  <a:pPr>
                    <a:defRPr sz="1195"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DD2-4DD0-A49F-120826B4E961}"/>
                </c:ext>
              </c:extLst>
            </c:dLbl>
            <c:dLbl>
              <c:idx val="1"/>
              <c:layout>
                <c:manualLayout>
                  <c:x val="-9.0489665354330714E-3"/>
                  <c:y val="-7.7170822397200347E-3"/>
                </c:manualLayout>
              </c:layout>
              <c:spPr>
                <a:noFill/>
                <a:ln>
                  <a:noFill/>
                  <a:round/>
                </a:ln>
                <a:effectLst/>
              </c:spPr>
              <c:txPr>
                <a:bodyPr/>
                <a:lstStyle/>
                <a:p>
                  <a:pPr>
                    <a:defRPr sz="1195" b="1" baseline="0">
                      <a:solidFill>
                        <a:srgbClr val="FFFFFF"/>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D2-4DD0-A49F-120826B4E961}"/>
                </c:ext>
              </c:extLst>
            </c:dLbl>
            <c:dLbl>
              <c:idx val="2"/>
              <c:layout>
                <c:manualLayout>
                  <c:x val="-0.26769739720034996"/>
                  <c:y val="-6.0988899825021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D2-4DD0-A49F-120826B4E961}"/>
                </c:ext>
              </c:extLst>
            </c:dLbl>
            <c:dLbl>
              <c:idx val="3"/>
              <c:layout>
                <c:manualLayout>
                  <c:x val="-0.24262528707349082"/>
                  <c:y val="-0.13946412948381456"/>
                </c:manualLayout>
              </c:layout>
              <c:spPr>
                <a:noFill/>
                <a:ln>
                  <a:noFill/>
                  <a:round/>
                </a:ln>
                <a:effectLst/>
              </c:spPr>
              <c:txPr>
                <a:bodyPr/>
                <a:lstStyle/>
                <a:p>
                  <a:pPr>
                    <a:defRPr sz="1195" b="1" baseline="0">
                      <a:solidFill>
                        <a:schemeClr val="tx1"/>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DD2-4DD0-A49F-120826B4E961}"/>
                </c:ext>
              </c:extLst>
            </c:dLbl>
            <c:dLbl>
              <c:idx val="4"/>
              <c:layout>
                <c:manualLayout>
                  <c:x val="-4.5775918635170644E-2"/>
                  <c:y val="-0.119375546806649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D2-4DD0-A49F-120826B4E961}"/>
                </c:ext>
              </c:extLst>
            </c:dLbl>
            <c:dLbl>
              <c:idx val="5"/>
              <c:layout>
                <c:manualLayout>
                  <c:x val="3.8973985673665792E-2"/>
                  <c:y val="-0.132453248031496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DD2-4DD0-A49F-120826B4E961}"/>
                </c:ext>
              </c:extLst>
            </c:dLbl>
            <c:spPr>
              <a:noFill/>
              <a:ln>
                <a:noFill/>
                <a:round/>
              </a:ln>
              <a:effectLst/>
            </c:spPr>
            <c:txPr>
              <a:bodyPr/>
              <a:lstStyle/>
              <a:p>
                <a:pPr>
                  <a:defRPr sz="1195" b="1" baseline="0">
                    <a:solidFill>
                      <a:srgbClr val="3C4543"/>
                    </a:solidFill>
                    <a:latin typeface="Open Sans"/>
                    <a:ea typeface="Open Sans"/>
                    <a:cs typeface="Open San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Heterosexual or Straight</c:v>
                </c:pt>
                <c:pt idx="1">
                  <c:v>Bisexual</c:v>
                </c:pt>
                <c:pt idx="2">
                  <c:v>Gay</c:v>
                </c:pt>
                <c:pt idx="3">
                  <c:v>Lesbian</c:v>
                </c:pt>
                <c:pt idx="4">
                  <c:v>Questioning</c:v>
                </c:pt>
                <c:pt idx="5">
                  <c:v>Other</c:v>
                </c:pt>
              </c:strCache>
            </c:strRef>
          </c:cat>
          <c:val>
            <c:numRef>
              <c:f>'Sheet1'!$B$2:$B$7</c:f>
              <c:numCache>
                <c:formatCode>0%</c:formatCode>
                <c:ptCount val="6"/>
                <c:pt idx="0">
                  <c:v>0.83</c:v>
                </c:pt>
                <c:pt idx="1">
                  <c:v>0.08</c:v>
                </c:pt>
                <c:pt idx="2">
                  <c:v>0.02</c:v>
                </c:pt>
                <c:pt idx="3">
                  <c:v>0.02</c:v>
                </c:pt>
                <c:pt idx="4">
                  <c:v>0.03</c:v>
                </c:pt>
                <c:pt idx="5">
                  <c:v>0.06</c:v>
                </c:pt>
              </c:numCache>
            </c:numRef>
          </c:val>
          <c:extLst>
            <c:ext xmlns:c16="http://schemas.microsoft.com/office/drawing/2014/chart" uri="{C3380CC4-5D6E-409C-BE32-E72D297353CC}">
              <c16:uniqueId val="{0000000C-5DD2-4DD0-A49F-120826B4E961}"/>
            </c:ext>
          </c:extLst>
        </c:ser>
        <c:dLbls>
          <c:showLegendKey val="0"/>
          <c:showVal val="0"/>
          <c:showCatName val="0"/>
          <c:showSerName val="0"/>
          <c:showPercent val="0"/>
          <c:showBubbleSize val="0"/>
          <c:showLeaderLines val="1"/>
        </c:dLbls>
        <c:firstSliceAng val="0"/>
        <c:holeSize val="50"/>
      </c:doughnutChart>
      <c:spPr>
        <a:noFill/>
        <a:ln>
          <a:noFill/>
          <a:round/>
        </a:ln>
        <a:effectLst/>
      </c:spPr>
    </c:plotArea>
    <c:plotVisOnly val="1"/>
    <c:dispBlanksAs val="gap"/>
    <c:showDLblsOverMax val="0"/>
  </c:chart>
  <c:spPr>
    <a:noFill/>
    <a:ln>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435" b="1" i="0" baseline="0">
                <a:solidFill>
                  <a:srgbClr val="3C4543"/>
                </a:solidFill>
                <a:latin typeface="Open Sans"/>
                <a:ea typeface="Open Sans"/>
                <a:cs typeface="Open Sans"/>
              </a:defRPr>
            </a:pPr>
            <a:r>
              <a:rPr lang="en-US" sz="1435" b="1" i="0" baseline="0">
                <a:solidFill>
                  <a:srgbClr val="3C4543"/>
                </a:solidFill>
                <a:latin typeface="Open Sans"/>
                <a:ea typeface="Open Sans"/>
                <a:cs typeface="Open Sans"/>
              </a:rPr>
              <a:t>Age</a:t>
            </a:r>
          </a:p>
        </c:rich>
      </c:tx>
      <c:layout>
        <c:manualLayout>
          <c:xMode val="edge"/>
          <c:yMode val="edge"/>
          <c:x val="0.46434353717635063"/>
          <c:y val="0.55902777777777779"/>
        </c:manualLayout>
      </c:layout>
      <c:overlay val="0"/>
      <c:spPr>
        <a:noFill/>
        <a:ln>
          <a:noFill/>
          <a:round/>
        </a:ln>
        <a:effectLst/>
      </c:spPr>
    </c:title>
    <c:autoTitleDeleted val="0"/>
    <c:plotArea>
      <c:layout>
        <c:manualLayout>
          <c:layoutTarget val="inner"/>
          <c:xMode val="edge"/>
          <c:yMode val="edge"/>
          <c:x val="0.12392852034873035"/>
          <c:y val="0.19580615246356675"/>
          <c:w val="0.77568130027254789"/>
          <c:h val="0.80022753853655115"/>
        </c:manualLayout>
      </c:layout>
      <c:doughnutChart>
        <c:varyColors val="1"/>
        <c:ser>
          <c:idx val="0"/>
          <c:order val="0"/>
          <c:tx>
            <c:strRef>
              <c:f>Sheet1!$B$1</c:f>
              <c:strCache>
                <c:ptCount val="1"/>
                <c:pt idx="0">
                  <c:v>Column1</c:v>
                </c:pt>
              </c:strCache>
            </c:strRef>
          </c:tx>
          <c:dPt>
            <c:idx val="0"/>
            <c:bubble3D val="0"/>
            <c:spPr>
              <a:solidFill>
                <a:srgbClr val="3CBFAE"/>
              </a:solidFill>
              <a:ln>
                <a:noFill/>
                <a:round/>
              </a:ln>
              <a:effectLst/>
            </c:spPr>
            <c:extLst>
              <c:ext xmlns:c16="http://schemas.microsoft.com/office/drawing/2014/chart" uri="{C3380CC4-5D6E-409C-BE32-E72D297353CC}">
                <c16:uniqueId val="{00000001-53BC-4A50-8E60-194CEE7EFB25}"/>
              </c:ext>
            </c:extLst>
          </c:dPt>
          <c:dPt>
            <c:idx val="1"/>
            <c:bubble3D val="0"/>
            <c:spPr>
              <a:solidFill>
                <a:srgbClr val="3CB5E6"/>
              </a:solidFill>
              <a:ln>
                <a:noFill/>
                <a:round/>
              </a:ln>
              <a:effectLst/>
            </c:spPr>
            <c:extLst>
              <c:ext xmlns:c16="http://schemas.microsoft.com/office/drawing/2014/chart" uri="{C3380CC4-5D6E-409C-BE32-E72D297353CC}">
                <c16:uniqueId val="{00000003-53BC-4A50-8E60-194CEE7EFB25}"/>
              </c:ext>
            </c:extLst>
          </c:dPt>
          <c:dPt>
            <c:idx val="2"/>
            <c:bubble3D val="0"/>
            <c:spPr>
              <a:solidFill>
                <a:srgbClr val="8CD2F0"/>
              </a:solidFill>
              <a:ln>
                <a:noFill/>
                <a:round/>
              </a:ln>
              <a:effectLst/>
            </c:spPr>
            <c:extLst>
              <c:ext xmlns:c16="http://schemas.microsoft.com/office/drawing/2014/chart" uri="{C3380CC4-5D6E-409C-BE32-E72D297353CC}">
                <c16:uniqueId val="{00000005-53BC-4A50-8E60-194CEE7EFB25}"/>
              </c:ext>
            </c:extLst>
          </c:dPt>
          <c:dPt>
            <c:idx val="3"/>
            <c:bubble3D val="0"/>
            <c:spPr>
              <a:solidFill>
                <a:srgbClr val="F59168"/>
              </a:solidFill>
              <a:ln>
                <a:noFill/>
                <a:round/>
              </a:ln>
              <a:effectLst/>
            </c:spPr>
            <c:extLst>
              <c:ext xmlns:c16="http://schemas.microsoft.com/office/drawing/2014/chart" uri="{C3380CC4-5D6E-409C-BE32-E72D297353CC}">
                <c16:uniqueId val="{00000007-53BC-4A50-8E60-194CEE7EFB25}"/>
              </c:ext>
            </c:extLst>
          </c:dPt>
          <c:dPt>
            <c:idx val="4"/>
            <c:bubble3D val="0"/>
            <c:spPr>
              <a:solidFill>
                <a:srgbClr val="D2D2D2"/>
              </a:solidFill>
              <a:ln>
                <a:noFill/>
                <a:round/>
              </a:ln>
              <a:effectLst/>
            </c:spPr>
            <c:extLst>
              <c:ext xmlns:c16="http://schemas.microsoft.com/office/drawing/2014/chart" uri="{C3380CC4-5D6E-409C-BE32-E72D297353CC}">
                <c16:uniqueId val="{00000009-53BC-4A50-8E60-194CEE7EFB25}"/>
              </c:ext>
            </c:extLst>
          </c:dPt>
          <c:dLbls>
            <c:dLbl>
              <c:idx val="1"/>
              <c:layout>
                <c:manualLayout>
                  <c:x val="1.7041082542363709E-3"/>
                  <c:y val="-1.9869860017497822E-2"/>
                </c:manualLayout>
              </c:layout>
              <c:showLegendKey val="0"/>
              <c:showVal val="1"/>
              <c:showCatName val="0"/>
              <c:showSerName val="0"/>
              <c:showPercent val="0"/>
              <c:showBubbleSize val="0"/>
              <c:extLst>
                <c:ext xmlns:c15="http://schemas.microsoft.com/office/drawing/2012/chart" uri="{CE6537A1-D6FC-4f65-9D91-7224C49458BB}">
                  <c15:layout>
                    <c:manualLayout>
                      <c:w val="0.11140283185782046"/>
                      <c:h val="8.0555555555555533E-2"/>
                    </c:manualLayout>
                  </c15:layout>
                </c:ext>
                <c:ext xmlns:c16="http://schemas.microsoft.com/office/drawing/2014/chart" uri="{C3380CC4-5D6E-409C-BE32-E72D297353CC}">
                  <c16:uniqueId val="{00000003-53BC-4A50-8E60-194CEE7EFB25}"/>
                </c:ext>
              </c:extLst>
            </c:dLbl>
            <c:dLbl>
              <c:idx val="2"/>
              <c:layout>
                <c:manualLayout>
                  <c:x val="-1.2109940115923552E-2"/>
                  <c:y val="-5.4333442694663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BC-4A50-8E60-194CEE7EFB25}"/>
                </c:ext>
              </c:extLst>
            </c:dLbl>
            <c:dLbl>
              <c:idx val="3"/>
              <c:layout>
                <c:manualLayout>
                  <c:x val="-0.24338670662989254"/>
                  <c:y val="-0.1047419072615923"/>
                </c:manualLayout>
              </c:layout>
              <c:spPr>
                <a:noFill/>
                <a:ln>
                  <a:noFill/>
                  <a:round/>
                </a:ln>
                <a:effectLst/>
              </c:spPr>
              <c:txPr>
                <a:bodyPr/>
                <a:lstStyle/>
                <a:p>
                  <a:pPr>
                    <a:defRPr sz="1200" b="1" baseline="0">
                      <a:solidFill>
                        <a:schemeClr val="tx1"/>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BC-4A50-8E60-194CEE7EFB25}"/>
                </c:ext>
              </c:extLst>
            </c:dLbl>
            <c:dLbl>
              <c:idx val="4"/>
              <c:layout>
                <c:manualLayout>
                  <c:x val="-0.14802928304271432"/>
                  <c:y val="-0.15409776902887143"/>
                </c:manualLayout>
              </c:layout>
              <c:spPr>
                <a:noFill/>
                <a:ln>
                  <a:noFill/>
                  <a:round/>
                </a:ln>
                <a:effectLst/>
              </c:spPr>
              <c:txPr>
                <a:bodyPr/>
                <a:lstStyle/>
                <a:p>
                  <a:pPr>
                    <a:defRPr sz="1200" b="1" baseline="0">
                      <a:solidFill>
                        <a:schemeClr val="tx1"/>
                      </a:solidFill>
                      <a:latin typeface="Open Sans"/>
                      <a:ea typeface="Open Sans"/>
                      <a:cs typeface="Open San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3BC-4A50-8E60-194CEE7EFB25}"/>
                </c:ext>
              </c:extLst>
            </c:dLbl>
            <c:spPr>
              <a:noFill/>
              <a:ln>
                <a:noFill/>
                <a:round/>
              </a:ln>
              <a:effectLst/>
            </c:spPr>
            <c:txPr>
              <a:bodyPr/>
              <a:lstStyle/>
              <a:p>
                <a:pPr>
                  <a:defRPr sz="1200" b="1" baseline="0">
                    <a:solidFill>
                      <a:srgbClr val="FFFFFF"/>
                    </a:solidFill>
                    <a:latin typeface="Open Sans"/>
                    <a:ea typeface="Open Sans"/>
                    <a:cs typeface="Open Sans"/>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17 years</c:v>
                </c:pt>
                <c:pt idx="1">
                  <c:v>18 years</c:v>
                </c:pt>
                <c:pt idx="2">
                  <c:v>19 years</c:v>
                </c:pt>
                <c:pt idx="3">
                  <c:v>20 years</c:v>
                </c:pt>
                <c:pt idx="4">
                  <c:v>21+ years</c:v>
                </c:pt>
              </c:strCache>
            </c:strRef>
          </c:cat>
          <c:val>
            <c:numRef>
              <c:f>'Sheet1'!$B$2:$B$6</c:f>
              <c:numCache>
                <c:formatCode>0%</c:formatCode>
                <c:ptCount val="5"/>
                <c:pt idx="0">
                  <c:v>0.11</c:v>
                </c:pt>
                <c:pt idx="1">
                  <c:v>0.67</c:v>
                </c:pt>
                <c:pt idx="2">
                  <c:v>0.15</c:v>
                </c:pt>
                <c:pt idx="3">
                  <c:v>0.04</c:v>
                </c:pt>
                <c:pt idx="4">
                  <c:v>0.04</c:v>
                </c:pt>
              </c:numCache>
            </c:numRef>
          </c:val>
          <c:extLst>
            <c:ext xmlns:c16="http://schemas.microsoft.com/office/drawing/2014/chart" uri="{C3380CC4-5D6E-409C-BE32-E72D297353CC}">
              <c16:uniqueId val="{0000000A-53BC-4A50-8E60-194CEE7EFB25}"/>
            </c:ext>
          </c:extLst>
        </c:ser>
        <c:dLbls>
          <c:showLegendKey val="0"/>
          <c:showVal val="0"/>
          <c:showCatName val="0"/>
          <c:showSerName val="0"/>
          <c:showPercent val="0"/>
          <c:showBubbleSize val="0"/>
          <c:showLeaderLines val="1"/>
        </c:dLbls>
        <c:firstSliceAng val="0"/>
        <c:holeSize val="50"/>
      </c:doughnutChart>
      <c:spPr>
        <a:noFill/>
        <a:ln>
          <a:noFill/>
          <a:round/>
        </a:ln>
        <a:effectLst/>
      </c:spPr>
    </c:plotArea>
    <c:plotVisOnly val="1"/>
    <c:dispBlanksAs val="gap"/>
    <c:showDLblsOverMax val="0"/>
  </c:chart>
  <c:spPr>
    <a:noFill/>
    <a:ln>
      <a:noFill/>
      <a:round/>
    </a:ln>
    <a:effectLst/>
  </c:spPr>
  <c:txPr>
    <a:bodyPr/>
    <a:lstStyle/>
    <a:p>
      <a:pPr>
        <a:defRPr sz="12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C4543"/>
                </a:solidFill>
                <a:latin typeface="Open Sans"/>
                <a:ea typeface="Open Sans"/>
                <a:cs typeface="Open Sans"/>
              </a:defRPr>
            </a:pPr>
            <a:r>
              <a:rPr lang="en-US" sz="1600" b="1" i="0" baseline="0">
                <a:solidFill>
                  <a:srgbClr val="3C4543"/>
                </a:solidFill>
                <a:latin typeface="Open Sans"/>
                <a:ea typeface="Open Sans"/>
                <a:cs typeface="Open Sans"/>
              </a:rPr>
              <a:t>Race and/or Ethnicity</a:t>
            </a:r>
          </a:p>
        </c:rich>
      </c:tx>
      <c:layout>
        <c:manualLayout>
          <c:xMode val="edge"/>
          <c:yMode val="edge"/>
          <c:x val="5.1589179334152753E-2"/>
          <c:y val="1.3888888888888888E-2"/>
        </c:manualLayout>
      </c:layout>
      <c:overlay val="0"/>
      <c:spPr>
        <a:noFill/>
        <a:ln>
          <a:noFill/>
          <a:round/>
        </a:ln>
        <a:effectLst/>
      </c:spPr>
    </c:title>
    <c:autoTitleDeleted val="0"/>
    <c:plotArea>
      <c:layout>
        <c:manualLayout>
          <c:layoutTarget val="inner"/>
          <c:xMode val="edge"/>
          <c:yMode val="edge"/>
          <c:x val="0.103163570899791"/>
          <c:y val="0.132486493402978"/>
          <c:w val="0.86905865132243099"/>
          <c:h val="0.68978687463307997"/>
        </c:manualLayout>
      </c:layout>
      <c:barChart>
        <c:barDir val="col"/>
        <c:grouping val="clustered"/>
        <c:varyColors val="0"/>
        <c:ser>
          <c:idx val="0"/>
          <c:order val="0"/>
          <c:tx>
            <c:strRef>
              <c:f>Sheet1!$B$1</c:f>
              <c:strCache>
                <c:ptCount val="1"/>
                <c:pt idx="0">
                  <c:v>Column1</c:v>
                </c:pt>
              </c:strCache>
            </c:strRef>
          </c:tx>
          <c:spPr>
            <a:solidFill>
              <a:srgbClr val="3CBFAE"/>
            </a:solidFill>
            <a:ln>
              <a:noFill/>
              <a:round/>
            </a:ln>
            <a:effectLst/>
          </c:spPr>
          <c:invertIfNegative val="0"/>
          <c:dPt>
            <c:idx val="0"/>
            <c:invertIfNegative val="0"/>
            <c:bubble3D val="0"/>
            <c:spPr>
              <a:solidFill>
                <a:srgbClr val="1C366B"/>
              </a:solidFill>
              <a:ln>
                <a:noFill/>
                <a:round/>
              </a:ln>
              <a:effectLst/>
            </c:spPr>
            <c:extLst>
              <c:ext xmlns:c16="http://schemas.microsoft.com/office/drawing/2014/chart" uri="{C3380CC4-5D6E-409C-BE32-E72D297353CC}">
                <c16:uniqueId val="{00000001-66E5-4677-BFDC-F3F952DC2452}"/>
              </c:ext>
            </c:extLst>
          </c:dPt>
          <c:dPt>
            <c:idx val="1"/>
            <c:invertIfNegative val="0"/>
            <c:bubble3D val="0"/>
            <c:spPr>
              <a:solidFill>
                <a:srgbClr val="FBA927"/>
              </a:solidFill>
              <a:ln>
                <a:noFill/>
                <a:round/>
              </a:ln>
              <a:effectLst/>
            </c:spPr>
            <c:extLst>
              <c:ext xmlns:c16="http://schemas.microsoft.com/office/drawing/2014/chart" uri="{C3380CC4-5D6E-409C-BE32-E72D297353CC}">
                <c16:uniqueId val="{00000003-66E5-4677-BFDC-F3F952DC2452}"/>
              </c:ext>
            </c:extLst>
          </c:dPt>
          <c:dPt>
            <c:idx val="2"/>
            <c:invertIfNegative val="0"/>
            <c:bubble3D val="0"/>
            <c:extLst>
              <c:ext xmlns:c16="http://schemas.microsoft.com/office/drawing/2014/chart" uri="{C3380CC4-5D6E-409C-BE32-E72D297353CC}">
                <c16:uniqueId val="{00000004-66E5-4677-BFDC-F3F952DC2452}"/>
              </c:ext>
            </c:extLst>
          </c:dPt>
          <c:dPt>
            <c:idx val="3"/>
            <c:invertIfNegative val="0"/>
            <c:bubble3D val="0"/>
            <c:spPr>
              <a:solidFill>
                <a:srgbClr val="3CB5E6"/>
              </a:solidFill>
              <a:ln>
                <a:noFill/>
                <a:round/>
              </a:ln>
              <a:effectLst/>
            </c:spPr>
            <c:extLst>
              <c:ext xmlns:c16="http://schemas.microsoft.com/office/drawing/2014/chart" uri="{C3380CC4-5D6E-409C-BE32-E72D297353CC}">
                <c16:uniqueId val="{00000006-66E5-4677-BFDC-F3F952DC2452}"/>
              </c:ext>
            </c:extLst>
          </c:dPt>
          <c:dPt>
            <c:idx val="4"/>
            <c:invertIfNegative val="0"/>
            <c:bubble3D val="0"/>
            <c:spPr>
              <a:solidFill>
                <a:srgbClr val="A90F1C"/>
              </a:solidFill>
              <a:ln>
                <a:noFill/>
                <a:round/>
              </a:ln>
              <a:effectLst/>
            </c:spPr>
            <c:extLst>
              <c:ext xmlns:c16="http://schemas.microsoft.com/office/drawing/2014/chart" uri="{C3380CC4-5D6E-409C-BE32-E72D297353CC}">
                <c16:uniqueId val="{00000008-66E5-4677-BFDC-F3F952DC2452}"/>
              </c:ext>
            </c:extLst>
          </c:dPt>
          <c:dPt>
            <c:idx val="5"/>
            <c:invertIfNegative val="0"/>
            <c:bubble3D val="0"/>
            <c:spPr>
              <a:solidFill>
                <a:srgbClr val="7B2682"/>
              </a:solidFill>
              <a:ln>
                <a:noFill/>
                <a:round/>
              </a:ln>
              <a:effectLst/>
            </c:spPr>
            <c:extLst>
              <c:ext xmlns:c16="http://schemas.microsoft.com/office/drawing/2014/chart" uri="{C3380CC4-5D6E-409C-BE32-E72D297353CC}">
                <c16:uniqueId val="{0000000A-66E5-4677-BFDC-F3F952DC2452}"/>
              </c:ext>
            </c:extLst>
          </c:dPt>
          <c:dLbls>
            <c:dLbl>
              <c:idx val="0"/>
              <c:dLblPos val="outEnd"/>
              <c:showLegendKey val="0"/>
              <c:showVal val="1"/>
              <c:showCatName val="0"/>
              <c:showSerName val="0"/>
              <c:showPercent val="0"/>
              <c:showBubbleSize val="0"/>
              <c:extLst>
                <c:ext xmlns:c15="http://schemas.microsoft.com/office/drawing/2012/chart" uri="{CE6537A1-D6FC-4f65-9D91-7224C49458BB}">
                  <c15:layout>
                    <c:manualLayout>
                      <c:w val="6.7727848689833267E-2"/>
                      <c:h val="5.2288138545289561E-2"/>
                    </c:manualLayout>
                  </c15:layout>
                </c:ext>
                <c:ext xmlns:c16="http://schemas.microsoft.com/office/drawing/2014/chart" uri="{C3380CC4-5D6E-409C-BE32-E72D297353CC}">
                  <c16:uniqueId val="{00000001-66E5-4677-BFDC-F3F952DC2452}"/>
                </c:ext>
              </c:extLst>
            </c:dLbl>
            <c:dLbl>
              <c:idx val="4"/>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6E5-4677-BFDC-F3F952DC2452}"/>
                </c:ext>
              </c:extLst>
            </c:dLbl>
            <c:dLbl>
              <c:idx val="5"/>
              <c:tx>
                <c:rich>
                  <a:bodyPr/>
                  <a:lstStyle/>
                  <a:p>
                    <a:fld id="{C1C5B820-BA97-46F5-89C0-B4B82AE36AEC}"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6E5-4677-BFDC-F3F952DC2452}"/>
                </c:ext>
              </c:extLst>
            </c:dLbl>
            <c:spPr>
              <a:noFill/>
              <a:ln>
                <a:noFill/>
                <a:round/>
              </a:ln>
              <a:effectLst/>
            </c:spPr>
            <c:txPr>
              <a:bodyPr/>
              <a:lstStyle/>
              <a:p>
                <a:pPr>
                  <a:defRPr sz="12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Black or African American</c:v>
                </c:pt>
                <c:pt idx="1">
                  <c:v>White</c:v>
                </c:pt>
                <c:pt idx="2">
                  <c:v>Hispanic, Latina/o/x, or Spanish origin</c:v>
                </c:pt>
                <c:pt idx="3">
                  <c:v>American Indian or Alaska Native</c:v>
                </c:pt>
                <c:pt idx="4">
                  <c:v>Asian</c:v>
                </c:pt>
                <c:pt idx="5">
                  <c:v>Other</c:v>
                </c:pt>
              </c:strCache>
            </c:strRef>
          </c:cat>
          <c:val>
            <c:numRef>
              <c:f>'Sheet1'!$B$2:$B$7</c:f>
              <c:numCache>
                <c:formatCode>0%</c:formatCode>
                <c:ptCount val="6"/>
                <c:pt idx="0">
                  <c:v>0.1</c:v>
                </c:pt>
                <c:pt idx="1">
                  <c:v>0.42</c:v>
                </c:pt>
                <c:pt idx="2">
                  <c:v>0.11</c:v>
                </c:pt>
                <c:pt idx="3">
                  <c:v>0.01</c:v>
                </c:pt>
                <c:pt idx="4">
                  <c:v>0.45</c:v>
                </c:pt>
                <c:pt idx="5">
                  <c:v>0.03</c:v>
                </c:pt>
              </c:numCache>
            </c:numRef>
          </c:val>
          <c:extLst>
            <c:ext xmlns:c16="http://schemas.microsoft.com/office/drawing/2014/chart" uri="{C3380CC4-5D6E-409C-BE32-E72D297353CC}">
              <c16:uniqueId val="{0000000B-66E5-4677-BFDC-F3F952DC2452}"/>
            </c:ext>
          </c:extLst>
        </c:ser>
        <c:dLbls>
          <c:showLegendKey val="0"/>
          <c:showVal val="0"/>
          <c:showCatName val="0"/>
          <c:showSerName val="0"/>
          <c:showPercent val="0"/>
          <c:showBubbleSize val="0"/>
        </c:dLbls>
        <c:gapWidth val="25"/>
        <c:axId val="753231296"/>
        <c:axId val="706207504"/>
      </c:barChart>
      <c:catAx>
        <c:axId val="753231296"/>
        <c:scaling>
          <c:orientation val="minMax"/>
        </c:scaling>
        <c:delete val="0"/>
        <c:axPos val="b"/>
        <c:numFmt formatCode="General" sourceLinked="1"/>
        <c:majorTickMark val="out"/>
        <c:minorTickMark val="none"/>
        <c:tickLblPos val="nextTo"/>
        <c:spPr>
          <a:ln w="9525">
            <a:noFill/>
            <a:round/>
          </a:ln>
        </c:spPr>
        <c:txPr>
          <a:bodyPr/>
          <a:lstStyle/>
          <a:p>
            <a:pPr algn="ctr">
              <a:defRPr sz="900" baseline="0">
                <a:solidFill>
                  <a:srgbClr val="3C4543"/>
                </a:solidFill>
                <a:latin typeface="Open Sans"/>
                <a:ea typeface="Open Sans"/>
                <a:cs typeface="Open Sans"/>
              </a:defRPr>
            </a:pPr>
            <a:endParaRPr lang="en-US"/>
          </a:p>
        </c:txPr>
        <c:crossAx val="706207504"/>
        <c:crosses val="autoZero"/>
        <c:auto val="1"/>
        <c:lblAlgn val="ctr"/>
        <c:lblOffset val="100"/>
        <c:noMultiLvlLbl val="0"/>
      </c:catAx>
      <c:valAx>
        <c:axId val="706207504"/>
        <c:scaling>
          <c:orientation val="minMax"/>
          <c:max val="0.8"/>
          <c:min val="0"/>
        </c:scaling>
        <c:delete val="0"/>
        <c:axPos val="l"/>
        <c:minorGridlines>
          <c:spPr>
            <a:ln w="9525">
              <a:noFill/>
              <a:round/>
            </a:ln>
          </c:spPr>
        </c:minorGridlines>
        <c:numFmt formatCode="0%" sourceLinked="1"/>
        <c:majorTickMark val="out"/>
        <c:minorTickMark val="none"/>
        <c:tickLblPos val="nextTo"/>
        <c:spPr>
          <a:ln>
            <a:noFill/>
            <a:round/>
          </a:ln>
        </c:spPr>
        <c:txPr>
          <a:bodyPr/>
          <a:lstStyle/>
          <a:p>
            <a:pPr algn="ctr">
              <a:defRPr sz="800" b="1" baseline="0">
                <a:solidFill>
                  <a:srgbClr val="3C4543"/>
                </a:solidFill>
                <a:latin typeface="Open Sans"/>
                <a:ea typeface="Open Sans"/>
                <a:cs typeface="Open Sans"/>
              </a:defRPr>
            </a:pPr>
            <a:endParaRPr lang="en-US"/>
          </a:p>
        </c:txPr>
        <c:crossAx val="753231296"/>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200" b="1" i="0" baseline="0">
                <a:solidFill>
                  <a:srgbClr val="3C4543"/>
                </a:solidFill>
                <a:latin typeface="Open Sans"/>
                <a:ea typeface="Open Sans"/>
                <a:cs typeface="Open Sans"/>
              </a:defRPr>
            </a:pPr>
            <a:r>
              <a:rPr lang="en-US" sz="1200" b="1" i="0" baseline="0">
                <a:solidFill>
                  <a:srgbClr val="3C4543"/>
                </a:solidFill>
                <a:latin typeface="Open Sans"/>
                <a:ea typeface="Open Sans"/>
                <a:cs typeface="Open Sans"/>
              </a:rPr>
              <a:t>Average Assessment Score:</a:t>
            </a:r>
          </a:p>
        </c:rich>
      </c:tx>
      <c:layout>
        <c:manualLayout>
          <c:xMode val="edge"/>
          <c:yMode val="edge"/>
          <c:x val="1.1347440112402126E-3"/>
          <c:y val="0"/>
        </c:manualLayout>
      </c:layout>
      <c:overlay val="0"/>
      <c:spPr>
        <a:noFill/>
        <a:ln>
          <a:noFill/>
          <a:round/>
        </a:ln>
        <a:effectLst/>
      </c:spPr>
    </c:title>
    <c:autoTitleDeleted val="0"/>
    <c:plotArea>
      <c:layout>
        <c:manualLayout>
          <c:layoutTarget val="inner"/>
          <c:xMode val="edge"/>
          <c:yMode val="edge"/>
          <c:x val="0.25551104541094755"/>
          <c:y val="0.21314899182511379"/>
          <c:w val="0.7444889545890524"/>
          <c:h val="0.57639770029324533"/>
        </c:manualLayout>
      </c:layout>
      <c:barChart>
        <c:barDir val="bar"/>
        <c:grouping val="clustered"/>
        <c:varyColors val="0"/>
        <c:ser>
          <c:idx val="0"/>
          <c:order val="0"/>
          <c:tx>
            <c:strRef>
              <c:f>Sheet1!$B$1</c:f>
              <c:strCache>
                <c:ptCount val="1"/>
                <c:pt idx="0">
                  <c:v>% of Students</c:v>
                </c:pt>
              </c:strCache>
            </c:strRef>
          </c:tx>
          <c:spPr>
            <a:solidFill>
              <a:srgbClr val="3CB5E6"/>
            </a:solidFill>
            <a:ln>
              <a:noFill/>
              <a:round/>
            </a:ln>
            <a:effectLst/>
          </c:spPr>
          <c:invertIfNegative val="0"/>
          <c:dPt>
            <c:idx val="0"/>
            <c:invertIfNegative val="0"/>
            <c:bubble3D val="0"/>
            <c:spPr>
              <a:solidFill>
                <a:srgbClr val="929290"/>
              </a:solidFill>
              <a:ln>
                <a:noFill/>
                <a:round/>
              </a:ln>
              <a:effectLst/>
            </c:spPr>
            <c:extLst>
              <c:ext xmlns:c16="http://schemas.microsoft.com/office/drawing/2014/chart" uri="{C3380CC4-5D6E-409C-BE32-E72D297353CC}">
                <c16:uniqueId val="{00000001-6D70-4C4D-99CC-6A60544DD080}"/>
              </c:ext>
            </c:extLst>
          </c:dPt>
          <c:dPt>
            <c:idx val="1"/>
            <c:invertIfNegative val="0"/>
            <c:bubble3D val="0"/>
            <c:extLst>
              <c:ext xmlns:c16="http://schemas.microsoft.com/office/drawing/2014/chart" uri="{C3380CC4-5D6E-409C-BE32-E72D297353CC}">
                <c16:uniqueId val="{00000003-6D70-4C4D-99CC-6A60544DD080}"/>
              </c:ext>
            </c:extLst>
          </c:dPt>
          <c:dLbls>
            <c:dLbl>
              <c:idx val="0"/>
              <c:spPr>
                <a:noFill/>
                <a:ln>
                  <a:noFill/>
                  <a:round/>
                </a:ln>
                <a:effectLst/>
              </c:spPr>
              <c:txPr>
                <a:bodyPr/>
                <a:lstStyle/>
                <a:p>
                  <a:pPr>
                    <a:defRPr sz="1100" b="1" baseline="0">
                      <a:solidFill>
                        <a:srgbClr val="000000"/>
                      </a:solidFill>
                      <a:latin typeface="Open Sans"/>
                      <a:ea typeface="Open Sans"/>
                      <a:cs typeface="Open San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D70-4C4D-99CC-6A60544DD080}"/>
                </c:ext>
              </c:extLst>
            </c:dLbl>
            <c:spPr>
              <a:noFill/>
              <a:ln>
                <a:noFill/>
                <a:round/>
              </a:ln>
              <a:effectLst/>
            </c:spPr>
            <c:txPr>
              <a:bodyPr/>
              <a:lstStyle/>
              <a:p>
                <a:pPr>
                  <a:defRPr sz="1100"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'Sheet1'!$A$2:$A$3</c:f>
              <c:strCache>
                <c:ptCount val="2"/>
                <c:pt idx="0">
                  <c:v>Post-Course Assessment</c:v>
                </c:pt>
                <c:pt idx="1">
                  <c:v>Pre-Course Assessment</c:v>
                </c:pt>
              </c:strCache>
            </c:strRef>
          </c:cat>
          <c:val>
            <c:numRef>
              <c:f>'Sheet1'!$B$2:$B$3</c:f>
              <c:numCache>
                <c:formatCode>0%</c:formatCode>
                <c:ptCount val="2"/>
                <c:pt idx="0">
                  <c:v>0.93</c:v>
                </c:pt>
                <c:pt idx="1">
                  <c:v>0.75</c:v>
                </c:pt>
              </c:numCache>
            </c:numRef>
          </c:val>
          <c:extLst>
            <c:ext xmlns:c16="http://schemas.microsoft.com/office/drawing/2014/chart" uri="{C3380CC4-5D6E-409C-BE32-E72D297353CC}">
              <c16:uniqueId val="{00000004-6D70-4C4D-99CC-6A60544DD080}"/>
            </c:ext>
          </c:extLst>
        </c:ser>
        <c:dLbls>
          <c:dLblPos val="inEnd"/>
          <c:showLegendKey val="0"/>
          <c:showVal val="1"/>
          <c:showCatName val="0"/>
          <c:showSerName val="0"/>
          <c:showPercent val="0"/>
          <c:showBubbleSize val="0"/>
        </c:dLbls>
        <c:gapWidth val="23"/>
        <c:axId val="658684640"/>
        <c:axId val="668279488"/>
      </c:barChart>
      <c:catAx>
        <c:axId val="658684640"/>
        <c:scaling>
          <c:orientation val="minMax"/>
        </c:scaling>
        <c:delete val="0"/>
        <c:axPos val="l"/>
        <c:numFmt formatCode="General" sourceLinked="1"/>
        <c:majorTickMark val="out"/>
        <c:minorTickMark val="none"/>
        <c:tickLblPos val="nextTo"/>
        <c:spPr>
          <a:ln w="9525">
            <a:solidFill>
              <a:srgbClr val="E1E4E4"/>
            </a:solidFill>
            <a:prstDash val="solid"/>
            <a:round/>
          </a:ln>
        </c:spPr>
        <c:txPr>
          <a:bodyPr/>
          <a:lstStyle/>
          <a:p>
            <a:pPr algn="ctr">
              <a:defRPr sz="900" b="1" baseline="0">
                <a:solidFill>
                  <a:srgbClr val="3C4543"/>
                </a:solidFill>
                <a:latin typeface="Open Sans"/>
                <a:ea typeface="Open Sans"/>
                <a:cs typeface="Open Sans"/>
              </a:defRPr>
            </a:pPr>
            <a:endParaRPr lang="en-US"/>
          </a:p>
        </c:txPr>
        <c:crossAx val="668279488"/>
        <c:crosses val="autoZero"/>
        <c:auto val="1"/>
        <c:lblAlgn val="ctr"/>
        <c:lblOffset val="100"/>
        <c:noMultiLvlLbl val="0"/>
      </c:catAx>
      <c:valAx>
        <c:axId val="668279488"/>
        <c:scaling>
          <c:orientation val="minMax"/>
          <c:min val="0"/>
        </c:scaling>
        <c:delete val="1"/>
        <c:axPos val="b"/>
        <c:minorGridlines>
          <c:spPr>
            <a:ln w="9525">
              <a:noFill/>
              <a:round/>
            </a:ln>
          </c:spPr>
        </c:minorGridlines>
        <c:numFmt formatCode="0%" sourceLinked="0"/>
        <c:majorTickMark val="out"/>
        <c:minorTickMark val="none"/>
        <c:tickLblPos val="nextTo"/>
        <c:crossAx val="658684640"/>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868961390883862E-2"/>
          <c:y val="2.5585627564062393E-4"/>
          <c:w val="0.98018977829419052"/>
          <c:h val="0.67041396048922786"/>
        </c:manualLayout>
      </c:layout>
      <c:barChart>
        <c:barDir val="col"/>
        <c:grouping val="clustered"/>
        <c:varyColors val="0"/>
        <c:ser>
          <c:idx val="0"/>
          <c:order val="0"/>
          <c:tx>
            <c:strRef>
              <c:f>Sheet1!$B$1</c:f>
              <c:strCache>
                <c:ptCount val="1"/>
                <c:pt idx="0">
                  <c:v>Your Institution</c:v>
                </c:pt>
              </c:strCache>
            </c:strRef>
          </c:tx>
          <c:spPr>
            <a:solidFill>
              <a:srgbClr val="106081"/>
            </a:solidFill>
            <a:ln>
              <a:noFill/>
              <a:round/>
            </a:ln>
            <a:effectLst/>
          </c:spPr>
          <c:invertIfNegative val="0"/>
          <c:dLbls>
            <c:spPr>
              <a:noFill/>
              <a:ln>
                <a:noFill/>
                <a:round/>
              </a:ln>
              <a:effectLst/>
            </c:spPr>
            <c:txPr>
              <a:bodyPr/>
              <a:lstStyle/>
              <a:p>
                <a:pPr>
                  <a:defRPr sz="11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Not enough time</c:v>
                </c:pt>
                <c:pt idx="1">
                  <c:v>No barriers</c:v>
                </c:pt>
                <c:pt idx="2">
                  <c:v>Financial reasons</c:v>
                </c:pt>
                <c:pt idx="3">
                  <c:v>Prefer to deal with issues on my own</c:v>
                </c:pt>
              </c:strCache>
            </c:strRef>
          </c:cat>
          <c:val>
            <c:numRef>
              <c:f>'Sheet1'!$B$2:$B$5</c:f>
              <c:numCache>
                <c:formatCode>0%</c:formatCode>
                <c:ptCount val="4"/>
                <c:pt idx="0">
                  <c:v>0.41</c:v>
                </c:pt>
                <c:pt idx="1">
                  <c:v>0.32</c:v>
                </c:pt>
                <c:pt idx="2">
                  <c:v>0.27</c:v>
                </c:pt>
                <c:pt idx="3">
                  <c:v>0.22</c:v>
                </c:pt>
              </c:numCache>
            </c:numRef>
          </c:val>
          <c:extLst>
            <c:ext xmlns:c16="http://schemas.microsoft.com/office/drawing/2014/chart" uri="{C3380CC4-5D6E-409C-BE32-E72D297353CC}">
              <c16:uniqueId val="{00000000-C2E0-4E8F-BDBA-3E4DDAE9C43A}"/>
            </c:ext>
          </c:extLst>
        </c:ser>
        <c:dLbls>
          <c:showLegendKey val="0"/>
          <c:showVal val="0"/>
          <c:showCatName val="0"/>
          <c:showSerName val="0"/>
          <c:showPercent val="0"/>
          <c:showBubbleSize val="0"/>
        </c:dLbls>
        <c:gapWidth val="80"/>
        <c:axId val="628964880"/>
        <c:axId val="733810320"/>
      </c:barChart>
      <c:catAx>
        <c:axId val="628964880"/>
        <c:scaling>
          <c:orientation val="minMax"/>
        </c:scaling>
        <c:delete val="0"/>
        <c:axPos val="b"/>
        <c:numFmt formatCode="General" sourceLinked="1"/>
        <c:majorTickMark val="none"/>
        <c:minorTickMark val="none"/>
        <c:tickLblPos val="nextTo"/>
        <c:spPr>
          <a:ln w="9525">
            <a:solidFill>
              <a:srgbClr val="E1E4E4"/>
            </a:solidFill>
            <a:prstDash val="solid"/>
            <a:round/>
          </a:ln>
        </c:spPr>
        <c:txPr>
          <a:bodyPr rot="0"/>
          <a:lstStyle/>
          <a:p>
            <a:pPr algn="ctr">
              <a:defRPr sz="850" baseline="0">
                <a:solidFill>
                  <a:srgbClr val="3C4543"/>
                </a:solidFill>
                <a:latin typeface="Open Sans"/>
                <a:ea typeface="Open Sans"/>
                <a:cs typeface="Open Sans"/>
              </a:defRPr>
            </a:pPr>
            <a:endParaRPr lang="en-US"/>
          </a:p>
        </c:txPr>
        <c:crossAx val="733810320"/>
        <c:crosses val="autoZero"/>
        <c:auto val="1"/>
        <c:lblAlgn val="ctr"/>
        <c:lblOffset val="100"/>
        <c:noMultiLvlLbl val="0"/>
      </c:catAx>
      <c:valAx>
        <c:axId val="733810320"/>
        <c:scaling>
          <c:orientation val="minMax"/>
          <c:min val="0"/>
        </c:scaling>
        <c:delete val="1"/>
        <c:axPos val="l"/>
        <c:numFmt formatCode="0%" sourceLinked="1"/>
        <c:majorTickMark val="none"/>
        <c:minorTickMark val="none"/>
        <c:tickLblPos val="nextTo"/>
        <c:crossAx val="628964880"/>
        <c:crosses val="autoZero"/>
        <c:crossBetween val="between"/>
      </c:valAx>
      <c:spPr>
        <a:noFill/>
        <a:ln w="25400">
          <a:noFill/>
          <a:round/>
        </a:ln>
        <a:effectLst/>
      </c:spPr>
    </c:plotArea>
    <c:plotVisOnly val="1"/>
    <c:dispBlanksAs val="gap"/>
    <c:showDLblsOverMax val="0"/>
  </c:chart>
  <c:spPr>
    <a:noFill/>
    <a:ln>
      <a:noFill/>
      <a:round/>
    </a:ln>
    <a:effectLst/>
  </c:spPr>
  <c:txPr>
    <a:bodyPr/>
    <a:lstStyle/>
    <a:p>
      <a:pPr>
        <a:defRPr sz="900" b="0" i="0">
          <a:latin typeface="Lato Light" panose="020F0502020204030203" pitchFamily="34" charset="0"/>
          <a:ea typeface="Lato Light" panose="020F0502020204030203" pitchFamily="34" charset="0"/>
          <a:cs typeface="Lato Light" panose="020F05020202040302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77005919098971E-2"/>
          <c:y val="0.14440175163149527"/>
          <c:w val="0.89964986446443862"/>
          <c:h val="0.6352954293508174"/>
        </c:manualLayout>
      </c:layout>
      <c:barChart>
        <c:barDir val="col"/>
        <c:grouping val="clustered"/>
        <c:varyColors val="0"/>
        <c:ser>
          <c:idx val="0"/>
          <c:order val="0"/>
          <c:tx>
            <c:strRef>
              <c:f>Sheet1!$B$1</c:f>
              <c:strCache>
                <c:ptCount val="1"/>
                <c:pt idx="0">
                  <c:v>Pre-Course Survey </c:v>
                </c:pt>
              </c:strCache>
            </c:strRef>
          </c:tx>
          <c:spPr>
            <a:solidFill>
              <a:srgbClr val="1C366B"/>
            </a:solidFill>
            <a:ln>
              <a:noFill/>
              <a:round/>
            </a:ln>
            <a:effectLst/>
          </c:spPr>
          <c:invertIfNegative val="0"/>
          <c:dLbls>
            <c:spPr>
              <a:noFill/>
              <a:ln>
                <a:noFill/>
                <a:round/>
              </a:ln>
              <a:effectLst/>
            </c:spPr>
            <c:txPr>
              <a:bodyPr/>
              <a:lstStyle/>
              <a:p>
                <a:pPr>
                  <a:defRPr sz="1195"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Seeking help for my mental health can make a positive difference.</c:v>
                </c:pt>
                <c:pt idx="1">
                  <c:v>My mental health can improve over time.</c:v>
                </c:pt>
                <c:pt idx="2">
                  <c:v>If I needed to seek professional help, I would know where to go on campus.</c:v>
                </c:pt>
                <c:pt idx="3">
                  <c:v>I have the resources and time to seek support for any challenges I'm experiencing. </c:v>
                </c:pt>
              </c:strCache>
            </c:strRef>
          </c:cat>
          <c:val>
            <c:numRef>
              <c:f>'Sheet1'!$B$2:$B$5</c:f>
              <c:numCache>
                <c:formatCode>0%</c:formatCode>
                <c:ptCount val="4"/>
                <c:pt idx="0">
                  <c:v>0.89</c:v>
                </c:pt>
                <c:pt idx="1">
                  <c:v>0.89</c:v>
                </c:pt>
                <c:pt idx="2">
                  <c:v>0.61</c:v>
                </c:pt>
                <c:pt idx="3">
                  <c:v>0.68</c:v>
                </c:pt>
              </c:numCache>
            </c:numRef>
          </c:val>
          <c:extLst>
            <c:ext xmlns:c16="http://schemas.microsoft.com/office/drawing/2014/chart" uri="{C3380CC4-5D6E-409C-BE32-E72D297353CC}">
              <c16:uniqueId val="{00000000-9934-4758-8FCA-4C1CEB2BDE2C}"/>
            </c:ext>
          </c:extLst>
        </c:ser>
        <c:ser>
          <c:idx val="1"/>
          <c:order val="1"/>
          <c:tx>
            <c:strRef>
              <c:f>Sheet1!$C$1</c:f>
              <c:strCache>
                <c:ptCount val="1"/>
                <c:pt idx="0">
                  <c:v>Post-Course Survey </c:v>
                </c:pt>
              </c:strCache>
            </c:strRef>
          </c:tx>
          <c:spPr>
            <a:solidFill>
              <a:srgbClr val="DBDBDA"/>
            </a:solidFill>
            <a:ln>
              <a:noFill/>
              <a:round/>
            </a:ln>
            <a:effectLst/>
          </c:spPr>
          <c:invertIfNegative val="0"/>
          <c:dLbls>
            <c:spPr>
              <a:noFill/>
              <a:ln>
                <a:noFill/>
                <a:round/>
              </a:ln>
              <a:effectLst/>
            </c:spPr>
            <c:txPr>
              <a:bodyPr/>
              <a:lstStyle/>
              <a:p>
                <a:pPr>
                  <a:defRPr sz="1195"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Seeking help for my mental health can make a positive difference.</c:v>
                </c:pt>
                <c:pt idx="1">
                  <c:v>My mental health can improve over time.</c:v>
                </c:pt>
                <c:pt idx="2">
                  <c:v>If I needed to seek professional help, I would know where to go on campus.</c:v>
                </c:pt>
                <c:pt idx="3">
                  <c:v>I have the resources and time to seek support for any challenges I'm experiencing. </c:v>
                </c:pt>
              </c:strCache>
            </c:strRef>
          </c:cat>
          <c:val>
            <c:numRef>
              <c:f>'Sheet1'!$C$2:$C$5</c:f>
              <c:numCache>
                <c:formatCode>0%</c:formatCode>
                <c:ptCount val="4"/>
                <c:pt idx="0">
                  <c:v>0.9</c:v>
                </c:pt>
                <c:pt idx="1">
                  <c:v>0.9</c:v>
                </c:pt>
                <c:pt idx="2">
                  <c:v>0.86</c:v>
                </c:pt>
                <c:pt idx="3">
                  <c:v>0.84</c:v>
                </c:pt>
              </c:numCache>
            </c:numRef>
          </c:val>
          <c:extLst>
            <c:ext xmlns:c16="http://schemas.microsoft.com/office/drawing/2014/chart" uri="{C3380CC4-5D6E-409C-BE32-E72D297353CC}">
              <c16:uniqueId val="{00000001-9934-4758-8FCA-4C1CEB2BDE2C}"/>
            </c:ext>
          </c:extLst>
        </c:ser>
        <c:dLbls>
          <c:dLblPos val="inEnd"/>
          <c:showLegendKey val="0"/>
          <c:showVal val="1"/>
          <c:showCatName val="0"/>
          <c:showSerName val="0"/>
          <c:showPercent val="0"/>
          <c:showBubbleSize val="0"/>
        </c:dLbls>
        <c:gapWidth val="50"/>
        <c:axId val="704424528"/>
        <c:axId val="626710512"/>
      </c:barChart>
      <c:catAx>
        <c:axId val="704424528"/>
        <c:scaling>
          <c:orientation val="minMax"/>
        </c:scaling>
        <c:delete val="0"/>
        <c:axPos val="b"/>
        <c:numFmt formatCode="General" sourceLinked="1"/>
        <c:majorTickMark val="out"/>
        <c:minorTickMark val="none"/>
        <c:tickLblPos val="nextTo"/>
        <c:spPr>
          <a:ln w="9525">
            <a:noFill/>
            <a:round/>
          </a:ln>
        </c:spPr>
        <c:txPr>
          <a:bodyPr rot="0"/>
          <a:lstStyle/>
          <a:p>
            <a:pPr algn="ctr">
              <a:defRPr sz="900" b="1" baseline="0">
                <a:solidFill>
                  <a:srgbClr val="3C4543"/>
                </a:solidFill>
                <a:latin typeface="Open Sans"/>
                <a:ea typeface="Open Sans"/>
                <a:cs typeface="Open Sans"/>
              </a:defRPr>
            </a:pPr>
            <a:endParaRPr lang="en-US"/>
          </a:p>
        </c:txPr>
        <c:crossAx val="626710512"/>
        <c:crosses val="autoZero"/>
        <c:auto val="1"/>
        <c:lblAlgn val="ctr"/>
        <c:lblOffset val="100"/>
        <c:noMultiLvlLbl val="0"/>
      </c:catAx>
      <c:valAx>
        <c:axId val="626710512"/>
        <c:scaling>
          <c:orientation val="minMax"/>
          <c:max val="1"/>
          <c:min val="0"/>
        </c:scaling>
        <c:delete val="0"/>
        <c:axPos val="l"/>
        <c:numFmt formatCode="0%" sourceLinked="0"/>
        <c:majorTickMark val="out"/>
        <c:minorTickMark val="none"/>
        <c:tickLblPos val="nextTo"/>
        <c:spPr>
          <a:ln>
            <a:noFill/>
            <a:round/>
          </a:ln>
        </c:spPr>
        <c:txPr>
          <a:bodyPr/>
          <a:lstStyle/>
          <a:p>
            <a:pPr algn="ctr">
              <a:defRPr sz="1050" b="1" baseline="0">
                <a:solidFill>
                  <a:srgbClr val="3C4543"/>
                </a:solidFill>
                <a:latin typeface="Open Sans"/>
                <a:ea typeface="Open Sans"/>
                <a:cs typeface="Open Sans"/>
              </a:defRPr>
            </a:pPr>
            <a:endParaRPr lang="en-US"/>
          </a:p>
        </c:txPr>
        <c:crossAx val="704424528"/>
        <c:crosses val="autoZero"/>
        <c:crossBetween val="between"/>
      </c:valAx>
      <c:spPr>
        <a:noFill/>
        <a:ln>
          <a:noFill/>
          <a:round/>
        </a:ln>
        <a:effectLst/>
      </c:spPr>
    </c:plotArea>
    <c:legend>
      <c:legendPos val="t"/>
      <c:layout>
        <c:manualLayout>
          <c:xMode val="edge"/>
          <c:yMode val="edge"/>
          <c:x val="0.28235542112612005"/>
          <c:y val="8.687019677353601E-3"/>
          <c:w val="0.71583071053374725"/>
          <c:h val="4.4894335287950761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200" b="1" i="0" baseline="0">
                <a:solidFill>
                  <a:srgbClr val="3C4543"/>
                </a:solidFill>
                <a:latin typeface="Open Sans"/>
                <a:ea typeface="Open Sans"/>
                <a:cs typeface="Open Sans"/>
              </a:defRPr>
            </a:pPr>
            <a:r>
              <a:rPr lang="en-US" sz="1200" b="1" i="0" baseline="0">
                <a:solidFill>
                  <a:srgbClr val="3C4543"/>
                </a:solidFill>
                <a:latin typeface="Open Sans"/>
                <a:ea typeface="Open Sans"/>
                <a:cs typeface="Open Sans"/>
              </a:rPr>
              <a:t>Healthy Responses, Before and After the Course</a:t>
            </a:r>
          </a:p>
        </c:rich>
      </c:tx>
      <c:layout>
        <c:manualLayout>
          <c:xMode val="edge"/>
          <c:yMode val="edge"/>
          <c:x val="3.3441340930556529E-3"/>
          <c:y val="0"/>
        </c:manualLayout>
      </c:layout>
      <c:overlay val="0"/>
      <c:spPr>
        <a:noFill/>
        <a:ln>
          <a:noFill/>
          <a:round/>
        </a:ln>
        <a:effectLst/>
      </c:spPr>
    </c:title>
    <c:autoTitleDeleted val="0"/>
    <c:plotArea>
      <c:layout>
        <c:manualLayout>
          <c:layoutTarget val="inner"/>
          <c:xMode val="edge"/>
          <c:yMode val="edge"/>
          <c:x val="6.8569694316569382E-2"/>
          <c:y val="0.2124017489777226"/>
          <c:w val="0.90933640486527623"/>
          <c:h val="0.59759284227714315"/>
        </c:manualLayout>
      </c:layout>
      <c:barChart>
        <c:barDir val="col"/>
        <c:grouping val="clustered"/>
        <c:varyColors val="0"/>
        <c:ser>
          <c:idx val="0"/>
          <c:order val="0"/>
          <c:tx>
            <c:strRef>
              <c:f>Sheet1!$B$1</c:f>
              <c:strCache>
                <c:ptCount val="1"/>
                <c:pt idx="0">
                  <c:v>Pre-Course Survey</c:v>
                </c:pt>
              </c:strCache>
            </c:strRef>
          </c:tx>
          <c:spPr>
            <a:solidFill>
              <a:srgbClr val="DAF0FA"/>
            </a:solidFill>
            <a:ln>
              <a:noFill/>
              <a:round/>
            </a:ln>
            <a:effectLst/>
          </c:spPr>
          <c:invertIfNegative val="0"/>
          <c:dLbls>
            <c:spPr>
              <a:noFill/>
              <a:ln>
                <a:noFill/>
                <a:round/>
              </a:ln>
              <a:effectLst/>
            </c:spPr>
            <c:txPr>
              <a:bodyPr/>
              <a:lstStyle/>
              <a:p>
                <a:pPr>
                  <a:defRPr sz="1100"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I have the ability to make a difference in the mental health of others. </c:v>
                </c:pt>
                <c:pt idx="1">
                  <c:v>I have a good idea of how to recognize that someone is in emotional or mental distress.</c:v>
                </c:pt>
                <c:pt idx="2">
                  <c:v>If I saw someone who was experiencing emotional distress or thoughts of suicide, I would intervene.</c:v>
                </c:pt>
                <c:pt idx="3">
                  <c:v>Mental health is as important as physical health. </c:v>
                </c:pt>
              </c:strCache>
            </c:strRef>
          </c:cat>
          <c:val>
            <c:numRef>
              <c:f>'Sheet1'!$B$2:$B$5</c:f>
              <c:numCache>
                <c:formatCode>0%</c:formatCode>
                <c:ptCount val="4"/>
                <c:pt idx="0">
                  <c:v>0.8</c:v>
                </c:pt>
                <c:pt idx="1">
                  <c:v>0.73</c:v>
                </c:pt>
                <c:pt idx="2">
                  <c:v>0.88</c:v>
                </c:pt>
                <c:pt idx="3">
                  <c:v>0.87</c:v>
                </c:pt>
              </c:numCache>
            </c:numRef>
          </c:val>
          <c:extLst>
            <c:ext xmlns:c16="http://schemas.microsoft.com/office/drawing/2014/chart" uri="{C3380CC4-5D6E-409C-BE32-E72D297353CC}">
              <c16:uniqueId val="{00000000-B2CF-443B-BB5E-42D59ED9B6BF}"/>
            </c:ext>
          </c:extLst>
        </c:ser>
        <c:ser>
          <c:idx val="1"/>
          <c:order val="1"/>
          <c:tx>
            <c:strRef>
              <c:f>Sheet1!$C$1</c:f>
              <c:strCache>
                <c:ptCount val="1"/>
                <c:pt idx="0">
                  <c:v>Post-Course Survey</c:v>
                </c:pt>
              </c:strCache>
            </c:strRef>
          </c:tx>
          <c:spPr>
            <a:solidFill>
              <a:srgbClr val="1E6058"/>
            </a:solidFill>
            <a:ln>
              <a:noFill/>
              <a:round/>
            </a:ln>
            <a:effectLst/>
          </c:spPr>
          <c:invertIfNegative val="0"/>
          <c:dLbls>
            <c:spPr>
              <a:noFill/>
              <a:ln>
                <a:noFill/>
                <a:round/>
              </a:ln>
              <a:effectLst/>
            </c:spPr>
            <c:txPr>
              <a:bodyPr/>
              <a:lstStyle/>
              <a:p>
                <a:pPr>
                  <a:defRPr sz="11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I have the ability to make a difference in the mental health of others. </c:v>
                </c:pt>
                <c:pt idx="1">
                  <c:v>I have a good idea of how to recognize that someone is in emotional or mental distress.</c:v>
                </c:pt>
                <c:pt idx="2">
                  <c:v>If I saw someone who was experiencing emotional distress or thoughts of suicide, I would intervene.</c:v>
                </c:pt>
                <c:pt idx="3">
                  <c:v>Mental health is as important as physical health. </c:v>
                </c:pt>
              </c:strCache>
            </c:strRef>
          </c:cat>
          <c:val>
            <c:numRef>
              <c:f>'Sheet1'!$C$2:$C$5</c:f>
              <c:numCache>
                <c:formatCode>0%</c:formatCode>
                <c:ptCount val="4"/>
                <c:pt idx="0">
                  <c:v>0.89</c:v>
                </c:pt>
                <c:pt idx="1">
                  <c:v>0.88</c:v>
                </c:pt>
                <c:pt idx="2">
                  <c:v>0.9</c:v>
                </c:pt>
                <c:pt idx="3">
                  <c:v>0.89</c:v>
                </c:pt>
              </c:numCache>
            </c:numRef>
          </c:val>
          <c:extLst>
            <c:ext xmlns:c16="http://schemas.microsoft.com/office/drawing/2014/chart" uri="{C3380CC4-5D6E-409C-BE32-E72D297353CC}">
              <c16:uniqueId val="{00000001-B2CF-443B-BB5E-42D59ED9B6BF}"/>
            </c:ext>
          </c:extLst>
        </c:ser>
        <c:dLbls>
          <c:dLblPos val="inEnd"/>
          <c:showLegendKey val="0"/>
          <c:showVal val="1"/>
          <c:showCatName val="0"/>
          <c:showSerName val="0"/>
          <c:showPercent val="0"/>
          <c:showBubbleSize val="0"/>
        </c:dLbls>
        <c:gapWidth val="56"/>
        <c:axId val="620271824"/>
        <c:axId val="656148432"/>
      </c:barChart>
      <c:catAx>
        <c:axId val="620271824"/>
        <c:scaling>
          <c:orientation val="minMax"/>
        </c:scaling>
        <c:delete val="0"/>
        <c:axPos val="b"/>
        <c:numFmt formatCode="General" sourceLinked="1"/>
        <c:majorTickMark val="out"/>
        <c:minorTickMark val="none"/>
        <c:tickLblPos val="nextTo"/>
        <c:spPr>
          <a:ln w="9525">
            <a:noFill/>
            <a:round/>
          </a:ln>
        </c:spPr>
        <c:txPr>
          <a:bodyPr/>
          <a:lstStyle/>
          <a:p>
            <a:pPr algn="ctr">
              <a:defRPr sz="800" b="1" baseline="0">
                <a:solidFill>
                  <a:srgbClr val="3C4543"/>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in val="0"/>
        </c:scaling>
        <c:delete val="0"/>
        <c:axPos val="l"/>
        <c:minorGridlines>
          <c:spPr>
            <a:ln w="9525">
              <a:noFill/>
              <a:round/>
            </a:ln>
          </c:spPr>
        </c:minorGridlines>
        <c:numFmt formatCode="0%" sourceLinked="0"/>
        <c:majorTickMark val="out"/>
        <c:minorTickMark val="none"/>
        <c:tickLblPos val="nextTo"/>
        <c:spPr>
          <a:ln>
            <a:noFill/>
            <a:round/>
          </a:ln>
        </c:spPr>
        <c:txPr>
          <a:bodyPr/>
          <a:lstStyle/>
          <a:p>
            <a:pPr algn="ctr">
              <a:defRPr sz="900" b="1" baseline="0">
                <a:solidFill>
                  <a:srgbClr val="3C4543"/>
                </a:solidFill>
                <a:latin typeface="Open Sans"/>
                <a:ea typeface="Open Sans"/>
                <a:cs typeface="Open Sans"/>
              </a:defRPr>
            </a:pPr>
            <a:endParaRPr lang="en-US"/>
          </a:p>
        </c:txPr>
        <c:crossAx val="620271824"/>
        <c:crosses val="autoZero"/>
        <c:crossBetween val="between"/>
      </c:valAx>
      <c:spPr>
        <a:noFill/>
        <a:ln>
          <a:noFill/>
          <a:round/>
        </a:ln>
        <a:effectLst/>
      </c:spPr>
    </c:plotArea>
    <c:legend>
      <c:legendPos val="t"/>
      <c:layout>
        <c:manualLayout>
          <c:xMode val="edge"/>
          <c:yMode val="edge"/>
          <c:x val="0.17073933739623917"/>
          <c:y val="7.9821284021740282E-2"/>
          <c:w val="0.7912791118501491"/>
          <c:h val="3.5888743073782446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200" b="1" i="0" baseline="0">
                <a:solidFill>
                  <a:srgbClr val="3C4543"/>
                </a:solidFill>
                <a:latin typeface="Open Sans"/>
                <a:ea typeface="Open Sans"/>
                <a:cs typeface="Open Sans"/>
              </a:defRPr>
            </a:pPr>
            <a:r>
              <a:rPr lang="en-US" sz="1200" b="1" i="0" baseline="0">
                <a:solidFill>
                  <a:srgbClr val="3C4543"/>
                </a:solidFill>
                <a:latin typeface="Open Sans"/>
                <a:ea typeface="Open Sans"/>
                <a:cs typeface="Open Sans"/>
              </a:rPr>
              <a:t>Average Assessment Score:</a:t>
            </a:r>
          </a:p>
        </c:rich>
      </c:tx>
      <c:layout>
        <c:manualLayout>
          <c:xMode val="edge"/>
          <c:yMode val="edge"/>
          <c:x val="1.1347440112402126E-3"/>
          <c:y val="0"/>
        </c:manualLayout>
      </c:layout>
      <c:overlay val="0"/>
      <c:spPr>
        <a:noFill/>
        <a:ln>
          <a:noFill/>
          <a:round/>
        </a:ln>
        <a:effectLst/>
      </c:spPr>
    </c:title>
    <c:autoTitleDeleted val="0"/>
    <c:plotArea>
      <c:layout>
        <c:manualLayout>
          <c:layoutTarget val="inner"/>
          <c:xMode val="edge"/>
          <c:yMode val="edge"/>
          <c:x val="0.30972899667312559"/>
          <c:y val="0.21314899182511379"/>
          <c:w val="0.69027100332687441"/>
          <c:h val="0.65833134950204231"/>
        </c:manualLayout>
      </c:layout>
      <c:barChart>
        <c:barDir val="col"/>
        <c:grouping val="clustered"/>
        <c:varyColors val="0"/>
        <c:dLbls>
          <c:showLegendKey val="0"/>
          <c:showVal val="0"/>
          <c:showCatName val="0"/>
          <c:showSerName val="0"/>
          <c:showPercent val="0"/>
          <c:showBubbleSize val="0"/>
        </c:dLbls>
        <c:gapWidth val="150"/>
        <c:axId val="658684640"/>
        <c:axId val="668279488"/>
      </c:barChart>
      <c:catAx>
        <c:axId val="658684640"/>
        <c:scaling>
          <c:orientation val="minMax"/>
        </c:scaling>
        <c:delete val="0"/>
        <c:axPos val="b"/>
        <c:numFmt formatCode="General" sourceLinked="1"/>
        <c:majorTickMark val="out"/>
        <c:minorTickMark val="none"/>
        <c:tickLblPos val="nextTo"/>
        <c:spPr>
          <a:ln w="9525">
            <a:solidFill>
              <a:srgbClr val="E1E4E4"/>
            </a:solidFill>
            <a:prstDash val="solid"/>
            <a:round/>
          </a:ln>
        </c:spPr>
        <c:txPr>
          <a:bodyPr/>
          <a:lstStyle/>
          <a:p>
            <a:pPr algn="ctr">
              <a:defRPr sz="900" b="1" baseline="0">
                <a:solidFill>
                  <a:srgbClr val="3C4543"/>
                </a:solidFill>
                <a:latin typeface="Open Sans"/>
                <a:ea typeface="Open Sans"/>
                <a:cs typeface="Open Sans"/>
              </a:defRPr>
            </a:pPr>
            <a:endParaRPr lang="en-US"/>
          </a:p>
        </c:txPr>
        <c:crossAx val="668279488"/>
        <c:crosses val="autoZero"/>
        <c:auto val="1"/>
        <c:lblAlgn val="ctr"/>
        <c:lblOffset val="100"/>
        <c:noMultiLvlLbl val="0"/>
      </c:catAx>
      <c:valAx>
        <c:axId val="668279488"/>
        <c:scaling>
          <c:orientation val="minMax"/>
          <c:min val="0"/>
        </c:scaling>
        <c:delete val="1"/>
        <c:axPos val="l"/>
        <c:minorGridlines>
          <c:spPr>
            <a:ln w="9525">
              <a:noFill/>
              <a:round/>
            </a:ln>
          </c:spPr>
        </c:minorGridlines>
        <c:numFmt formatCode="0%" sourceLinked="0"/>
        <c:majorTickMark val="out"/>
        <c:minorTickMark val="none"/>
        <c:tickLblPos val="nextTo"/>
        <c:crossAx val="658684640"/>
        <c:crosses val="autoZero"/>
        <c:crossBetween val="between"/>
      </c:valAx>
      <c:spPr>
        <a:noFill/>
        <a:ln>
          <a:noFill/>
          <a:round/>
        </a:ln>
        <a:effectLst/>
      </c:spPr>
    </c:plotArea>
    <c:plotVisOnly val="1"/>
    <c:dispBlanksAs val="gap"/>
    <c:showDLblsOverMax val="0"/>
  </c:chart>
  <c:spPr>
    <a:noFill/>
    <a:ln>
      <a:noFill/>
      <a:round/>
    </a:ln>
    <a:effectLst/>
  </c:spPr>
  <c:txPr>
    <a:bodyPr/>
    <a:lstStyle/>
    <a:p>
      <a:pPr>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100"/>
            </a:pPr>
            <a:r>
              <a:rPr lang="en-US" sz="1100" b="1" i="0" baseline="0" dirty="0">
                <a:solidFill>
                  <a:srgbClr val="3C4543"/>
                </a:solidFill>
                <a:latin typeface="Open Sans"/>
                <a:ea typeface="Open Sans"/>
                <a:cs typeface="Open Sans"/>
              </a:rPr>
              <a:t>After Course</a:t>
            </a:r>
            <a:r>
              <a:rPr lang="en-US" sz="1100" b="1" i="1" baseline="0" dirty="0">
                <a:solidFill>
                  <a:srgbClr val="3C4543"/>
                </a:solidFill>
                <a:latin typeface="Open Sans"/>
                <a:ea typeface="Open Sans"/>
                <a:cs typeface="Open Sans"/>
              </a:rPr>
              <a:t> (Follow-Up Survey, Part Two; n = 2,171) </a:t>
            </a:r>
          </a:p>
        </c:rich>
      </c:tx>
      <c:overlay val="0"/>
      <c:spPr>
        <a:noFill/>
        <a:ln>
          <a:noFill/>
          <a:round/>
        </a:ln>
        <a:effectLst/>
      </c:spPr>
    </c:title>
    <c:autoTitleDeleted val="0"/>
    <c:plotArea>
      <c:layout>
        <c:manualLayout>
          <c:layoutTarget val="inner"/>
          <c:xMode val="edge"/>
          <c:yMode val="edge"/>
          <c:x val="0.4804575074667391"/>
          <c:y val="0.26800389175490996"/>
          <c:w val="0.5195424925332609"/>
          <c:h val="0.66808836395450555"/>
        </c:manualLayout>
      </c:layout>
      <c:barChart>
        <c:barDir val="bar"/>
        <c:grouping val="clustered"/>
        <c:varyColors val="0"/>
        <c:ser>
          <c:idx val="0"/>
          <c:order val="0"/>
          <c:tx>
            <c:strRef>
              <c:f>Sheet1!$B$1</c:f>
              <c:strCache>
                <c:ptCount val="1"/>
                <c:pt idx="0">
                  <c:v>I… (Actual norm)</c:v>
                </c:pt>
              </c:strCache>
            </c:strRef>
          </c:tx>
          <c:spPr>
            <a:solidFill>
              <a:srgbClr val="B1E7E0"/>
            </a:solidFill>
            <a:ln>
              <a:noFill/>
              <a:round/>
            </a:ln>
            <a:effectLst/>
          </c:spPr>
          <c:invertIfNegative val="0"/>
          <c:dLbls>
            <c:spPr>
              <a:noFill/>
              <a:ln>
                <a:noFill/>
                <a:round/>
              </a:ln>
              <a:effectLst/>
            </c:spPr>
            <c:txPr>
              <a:bodyPr/>
              <a:lstStyle/>
              <a:p>
                <a:pPr>
                  <a:defRPr sz="1000"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...believe it is healthy to discuss mental health concerns</c:v>
                </c:pt>
                <c:pt idx="1">
                  <c:v>…view mental health as an important priority in their lives</c:v>
                </c:pt>
                <c:pt idx="2">
                  <c:v>…would support someone if they  were seeking help for their mental health</c:v>
                </c:pt>
                <c:pt idx="3">
                  <c:v>…would think less a of a person who had received mental health treatment</c:v>
                </c:pt>
              </c:strCache>
            </c:strRef>
          </c:cat>
          <c:val>
            <c:numRef>
              <c:f>'Sheet1'!$B$2:$B$5</c:f>
              <c:numCache>
                <c:formatCode>0%</c:formatCode>
                <c:ptCount val="4"/>
                <c:pt idx="0">
                  <c:v>0.85</c:v>
                </c:pt>
                <c:pt idx="1">
                  <c:v>0.81</c:v>
                </c:pt>
                <c:pt idx="2">
                  <c:v>0.86</c:v>
                </c:pt>
                <c:pt idx="3">
                  <c:v>0.11</c:v>
                </c:pt>
              </c:numCache>
            </c:numRef>
          </c:val>
          <c:extLst>
            <c:ext xmlns:c16="http://schemas.microsoft.com/office/drawing/2014/chart" uri="{C3380CC4-5D6E-409C-BE32-E72D297353CC}">
              <c16:uniqueId val="{00000000-8103-4CA9-BFB7-ED158AA79E9A}"/>
            </c:ext>
          </c:extLst>
        </c:ser>
        <c:ser>
          <c:idx val="1"/>
          <c:order val="1"/>
          <c:tx>
            <c:strRef>
              <c:f>Sheet1!$C$1</c:f>
              <c:strCache>
                <c:ptCount val="1"/>
                <c:pt idx="0">
                  <c:v>My peers… (Perceived norm)</c:v>
                </c:pt>
              </c:strCache>
            </c:strRef>
          </c:tx>
          <c:spPr>
            <a:solidFill>
              <a:srgbClr val="14A197"/>
            </a:solidFill>
            <a:ln>
              <a:noFill/>
              <a:round/>
            </a:ln>
            <a:effectLst/>
          </c:spPr>
          <c:invertIfNegative val="0"/>
          <c:dLbls>
            <c:spPr>
              <a:noFill/>
              <a:ln>
                <a:noFill/>
                <a:round/>
              </a:ln>
              <a:effectLst/>
            </c:spPr>
            <c:txPr>
              <a:bodyPr/>
              <a:lstStyle/>
              <a:p>
                <a:pPr>
                  <a:defRPr sz="10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...believe it is healthy to discuss mental health concerns</c:v>
                </c:pt>
                <c:pt idx="1">
                  <c:v>…view mental health as an important priority in their lives</c:v>
                </c:pt>
                <c:pt idx="2">
                  <c:v>…would support someone if they  were seeking help for their mental health</c:v>
                </c:pt>
                <c:pt idx="3">
                  <c:v>…would think less a of a person who had received mental health treatment</c:v>
                </c:pt>
              </c:strCache>
            </c:strRef>
          </c:cat>
          <c:val>
            <c:numRef>
              <c:f>'Sheet1'!$C$2:$C$5</c:f>
              <c:numCache>
                <c:formatCode>0%</c:formatCode>
                <c:ptCount val="4"/>
                <c:pt idx="0">
                  <c:v>0.79</c:v>
                </c:pt>
                <c:pt idx="1">
                  <c:v>0.76</c:v>
                </c:pt>
                <c:pt idx="2">
                  <c:v>0.82</c:v>
                </c:pt>
                <c:pt idx="3">
                  <c:v>0.16</c:v>
                </c:pt>
              </c:numCache>
            </c:numRef>
          </c:val>
          <c:extLst>
            <c:ext xmlns:c16="http://schemas.microsoft.com/office/drawing/2014/chart" uri="{C3380CC4-5D6E-409C-BE32-E72D297353CC}">
              <c16:uniqueId val="{00000001-8103-4CA9-BFB7-ED158AA79E9A}"/>
            </c:ext>
          </c:extLst>
        </c:ser>
        <c:dLbls>
          <c:dLblPos val="inEnd"/>
          <c:showLegendKey val="0"/>
          <c:showVal val="1"/>
          <c:showCatName val="0"/>
          <c:showSerName val="0"/>
          <c:showPercent val="0"/>
          <c:showBubbleSize val="0"/>
        </c:dLbls>
        <c:gapWidth val="26"/>
        <c:overlap val="-1"/>
        <c:axId val="1007112432"/>
        <c:axId val="1007108176"/>
      </c:barChart>
      <c:catAx>
        <c:axId val="1007112432"/>
        <c:scaling>
          <c:orientation val="maxMin"/>
        </c:scaling>
        <c:delete val="0"/>
        <c:axPos val="l"/>
        <c:numFmt formatCode="General" sourceLinked="1"/>
        <c:majorTickMark val="out"/>
        <c:minorTickMark val="none"/>
        <c:tickLblPos val="nextTo"/>
        <c:spPr>
          <a:ln w="9525">
            <a:solidFill>
              <a:srgbClr val="E1E4E4"/>
            </a:solidFill>
            <a:prstDash val="solid"/>
            <a:round/>
          </a:ln>
        </c:spPr>
        <c:txPr>
          <a:bodyPr rot="0"/>
          <a:lstStyle/>
          <a:p>
            <a:pPr algn="ctr">
              <a:defRPr baseline="0">
                <a:solidFill>
                  <a:srgbClr val="3C4543"/>
                </a:solidFill>
                <a:latin typeface="Open Sans"/>
                <a:ea typeface="Open Sans"/>
                <a:cs typeface="Open Sans"/>
              </a:defRPr>
            </a:pPr>
            <a:endParaRPr lang="en-US"/>
          </a:p>
        </c:txPr>
        <c:crossAx val="1007108176"/>
        <c:crosses val="autoZero"/>
        <c:auto val="1"/>
        <c:lblAlgn val="ctr"/>
        <c:lblOffset val="100"/>
        <c:noMultiLvlLbl val="0"/>
      </c:catAx>
      <c:valAx>
        <c:axId val="1007108176"/>
        <c:scaling>
          <c:orientation val="minMax"/>
          <c:max val="1"/>
          <c:min val="0"/>
        </c:scaling>
        <c:delete val="1"/>
        <c:axPos val="t"/>
        <c:minorGridlines>
          <c:spPr>
            <a:ln w="9525">
              <a:noFill/>
              <a:round/>
            </a:ln>
          </c:spPr>
        </c:minorGridlines>
        <c:numFmt formatCode="0%" sourceLinked="1"/>
        <c:majorTickMark val="out"/>
        <c:minorTickMark val="none"/>
        <c:tickLblPos val="nextTo"/>
        <c:crossAx val="1007112432"/>
        <c:crosses val="autoZero"/>
        <c:crossBetween val="between"/>
      </c:valAx>
      <c:spPr>
        <a:noFill/>
        <a:ln>
          <a:noFill/>
          <a:round/>
        </a:ln>
        <a:effectLst/>
      </c:spPr>
    </c:plotArea>
    <c:legend>
      <c:legendPos val="t"/>
      <c:overlay val="0"/>
      <c:spPr>
        <a:noFill/>
        <a:ln>
          <a:noFill/>
          <a:round/>
        </a:ln>
        <a:effectLst/>
      </c:spPr>
      <c:txPr>
        <a:bodyPr/>
        <a:lstStyle/>
        <a:p>
          <a:pPr>
            <a:defRPr sz="10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100"/>
            </a:pPr>
            <a:r>
              <a:rPr lang="en-US" sz="1100" b="1" i="0" baseline="0" dirty="0">
                <a:solidFill>
                  <a:srgbClr val="3C4543"/>
                </a:solidFill>
                <a:latin typeface="Open Sans"/>
                <a:ea typeface="Open Sans"/>
                <a:cs typeface="Open Sans"/>
              </a:rPr>
              <a:t>Before Course</a:t>
            </a:r>
            <a:r>
              <a:rPr lang="en-US" sz="1100" b="1" i="1" baseline="0" dirty="0">
                <a:solidFill>
                  <a:srgbClr val="3C4543"/>
                </a:solidFill>
                <a:latin typeface="Open Sans"/>
                <a:ea typeface="Open Sans"/>
                <a:cs typeface="Open Sans"/>
              </a:rPr>
              <a:t> (Pre-Course Survey;  n = 3,742) </a:t>
            </a:r>
          </a:p>
        </c:rich>
      </c:tx>
      <c:overlay val="0"/>
      <c:spPr>
        <a:noFill/>
        <a:ln>
          <a:noFill/>
          <a:round/>
        </a:ln>
        <a:effectLst/>
      </c:spPr>
    </c:title>
    <c:autoTitleDeleted val="0"/>
    <c:plotArea>
      <c:layout>
        <c:manualLayout>
          <c:layoutTarget val="inner"/>
          <c:xMode val="edge"/>
          <c:yMode val="edge"/>
          <c:x val="0.4804575074667391"/>
          <c:y val="0.26800389175490996"/>
          <c:w val="0.5195424925332609"/>
          <c:h val="0.66808836395450555"/>
        </c:manualLayout>
      </c:layout>
      <c:barChart>
        <c:barDir val="bar"/>
        <c:grouping val="clustered"/>
        <c:varyColors val="0"/>
        <c:ser>
          <c:idx val="0"/>
          <c:order val="0"/>
          <c:tx>
            <c:strRef>
              <c:f>Sheet1!$B$1</c:f>
              <c:strCache>
                <c:ptCount val="1"/>
                <c:pt idx="0">
                  <c:v>I… (Actual norm)</c:v>
                </c:pt>
              </c:strCache>
            </c:strRef>
          </c:tx>
          <c:spPr>
            <a:solidFill>
              <a:srgbClr val="B1E7E0"/>
            </a:solidFill>
            <a:ln>
              <a:noFill/>
              <a:round/>
            </a:ln>
            <a:effectLst/>
          </c:spPr>
          <c:invertIfNegative val="0"/>
          <c:dLbls>
            <c:spPr>
              <a:noFill/>
              <a:ln>
                <a:noFill/>
                <a:round/>
              </a:ln>
              <a:effectLst/>
            </c:spPr>
            <c:txPr>
              <a:bodyPr/>
              <a:lstStyle/>
              <a:p>
                <a:pPr>
                  <a:defRPr sz="1000" b="1" baseline="0">
                    <a:solidFill>
                      <a:srgbClr val="3C4543"/>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…believe it is healthy to discuss mental health concerns</c:v>
                </c:pt>
                <c:pt idx="1">
                  <c:v>…view mental health as an important priority in their lives</c:v>
                </c:pt>
                <c:pt idx="2">
                  <c:v>…would support someone if they  were seeking help for their mental health</c:v>
                </c:pt>
                <c:pt idx="3">
                  <c:v>…would think less a of a person who had received mental health treatment</c:v>
                </c:pt>
              </c:strCache>
            </c:strRef>
          </c:cat>
          <c:val>
            <c:numRef>
              <c:f>'Sheet1'!$B$2:$B$5</c:f>
              <c:numCache>
                <c:formatCode>0%</c:formatCode>
                <c:ptCount val="4"/>
                <c:pt idx="0">
                  <c:v>0.87</c:v>
                </c:pt>
                <c:pt idx="1">
                  <c:v>0.83</c:v>
                </c:pt>
                <c:pt idx="2">
                  <c:v>0.9</c:v>
                </c:pt>
                <c:pt idx="3">
                  <c:v>0.09</c:v>
                </c:pt>
              </c:numCache>
            </c:numRef>
          </c:val>
          <c:extLst>
            <c:ext xmlns:c16="http://schemas.microsoft.com/office/drawing/2014/chart" uri="{C3380CC4-5D6E-409C-BE32-E72D297353CC}">
              <c16:uniqueId val="{00000000-965D-45B9-8F91-4CFA2DE25F73}"/>
            </c:ext>
          </c:extLst>
        </c:ser>
        <c:ser>
          <c:idx val="1"/>
          <c:order val="1"/>
          <c:tx>
            <c:strRef>
              <c:f>Sheet1!$C$1</c:f>
              <c:strCache>
                <c:ptCount val="1"/>
                <c:pt idx="0">
                  <c:v>My peers… (Perceived norm)</c:v>
                </c:pt>
              </c:strCache>
            </c:strRef>
          </c:tx>
          <c:spPr>
            <a:solidFill>
              <a:srgbClr val="14A197"/>
            </a:solidFill>
            <a:ln>
              <a:noFill/>
              <a:round/>
            </a:ln>
            <a:effectLst/>
          </c:spPr>
          <c:invertIfNegative val="0"/>
          <c:dLbls>
            <c:spPr>
              <a:noFill/>
              <a:ln>
                <a:noFill/>
                <a:round/>
              </a:ln>
              <a:effectLst/>
            </c:spPr>
            <c:txPr>
              <a:bodyPr/>
              <a:lstStyle/>
              <a:p>
                <a:pPr>
                  <a:defRPr sz="1000" b="1" baseline="0">
                    <a:solidFill>
                      <a:srgbClr val="FFFFFF"/>
                    </a:solidFill>
                    <a:latin typeface="Open Sans"/>
                    <a:ea typeface="Open Sans"/>
                    <a:cs typeface="Open San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'Sheet1'!$A$2:$A$5</c:f>
              <c:strCache>
                <c:ptCount val="4"/>
                <c:pt idx="0">
                  <c:v>…believe it is healthy to discuss mental health concerns</c:v>
                </c:pt>
                <c:pt idx="1">
                  <c:v>…view mental health as an important priority in their lives</c:v>
                </c:pt>
                <c:pt idx="2">
                  <c:v>…would support someone if they  were seeking help for their mental health</c:v>
                </c:pt>
                <c:pt idx="3">
                  <c:v>…would think less a of a person who had received mental health treatment</c:v>
                </c:pt>
              </c:strCache>
            </c:strRef>
          </c:cat>
          <c:val>
            <c:numRef>
              <c:f>'Sheet1'!$C$2:$C$5</c:f>
              <c:numCache>
                <c:formatCode>0%</c:formatCode>
                <c:ptCount val="4"/>
                <c:pt idx="0">
                  <c:v>0.79</c:v>
                </c:pt>
                <c:pt idx="1">
                  <c:v>0.75</c:v>
                </c:pt>
                <c:pt idx="2">
                  <c:v>0.82</c:v>
                </c:pt>
                <c:pt idx="3">
                  <c:v>0.19</c:v>
                </c:pt>
              </c:numCache>
            </c:numRef>
          </c:val>
          <c:extLst>
            <c:ext xmlns:c16="http://schemas.microsoft.com/office/drawing/2014/chart" uri="{C3380CC4-5D6E-409C-BE32-E72D297353CC}">
              <c16:uniqueId val="{00000001-965D-45B9-8F91-4CFA2DE25F73}"/>
            </c:ext>
          </c:extLst>
        </c:ser>
        <c:dLbls>
          <c:dLblPos val="inEnd"/>
          <c:showLegendKey val="0"/>
          <c:showVal val="1"/>
          <c:showCatName val="0"/>
          <c:showSerName val="0"/>
          <c:showPercent val="0"/>
          <c:showBubbleSize val="0"/>
        </c:dLbls>
        <c:gapWidth val="26"/>
        <c:overlap val="-1"/>
        <c:axId val="1007112432"/>
        <c:axId val="1007108176"/>
      </c:barChart>
      <c:catAx>
        <c:axId val="1007112432"/>
        <c:scaling>
          <c:orientation val="maxMin"/>
        </c:scaling>
        <c:delete val="0"/>
        <c:axPos val="l"/>
        <c:numFmt formatCode="General" sourceLinked="1"/>
        <c:majorTickMark val="out"/>
        <c:minorTickMark val="none"/>
        <c:tickLblPos val="nextTo"/>
        <c:spPr>
          <a:ln w="9525">
            <a:solidFill>
              <a:srgbClr val="E1E4E4"/>
            </a:solidFill>
            <a:prstDash val="solid"/>
            <a:round/>
          </a:ln>
        </c:spPr>
        <c:txPr>
          <a:bodyPr rot="0"/>
          <a:lstStyle/>
          <a:p>
            <a:pPr algn="ctr">
              <a:defRPr baseline="0">
                <a:solidFill>
                  <a:srgbClr val="3C4543"/>
                </a:solidFill>
                <a:latin typeface="Open Sans"/>
                <a:ea typeface="Open Sans"/>
                <a:cs typeface="Open Sans"/>
              </a:defRPr>
            </a:pPr>
            <a:endParaRPr lang="en-US"/>
          </a:p>
        </c:txPr>
        <c:crossAx val="1007108176"/>
        <c:crosses val="autoZero"/>
        <c:auto val="1"/>
        <c:lblAlgn val="ctr"/>
        <c:lblOffset val="100"/>
        <c:noMultiLvlLbl val="0"/>
      </c:catAx>
      <c:valAx>
        <c:axId val="1007108176"/>
        <c:scaling>
          <c:orientation val="minMax"/>
          <c:max val="1"/>
          <c:min val="0"/>
        </c:scaling>
        <c:delete val="1"/>
        <c:axPos val="t"/>
        <c:minorGridlines>
          <c:spPr>
            <a:ln w="9525">
              <a:noFill/>
              <a:round/>
            </a:ln>
          </c:spPr>
        </c:minorGridlines>
        <c:numFmt formatCode="0%" sourceLinked="1"/>
        <c:majorTickMark val="out"/>
        <c:minorTickMark val="none"/>
        <c:tickLblPos val="nextTo"/>
        <c:crossAx val="1007112432"/>
        <c:crosses val="autoZero"/>
        <c:crossBetween val="between"/>
      </c:valAx>
      <c:spPr>
        <a:noFill/>
        <a:ln>
          <a:noFill/>
          <a:round/>
        </a:ln>
        <a:effectLst/>
      </c:spPr>
    </c:plotArea>
    <c:legend>
      <c:legendPos val="t"/>
      <c:overlay val="0"/>
      <c:spPr>
        <a:noFill/>
        <a:ln>
          <a:noFill/>
          <a:round/>
        </a:ln>
        <a:effectLst/>
      </c:spPr>
      <c:txPr>
        <a:bodyPr/>
        <a:lstStyle/>
        <a:p>
          <a:pPr>
            <a:defRPr sz="10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lang="en-US" sz="1600" b="1" i="0" baseline="0">
                <a:solidFill>
                  <a:srgbClr val="3C4543"/>
                </a:solidFill>
                <a:latin typeface="Open Sans"/>
                <a:ea typeface="Open Sans"/>
                <a:cs typeface="Open Sans"/>
              </a:defRPr>
            </a:pPr>
            <a:r>
              <a:rPr lang="en-US" sz="1600" b="1" i="0" baseline="0">
                <a:solidFill>
                  <a:srgbClr val="3C4543"/>
                </a:solidFill>
                <a:latin typeface="Open Sans"/>
                <a:ea typeface="Open Sans"/>
                <a:cs typeface="Open Sans"/>
              </a:rPr>
              <a:t>Barriers to Accessing Care</a:t>
            </a:r>
          </a:p>
        </c:rich>
      </c:tx>
      <c:layout>
        <c:manualLayout>
          <c:xMode val="edge"/>
          <c:yMode val="edge"/>
          <c:x val="3.3440768657524047E-3"/>
          <c:y val="0"/>
        </c:manualLayout>
      </c:layout>
      <c:overlay val="0"/>
      <c:spPr>
        <a:noFill/>
        <a:ln>
          <a:noFill/>
          <a:round/>
        </a:ln>
        <a:effectLst/>
      </c:spPr>
    </c:title>
    <c:autoTitleDeleted val="0"/>
    <c:plotArea>
      <c:layout>
        <c:manualLayout>
          <c:layoutTarget val="inner"/>
          <c:xMode val="edge"/>
          <c:yMode val="edge"/>
          <c:x val="0.29478736235938269"/>
          <c:y val="0.2124017489777226"/>
          <c:w val="0.67885990946965036"/>
          <c:h val="0.74979321857858006"/>
        </c:manualLayout>
      </c:layout>
      <c:barChart>
        <c:barDir val="bar"/>
        <c:grouping val="clustered"/>
        <c:varyColors val="0"/>
        <c:ser>
          <c:idx val="0"/>
          <c:order val="0"/>
          <c:tx>
            <c:strRef>
              <c:f>Sheet1!$B$1</c:f>
              <c:strCache>
                <c:ptCount val="1"/>
                <c:pt idx="0">
                  <c:v>Your Institution</c:v>
                </c:pt>
              </c:strCache>
            </c:strRef>
          </c:tx>
          <c:spPr>
            <a:solidFill>
              <a:srgbClr val="1990C2"/>
            </a:solidFill>
            <a:ln>
              <a:noFill/>
              <a:round/>
            </a:ln>
            <a:effectLst/>
          </c:spPr>
          <c:invertIfNegative val="0"/>
          <c:dLbls>
            <c:spPr>
              <a:noFill/>
              <a:ln>
                <a:noFill/>
                <a:round/>
              </a:ln>
              <a:effectLst/>
            </c:spPr>
            <c:txPr>
              <a:bodyPr/>
              <a:lstStyle/>
              <a:p>
                <a:pPr>
                  <a:defRPr sz="10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'Sheet1'!$A$2:$A$8</c:f>
              <c:strCache>
                <c:ptCount val="7"/>
                <c:pt idx="0">
                  <c:v>Not enough time</c:v>
                </c:pt>
                <c:pt idx="1">
                  <c:v>Prefer to deal on my own or with friends / family</c:v>
                </c:pt>
                <c:pt idx="2">
                  <c:v>Financial Reasons</c:v>
                </c:pt>
                <c:pt idx="3">
                  <c:v>Unsure where to go</c:v>
                </c:pt>
                <c:pt idx="4">
                  <c:v>Difficulty finding an available appointment</c:v>
                </c:pt>
                <c:pt idx="5">
                  <c:v>Other barriers</c:v>
                </c:pt>
                <c:pt idx="6">
                  <c:v>No barriers</c:v>
                </c:pt>
              </c:strCache>
            </c:strRef>
          </c:cat>
          <c:val>
            <c:numRef>
              <c:f>'Sheet1'!$B$2:$B$8</c:f>
              <c:numCache>
                <c:formatCode>0%</c:formatCode>
                <c:ptCount val="7"/>
                <c:pt idx="0">
                  <c:v>0.41</c:v>
                </c:pt>
                <c:pt idx="1">
                  <c:v>0.22</c:v>
                </c:pt>
                <c:pt idx="2">
                  <c:v>0.27</c:v>
                </c:pt>
                <c:pt idx="3">
                  <c:v>0.19</c:v>
                </c:pt>
                <c:pt idx="4">
                  <c:v>0.14000000000000001</c:v>
                </c:pt>
                <c:pt idx="5">
                  <c:v>0.05</c:v>
                </c:pt>
                <c:pt idx="6">
                  <c:v>0.32</c:v>
                </c:pt>
              </c:numCache>
            </c:numRef>
          </c:val>
          <c:extLst>
            <c:ext xmlns:c16="http://schemas.microsoft.com/office/drawing/2014/chart" uri="{C3380CC4-5D6E-409C-BE32-E72D297353CC}">
              <c16:uniqueId val="{00000000-785E-4ED1-B5DA-7CC901A66A83}"/>
            </c:ext>
          </c:extLst>
        </c:ser>
        <c:ser>
          <c:idx val="1"/>
          <c:order val="1"/>
          <c:tx>
            <c:strRef>
              <c:f>Sheet1!$C$1</c:f>
              <c:strCache>
                <c:ptCount val="1"/>
                <c:pt idx="0">
                  <c:v>Peer Institutions</c:v>
                </c:pt>
              </c:strCache>
            </c:strRef>
          </c:tx>
          <c:spPr>
            <a:solidFill>
              <a:srgbClr val="B2E1F5"/>
            </a:solidFill>
            <a:ln>
              <a:noFill/>
              <a:round/>
            </a:ln>
            <a:effectLst/>
          </c:spPr>
          <c:invertIfNegative val="0"/>
          <c:dLbls>
            <c:spPr>
              <a:noFill/>
              <a:ln>
                <a:noFill/>
                <a:round/>
              </a:ln>
              <a:effectLst/>
            </c:spPr>
            <c:txPr>
              <a:bodyPr/>
              <a:lstStyle/>
              <a:p>
                <a:pPr>
                  <a:defRPr sz="1000" b="1" baseline="0">
                    <a:solidFill>
                      <a:srgbClr val="3C4543"/>
                    </a:solidFill>
                    <a:latin typeface="Open Sans"/>
                    <a:ea typeface="Open Sans"/>
                    <a:cs typeface="Open San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rgbClr val="B8C1C1"/>
                      </a:solidFill>
                      <a:prstDash val="solid"/>
                      <a:round/>
                    </a:ln>
                  </c:spPr>
                </c15:leaderLines>
              </c:ext>
            </c:extLst>
          </c:dLbls>
          <c:cat>
            <c:strRef>
              <c:f>'Sheet1'!$A$2:$A$8</c:f>
              <c:strCache>
                <c:ptCount val="7"/>
                <c:pt idx="0">
                  <c:v>Not enough time</c:v>
                </c:pt>
                <c:pt idx="1">
                  <c:v>Prefer to deal on my own or with friends / family</c:v>
                </c:pt>
                <c:pt idx="2">
                  <c:v>Financial Reasons</c:v>
                </c:pt>
                <c:pt idx="3">
                  <c:v>Unsure where to go</c:v>
                </c:pt>
                <c:pt idx="4">
                  <c:v>Difficulty finding an available appointment</c:v>
                </c:pt>
                <c:pt idx="5">
                  <c:v>Other barriers</c:v>
                </c:pt>
                <c:pt idx="6">
                  <c:v>No barriers</c:v>
                </c:pt>
              </c:strCache>
            </c:strRef>
          </c:cat>
          <c:val>
            <c:numRef>
              <c:f>'Sheet1'!$C$2:$C$8</c:f>
              <c:numCache>
                <c:formatCode>0%</c:formatCode>
                <c:ptCount val="7"/>
                <c:pt idx="0">
                  <c:v>0.42</c:v>
                </c:pt>
                <c:pt idx="1">
                  <c:v>0.26</c:v>
                </c:pt>
                <c:pt idx="2">
                  <c:v>0.25</c:v>
                </c:pt>
                <c:pt idx="3">
                  <c:v>0.22</c:v>
                </c:pt>
                <c:pt idx="4">
                  <c:v>0.21</c:v>
                </c:pt>
                <c:pt idx="5">
                  <c:v>0.06</c:v>
                </c:pt>
                <c:pt idx="6">
                  <c:v>0.3</c:v>
                </c:pt>
              </c:numCache>
            </c:numRef>
          </c:val>
          <c:extLst>
            <c:ext xmlns:c16="http://schemas.microsoft.com/office/drawing/2014/chart" uri="{C3380CC4-5D6E-409C-BE32-E72D297353CC}">
              <c16:uniqueId val="{00000001-785E-4ED1-B5DA-7CC901A66A83}"/>
            </c:ext>
          </c:extLst>
        </c:ser>
        <c:dLbls>
          <c:dLblPos val="inEnd"/>
          <c:showLegendKey val="0"/>
          <c:showVal val="1"/>
          <c:showCatName val="0"/>
          <c:showSerName val="0"/>
          <c:showPercent val="0"/>
          <c:showBubbleSize val="0"/>
        </c:dLbls>
        <c:gapWidth val="56"/>
        <c:axId val="620271824"/>
        <c:axId val="656148432"/>
      </c:barChart>
      <c:catAx>
        <c:axId val="620271824"/>
        <c:scaling>
          <c:orientation val="maxMin"/>
        </c:scaling>
        <c:delete val="0"/>
        <c:axPos val="l"/>
        <c:numFmt formatCode="General" sourceLinked="1"/>
        <c:majorTickMark val="out"/>
        <c:minorTickMark val="none"/>
        <c:tickLblPos val="nextTo"/>
        <c:spPr>
          <a:ln w="9525">
            <a:noFill/>
            <a:round/>
          </a:ln>
        </c:spPr>
        <c:txPr>
          <a:bodyPr/>
          <a:lstStyle/>
          <a:p>
            <a:pPr algn="ctr">
              <a:defRPr b="1" baseline="0">
                <a:solidFill>
                  <a:srgbClr val="3C4543"/>
                </a:solidFill>
                <a:latin typeface="Open Sans"/>
                <a:ea typeface="Open Sans"/>
                <a:cs typeface="Open Sans"/>
              </a:defRPr>
            </a:pPr>
            <a:endParaRPr lang="en-US"/>
          </a:p>
        </c:txPr>
        <c:crossAx val="656148432"/>
        <c:crosses val="autoZero"/>
        <c:auto val="1"/>
        <c:lblAlgn val="ctr"/>
        <c:lblOffset val="100"/>
        <c:noMultiLvlLbl val="0"/>
      </c:catAx>
      <c:valAx>
        <c:axId val="656148432"/>
        <c:scaling>
          <c:orientation val="minMax"/>
          <c:min val="0"/>
        </c:scaling>
        <c:delete val="1"/>
        <c:axPos val="t"/>
        <c:minorGridlines>
          <c:spPr>
            <a:ln w="9525">
              <a:noFill/>
              <a:round/>
            </a:ln>
          </c:spPr>
        </c:minorGridlines>
        <c:numFmt formatCode="0%" sourceLinked="0"/>
        <c:majorTickMark val="out"/>
        <c:minorTickMark val="none"/>
        <c:tickLblPos val="nextTo"/>
        <c:crossAx val="620271824"/>
        <c:crosses val="autoZero"/>
        <c:crossBetween val="between"/>
      </c:valAx>
      <c:spPr>
        <a:noFill/>
        <a:ln>
          <a:noFill/>
          <a:round/>
        </a:ln>
        <a:effectLst/>
      </c:spPr>
    </c:plotArea>
    <c:legend>
      <c:legendPos val="t"/>
      <c:layout>
        <c:manualLayout>
          <c:xMode val="edge"/>
          <c:yMode val="edge"/>
          <c:x val="0.44077889280455268"/>
          <c:y val="0.11987531932340233"/>
          <c:w val="0.5510327322765205"/>
          <c:h val="4.1385298860652238E-2"/>
        </c:manualLayout>
      </c:layout>
      <c:overlay val="0"/>
      <c:spPr>
        <a:noFill/>
        <a:ln>
          <a:noFill/>
          <a:round/>
        </a:ln>
        <a:effectLst/>
      </c:spPr>
      <c:txPr>
        <a:bodyPr/>
        <a:lstStyle/>
        <a:p>
          <a:pPr>
            <a:defRPr sz="1100" b="1" baseline="0">
              <a:solidFill>
                <a:srgbClr val="3C4543"/>
              </a:solidFill>
              <a:latin typeface="Open Sans"/>
              <a:ea typeface="Open Sans"/>
              <a:cs typeface="Open Sans"/>
            </a:defRPr>
          </a:pPr>
          <a:endParaRPr lang="en-US"/>
        </a:p>
      </c:txPr>
    </c:legend>
    <c:plotVisOnly val="1"/>
    <c:dispBlanksAs val="gap"/>
    <c:showDLblsOverMax val="0"/>
  </c:chart>
  <c:spPr>
    <a:noFill/>
    <a:ln>
      <a:noFill/>
      <a:round/>
    </a:ln>
    <a:effectLst/>
  </c:spPr>
  <c:txPr>
    <a:bodyPr/>
    <a:lstStyle/>
    <a:p>
      <a:pPr>
        <a:defRPr sz="80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F9811-C89F-4BBD-92A9-CACABFDDA257}" type="doc">
      <dgm:prSet loTypeId="urn:microsoft.com/office/officeart/2005/8/layout/pyramid1" loCatId="pyramid" qsTypeId="urn:microsoft.com/office/officeart/2005/8/quickstyle/simple1" csTypeId="urn:microsoft.com/office/officeart/2005/8/colors/accent1_2" phldr="1"/>
      <dgm:spPr/>
      <dgm:t>
        <a:bodyPr wrap="square"/>
        <a:lstStyle/>
        <a:p>
          <a:endParaRPr/>
        </a:p>
      </dgm:t>
    </dgm:pt>
    <dgm:pt modelId="{03C38BEA-50DC-48E4-9D2C-6A6C77EF4F49}">
      <dgm:prSet phldrT="[Text]" custT="1"/>
      <dgm:spPr bwMode="white">
        <a:solidFill>
          <a:schemeClr val="accent2">
            <a:lumMod val="40000"/>
            <a:lumOff val="60000"/>
          </a:schemeClr>
        </a:solidFill>
        <a:ln w="19050">
          <a:solidFill>
            <a:schemeClr val="bg1"/>
          </a:solidFill>
          <a:headEnd type="none"/>
          <a:tailEnd type="none"/>
        </a:ln>
      </dgm:spPr>
      <dgm:t>
        <a:bodyPr wrap="square" tIns="720000"/>
        <a:lstStyle/>
        <a:p>
          <a:endParaRPr lang="th-TH" sz="1000" b="1" dirty="0">
            <a:solidFill>
              <a:schemeClr val="tx1"/>
            </a:solidFill>
            <a:latin typeface="Open Sans"/>
            <a:ea typeface="Open Sans"/>
          </a:endParaRPr>
        </a:p>
      </dgm:t>
    </dgm:pt>
    <dgm:pt modelId="{619B81BC-D2F4-463A-B1C2-A16115588C75}" type="parTrans" cxnId="{5A5B0645-B4C5-4751-A6E3-FB0E4EDDC8BA}">
      <dgm:prSet/>
      <dgm:spPr/>
      <dgm:t>
        <a:bodyPr wrap="square"/>
        <a:lstStyle/>
        <a:p>
          <a:endParaRPr lang="th-TH" sz="1000" b="1" dirty="0">
            <a:solidFill>
              <a:schemeClr val="bg1"/>
            </a:solidFill>
            <a:latin typeface="Open Sans"/>
            <a:ea typeface="Open Sans"/>
          </a:endParaRPr>
        </a:p>
      </dgm:t>
    </dgm:pt>
    <dgm:pt modelId="{D3C8BB69-A5BA-4FAA-8067-A98DE6F526D0}" type="sibTrans" cxnId="{5A5B0645-B4C5-4751-A6E3-FB0E4EDDC8BA}">
      <dgm:prSet/>
      <dgm:spPr/>
      <dgm:t>
        <a:bodyPr wrap="square"/>
        <a:lstStyle/>
        <a:p>
          <a:endParaRPr lang="th-TH" sz="1000" b="1" dirty="0">
            <a:solidFill>
              <a:schemeClr val="bg1"/>
            </a:solidFill>
            <a:latin typeface="Open Sans"/>
            <a:ea typeface="Open Sans"/>
          </a:endParaRPr>
        </a:p>
      </dgm:t>
    </dgm:pt>
    <dgm:pt modelId="{4F5C7F75-0DE7-4735-891A-0C26C31479C2}">
      <dgm:prSet phldrT="[Text]" custT="1"/>
      <dgm:spPr bwMode="white">
        <a:solidFill>
          <a:schemeClr val="accent2"/>
        </a:solidFill>
        <a:ln w="19050">
          <a:solidFill>
            <a:schemeClr val="bg1"/>
          </a:solidFill>
          <a:headEnd type="none"/>
          <a:tailEnd type="none"/>
        </a:ln>
      </dgm:spPr>
      <dgm:t>
        <a:bodyPr wrap="square" tIns="288000" bIns="36000" anchor="t"/>
        <a:lstStyle/>
        <a:p>
          <a:r>
            <a:rPr lang="en-US" sz="1200" b="1" dirty="0">
              <a:solidFill>
                <a:schemeClr val="bg1"/>
              </a:solidFill>
              <a:latin typeface="Open Sans"/>
              <a:ea typeface="Open Sans"/>
              <a:cs typeface="Open Sans"/>
            </a:rPr>
            <a:t>Policy</a:t>
          </a:r>
          <a:endParaRPr lang="th-TH" sz="1200" b="1" dirty="0">
            <a:solidFill>
              <a:schemeClr val="bg1"/>
            </a:solidFill>
            <a:latin typeface="Open Sans"/>
            <a:ea typeface="Open Sans"/>
          </a:endParaRPr>
        </a:p>
      </dgm:t>
    </dgm:pt>
    <dgm:pt modelId="{26EECB4D-C913-4BBD-BCAE-6203B3CAF63A}" type="parTrans" cxnId="{ADA7C5F3-E360-46A8-840F-24BECA86AE6D}">
      <dgm:prSet/>
      <dgm:spPr/>
      <dgm:t>
        <a:bodyPr wrap="square"/>
        <a:lstStyle/>
        <a:p>
          <a:endParaRPr lang="th-TH" sz="1000" b="1" dirty="0">
            <a:solidFill>
              <a:schemeClr val="bg1"/>
            </a:solidFill>
            <a:latin typeface="Open Sans"/>
            <a:ea typeface="Open Sans"/>
          </a:endParaRPr>
        </a:p>
      </dgm:t>
    </dgm:pt>
    <dgm:pt modelId="{3704374D-BD8E-4390-BFE3-3BD6C3F7B118}" type="sibTrans" cxnId="{ADA7C5F3-E360-46A8-840F-24BECA86AE6D}">
      <dgm:prSet/>
      <dgm:spPr/>
      <dgm:t>
        <a:bodyPr wrap="square"/>
        <a:lstStyle/>
        <a:p>
          <a:endParaRPr lang="th-TH" sz="1000" b="1" dirty="0">
            <a:solidFill>
              <a:schemeClr val="bg1"/>
            </a:solidFill>
            <a:latin typeface="Open Sans"/>
            <a:ea typeface="Open Sans"/>
          </a:endParaRPr>
        </a:p>
      </dgm:t>
    </dgm:pt>
    <dgm:pt modelId="{028C942A-2A76-43F8-9FA6-52BD27CA088F}">
      <dgm:prSet phldrT="[Text]" custT="1"/>
      <dgm:spPr bwMode="white">
        <a:solidFill>
          <a:schemeClr val="accent1"/>
        </a:solidFill>
        <a:ln w="19050">
          <a:solidFill>
            <a:schemeClr val="bg1"/>
          </a:solidFill>
          <a:headEnd type="none"/>
          <a:tailEnd type="none"/>
        </a:ln>
      </dgm:spPr>
      <dgm:t>
        <a:bodyPr wrap="square" tIns="288000" bIns="36000" anchor="t"/>
        <a:lstStyle/>
        <a:p>
          <a:r>
            <a:rPr lang="en-US" sz="1200" b="0" dirty="0">
              <a:solidFill>
                <a:schemeClr val="bg1"/>
              </a:solidFill>
              <a:latin typeface="Open Sans"/>
              <a:ea typeface="Open Sans"/>
              <a:cs typeface="Open Sans"/>
            </a:rPr>
            <a:t>Institutionalization</a:t>
          </a:r>
          <a:endParaRPr lang="th-TH" sz="1200" b="0" dirty="0">
            <a:solidFill>
              <a:schemeClr val="bg1"/>
            </a:solidFill>
            <a:latin typeface="Open Sans"/>
            <a:ea typeface="Open Sans"/>
          </a:endParaRPr>
        </a:p>
      </dgm:t>
    </dgm:pt>
    <dgm:pt modelId="{83FE4639-5066-4BF6-8F8C-F36F08E351B6}" type="parTrans" cxnId="{C906EF4E-E795-4BF6-B1F0-27C7E4A50C12}">
      <dgm:prSet/>
      <dgm:spPr/>
      <dgm:t>
        <a:bodyPr wrap="square"/>
        <a:lstStyle/>
        <a:p>
          <a:endParaRPr lang="th-TH" sz="1000" b="1" dirty="0">
            <a:solidFill>
              <a:schemeClr val="bg1"/>
            </a:solidFill>
            <a:latin typeface="Open Sans"/>
            <a:ea typeface="Open Sans"/>
          </a:endParaRPr>
        </a:p>
      </dgm:t>
    </dgm:pt>
    <dgm:pt modelId="{11ECB7FE-88E6-4F03-A5F0-E992BC534331}" type="sibTrans" cxnId="{C906EF4E-E795-4BF6-B1F0-27C7E4A50C12}">
      <dgm:prSet/>
      <dgm:spPr/>
      <dgm:t>
        <a:bodyPr wrap="square"/>
        <a:lstStyle/>
        <a:p>
          <a:endParaRPr lang="th-TH" sz="1000" b="1" dirty="0">
            <a:solidFill>
              <a:schemeClr val="bg1"/>
            </a:solidFill>
            <a:latin typeface="Open Sans"/>
            <a:ea typeface="Open Sans"/>
          </a:endParaRPr>
        </a:p>
      </dgm:t>
    </dgm:pt>
    <dgm:pt modelId="{40F7097D-8455-4031-BC55-AC2DE569E6CF}">
      <dgm:prSet phldrT="[Text]" custT="1"/>
      <dgm:spPr bwMode="white">
        <a:solidFill>
          <a:schemeClr val="accent1">
            <a:lumMod val="60000"/>
            <a:lumOff val="40000"/>
          </a:schemeClr>
        </a:solidFill>
        <a:ln w="19050">
          <a:solidFill>
            <a:schemeClr val="bg1">
              <a:alpha val="75000"/>
            </a:schemeClr>
          </a:solidFill>
          <a:headEnd type="none"/>
          <a:tailEnd type="none"/>
        </a:ln>
      </dgm:spPr>
      <dgm:t>
        <a:bodyPr wrap="square" tIns="288000" bIns="36000" anchor="t"/>
        <a:lstStyle/>
        <a:p>
          <a:r>
            <a:rPr lang="en-US" sz="1200" b="1" kern="1200" dirty="0">
              <a:solidFill>
                <a:schemeClr val="bg1"/>
              </a:solidFill>
              <a:latin typeface="Open Sans"/>
              <a:ea typeface="Open Sans"/>
              <a:cs typeface="Open Sans"/>
            </a:rPr>
            <a:t>Critical Processes</a:t>
          </a:r>
          <a:endParaRPr lang="th-TH" sz="1200" b="1" kern="1200" dirty="0">
            <a:solidFill>
              <a:schemeClr val="bg1"/>
            </a:solidFill>
            <a:latin typeface="Open Sans"/>
            <a:ea typeface="Open Sans"/>
            <a:cs typeface="+mn-cs"/>
          </a:endParaRPr>
        </a:p>
      </dgm:t>
    </dgm:pt>
    <dgm:pt modelId="{835D1089-6813-420F-931F-BF9394802A5E}" type="parTrans" cxnId="{20E18A2F-A79A-47A4-8FEE-145BEAA9B754}">
      <dgm:prSet/>
      <dgm:spPr/>
      <dgm:t>
        <a:bodyPr wrap="square"/>
        <a:lstStyle/>
        <a:p>
          <a:endParaRPr lang="th-TH" sz="1000" b="1" dirty="0">
            <a:solidFill>
              <a:schemeClr val="bg1"/>
            </a:solidFill>
            <a:latin typeface="Open Sans"/>
            <a:ea typeface="Open Sans"/>
          </a:endParaRPr>
        </a:p>
      </dgm:t>
    </dgm:pt>
    <dgm:pt modelId="{665EAA3E-1086-409C-959C-2DA52436FCBA}" type="sibTrans" cxnId="{20E18A2F-A79A-47A4-8FEE-145BEAA9B754}">
      <dgm:prSet/>
      <dgm:spPr/>
      <dgm:t>
        <a:bodyPr wrap="square"/>
        <a:lstStyle/>
        <a:p>
          <a:endParaRPr lang="th-TH" sz="1000" b="1" dirty="0">
            <a:solidFill>
              <a:schemeClr val="bg1"/>
            </a:solidFill>
            <a:latin typeface="Open Sans"/>
            <a:ea typeface="Open Sans"/>
          </a:endParaRPr>
        </a:p>
      </dgm:t>
    </dgm:pt>
    <dgm:pt modelId="{91346B78-149D-4FB2-823B-FC942E9975A9}" type="pres">
      <dgm:prSet presAssocID="{D18F9811-C89F-4BBD-92A9-CACABFDDA257}" presName="Name0" presStyleCnt="0">
        <dgm:presLayoutVars>
          <dgm:dir/>
          <dgm:animLvl val="lvl"/>
          <dgm:resizeHandles val="exact"/>
        </dgm:presLayoutVars>
      </dgm:prSet>
      <dgm:spPr/>
    </dgm:pt>
    <dgm:pt modelId="{4A463CD0-F9D3-45AA-B65B-10AC9903E6D9}" type="pres">
      <dgm:prSet presAssocID="{03C38BEA-50DC-48E4-9D2C-6A6C77EF4F49}" presName="Name8" presStyleCnt="0"/>
      <dgm:spPr/>
    </dgm:pt>
    <dgm:pt modelId="{BF8CBAC0-34AC-45C1-BBB4-5466591E4B60}" type="pres">
      <dgm:prSet presAssocID="{03C38BEA-50DC-48E4-9D2C-6A6C77EF4F49}" presName="level" presStyleLbl="node1" presStyleIdx="0" presStyleCnt="4">
        <dgm:presLayoutVars>
          <dgm:chMax val="1"/>
          <dgm:bulletEnabled val="1"/>
        </dgm:presLayoutVars>
      </dgm:prSet>
      <dgm:spPr/>
    </dgm:pt>
    <dgm:pt modelId="{6EDFD512-C8D0-427D-8BEA-03B15EA6DDBF}" type="pres">
      <dgm:prSet presAssocID="{03C38BEA-50DC-48E4-9D2C-6A6C77EF4F49}" presName="levelTx" presStyleLbl="revTx" presStyleIdx="0" presStyleCnt="0">
        <dgm:presLayoutVars>
          <dgm:chMax val="1"/>
          <dgm:bulletEnabled val="1"/>
        </dgm:presLayoutVars>
      </dgm:prSet>
      <dgm:spPr/>
    </dgm:pt>
    <dgm:pt modelId="{39972EB0-45AC-455C-B20E-49A74AE48F8D}" type="pres">
      <dgm:prSet presAssocID="{4F5C7F75-0DE7-4735-891A-0C26C31479C2}" presName="Name8" presStyleCnt="0"/>
      <dgm:spPr/>
    </dgm:pt>
    <dgm:pt modelId="{4F154A30-990D-446A-B734-58DCCDF17FCA}" type="pres">
      <dgm:prSet presAssocID="{4F5C7F75-0DE7-4735-891A-0C26C31479C2}" presName="level" presStyleLbl="node1" presStyleIdx="1" presStyleCnt="4">
        <dgm:presLayoutVars>
          <dgm:chMax val="1"/>
          <dgm:bulletEnabled val="1"/>
        </dgm:presLayoutVars>
      </dgm:prSet>
      <dgm:spPr/>
    </dgm:pt>
    <dgm:pt modelId="{E9C9186F-A33C-43D4-8CCD-8215E4EA469E}" type="pres">
      <dgm:prSet presAssocID="{4F5C7F75-0DE7-4735-891A-0C26C31479C2}" presName="levelTx" presStyleLbl="revTx" presStyleIdx="0" presStyleCnt="0">
        <dgm:presLayoutVars>
          <dgm:chMax val="1"/>
          <dgm:bulletEnabled val="1"/>
        </dgm:presLayoutVars>
      </dgm:prSet>
      <dgm:spPr/>
    </dgm:pt>
    <dgm:pt modelId="{28AF2D49-5A42-49D2-AD84-F21B0DE0C666}" type="pres">
      <dgm:prSet presAssocID="{40F7097D-8455-4031-BC55-AC2DE569E6CF}" presName="Name8" presStyleCnt="0"/>
      <dgm:spPr/>
    </dgm:pt>
    <dgm:pt modelId="{82EB7E9D-24F5-403A-BF9B-B12B1215A2E5}" type="pres">
      <dgm:prSet presAssocID="{40F7097D-8455-4031-BC55-AC2DE569E6CF}" presName="level" presStyleLbl="node1" presStyleIdx="2" presStyleCnt="4">
        <dgm:presLayoutVars>
          <dgm:chMax val="1"/>
          <dgm:bulletEnabled val="1"/>
        </dgm:presLayoutVars>
      </dgm:prSet>
      <dgm:spPr/>
    </dgm:pt>
    <dgm:pt modelId="{3F50111A-2C03-4B73-9399-98AB4BE93651}" type="pres">
      <dgm:prSet presAssocID="{40F7097D-8455-4031-BC55-AC2DE569E6CF}" presName="levelTx" presStyleLbl="revTx" presStyleIdx="0" presStyleCnt="0">
        <dgm:presLayoutVars>
          <dgm:chMax val="1"/>
          <dgm:bulletEnabled val="1"/>
        </dgm:presLayoutVars>
      </dgm:prSet>
      <dgm:spPr/>
    </dgm:pt>
    <dgm:pt modelId="{F375242D-C385-435A-B4B4-B250C47AFE5A}" type="pres">
      <dgm:prSet presAssocID="{028C942A-2A76-43F8-9FA6-52BD27CA088F}" presName="Name8" presStyleCnt="0"/>
      <dgm:spPr/>
    </dgm:pt>
    <dgm:pt modelId="{49FE8BC1-6D88-4414-8294-3D4B2E2B8EEE}" type="pres">
      <dgm:prSet presAssocID="{028C942A-2A76-43F8-9FA6-52BD27CA088F}" presName="level" presStyleLbl="node1" presStyleIdx="3" presStyleCnt="4" custLinFactNeighborX="-360">
        <dgm:presLayoutVars>
          <dgm:chMax val="1"/>
          <dgm:bulletEnabled val="1"/>
        </dgm:presLayoutVars>
      </dgm:prSet>
      <dgm:spPr/>
    </dgm:pt>
    <dgm:pt modelId="{9C788B79-7BF0-42E6-AE65-87497E5CE2E5}" type="pres">
      <dgm:prSet presAssocID="{028C942A-2A76-43F8-9FA6-52BD27CA088F}" presName="levelTx" presStyleLbl="revTx" presStyleIdx="0" presStyleCnt="0">
        <dgm:presLayoutVars>
          <dgm:chMax val="1"/>
          <dgm:bulletEnabled val="1"/>
        </dgm:presLayoutVars>
      </dgm:prSet>
      <dgm:spPr/>
    </dgm:pt>
  </dgm:ptLst>
  <dgm:cxnLst>
    <dgm:cxn modelId="{5B18B219-9EF5-41C6-AD62-B61D6DBB7153}" type="presOf" srcId="{03C38BEA-50DC-48E4-9D2C-6A6C77EF4F49}" destId="{6EDFD512-C8D0-427D-8BEA-03B15EA6DDBF}" srcOrd="1" destOrd="0" presId="urn:microsoft.com/office/officeart/2005/8/layout/pyramid1"/>
    <dgm:cxn modelId="{20E18A2F-A79A-47A4-8FEE-145BEAA9B754}" srcId="{D18F9811-C89F-4BBD-92A9-CACABFDDA257}" destId="{40F7097D-8455-4031-BC55-AC2DE569E6CF}" srcOrd="2" destOrd="0" parTransId="{835D1089-6813-420F-931F-BF9394802A5E}" sibTransId="{665EAA3E-1086-409C-959C-2DA52436FCBA}"/>
    <dgm:cxn modelId="{968BDC44-8669-4903-B328-7E0C1C8654CE}" type="presOf" srcId="{40F7097D-8455-4031-BC55-AC2DE569E6CF}" destId="{3F50111A-2C03-4B73-9399-98AB4BE93651}" srcOrd="1" destOrd="0" presId="urn:microsoft.com/office/officeart/2005/8/layout/pyramid1"/>
    <dgm:cxn modelId="{5A5B0645-B4C5-4751-A6E3-FB0E4EDDC8BA}" srcId="{D18F9811-C89F-4BBD-92A9-CACABFDDA257}" destId="{03C38BEA-50DC-48E4-9D2C-6A6C77EF4F49}" srcOrd="0" destOrd="0" parTransId="{619B81BC-D2F4-463A-B1C2-A16115588C75}" sibTransId="{D3C8BB69-A5BA-4FAA-8067-A98DE6F526D0}"/>
    <dgm:cxn modelId="{625DE966-6ACD-4CF1-83A0-A0F01066E7CA}" type="presOf" srcId="{40F7097D-8455-4031-BC55-AC2DE569E6CF}" destId="{82EB7E9D-24F5-403A-BF9B-B12B1215A2E5}" srcOrd="0" destOrd="0" presId="urn:microsoft.com/office/officeart/2005/8/layout/pyramid1"/>
    <dgm:cxn modelId="{79E0FA66-7EB1-45FF-A5E6-810C524D47E5}" type="presOf" srcId="{03C38BEA-50DC-48E4-9D2C-6A6C77EF4F49}" destId="{BF8CBAC0-34AC-45C1-BBB4-5466591E4B60}" srcOrd="0" destOrd="0" presId="urn:microsoft.com/office/officeart/2005/8/layout/pyramid1"/>
    <dgm:cxn modelId="{C906EF4E-E795-4BF6-B1F0-27C7E4A50C12}" srcId="{D18F9811-C89F-4BBD-92A9-CACABFDDA257}" destId="{028C942A-2A76-43F8-9FA6-52BD27CA088F}" srcOrd="3" destOrd="0" parTransId="{83FE4639-5066-4BF6-8F8C-F36F08E351B6}" sibTransId="{11ECB7FE-88E6-4F03-A5F0-E992BC534331}"/>
    <dgm:cxn modelId="{C256459B-C546-42C0-8CFB-EA2654035632}" type="presOf" srcId="{D18F9811-C89F-4BBD-92A9-CACABFDDA257}" destId="{91346B78-149D-4FB2-823B-FC942E9975A9}" srcOrd="0" destOrd="0" presId="urn:microsoft.com/office/officeart/2005/8/layout/pyramid1"/>
    <dgm:cxn modelId="{41887DB7-5A01-4886-B06B-6DCECAFC5D8D}" type="presOf" srcId="{4F5C7F75-0DE7-4735-891A-0C26C31479C2}" destId="{E9C9186F-A33C-43D4-8CCD-8215E4EA469E}" srcOrd="1" destOrd="0" presId="urn:microsoft.com/office/officeart/2005/8/layout/pyramid1"/>
    <dgm:cxn modelId="{E9A692BD-AC6C-435E-AD68-CC17CE1B0CE6}" type="presOf" srcId="{028C942A-2A76-43F8-9FA6-52BD27CA088F}" destId="{49FE8BC1-6D88-4414-8294-3D4B2E2B8EEE}" srcOrd="0" destOrd="0" presId="urn:microsoft.com/office/officeart/2005/8/layout/pyramid1"/>
    <dgm:cxn modelId="{77696CCD-14EC-4D32-B997-5371705940DF}" type="presOf" srcId="{4F5C7F75-0DE7-4735-891A-0C26C31479C2}" destId="{4F154A30-990D-446A-B734-58DCCDF17FCA}" srcOrd="0" destOrd="0" presId="urn:microsoft.com/office/officeart/2005/8/layout/pyramid1"/>
    <dgm:cxn modelId="{824675DE-E2A4-4F72-B5D0-C497215304AB}" type="presOf" srcId="{028C942A-2A76-43F8-9FA6-52BD27CA088F}" destId="{9C788B79-7BF0-42E6-AE65-87497E5CE2E5}" srcOrd="1" destOrd="0" presId="urn:microsoft.com/office/officeart/2005/8/layout/pyramid1"/>
    <dgm:cxn modelId="{ADA7C5F3-E360-46A8-840F-24BECA86AE6D}" srcId="{D18F9811-C89F-4BBD-92A9-CACABFDDA257}" destId="{4F5C7F75-0DE7-4735-891A-0C26C31479C2}" srcOrd="1" destOrd="0" parTransId="{26EECB4D-C913-4BBD-BCAE-6203B3CAF63A}" sibTransId="{3704374D-BD8E-4390-BFE3-3BD6C3F7B118}"/>
    <dgm:cxn modelId="{991DDC90-2E54-41C2-B00C-8E3E540100E7}" type="presParOf" srcId="{91346B78-149D-4FB2-823B-FC942E9975A9}" destId="{4A463CD0-F9D3-45AA-B65B-10AC9903E6D9}" srcOrd="0" destOrd="0" presId="urn:microsoft.com/office/officeart/2005/8/layout/pyramid1"/>
    <dgm:cxn modelId="{C9D24A98-7D45-43D0-9555-64C667321FA9}" type="presParOf" srcId="{4A463CD0-F9D3-45AA-B65B-10AC9903E6D9}" destId="{BF8CBAC0-34AC-45C1-BBB4-5466591E4B60}" srcOrd="0" destOrd="0" presId="urn:microsoft.com/office/officeart/2005/8/layout/pyramid1"/>
    <dgm:cxn modelId="{CFB9BFDE-93F1-4BFD-8F0A-BDFEE7C1B630}" type="presParOf" srcId="{4A463CD0-F9D3-45AA-B65B-10AC9903E6D9}" destId="{6EDFD512-C8D0-427D-8BEA-03B15EA6DDBF}" srcOrd="1" destOrd="0" presId="urn:microsoft.com/office/officeart/2005/8/layout/pyramid1"/>
    <dgm:cxn modelId="{FC9AC05C-3E58-430B-8A47-CD4C8514F12E}" type="presParOf" srcId="{91346B78-149D-4FB2-823B-FC942E9975A9}" destId="{39972EB0-45AC-455C-B20E-49A74AE48F8D}" srcOrd="1" destOrd="0" presId="urn:microsoft.com/office/officeart/2005/8/layout/pyramid1"/>
    <dgm:cxn modelId="{D2DF95A7-0E6F-481A-BE84-E249F9FA4BE2}" type="presParOf" srcId="{39972EB0-45AC-455C-B20E-49A74AE48F8D}" destId="{4F154A30-990D-446A-B734-58DCCDF17FCA}" srcOrd="0" destOrd="0" presId="urn:microsoft.com/office/officeart/2005/8/layout/pyramid1"/>
    <dgm:cxn modelId="{5404187A-3C82-436D-B8B0-4CEA99E7B885}" type="presParOf" srcId="{39972EB0-45AC-455C-B20E-49A74AE48F8D}" destId="{E9C9186F-A33C-43D4-8CCD-8215E4EA469E}" srcOrd="1" destOrd="0" presId="urn:microsoft.com/office/officeart/2005/8/layout/pyramid1"/>
    <dgm:cxn modelId="{D15770DB-0E6B-41CF-981B-27E948519DEC}" type="presParOf" srcId="{91346B78-149D-4FB2-823B-FC942E9975A9}" destId="{28AF2D49-5A42-49D2-AD84-F21B0DE0C666}" srcOrd="2" destOrd="0" presId="urn:microsoft.com/office/officeart/2005/8/layout/pyramid1"/>
    <dgm:cxn modelId="{C20D2E01-F2BD-4E47-8247-3DC7C1D084A4}" type="presParOf" srcId="{28AF2D49-5A42-49D2-AD84-F21B0DE0C666}" destId="{82EB7E9D-24F5-403A-BF9B-B12B1215A2E5}" srcOrd="0" destOrd="0" presId="urn:microsoft.com/office/officeart/2005/8/layout/pyramid1"/>
    <dgm:cxn modelId="{74DA747D-84B2-4AD0-9D42-633A310DD517}" type="presParOf" srcId="{28AF2D49-5A42-49D2-AD84-F21B0DE0C666}" destId="{3F50111A-2C03-4B73-9399-98AB4BE93651}" srcOrd="1" destOrd="0" presId="urn:microsoft.com/office/officeart/2005/8/layout/pyramid1"/>
    <dgm:cxn modelId="{C83CFC3C-165F-41FD-AB65-7B6E3AC436A0}" type="presParOf" srcId="{91346B78-149D-4FB2-823B-FC942E9975A9}" destId="{F375242D-C385-435A-B4B4-B250C47AFE5A}" srcOrd="3" destOrd="0" presId="urn:microsoft.com/office/officeart/2005/8/layout/pyramid1"/>
    <dgm:cxn modelId="{B49C3483-E6DC-4330-8366-B0109A58F3CA}" type="presParOf" srcId="{F375242D-C385-435A-B4B4-B250C47AFE5A}" destId="{49FE8BC1-6D88-4414-8294-3D4B2E2B8EEE}" srcOrd="0" destOrd="0" presId="urn:microsoft.com/office/officeart/2005/8/layout/pyramid1"/>
    <dgm:cxn modelId="{CCF62584-6D08-4DB1-91F9-A80310DBB412}" type="presParOf" srcId="{F375242D-C385-435A-B4B4-B250C47AFE5A}" destId="{9C788B79-7BF0-42E6-AE65-87497E5CE2E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CBAC0-34AC-45C1-BBB4-5466591E4B60}">
      <dsp:nvSpPr>
        <dsp:cNvPr id="0" name=""/>
        <dsp:cNvSpPr/>
      </dsp:nvSpPr>
      <dsp:spPr bwMode="white">
        <a:xfrm>
          <a:off x="2342549" y="0"/>
          <a:ext cx="1561699" cy="1371600"/>
        </a:xfrm>
        <a:prstGeom prst="trapezoid">
          <a:avLst>
            <a:gd name="adj" fmla="val 56930"/>
          </a:avLst>
        </a:prstGeom>
        <a:solidFill>
          <a:schemeClr val="accent2">
            <a:lumMod val="40000"/>
            <a:lumOff val="60000"/>
          </a:schemeClr>
        </a:solidFill>
        <a:ln w="19050" cap="flat">
          <a:solidFill>
            <a:schemeClr val="bg1"/>
          </a:solidFill>
          <a:prstDash val="solid"/>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720000" rIns="12700" bIns="12700" numCol="1" spcCol="1270" anchor="ctr" anchorCtr="0">
          <a:noAutofit/>
        </a:bodyPr>
        <a:lstStyle/>
        <a:p>
          <a:pPr marL="0" lvl="0" indent="0" algn="ctr" defTabSz="444500">
            <a:lnSpc>
              <a:spcPct val="90000"/>
            </a:lnSpc>
            <a:spcBef>
              <a:spcPct val="0"/>
            </a:spcBef>
            <a:spcAft>
              <a:spcPct val="35000"/>
            </a:spcAft>
            <a:buNone/>
          </a:pPr>
          <a:endParaRPr lang="th-TH" sz="1000" b="1" kern="1200" dirty="0">
            <a:solidFill>
              <a:schemeClr val="tx1"/>
            </a:solidFill>
            <a:latin typeface="Open Sans"/>
            <a:ea typeface="Open Sans"/>
          </a:endParaRPr>
        </a:p>
      </dsp:txBody>
      <dsp:txXfrm>
        <a:off x="2342549" y="0"/>
        <a:ext cx="1561699" cy="1371600"/>
      </dsp:txXfrm>
    </dsp:sp>
    <dsp:sp modelId="{4F154A30-990D-446A-B734-58DCCDF17FCA}">
      <dsp:nvSpPr>
        <dsp:cNvPr id="0" name=""/>
        <dsp:cNvSpPr/>
      </dsp:nvSpPr>
      <dsp:spPr bwMode="white">
        <a:xfrm>
          <a:off x="1561699" y="1371600"/>
          <a:ext cx="3123399" cy="1371600"/>
        </a:xfrm>
        <a:prstGeom prst="trapezoid">
          <a:avLst>
            <a:gd name="adj" fmla="val 56930"/>
          </a:avLst>
        </a:prstGeom>
        <a:solidFill>
          <a:schemeClr val="accent2"/>
        </a:solidFill>
        <a:ln w="19050" cap="flat">
          <a:solidFill>
            <a:schemeClr val="bg1"/>
          </a:solidFill>
          <a:prstDash val="solid"/>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Open Sans"/>
              <a:ea typeface="Open Sans"/>
              <a:cs typeface="Open Sans"/>
            </a:rPr>
            <a:t>Policy</a:t>
          </a:r>
          <a:endParaRPr lang="th-TH" sz="1200" b="1" kern="1200" dirty="0">
            <a:solidFill>
              <a:schemeClr val="bg1"/>
            </a:solidFill>
            <a:latin typeface="Open Sans"/>
            <a:ea typeface="Open Sans"/>
          </a:endParaRPr>
        </a:p>
      </dsp:txBody>
      <dsp:txXfrm>
        <a:off x="2108294" y="1371600"/>
        <a:ext cx="2030210" cy="1371600"/>
      </dsp:txXfrm>
    </dsp:sp>
    <dsp:sp modelId="{82EB7E9D-24F5-403A-BF9B-B12B1215A2E5}">
      <dsp:nvSpPr>
        <dsp:cNvPr id="0" name=""/>
        <dsp:cNvSpPr/>
      </dsp:nvSpPr>
      <dsp:spPr bwMode="white">
        <a:xfrm>
          <a:off x="780850" y="2743200"/>
          <a:ext cx="4685099" cy="1371600"/>
        </a:xfrm>
        <a:prstGeom prst="trapezoid">
          <a:avLst>
            <a:gd name="adj" fmla="val 56930"/>
          </a:avLst>
        </a:prstGeom>
        <a:solidFill>
          <a:schemeClr val="accent1">
            <a:lumMod val="60000"/>
            <a:lumOff val="40000"/>
          </a:schemeClr>
        </a:solidFill>
        <a:ln w="19050" cap="flat">
          <a:solidFill>
            <a:schemeClr val="bg1">
              <a:alpha val="75000"/>
            </a:schemeClr>
          </a:solidFill>
          <a:prstDash val="solid"/>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Open Sans"/>
              <a:ea typeface="Open Sans"/>
              <a:cs typeface="Open Sans"/>
            </a:rPr>
            <a:t>Critical Processes</a:t>
          </a:r>
          <a:endParaRPr lang="th-TH" sz="1200" b="1" kern="1200" dirty="0">
            <a:solidFill>
              <a:schemeClr val="bg1"/>
            </a:solidFill>
            <a:latin typeface="Open Sans"/>
            <a:ea typeface="Open Sans"/>
            <a:cs typeface="+mn-cs"/>
          </a:endParaRPr>
        </a:p>
      </dsp:txBody>
      <dsp:txXfrm>
        <a:off x="1600742" y="2743200"/>
        <a:ext cx="3045315" cy="1371600"/>
      </dsp:txXfrm>
    </dsp:sp>
    <dsp:sp modelId="{49FE8BC1-6D88-4414-8294-3D4B2E2B8EEE}">
      <dsp:nvSpPr>
        <dsp:cNvPr id="0" name=""/>
        <dsp:cNvSpPr/>
      </dsp:nvSpPr>
      <dsp:spPr bwMode="white">
        <a:xfrm>
          <a:off x="0" y="4114800"/>
          <a:ext cx="6246799" cy="1371600"/>
        </a:xfrm>
        <a:prstGeom prst="trapezoid">
          <a:avLst>
            <a:gd name="adj" fmla="val 56930"/>
          </a:avLst>
        </a:prstGeom>
        <a:solidFill>
          <a:schemeClr val="accent1"/>
        </a:solidFill>
        <a:ln w="19050" cap="flat">
          <a:solidFill>
            <a:schemeClr val="bg1"/>
          </a:solidFill>
          <a:prstDash val="solid"/>
          <a:headEnd type="none"/>
          <a:tailEnd type="none"/>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288000" rIns="15240" bIns="36000" numCol="1" spcCol="1270" anchor="t"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Open Sans"/>
              <a:ea typeface="Open Sans"/>
              <a:cs typeface="Open Sans"/>
            </a:rPr>
            <a:t>Institutionalization</a:t>
          </a:r>
          <a:endParaRPr lang="th-TH" sz="1200" b="0" kern="1200" dirty="0">
            <a:solidFill>
              <a:schemeClr val="bg1"/>
            </a:solidFill>
            <a:latin typeface="Open Sans"/>
            <a:ea typeface="Open Sans"/>
          </a:endParaRPr>
        </a:p>
      </dsp:txBody>
      <dsp:txXfrm>
        <a:off x="1093189" y="4114800"/>
        <a:ext cx="4060420" cy="13716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0.41761</cdr:x>
      <cdr:y>0.04516</cdr:y>
    </cdr:from>
    <cdr:to>
      <cdr:x>0.58239</cdr:x>
      <cdr:y>0.10623</cdr:y>
    </cdr:to>
    <cdr:sp macro="" textlink="">
      <cdr:nvSpPr>
        <cdr:cNvPr id="2" name="TextBox 1">
          <a:extLst xmlns:a="http://schemas.openxmlformats.org/drawingml/2006/main">
            <a:ext uri="{FF2B5EF4-FFF2-40B4-BE49-F238E27FC236}">
              <a16:creationId xmlns:a16="http://schemas.microsoft.com/office/drawing/2014/main" id="{CE997FB2-F4B9-CF96-91C9-5DC70D9131DD}"/>
            </a:ext>
          </a:extLst>
        </cdr:cNvPr>
        <cdr:cNvSpPr txBox="1"/>
      </cdr:nvSpPr>
      <cdr:spPr>
        <a:xfrm xmlns:a="http://schemas.openxmlformats.org/drawingml/2006/main">
          <a:off x="2607143" y="193603"/>
          <a:ext cx="1028723" cy="26179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latin typeface="Open Sans" panose="020B0606030504020204" pitchFamily="34" charset="0"/>
              <a:ea typeface="Open Sans" panose="020B0606030504020204" pitchFamily="34" charset="0"/>
              <a:cs typeface="Open Sans" panose="020B0606030504020204" pitchFamily="34" charset="0"/>
            </a:rPr>
            <a:t> </a:t>
          </a:r>
        </a:p>
        <a:p xmlns:a="http://schemas.openxmlformats.org/drawingml/2006/main">
          <a:endParaRPr lang="en-US" sz="900" dirty="0">
            <a:latin typeface="Open Sans" panose="020B0606030504020204" pitchFamily="34" charset="0"/>
            <a:ea typeface="Open Sans" panose="020B0606030504020204" pitchFamily="34" charset="0"/>
            <a:cs typeface="Open Sans" panose="020B0606030504020204" pitchFamily="34" charset="0"/>
          </a:endParaRPr>
        </a:p>
      </cdr:txBody>
    </cdr:sp>
  </cdr:relSizeAnchor>
  <cdr:relSizeAnchor xmlns:cdr="http://schemas.openxmlformats.org/drawingml/2006/chartDrawing">
    <cdr:from>
      <cdr:x>0.85448</cdr:x>
      <cdr:y>0.50228</cdr:y>
    </cdr:from>
    <cdr:to>
      <cdr:x>1</cdr:x>
      <cdr:y>0.56335</cdr:y>
    </cdr:to>
    <cdr:sp macro="" textlink="">
      <cdr:nvSpPr>
        <cdr:cNvPr id="3" name="TextBox 1">
          <a:extLst xmlns:a="http://schemas.openxmlformats.org/drawingml/2006/main">
            <a:ext uri="{FF2B5EF4-FFF2-40B4-BE49-F238E27FC236}">
              <a16:creationId xmlns:a16="http://schemas.microsoft.com/office/drawing/2014/main" id="{FE6659BB-C0AD-AFFF-3356-4C70DF6234EA}"/>
            </a:ext>
          </a:extLst>
        </cdr:cNvPr>
        <cdr:cNvSpPr txBox="1"/>
      </cdr:nvSpPr>
      <cdr:spPr>
        <a:xfrm xmlns:a="http://schemas.openxmlformats.org/drawingml/2006/main">
          <a:off x="8225550" y="2153208"/>
          <a:ext cx="908462" cy="261796"/>
        </a:xfrm>
        <a:prstGeom xmlns:a="http://schemas.openxmlformats.org/drawingml/2006/main" prst="rect">
          <a:avLst/>
        </a:prstGeom>
      </cdr:spPr>
      <cdr:txBody>
        <a:bodyPr xmlns:a="http://schemas.openxmlformats.org/drawingml/2006/main" wrap="square" rtlCol="0"/>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900" dirty="0">
              <a:latin typeface="Open Sans" panose="020B0606030504020204" pitchFamily="34" charset="0"/>
              <a:ea typeface="Open Sans" panose="020B0606030504020204" pitchFamily="34" charset="0"/>
              <a:cs typeface="Open Sans" panose="020B0606030504020204" pitchFamily="34" charset="0"/>
            </a:rPr>
            <a:t> </a:t>
          </a:r>
        </a:p>
      </cdr:txBody>
    </cdr:sp>
  </cdr:relSizeAnchor>
</c:userShapes>
</file>

<file path=ppt/drawings/drawing2.xml><?xml version="1.0" encoding="utf-8"?>
<c:userShapes xmlns:c="http://schemas.openxmlformats.org/drawingml/2006/chart">
  <cdr:relSizeAnchor xmlns:cdr="http://schemas.openxmlformats.org/drawingml/2006/chartDrawing">
    <cdr:from>
      <cdr:x>0.32777</cdr:x>
      <cdr:y>0.11041</cdr:y>
    </cdr:from>
    <cdr:to>
      <cdr:x>0.4822</cdr:x>
      <cdr:y>0.16396</cdr:y>
    </cdr:to>
    <cdr:sp macro="" textlink="">
      <cdr:nvSpPr>
        <cdr:cNvPr id="2" name="TextBox 1">
          <a:extLst xmlns:a="http://schemas.openxmlformats.org/drawingml/2006/main">
            <a:ext uri="{FF2B5EF4-FFF2-40B4-BE49-F238E27FC236}">
              <a16:creationId xmlns:a16="http://schemas.microsoft.com/office/drawing/2014/main" id="{B4E9DBDB-6119-1899-57D5-7AF2EE5015FF}"/>
            </a:ext>
          </a:extLst>
        </cdr:cNvPr>
        <cdr:cNvSpPr txBox="1"/>
      </cdr:nvSpPr>
      <cdr:spPr>
        <a:xfrm xmlns:a="http://schemas.openxmlformats.org/drawingml/2006/main">
          <a:off x="2142622" y="525127"/>
          <a:ext cx="1009534" cy="2546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latin typeface="Open Sans" panose="020B0606030504020204" pitchFamily="34" charset="0"/>
              <a:ea typeface="Open Sans" panose="020B0606030504020204" pitchFamily="34" charset="0"/>
              <a:cs typeface="Open Sans" panose="020B0606030504020204" pitchFamily="34" charset="0"/>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white">
          <a:xfrm>
            <a:off x="457198" y="457200"/>
            <a:ext cx="2971802" cy="228600"/>
          </a:xfrm>
          <a:prstGeom prst="rect">
            <a:avLst/>
          </a:prstGeom>
          <a:ln>
            <a:headEnd type="none"/>
            <a:tailEnd type="none"/>
          </a:ln>
        </p:spPr>
        <p:txBody>
          <a:bodyPr wrap="square" lIns="0" tIns="0" rIns="0" bIns="0"/>
          <a:lstStyle>
            <a:lvl1pPr algn="l">
              <a:defRPr sz="1200" dirty="0"/>
            </a:lvl1pPr>
          </a:lstStyle>
          <a:p>
            <a:endParaRPr lang="en-US" sz="900" dirty="0"/>
          </a:p>
        </p:txBody>
      </p:sp>
      <p:sp>
        <p:nvSpPr>
          <p:cNvPr id="3" name="Date Placeholder 2"/>
          <p:cNvSpPr>
            <a:spLocks noGrp="1"/>
          </p:cNvSpPr>
          <p:nvPr>
            <p:ph type="dt" sz="quarter" idx="1"/>
          </p:nvPr>
        </p:nvSpPr>
        <p:spPr bwMode="white">
          <a:xfrm>
            <a:off x="5683682" y="457200"/>
            <a:ext cx="717118" cy="228600"/>
          </a:xfrm>
          <a:prstGeom prst="rect">
            <a:avLst/>
          </a:prstGeom>
          <a:ln>
            <a:headEnd type="none"/>
            <a:tailEnd type="none"/>
          </a:ln>
        </p:spPr>
        <p:txBody>
          <a:bodyPr wrap="square" lIns="0" tIns="0" rIns="0" bIns="0"/>
          <a:lstStyle>
            <a:lvl1pPr algn="r">
              <a:defRPr sz="1200" dirty="0"/>
            </a:lvl1pPr>
          </a:lstStyle>
          <a:p>
            <a:fld id="{0B33F104-80B4-4E04-97E3-C87FB857B623}" type="datetimeFigureOut">
              <a:rPr lang="en-US" sz="900" dirty="0"/>
              <a:t>7/3/2025</a:t>
            </a:fld>
            <a:endParaRPr lang="en-US" sz="900" dirty="0"/>
          </a:p>
        </p:txBody>
      </p:sp>
      <p:sp>
        <p:nvSpPr>
          <p:cNvPr id="4" name="Footer Placeholder 3"/>
          <p:cNvSpPr>
            <a:spLocks noGrp="1"/>
          </p:cNvSpPr>
          <p:nvPr>
            <p:ph type="ftr" sz="quarter" idx="2"/>
          </p:nvPr>
        </p:nvSpPr>
        <p:spPr bwMode="white">
          <a:xfrm>
            <a:off x="457198" y="8459980"/>
            <a:ext cx="2743200" cy="228601"/>
          </a:xfrm>
          <a:prstGeom prst="rect">
            <a:avLst/>
          </a:prstGeom>
          <a:ln>
            <a:headEnd type="none"/>
            <a:tailEnd type="none"/>
          </a:ln>
        </p:spPr>
        <p:txBody>
          <a:bodyPr wrap="square" lIns="0" tIns="0" rIns="0" bIns="0" anchor="b"/>
          <a:lstStyle>
            <a:lvl1pPr algn="l">
              <a:defRPr sz="1200" dirty="0"/>
            </a:lvl1pPr>
          </a:lstStyle>
          <a:p>
            <a:endParaRPr lang="en-US" sz="900" dirty="0"/>
          </a:p>
        </p:txBody>
      </p:sp>
      <p:sp>
        <p:nvSpPr>
          <p:cNvPr id="5" name="Slide Number Placeholder 4"/>
          <p:cNvSpPr>
            <a:spLocks noGrp="1"/>
          </p:cNvSpPr>
          <p:nvPr>
            <p:ph type="sldNum" sz="quarter" idx="3"/>
          </p:nvPr>
        </p:nvSpPr>
        <p:spPr bwMode="white">
          <a:xfrm>
            <a:off x="5683682" y="8459980"/>
            <a:ext cx="717119" cy="228601"/>
          </a:xfrm>
          <a:prstGeom prst="rect">
            <a:avLst/>
          </a:prstGeom>
          <a:ln>
            <a:headEnd type="none"/>
            <a:tailEnd type="none"/>
          </a:ln>
        </p:spPr>
        <p:txBody>
          <a:bodyPr wrap="square" lIns="0" tIns="0" rIns="0" bIns="0" anchor="b"/>
          <a:lstStyle>
            <a:lvl1pPr algn="r">
              <a:defRPr sz="1200" dirty="0"/>
            </a:lvl1pPr>
          </a:lstStyle>
          <a:p>
            <a:fld id="{16BF8E5E-2FD0-4AE6-B0F5-D0C30D1FE04F}" type="slidenum">
              <a:rPr lang="en-US" sz="900" dirty="0"/>
              <a:t>‹#›</a:t>
            </a:fld>
            <a:endParaRPr lang="en-US" sz="9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white">
          <a:xfrm>
            <a:off x="685798" y="685800"/>
            <a:ext cx="2743200" cy="228600"/>
          </a:xfrm>
          <a:prstGeom prst="rect">
            <a:avLst/>
          </a:prstGeom>
          <a:ln>
            <a:headEnd type="none"/>
            <a:tailEnd type="none"/>
          </a:ln>
        </p:spPr>
        <p:txBody>
          <a:bodyPr wrap="square" lIns="0" tIns="0" rIns="0" bIns="0"/>
          <a:lstStyle>
            <a:lvl1pPr algn="l">
              <a:defRPr sz="900" dirty="0"/>
            </a:lvl1pPr>
          </a:lstStyle>
          <a:p>
            <a:endParaRPr lang="en-US" dirty="0"/>
          </a:p>
        </p:txBody>
      </p:sp>
      <p:sp>
        <p:nvSpPr>
          <p:cNvPr id="3" name="Date Placeholder 2"/>
          <p:cNvSpPr>
            <a:spLocks noGrp="1"/>
          </p:cNvSpPr>
          <p:nvPr>
            <p:ph type="dt" idx="1"/>
          </p:nvPr>
        </p:nvSpPr>
        <p:spPr bwMode="white">
          <a:xfrm>
            <a:off x="5455085" y="685800"/>
            <a:ext cx="715528" cy="228600"/>
          </a:xfrm>
          <a:prstGeom prst="rect">
            <a:avLst/>
          </a:prstGeom>
          <a:ln>
            <a:headEnd type="none"/>
            <a:tailEnd type="none"/>
          </a:ln>
        </p:spPr>
        <p:txBody>
          <a:bodyPr wrap="square" lIns="0" tIns="0" rIns="0" bIns="0"/>
          <a:lstStyle>
            <a:lvl1pPr algn="r">
              <a:defRPr sz="900" dirty="0"/>
            </a:lvl1pPr>
          </a:lstStyle>
          <a:p>
            <a:fld id="{A6248C5F-AC1F-4F90-B826-F3F4984AE898}" type="datetimeFigureOut">
              <a:rPr lang="en-US" dirty="0"/>
              <a:t>7/3/2025</a:t>
            </a:fld>
            <a:endParaRPr lang="en-US" dirty="0"/>
          </a:p>
        </p:txBody>
      </p:sp>
      <p:sp>
        <p:nvSpPr>
          <p:cNvPr id="4" name="Slide Image Placeholder 3"/>
          <p:cNvSpPr>
            <a:spLocks noGrp="1" noRot="1" noChangeAspect="1"/>
          </p:cNvSpPr>
          <p:nvPr>
            <p:ph type="sldImg" idx="2"/>
          </p:nvPr>
        </p:nvSpPr>
        <p:spPr bwMode="white">
          <a:xfrm>
            <a:off x="685800" y="1143000"/>
            <a:ext cx="5486400" cy="3086100"/>
          </a:xfrm>
          <a:prstGeom prst="rect">
            <a:avLst/>
          </a:prstGeom>
          <a:noFill/>
          <a:ln w="12700">
            <a:solidFill>
              <a:srgbClr val="000000"/>
            </a:solidFill>
            <a:headEnd type="none"/>
            <a:tailEnd type="none"/>
          </a:ln>
        </p:spPr>
        <p:txBody>
          <a:bodyPr wrap="square" lIns="91440" tIns="45720" rIns="91440" bIns="45720" anchor="ctr"/>
          <a:lstStyle/>
          <a:p>
            <a:endParaRPr lang="en-US" dirty="0"/>
          </a:p>
        </p:txBody>
      </p:sp>
      <p:sp>
        <p:nvSpPr>
          <p:cNvPr id="5" name="Notes Placeholder 4"/>
          <p:cNvSpPr>
            <a:spLocks noGrp="1"/>
          </p:cNvSpPr>
          <p:nvPr>
            <p:ph type="body" sz="quarter" idx="3"/>
          </p:nvPr>
        </p:nvSpPr>
        <p:spPr bwMode="white">
          <a:xfrm>
            <a:off x="685800" y="4572000"/>
            <a:ext cx="5486400" cy="3429000"/>
          </a:xfrm>
          <a:prstGeom prst="rect">
            <a:avLst/>
          </a:prstGeom>
          <a:ln>
            <a:headEnd type="none"/>
            <a:tailEnd type="none"/>
          </a:ln>
        </p:spPr>
        <p:txBody>
          <a:bodyPr wrap="square" lIns="0" tIns="0" rIns="0" bIns="0" numCol="1"/>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bwMode="white">
          <a:xfrm>
            <a:off x="685800" y="8258358"/>
            <a:ext cx="2743200" cy="228600"/>
          </a:xfrm>
          <a:prstGeom prst="rect">
            <a:avLst/>
          </a:prstGeom>
          <a:ln>
            <a:headEnd type="none"/>
            <a:tailEnd type="none"/>
          </a:ln>
        </p:spPr>
        <p:txBody>
          <a:bodyPr wrap="square" lIns="0" tIns="0" rIns="0" bIns="0" anchor="b"/>
          <a:lstStyle>
            <a:lvl1pPr algn="l">
              <a:defRPr sz="900" dirty="0"/>
            </a:lvl1pPr>
          </a:lstStyle>
          <a:p>
            <a:endParaRPr lang="en-US" dirty="0"/>
          </a:p>
        </p:txBody>
      </p:sp>
      <p:sp>
        <p:nvSpPr>
          <p:cNvPr id="7" name="Slide Number Placeholder 6"/>
          <p:cNvSpPr>
            <a:spLocks noGrp="1"/>
          </p:cNvSpPr>
          <p:nvPr>
            <p:ph type="sldNum" sz="quarter" idx="5"/>
          </p:nvPr>
        </p:nvSpPr>
        <p:spPr bwMode="white">
          <a:xfrm>
            <a:off x="5455085" y="8258358"/>
            <a:ext cx="715528" cy="228600"/>
          </a:xfrm>
          <a:prstGeom prst="rect">
            <a:avLst/>
          </a:prstGeom>
          <a:ln>
            <a:headEnd type="none"/>
            <a:tailEnd type="none"/>
          </a:ln>
        </p:spPr>
        <p:txBody>
          <a:bodyPr wrap="square" lIns="0" tIns="0" rIns="0" bIns="0" anchor="b"/>
          <a:lstStyle>
            <a:lvl1pPr algn="r">
              <a:defRPr sz="900" dirty="0"/>
            </a:lvl1pPr>
          </a:lstStyle>
          <a:p>
            <a:fld id="{641B1B2C-1F52-44AB-960F-E6CE3AB6126E}" type="slidenum">
              <a:rPr lang="en-US" dirty="0"/>
              <a:t>‹#›</a:t>
            </a:fld>
            <a:endParaRPr lang="en-US" dirty="0"/>
          </a:p>
        </p:txBody>
      </p:sp>
    </p:spTree>
  </p:cSld>
  <p:clrMap bg1="lt1" tx1="dk1" bg2="lt2" tx2="dk2" accent1="accent1" accent2="accent2" accent3="accent3" accent4="accent4" accent5="accent5" accent6="accent6" hlink="hlink" folHlink="folHlink"/>
  <p:notesStyle>
    <a:lvl1pPr marL="0" algn="l" defTabSz="914400" rtl="0">
      <a:lnSpc>
        <a:spcPct val="120000"/>
      </a:lnSpc>
      <a:defRPr sz="1100" kern="1200" dirty="0">
        <a:solidFill>
          <a:schemeClr val="dk1"/>
        </a:solidFill>
        <a:latin typeface="+mn-lt"/>
        <a:ea typeface="+mn-ea"/>
        <a:cs typeface="+mn-cs"/>
      </a:defRPr>
    </a:lvl1pPr>
    <a:lvl2pPr marL="457200" algn="l" defTabSz="914400" rtl="0">
      <a:lnSpc>
        <a:spcPct val="120000"/>
      </a:lnSpc>
      <a:defRPr sz="1100" kern="1200" dirty="0">
        <a:solidFill>
          <a:schemeClr val="dk1"/>
        </a:solidFill>
        <a:latin typeface="+mn-lt"/>
        <a:ea typeface="+mn-ea"/>
        <a:cs typeface="+mn-cs"/>
      </a:defRPr>
    </a:lvl2pPr>
    <a:lvl3pPr marL="914400" algn="l" defTabSz="914400" rtl="0">
      <a:lnSpc>
        <a:spcPct val="120000"/>
      </a:lnSpc>
      <a:defRPr sz="1100" kern="1200" dirty="0">
        <a:solidFill>
          <a:schemeClr val="dk1"/>
        </a:solidFill>
        <a:latin typeface="+mn-lt"/>
        <a:ea typeface="+mn-ea"/>
        <a:cs typeface="+mn-cs"/>
      </a:defRPr>
    </a:lvl3pPr>
    <a:lvl4pPr marL="1371600" algn="l" defTabSz="914400" rtl="0">
      <a:lnSpc>
        <a:spcPct val="120000"/>
      </a:lnSpc>
      <a:defRPr sz="1100" kern="1200" dirty="0">
        <a:solidFill>
          <a:schemeClr val="dk1"/>
        </a:solidFill>
        <a:latin typeface="+mn-lt"/>
        <a:ea typeface="+mn-ea"/>
        <a:cs typeface="+mn-cs"/>
      </a:defRPr>
    </a:lvl4pPr>
    <a:lvl5pPr marL="1828800" algn="l" defTabSz="914400" rtl="0">
      <a:lnSpc>
        <a:spcPct val="120000"/>
      </a:lnSpc>
      <a:defRPr sz="1100" kern="1200" dirty="0">
        <a:solidFill>
          <a:schemeClr val="dk1"/>
        </a:solidFill>
        <a:latin typeface="+mn-lt"/>
        <a:ea typeface="+mn-ea"/>
        <a:cs typeface="+mn-cs"/>
      </a:defRPr>
    </a:lvl5pPr>
    <a:lvl6pPr marL="2286000" algn="l" defTabSz="914400" rtl="0">
      <a:defRPr sz="1200" kern="1200" dirty="0">
        <a:solidFill>
          <a:schemeClr val="dk1"/>
        </a:solidFill>
        <a:latin typeface="+mn-lt"/>
        <a:ea typeface="+mn-ea"/>
        <a:cs typeface="+mn-cs"/>
      </a:defRPr>
    </a:lvl6pPr>
    <a:lvl7pPr marL="2743200" algn="l" defTabSz="914400" rtl="0">
      <a:defRPr sz="1200" kern="1200" dirty="0">
        <a:solidFill>
          <a:schemeClr val="dk1"/>
        </a:solidFill>
        <a:latin typeface="+mn-lt"/>
        <a:ea typeface="+mn-ea"/>
        <a:cs typeface="+mn-cs"/>
      </a:defRPr>
    </a:lvl7pPr>
    <a:lvl8pPr marL="3200400" algn="l" defTabSz="914400" rtl="0">
      <a:defRPr sz="1200" kern="1200" dirty="0">
        <a:solidFill>
          <a:schemeClr val="dk1"/>
        </a:solidFill>
        <a:latin typeface="+mn-lt"/>
        <a:ea typeface="+mn-ea"/>
        <a:cs typeface="+mn-cs"/>
      </a:defRPr>
    </a:lvl8pPr>
    <a:lvl9pPr marL="3657600" algn="l" defTabSz="914400" rtl="0">
      <a:defRPr sz="1200" kern="1200" dirty="0">
        <a:solidFill>
          <a:schemeClr val="dk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|indy1|</a:t>
            </a:r>
          </a:p>
          <a:p>
            <a:r>
              <a:rPr lang="en-US" dirty="0"/>
              <a:t>|indp1|</a:t>
            </a:r>
          </a:p>
          <a:p>
            <a:endParaRPr lang="en-US" dirty="0"/>
          </a:p>
          <a:p>
            <a:r>
              <a:rPr lang="en-US" dirty="0"/>
              <a:t>|indy2|</a:t>
            </a:r>
          </a:p>
          <a:p>
            <a:r>
              <a:rPr lang="en-US" dirty="0"/>
              <a:t>|indp2|</a:t>
            </a:r>
          </a:p>
          <a:p>
            <a:endParaRPr lang="en-US" dirty="0"/>
          </a:p>
          <a:p>
            <a:r>
              <a:rPr lang="en-US" dirty="0"/>
              <a:t>|indy3|</a:t>
            </a:r>
          </a:p>
          <a:p>
            <a:r>
              <a:rPr lang="en-US" dirty="0"/>
              <a:t>|indp3|</a:t>
            </a:r>
          </a:p>
          <a:p>
            <a:endParaRPr lang="en-US" dirty="0"/>
          </a:p>
          <a:p>
            <a:r>
              <a:rPr lang="en-US" dirty="0"/>
              <a:t>|indy4|</a:t>
            </a:r>
          </a:p>
          <a:p>
            <a:r>
              <a:rPr lang="en-US" dirty="0"/>
              <a:t>|indp4|</a:t>
            </a:r>
          </a:p>
          <a:p>
            <a:endParaRPr lang="en-US" dirty="0"/>
          </a:p>
          <a:p>
            <a:r>
              <a:rPr lang="en-US" dirty="0"/>
              <a:t>|indy5|</a:t>
            </a:r>
          </a:p>
          <a:p>
            <a:r>
              <a:rPr lang="en-US" dirty="0"/>
              <a:t>|indp5|</a:t>
            </a:r>
          </a:p>
          <a:p>
            <a:endParaRPr lang="en-US" dirty="0"/>
          </a:p>
          <a:p>
            <a:r>
              <a:rPr lang="en-US" dirty="0"/>
              <a:t>|indy6|</a:t>
            </a:r>
          </a:p>
          <a:p>
            <a:r>
              <a:rPr lang="en-US" dirty="0"/>
              <a:t>|indp6|</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GenderIdentity</a:t>
            </a:r>
          </a:p>
          <a:p>
            <a:endParaRPr lang="en-US" dirty="0"/>
          </a:p>
          <a:p>
            <a:r>
              <a:rPr lang="en-US" dirty="0"/>
              <a:t>|fem|</a:t>
            </a:r>
          </a:p>
          <a:p>
            <a:r>
              <a:rPr lang="en-US" dirty="0"/>
              <a:t>|mal|</a:t>
            </a:r>
          </a:p>
          <a:p>
            <a:r>
              <a:rPr lang="en-US" dirty="0"/>
              <a:t>|they|</a:t>
            </a:r>
          </a:p>
          <a:p>
            <a:r>
              <a:rPr lang="en-US" dirty="0"/>
              <a:t>|oth|</a:t>
            </a:r>
          </a:p>
          <a:p>
            <a:endParaRPr lang="en-US" dirty="0"/>
          </a:p>
          <a:p>
            <a:r>
              <a:rPr lang="en-US" dirty="0"/>
              <a:t>SexualOrientation</a:t>
            </a:r>
          </a:p>
          <a:p>
            <a:endParaRPr lang="en-US" dirty="0"/>
          </a:p>
          <a:p>
            <a:r>
              <a:rPr lang="en-US" dirty="0"/>
              <a:t>|het|</a:t>
            </a:r>
          </a:p>
          <a:p>
            <a:r>
              <a:rPr lang="en-US" dirty="0"/>
              <a:t>|bis|</a:t>
            </a:r>
          </a:p>
          <a:p>
            <a:r>
              <a:rPr lang="en-US" dirty="0"/>
              <a:t>|gay|</a:t>
            </a:r>
          </a:p>
          <a:p>
            <a:r>
              <a:rPr lang="en-US" dirty="0"/>
              <a:t>|les|</a:t>
            </a:r>
          </a:p>
          <a:p>
            <a:r>
              <a:rPr lang="en-US" dirty="0"/>
              <a:t>|ques|</a:t>
            </a:r>
          </a:p>
          <a:p>
            <a:r>
              <a:rPr lang="en-US" dirty="0"/>
              <a:t>|otr|</a:t>
            </a:r>
          </a:p>
          <a:p>
            <a:endParaRPr lang="en-US" dirty="0"/>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Race</a:t>
            </a:r>
          </a:p>
          <a:p>
            <a:endParaRPr lang="en-US" dirty="0"/>
          </a:p>
          <a:p>
            <a:r>
              <a:rPr lang="en-US" dirty="0"/>
              <a:t>|race1|</a:t>
            </a:r>
          </a:p>
          <a:p>
            <a:r>
              <a:rPr lang="en-US" dirty="0"/>
              <a:t>|race2|</a:t>
            </a:r>
          </a:p>
          <a:p>
            <a:r>
              <a:rPr lang="en-US" dirty="0"/>
              <a:t>|race3|</a:t>
            </a:r>
          </a:p>
          <a:p>
            <a:r>
              <a:rPr lang="en-US" dirty="0"/>
              <a:t>|race4|</a:t>
            </a:r>
          </a:p>
          <a:p>
            <a:r>
              <a:rPr lang="en-US" dirty="0"/>
              <a:t>|race5|</a:t>
            </a:r>
          </a:p>
          <a:p>
            <a:r>
              <a:rPr lang="en-US" dirty="0"/>
              <a:t>|race6|</a:t>
            </a:r>
          </a:p>
          <a:p>
            <a:endParaRPr lang="en-US" dirty="0"/>
          </a:p>
          <a:p>
            <a:r>
              <a:rPr lang="en-US" dirty="0"/>
              <a:t>&lt;&lt;&lt;&lt;&lt;&lt;&lt;&lt;&lt;</a:t>
            </a:r>
          </a:p>
          <a:p>
            <a:endParaRPr lang="en-US" dirty="0"/>
          </a:p>
          <a:p>
            <a:r>
              <a:rPr lang="en-US" dirty="0"/>
              <a:t>Age</a:t>
            </a:r>
          </a:p>
          <a:p>
            <a:endParaRPr lang="en-US" dirty="0"/>
          </a:p>
          <a:p>
            <a:r>
              <a:rPr lang="en-US" dirty="0"/>
              <a:t>|sev|</a:t>
            </a:r>
          </a:p>
          <a:p>
            <a:r>
              <a:rPr lang="en-US" dirty="0"/>
              <a:t>|eig|</a:t>
            </a:r>
          </a:p>
          <a:p>
            <a:r>
              <a:rPr lang="en-US" dirty="0"/>
              <a:t>|nin|</a:t>
            </a:r>
          </a:p>
          <a:p>
            <a:r>
              <a:rPr lang="en-US" dirty="0"/>
              <a:t>|twe|</a:t>
            </a:r>
          </a:p>
          <a:p>
            <a:r>
              <a:rPr lang="en-US" dirty="0"/>
              <a:t>|two|</a:t>
            </a:r>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23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Assessment</a:t>
            </a:r>
          </a:p>
          <a:p>
            <a:r>
              <a:rPr lang="en-US" dirty="0"/>
              <a:t>|post_avg|</a:t>
            </a:r>
          </a:p>
          <a:p>
            <a:r>
              <a:rPr lang="en-US" dirty="0"/>
              <a:t>|pre_avg|</a:t>
            </a:r>
          </a:p>
          <a:p>
            <a:endParaRPr lang="en-US" dirty="0"/>
          </a:p>
          <a:p>
            <a:r>
              <a:rPr lang="en-US" dirty="0"/>
              <a:t>&gt;&gt;&gt;&gt;&gt;&gt;&gt;&gt;&gt;&gt;&gt;&gt;</a:t>
            </a:r>
          </a:p>
          <a:p>
            <a:r>
              <a:rPr lang="en-US" dirty="0"/>
              <a:t>campusGraph</a:t>
            </a:r>
          </a:p>
          <a:p>
            <a:r>
              <a:rPr lang="en-US" dirty="0"/>
              <a:t>|cr1|</a:t>
            </a:r>
          </a:p>
          <a:p>
            <a:r>
              <a:rPr lang="en-US" dirty="0"/>
              <a:t>|cr2|</a:t>
            </a:r>
          </a:p>
          <a:p>
            <a:r>
              <a:rPr lang="en-US" dirty="0"/>
              <a:t>|cr3|</a:t>
            </a:r>
          </a:p>
          <a:p>
            <a:r>
              <a:rPr lang="en-US" dirty="0"/>
              <a:t>|cr4|</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BarriersGraph</a:t>
            </a:r>
          </a:p>
          <a:p>
            <a:r>
              <a:rPr lang="en-US" dirty="0"/>
              <a:t>|text1|</a:t>
            </a:r>
          </a:p>
          <a:p>
            <a:r>
              <a:rPr lang="en-US" dirty="0"/>
              <a:t>|text2|</a:t>
            </a:r>
          </a:p>
          <a:p>
            <a:r>
              <a:rPr lang="en-US" dirty="0"/>
              <a:t>|text3|</a:t>
            </a:r>
          </a:p>
          <a:p>
            <a:r>
              <a:rPr lang="en-US" dirty="0"/>
              <a:t>|text4|</a:t>
            </a:r>
          </a:p>
          <a:p>
            <a:endParaRPr lang="en-US" dirty="0"/>
          </a:p>
          <a:p>
            <a:r>
              <a:rPr lang="en-US" dirty="0"/>
              <a:t>|br1|</a:t>
            </a:r>
          </a:p>
          <a:p>
            <a:r>
              <a:rPr lang="en-US" dirty="0"/>
              <a:t>|br2|</a:t>
            </a:r>
          </a:p>
          <a:p>
            <a:r>
              <a:rPr lang="en-US" dirty="0"/>
              <a:t>|br3|</a:t>
            </a:r>
          </a:p>
          <a:p>
            <a:r>
              <a:rPr lang="en-US" dirty="0"/>
              <a:t>|br4|</a:t>
            </a:r>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|HealthPre1|</a:t>
            </a:r>
          </a:p>
          <a:p>
            <a:r>
              <a:rPr lang="en-US" dirty="0"/>
              <a:t>|HealthPost1|</a:t>
            </a:r>
          </a:p>
          <a:p>
            <a:endParaRPr lang="en-US" dirty="0"/>
          </a:p>
          <a:p>
            <a:r>
              <a:rPr lang="en-US" dirty="0"/>
              <a:t>|HealthPre2|</a:t>
            </a:r>
          </a:p>
          <a:p>
            <a:r>
              <a:rPr lang="en-US" dirty="0"/>
              <a:t>|HealthPost2|</a:t>
            </a:r>
          </a:p>
          <a:p>
            <a:endParaRPr lang="en-US" dirty="0"/>
          </a:p>
          <a:p>
            <a:r>
              <a:rPr lang="en-US" dirty="0"/>
              <a:t>|HealthPre3|</a:t>
            </a:r>
          </a:p>
          <a:p>
            <a:r>
              <a:rPr lang="en-US" dirty="0"/>
              <a:t>|HealthPost3|</a:t>
            </a:r>
          </a:p>
          <a:p>
            <a:endParaRPr lang="en-US" dirty="0"/>
          </a:p>
          <a:p>
            <a:r>
              <a:rPr lang="en-US" dirty="0"/>
              <a:t>|HealthPre4|</a:t>
            </a:r>
          </a:p>
          <a:p>
            <a:r>
              <a:rPr lang="en-US" dirty="0"/>
              <a:t>|HealthPost4|</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|CommunityPre1|</a:t>
            </a:r>
          </a:p>
          <a:p>
            <a:pPr marL="0" indent="0" algn="l" defTabSz="914400" rtl="0">
              <a:lnSpc>
                <a:spcPct val="120000"/>
              </a:lnSpc>
              <a:spcBef>
                <a:spcPts val="0"/>
              </a:spcBef>
              <a:spcAft>
                <a:spcPts val="0"/>
              </a:spcAft>
              <a:buClrTx/>
              <a:buSzTx/>
              <a:buFontTx/>
              <a:buNone/>
              <a:tabLst/>
            </a:pPr>
            <a:r>
              <a:rPr lang="en-US" dirty="0"/>
              <a:t>|CommunityPost1|</a:t>
            </a:r>
          </a:p>
          <a:p>
            <a:endParaRPr lang="en-US" dirty="0"/>
          </a:p>
          <a:p>
            <a:r>
              <a:rPr lang="en-US" dirty="0"/>
              <a:t>|CommunityPre2|</a:t>
            </a:r>
          </a:p>
          <a:p>
            <a:pPr marL="0" indent="0" algn="l" defTabSz="914400" rtl="0">
              <a:lnSpc>
                <a:spcPct val="120000"/>
              </a:lnSpc>
              <a:spcBef>
                <a:spcPts val="0"/>
              </a:spcBef>
              <a:spcAft>
                <a:spcPts val="0"/>
              </a:spcAft>
              <a:buClrTx/>
              <a:buSzTx/>
              <a:buFontTx/>
              <a:buNone/>
              <a:tabLst/>
            </a:pPr>
            <a:r>
              <a:rPr lang="en-US" dirty="0"/>
              <a:t>|CommunityPost2|</a:t>
            </a:r>
          </a:p>
          <a:p>
            <a:pPr marL="0" indent="0" algn="l" defTabSz="914400" rtl="0">
              <a:lnSpc>
                <a:spcPct val="120000"/>
              </a:lnSpc>
              <a:spcBef>
                <a:spcPts val="0"/>
              </a:spcBef>
              <a:spcAft>
                <a:spcPts val="0"/>
              </a:spcAft>
              <a:buClrTx/>
              <a:buSzTx/>
              <a:buFontTx/>
              <a:buNone/>
              <a:tabLst/>
            </a:pPr>
            <a:endParaRPr lang="en-US" dirty="0"/>
          </a:p>
          <a:p>
            <a:r>
              <a:rPr lang="en-US" dirty="0"/>
              <a:t>|CommunityPre3|</a:t>
            </a:r>
          </a:p>
          <a:p>
            <a:pPr marL="0" indent="0" algn="l" defTabSz="914400" rtl="0">
              <a:lnSpc>
                <a:spcPct val="120000"/>
              </a:lnSpc>
              <a:spcBef>
                <a:spcPts val="0"/>
              </a:spcBef>
              <a:spcAft>
                <a:spcPts val="0"/>
              </a:spcAft>
              <a:buClrTx/>
              <a:buSzTx/>
              <a:buFontTx/>
              <a:buNone/>
              <a:tabLst/>
            </a:pPr>
            <a:r>
              <a:rPr lang="en-US" dirty="0"/>
              <a:t>|CommunityPost3|</a:t>
            </a:r>
          </a:p>
          <a:p>
            <a:pPr marL="0" indent="0" algn="l" defTabSz="914400" rtl="0">
              <a:lnSpc>
                <a:spcPct val="120000"/>
              </a:lnSpc>
              <a:spcBef>
                <a:spcPts val="0"/>
              </a:spcBef>
              <a:spcAft>
                <a:spcPts val="0"/>
              </a:spcAft>
              <a:buClrTx/>
              <a:buSzTx/>
              <a:buFontTx/>
              <a:buNone/>
              <a:tabLst/>
            </a:pPr>
            <a:endParaRPr lang="en-US" dirty="0"/>
          </a:p>
          <a:p>
            <a:r>
              <a:rPr lang="en-US" dirty="0"/>
              <a:t>|CommunityPre4|</a:t>
            </a:r>
          </a:p>
          <a:p>
            <a:pPr marL="0" indent="0" algn="l" defTabSz="914400" rtl="0">
              <a:lnSpc>
                <a:spcPct val="120000"/>
              </a:lnSpc>
              <a:spcBef>
                <a:spcPts val="0"/>
              </a:spcBef>
              <a:spcAft>
                <a:spcPts val="0"/>
              </a:spcAft>
              <a:buClrTx/>
              <a:buSzTx/>
              <a:buFontTx/>
              <a:buNone/>
              <a:tabLst/>
            </a:pPr>
            <a:r>
              <a:rPr lang="en-US" dirty="0"/>
              <a:t>|CommunityPost4|</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BeforeCourse</a:t>
            </a:r>
          </a:p>
          <a:p>
            <a:r>
              <a:rPr lang="en-US" dirty="0"/>
              <a:t>|Actual1|</a:t>
            </a:r>
          </a:p>
          <a:p>
            <a:r>
              <a:rPr lang="en-US" dirty="0"/>
              <a:t>|Peer1|</a:t>
            </a:r>
          </a:p>
          <a:p>
            <a:endParaRPr lang="en-US" dirty="0"/>
          </a:p>
          <a:p>
            <a:r>
              <a:rPr lang="en-US" dirty="0"/>
              <a:t>|Actual2|</a:t>
            </a:r>
          </a:p>
          <a:p>
            <a:r>
              <a:rPr lang="en-US" dirty="0"/>
              <a:t>|Peer2|</a:t>
            </a:r>
          </a:p>
          <a:p>
            <a:endParaRPr lang="en-US" dirty="0"/>
          </a:p>
          <a:p>
            <a:r>
              <a:rPr lang="en-US" dirty="0"/>
              <a:t>|Actual3|</a:t>
            </a:r>
          </a:p>
          <a:p>
            <a:r>
              <a:rPr lang="en-US" dirty="0"/>
              <a:t>|Peer3|</a:t>
            </a:r>
          </a:p>
          <a:p>
            <a:endParaRPr lang="en-US" dirty="0"/>
          </a:p>
          <a:p>
            <a:r>
              <a:rPr lang="en-US" dirty="0"/>
              <a:t>|Actual4|</a:t>
            </a:r>
          </a:p>
          <a:p>
            <a:r>
              <a:rPr lang="en-US" dirty="0"/>
              <a:t>|Peer4|</a:t>
            </a:r>
          </a:p>
          <a:p>
            <a:endParaRPr lang="en-US" dirty="0"/>
          </a:p>
          <a:p>
            <a:r>
              <a:rPr lang="en-US" dirty="0"/>
              <a:t>&gt;&gt;&gt;&gt;&gt;&gt;</a:t>
            </a:r>
          </a:p>
          <a:p>
            <a:endParaRPr lang="en-US" dirty="0"/>
          </a:p>
          <a:p>
            <a:r>
              <a:rPr lang="en-US" dirty="0"/>
              <a:t>AfterCourse</a:t>
            </a:r>
          </a:p>
          <a:p>
            <a:r>
              <a:rPr lang="en-US" dirty="0"/>
              <a:t>|Actual5|</a:t>
            </a:r>
          </a:p>
          <a:p>
            <a:r>
              <a:rPr lang="en-US" dirty="0"/>
              <a:t>|Peer5|</a:t>
            </a:r>
          </a:p>
          <a:p>
            <a:endParaRPr lang="en-US" dirty="0"/>
          </a:p>
          <a:p>
            <a:r>
              <a:rPr lang="en-US" dirty="0"/>
              <a:t>|Actual6|</a:t>
            </a:r>
          </a:p>
          <a:p>
            <a:r>
              <a:rPr lang="en-US" dirty="0"/>
              <a:t>|Peer6|</a:t>
            </a:r>
          </a:p>
          <a:p>
            <a:endParaRPr lang="en-US" dirty="0"/>
          </a:p>
          <a:p>
            <a:r>
              <a:rPr lang="en-US" dirty="0"/>
              <a:t>|Actual7|</a:t>
            </a:r>
          </a:p>
          <a:p>
            <a:r>
              <a:rPr lang="en-US" dirty="0"/>
              <a:t>|Peer7|</a:t>
            </a:r>
          </a:p>
          <a:p>
            <a:endParaRPr lang="en-US" dirty="0"/>
          </a:p>
          <a:p>
            <a:r>
              <a:rPr lang="en-US" dirty="0"/>
              <a:t>|Actual8|</a:t>
            </a:r>
          </a:p>
          <a:p>
            <a:r>
              <a:rPr lang="en-US" dirty="0"/>
              <a:t>|Peer8|</a:t>
            </a:r>
          </a:p>
          <a:p>
            <a:endParaRPr lang="en-US" dirty="0"/>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|y1|</a:t>
            </a:r>
          </a:p>
          <a:p>
            <a:r>
              <a:rPr lang="en-US" dirty="0"/>
              <a:t>|p1|</a:t>
            </a:r>
          </a:p>
          <a:p>
            <a:endParaRPr lang="en-US" dirty="0"/>
          </a:p>
          <a:p>
            <a:r>
              <a:rPr lang="en-US" dirty="0"/>
              <a:t>|y2|</a:t>
            </a:r>
          </a:p>
          <a:p>
            <a:r>
              <a:rPr lang="en-US" dirty="0"/>
              <a:t>|p2|</a:t>
            </a:r>
          </a:p>
          <a:p>
            <a:endParaRPr lang="en-US" dirty="0"/>
          </a:p>
          <a:p>
            <a:r>
              <a:rPr lang="en-US" dirty="0"/>
              <a:t>|y3|</a:t>
            </a:r>
          </a:p>
          <a:p>
            <a:r>
              <a:rPr lang="en-US" dirty="0"/>
              <a:t>|p3|</a:t>
            </a:r>
          </a:p>
          <a:p>
            <a:endParaRPr lang="en-US" dirty="0"/>
          </a:p>
          <a:p>
            <a:r>
              <a:rPr lang="en-US" dirty="0"/>
              <a:t>|y4|</a:t>
            </a:r>
          </a:p>
          <a:p>
            <a:r>
              <a:rPr lang="en-US" dirty="0"/>
              <a:t>|p4|</a:t>
            </a:r>
          </a:p>
          <a:p>
            <a:endParaRPr lang="en-US" dirty="0"/>
          </a:p>
          <a:p>
            <a:r>
              <a:rPr lang="en-US" dirty="0"/>
              <a:t>|y5|</a:t>
            </a:r>
          </a:p>
          <a:p>
            <a:r>
              <a:rPr lang="en-US" dirty="0"/>
              <a:t>|p5|</a:t>
            </a:r>
          </a:p>
          <a:p>
            <a:endParaRPr lang="en-US" dirty="0"/>
          </a:p>
          <a:p>
            <a:r>
              <a:rPr lang="en-US" dirty="0"/>
              <a:t>|y6|</a:t>
            </a:r>
          </a:p>
          <a:p>
            <a:r>
              <a:rPr lang="en-US" dirty="0"/>
              <a:t>|p6|</a:t>
            </a:r>
          </a:p>
          <a:p>
            <a:endParaRPr lang="en-US" dirty="0"/>
          </a:p>
          <a:p>
            <a:r>
              <a:rPr lang="en-US" dirty="0"/>
              <a:t>|y7|</a:t>
            </a:r>
          </a:p>
          <a:p>
            <a:r>
              <a:rPr lang="en-US" dirty="0"/>
              <a:t>|p7|</a:t>
            </a:r>
          </a:p>
          <a:p>
            <a:endParaRPr lang="en-US" dirty="0"/>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bwMode="white">
          <a:ln>
            <a:headEnd type="none"/>
            <a:tailEnd type="none"/>
          </a:ln>
        </p:spPr>
        <p:txBody>
          <a:bodyPr wrap="square"/>
          <a:lstStyle/>
          <a:p>
            <a:endParaRPr/>
          </a:p>
        </p:txBody>
      </p:sp>
      <p:sp>
        <p:nvSpPr>
          <p:cNvPr id="3" name="Notes Placeholder 2"/>
          <p:cNvSpPr>
            <a:spLocks noGrp="1"/>
          </p:cNvSpPr>
          <p:nvPr>
            <p:ph type="body" idx="1"/>
          </p:nvPr>
        </p:nvSpPr>
        <p:spPr bwMode="white">
          <a:ln>
            <a:headEnd type="none"/>
            <a:tailEnd type="none"/>
          </a:ln>
        </p:spPr>
        <p:txBody>
          <a:bodyPr wrap="square"/>
          <a:lstStyle/>
          <a:p>
            <a:r>
              <a:rPr lang="en-US" dirty="0"/>
              <a:t>|your1|</a:t>
            </a:r>
          </a:p>
          <a:p>
            <a:r>
              <a:rPr lang="en-US" dirty="0"/>
              <a:t>|per1|</a:t>
            </a:r>
          </a:p>
          <a:p>
            <a:endParaRPr lang="en-US" dirty="0"/>
          </a:p>
          <a:p>
            <a:r>
              <a:rPr lang="en-US" dirty="0"/>
              <a:t>|your2|</a:t>
            </a:r>
          </a:p>
          <a:p>
            <a:r>
              <a:rPr lang="en-US" dirty="0"/>
              <a:t>|per2|</a:t>
            </a:r>
          </a:p>
          <a:p>
            <a:endParaRPr lang="en-US" dirty="0"/>
          </a:p>
          <a:p>
            <a:r>
              <a:rPr lang="en-US" dirty="0"/>
              <a:t>|your3|</a:t>
            </a:r>
          </a:p>
          <a:p>
            <a:r>
              <a:rPr lang="en-US" dirty="0"/>
              <a:t>|per3|</a:t>
            </a:r>
          </a:p>
          <a:p>
            <a:endParaRPr lang="en-US" dirty="0"/>
          </a:p>
          <a:p>
            <a:r>
              <a:rPr lang="en-US" dirty="0"/>
              <a:t>|your4|</a:t>
            </a:r>
          </a:p>
          <a:p>
            <a:r>
              <a:rPr lang="en-US" dirty="0"/>
              <a:t>|per4|</a:t>
            </a:r>
          </a:p>
          <a:p>
            <a:endParaRPr lang="en-US" dirty="0"/>
          </a:p>
        </p:txBody>
      </p:sp>
      <p:sp>
        <p:nvSpPr>
          <p:cNvPr id="4" name="Slide Number Placeholder 3"/>
          <p:cNvSpPr>
            <a:spLocks noGrp="1"/>
          </p:cNvSpPr>
          <p:nvPr>
            <p:ph type="sldNum" sz="quarter" idx="5"/>
          </p:nvPr>
        </p:nvSpPr>
        <p:spPr bwMode="white">
          <a:ln>
            <a:headEnd type="none"/>
            <a:tailEnd type="none"/>
          </a:ln>
        </p:spPr>
        <p:txBody>
          <a:bodyPr wrap="square"/>
          <a:lstStyle/>
          <a:p>
            <a:fld id="{641B1B2C-1F52-44AB-960F-E6CE3AB6126E}" type="slidenum">
              <a:rPr lang="en-US" dirty="0"/>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Slide 2">
    <p:spTree>
      <p:nvGrpSpPr>
        <p:cNvPr id="1" name=""/>
        <p:cNvGrpSpPr/>
        <p:nvPr/>
      </p:nvGrpSpPr>
      <p:grpSpPr>
        <a:xfrm>
          <a:off x="0" y="0"/>
          <a:ext cx="0" cy="0"/>
          <a:chOff x="0" y="0"/>
          <a:chExt cx="0" cy="0"/>
        </a:xfrm>
      </p:grpSpPr>
      <p:pic>
        <p:nvPicPr>
          <p:cNvPr id="18" name="Google Shape;18;p35"/>
          <p:cNvPicPr>
            <a:picLocks noChangeAspect="1"/>
          </p:cNvPicPr>
          <p:nvPr/>
        </p:nvPicPr>
        <p:blipFill>
          <a:blip r:embed="rId2">
            <a:lum/>
          </a:blip>
          <a:srcRect/>
          <a:stretch>
            <a:fillRect/>
          </a:stretch>
        </p:blipFill>
        <p:spPr bwMode="white">
          <a:xfrm>
            <a:off x="646225" y="640010"/>
            <a:ext cx="2057400" cy="411480"/>
          </a:xfrm>
          <a:prstGeom prst="rect">
            <a:avLst/>
          </a:prstGeom>
          <a:noFill/>
          <a:ln>
            <a:noFill/>
            <a:headEnd type="none"/>
            <a:tailEnd type="none"/>
          </a:ln>
        </p:spPr>
      </p:pic>
      <p:sp>
        <p:nvSpPr>
          <p:cNvPr id="19" name="Google Shape;19;p35"/>
          <p:cNvSpPr>
            <a:spLocks noGrp="1"/>
          </p:cNvSpPr>
          <p:nvPr>
            <p:ph type="ctrTitle"/>
          </p:nvPr>
        </p:nvSpPr>
        <p:spPr bwMode="white">
          <a:xfrm>
            <a:off x="685800" y="3670668"/>
            <a:ext cx="7213600" cy="1345464"/>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dk1"/>
              </a:buClr>
              <a:buSzPts val="4000"/>
              <a:buFont typeface="Lato Black"/>
              <a:buNone/>
              <a:defRPr sz="4000" b="0" i="0" dirty="0">
                <a:solidFill>
                  <a:schemeClr val="dk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20" name="Google Shape;20;p35"/>
          <p:cNvSpPr>
            <a:spLocks noGrp="1"/>
          </p:cNvSpPr>
          <p:nvPr>
            <p:ph type="subTitle" idx="1"/>
          </p:nvPr>
        </p:nvSpPr>
        <p:spPr bwMode="white">
          <a:xfrm>
            <a:off x="685800" y="5257800"/>
            <a:ext cx="7213600" cy="914399"/>
          </a:xfrm>
          <a:prstGeom prst="rect">
            <a:avLst/>
          </a:prstGeom>
          <a:noFill/>
          <a:ln>
            <a:noFill/>
            <a:headEnd type="none"/>
            <a:tailEnd type="none"/>
          </a:ln>
        </p:spPr>
        <p:txBody>
          <a:bodyPr wrap="square" lIns="0" tIns="0" rIns="0" bIns="0" anchor="t">
            <a:noAutofit/>
          </a:bodyPr>
          <a:lstStyle>
            <a:lvl1pPr algn="l">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21" name="Google Shape;21;p35"/>
          <p:cNvSpPr>
            <a:spLocks/>
          </p:cNvSpPr>
          <p:nvPr/>
        </p:nvSpPr>
        <p:spPr bwMode="white">
          <a:xfrm>
            <a:off x="9715500" y="0"/>
            <a:ext cx="2476499" cy="6858000"/>
          </a:xfrm>
          <a:prstGeom prst="rect">
            <a:avLst/>
          </a:prstGeom>
          <a:solidFill>
            <a:srgbClr val="1C366B"/>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u="none" dirty="0">
              <a:solidFill>
                <a:schemeClr val="lt1"/>
              </a:solidFill>
              <a:latin typeface="Open Sans"/>
              <a:ea typeface="Open Sans"/>
              <a:cs typeface="Open Sans"/>
              <a:sym typeface="Lato Black"/>
            </a:endParaRPr>
          </a:p>
        </p:txBody>
      </p:sp>
      <p:pic>
        <p:nvPicPr>
          <p:cNvPr id="22" name="Google Shape;22;p35"/>
          <p:cNvPicPr>
            <a:picLocks noChangeAspect="1"/>
          </p:cNvPicPr>
          <p:nvPr/>
        </p:nvPicPr>
        <p:blipFill>
          <a:blip r:embed="rId3">
            <a:lum/>
          </a:blip>
          <a:srcRect/>
          <a:stretch>
            <a:fillRect/>
          </a:stretch>
        </p:blipFill>
        <p:spPr bwMode="white">
          <a:xfrm>
            <a:off x="1018133" y="685801"/>
            <a:ext cx="2332905" cy="527147"/>
          </a:xfrm>
          <a:prstGeom prst="rect">
            <a:avLst/>
          </a:prstGeom>
          <a:noFill/>
          <a:ln>
            <a:noFill/>
            <a:headEnd type="none"/>
            <a:tailEnd type="none"/>
          </a:ln>
        </p:spPr>
      </p:pic>
      <p:sp>
        <p:nvSpPr>
          <p:cNvPr id="23" name="Google Shape;23;p35"/>
          <p:cNvSpPr>
            <a:spLocks noGrp="1"/>
          </p:cNvSpPr>
          <p:nvPr>
            <p:ph type="body" idx="2"/>
          </p:nvPr>
        </p:nvSpPr>
        <p:spPr bwMode="white">
          <a:xfrm>
            <a:off x="-1" y="1600200"/>
            <a:ext cx="3769896" cy="914399"/>
          </a:xfrm>
          <a:prstGeom prst="rect">
            <a:avLst/>
          </a:prstGeom>
          <a:solidFill>
            <a:srgbClr val="F2F2F2"/>
          </a:solidFill>
          <a:ln>
            <a:noFill/>
            <a:headEnd type="none"/>
            <a:tailEnd type="none"/>
          </a:ln>
        </p:spPr>
        <p:txBody>
          <a:bodyPr wrap="square" lIns="687600" tIns="0" rIns="0" bIns="0" anchor="ctr">
            <a:noAutofit/>
          </a:bodyPr>
          <a:lstStyle>
            <a:lvl1pPr marL="457200" indent="-228600" algn="l">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cxnSp>
        <p:nvCxnSpPr>
          <p:cNvPr id="24" name="Google Shape;24;p35"/>
          <p:cNvCxnSpPr/>
          <p:nvPr/>
        </p:nvCxnSpPr>
        <p:spPr bwMode="white">
          <a:xfrm>
            <a:off x="710393" y="5177590"/>
            <a:ext cx="833426" cy="0"/>
          </a:xfrm>
          <a:prstGeom prst="straightConnector1">
            <a:avLst/>
          </a:prstGeom>
          <a:noFill/>
          <a:ln w="38100" cap="flat">
            <a:solidFill>
              <a:srgbClr val="1C366B"/>
            </a:solidFill>
            <a:prstDash val="solid"/>
            <a:miter/>
            <a:headEnd type="none" w="sm" len="sm"/>
            <a:tailEnd type="none" w="sm" len="sm"/>
          </a:ln>
        </p:spPr>
      </p:cxnSp>
      <p:sp>
        <p:nvSpPr>
          <p:cNvPr id="25" name="Google Shape;25;p3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26" name="Google Shape;26;p35"/>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27" name="Google Shape;27;p3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dirty="0">
                <a:solidFill>
                  <a:schemeClr val="lt1"/>
                </a:solidFill>
                <a:latin typeface="Open Sans"/>
                <a:ea typeface="Open Sans"/>
                <a:cs typeface="Open Sans"/>
                <a:sym typeface="Lato Black"/>
              </a:defRPr>
            </a:lvl1pPr>
            <a:lvl2pPr marL="0" lvl="1" indent="0" algn="ctr">
              <a:spcBef>
                <a:spcPts val="0"/>
              </a:spcBef>
              <a:buNone/>
              <a:defRPr sz="700" b="1" i="0" u="none" dirty="0">
                <a:solidFill>
                  <a:schemeClr val="lt1"/>
                </a:solidFill>
                <a:latin typeface="Lato Black"/>
                <a:ea typeface="Lato Black"/>
                <a:cs typeface="Lato Black"/>
                <a:sym typeface="Lato Black"/>
              </a:defRPr>
            </a:lvl2pPr>
            <a:lvl3pPr marL="0" lvl="2" indent="0" algn="ctr">
              <a:spcBef>
                <a:spcPts val="0"/>
              </a:spcBef>
              <a:buNone/>
              <a:defRPr sz="700" b="1" i="0" u="none" dirty="0">
                <a:solidFill>
                  <a:schemeClr val="lt1"/>
                </a:solidFill>
                <a:latin typeface="Lato Black"/>
                <a:ea typeface="Lato Black"/>
                <a:cs typeface="Lato Black"/>
                <a:sym typeface="Lato Black"/>
              </a:defRPr>
            </a:lvl3pPr>
            <a:lvl4pPr marL="0" lvl="3" indent="0" algn="ctr">
              <a:spcBef>
                <a:spcPts val="0"/>
              </a:spcBef>
              <a:buNone/>
              <a:defRPr sz="700" b="1" i="0" u="none" dirty="0">
                <a:solidFill>
                  <a:schemeClr val="lt1"/>
                </a:solidFill>
                <a:latin typeface="Lato Black"/>
                <a:ea typeface="Lato Black"/>
                <a:cs typeface="Lato Black"/>
                <a:sym typeface="Lato Black"/>
              </a:defRPr>
            </a:lvl4pPr>
            <a:lvl5pPr marL="0" lvl="4" indent="0" algn="ctr">
              <a:spcBef>
                <a:spcPts val="0"/>
              </a:spcBef>
              <a:buNone/>
              <a:defRPr sz="700" b="1" i="0" u="none" dirty="0">
                <a:solidFill>
                  <a:schemeClr val="lt1"/>
                </a:solidFill>
                <a:latin typeface="Lato Black"/>
                <a:ea typeface="Lato Black"/>
                <a:cs typeface="Lato Black"/>
                <a:sym typeface="Lato Black"/>
              </a:defRPr>
            </a:lvl5pPr>
            <a:lvl6pPr marL="0" lvl="5" indent="0" algn="ctr">
              <a:spcBef>
                <a:spcPts val="0"/>
              </a:spcBef>
              <a:buNone/>
              <a:defRPr sz="700" b="1" i="0" u="none" dirty="0">
                <a:solidFill>
                  <a:schemeClr val="lt1"/>
                </a:solidFill>
                <a:latin typeface="Lato Black"/>
                <a:ea typeface="Lato Black"/>
                <a:cs typeface="Lato Black"/>
                <a:sym typeface="Lato Black"/>
              </a:defRPr>
            </a:lvl6pPr>
            <a:lvl7pPr marL="0" lvl="6" indent="0" algn="ctr">
              <a:spcBef>
                <a:spcPts val="0"/>
              </a:spcBef>
              <a:buNone/>
              <a:defRPr sz="700" b="1" i="0" u="none" dirty="0">
                <a:solidFill>
                  <a:schemeClr val="lt1"/>
                </a:solidFill>
                <a:latin typeface="Lato Black"/>
                <a:ea typeface="Lato Black"/>
                <a:cs typeface="Lato Black"/>
                <a:sym typeface="Lato Black"/>
              </a:defRPr>
            </a:lvl7pPr>
            <a:lvl8pPr marL="0" lvl="7" indent="0" algn="ctr">
              <a:spcBef>
                <a:spcPts val="0"/>
              </a:spcBef>
              <a:buNone/>
              <a:defRPr sz="700" b="1" i="0" u="none" dirty="0">
                <a:solidFill>
                  <a:schemeClr val="lt1"/>
                </a:solidFill>
                <a:latin typeface="Lato Black"/>
                <a:ea typeface="Lato Black"/>
                <a:cs typeface="Lato Black"/>
                <a:sym typeface="Lato Black"/>
              </a:defRPr>
            </a:lvl8pPr>
            <a:lvl9pPr marL="0" lvl="8" indent="0" algn="ctr">
              <a:spcBef>
                <a:spcPts val="0"/>
              </a:spcBef>
              <a:buNone/>
              <a:defRPr sz="700" b="1" i="0" u="none"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91" name="Google Shape;91;p44"/>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92" name="Google Shape;92;p44"/>
          <p:cNvSpPr>
            <a:spLocks noGrp="1"/>
          </p:cNvSpPr>
          <p:nvPr>
            <p:ph type="body" idx="1"/>
          </p:nvPr>
        </p:nvSpPr>
        <p:spPr bwMode="white">
          <a:xfrm>
            <a:off x="685800" y="1600201"/>
            <a:ext cx="5067300"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93" name="Google Shape;93;p44"/>
          <p:cNvSpPr>
            <a:spLocks noGrp="1"/>
          </p:cNvSpPr>
          <p:nvPr>
            <p:ph type="body" idx="2"/>
          </p:nvPr>
        </p:nvSpPr>
        <p:spPr bwMode="white">
          <a:xfrm>
            <a:off x="6438898" y="1600201"/>
            <a:ext cx="5067301" cy="4576762"/>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94" name="Google Shape;94;p4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2CBD5880-992F-4005-BFFD-E3195D7F0079}" type="datetime1">
              <a:rPr lang="en-US" dirty="0"/>
              <a:t>7/3/2025</a:t>
            </a:fld>
            <a:endParaRPr lang="en-US" dirty="0"/>
          </a:p>
        </p:txBody>
      </p:sp>
      <p:sp>
        <p:nvSpPr>
          <p:cNvPr id="95" name="Google Shape;95;p4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96" name="Google Shape;96;p4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cxnSp>
        <p:nvCxnSpPr>
          <p:cNvPr id="97" name="Google Shape;97;p44"/>
          <p:cNvCxnSpPr/>
          <p:nvPr/>
        </p:nvCxnSpPr>
        <p:spPr bwMode="white">
          <a:xfrm>
            <a:off x="6096000" y="1600200"/>
            <a:ext cx="0" cy="4571998"/>
          </a:xfrm>
          <a:prstGeom prst="straightConnector1">
            <a:avLst/>
          </a:prstGeom>
          <a:noFill/>
          <a:ln w="12700" cap="flat">
            <a:solidFill>
              <a:schemeClr val="lt2"/>
            </a:solidFill>
            <a:prstDash val="solid"/>
            <a:miter/>
            <a:headEnd type="none" w="sm" len="sm"/>
            <a:tailEnd type="none" w="sm" len="sm"/>
          </a:ln>
        </p:spPr>
      </p:cxnSp>
      <p:cxnSp>
        <p:nvCxnSpPr>
          <p:cNvPr id="9" name="Straight Connector 8"/>
          <p:cNvCxnSpPr/>
          <p:nvPr/>
        </p:nvCxnSpPr>
        <p:spPr bwMode="white">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 name="Straight Connector 1"/>
          <p:cNvCxnSpPr/>
          <p:nvPr/>
        </p:nvCxnSpPr>
        <p:spPr bwMode="white">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Picture">
    <p:spTree>
      <p:nvGrpSpPr>
        <p:cNvPr id="1" name=""/>
        <p:cNvGrpSpPr/>
        <p:nvPr/>
      </p:nvGrpSpPr>
      <p:grpSpPr>
        <a:xfrm>
          <a:off x="0" y="0"/>
          <a:ext cx="0" cy="0"/>
          <a:chOff x="0" y="0"/>
          <a:chExt cx="0" cy="0"/>
        </a:xfrm>
      </p:grpSpPr>
      <p:sp>
        <p:nvSpPr>
          <p:cNvPr id="99" name="Google Shape;99;p45"/>
          <p:cNvSpPr>
            <a:spLocks noGrp="1"/>
          </p:cNvSpPr>
          <p:nvPr>
            <p:ph type="pic" idx="2"/>
          </p:nvPr>
        </p:nvSpPr>
        <p:spPr bwMode="white">
          <a:xfrm>
            <a:off x="0" y="0"/>
            <a:ext cx="12192000" cy="6720840"/>
          </a:xfrm>
          <a:prstGeom prst="rect">
            <a:avLst/>
          </a:prstGeom>
          <a:solidFill>
            <a:schemeClr val="lt2"/>
          </a:solidFill>
          <a:ln>
            <a:noFill/>
            <a:headEnd type="none"/>
            <a:tailEnd type="none"/>
          </a:ln>
        </p:spPr>
        <p:txBody>
          <a:bodyPr wrap="square"/>
          <a:lstStyle/>
          <a:p>
            <a:endParaRPr/>
          </a:p>
        </p:txBody>
      </p:sp>
      <p:sp>
        <p:nvSpPr>
          <p:cNvPr id="101" name="Google Shape;101;p4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02" name="Google Shape;102;p45"/>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03" name="Google Shape;103;p4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9" name="Google Shape;60;p40"/>
          <p:cNvPicPr>
            <a:picLocks noChangeAspect="1"/>
          </p:cNvPicPr>
          <p:nvPr/>
        </p:nvPicPr>
        <p:blipFill>
          <a:blip r:embed="rId2">
            <a:lum/>
          </a:blip>
          <a:srcRect/>
          <a:stretch>
            <a:fillRect/>
          </a:stretch>
        </p:blipFill>
        <p:spPr bwMode="white">
          <a:xfrm>
            <a:off x="638476" y="6255643"/>
            <a:ext cx="1345963" cy="304136"/>
          </a:xfrm>
          <a:prstGeom prst="rect">
            <a:avLst/>
          </a:prstGeom>
          <a:noFill/>
          <a:ln>
            <a:noFill/>
            <a:headEnd type="none"/>
            <a:tailEnd type="none"/>
          </a:ln>
        </p:spPr>
      </p:pic>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105" name="Google Shape;105;p46"/>
          <p:cNvSpPr>
            <a:spLocks noGrp="1"/>
          </p:cNvSpPr>
          <p:nvPr>
            <p:ph type="ctrTitle"/>
          </p:nvPr>
        </p:nvSpPr>
        <p:spPr bwMode="white">
          <a:xfrm>
            <a:off x="685800" y="3670663"/>
            <a:ext cx="7213600" cy="1345474"/>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dk1"/>
              </a:buClr>
              <a:buSzPts val="4000"/>
              <a:buFont typeface="Lato Black"/>
              <a:buNone/>
              <a:defRPr sz="4000"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06" name="Google Shape;106;p46"/>
          <p:cNvSpPr>
            <a:spLocks noGrp="1"/>
          </p:cNvSpPr>
          <p:nvPr>
            <p:ph type="subTitle" idx="1"/>
          </p:nvPr>
        </p:nvSpPr>
        <p:spPr bwMode="white">
          <a:xfrm>
            <a:off x="685800" y="5257800"/>
            <a:ext cx="7213600" cy="914399"/>
          </a:xfrm>
          <a:prstGeom prst="rect">
            <a:avLst/>
          </a:prstGeom>
          <a:noFill/>
          <a:ln>
            <a:noFill/>
            <a:headEnd type="none"/>
            <a:tailEnd type="none"/>
          </a:ln>
        </p:spPr>
        <p:txBody>
          <a:bodyPr wrap="square" lIns="0" tIns="0" rIns="0" bIns="0" anchor="t">
            <a:noAutofit/>
          </a:bodyPr>
          <a:lstStyle>
            <a:lvl1pPr algn="l">
              <a:lnSpc>
                <a:spcPct val="100000"/>
              </a:lnSpc>
              <a:spcBef>
                <a:spcPts val="1200"/>
              </a:spcBef>
              <a:spcAft>
                <a:spcPts val="0"/>
              </a:spcAft>
              <a:buClr>
                <a:schemeClr val="dk1"/>
              </a:buClr>
              <a:buSzPts val="2400"/>
              <a:buNone/>
              <a:defRPr sz="2400" b="0" i="0" dirty="0">
                <a:latin typeface="Open Sans"/>
                <a:ea typeface="Open Sans"/>
                <a:cs typeface="Open Sans"/>
              </a:defRPr>
            </a:lvl1pPr>
            <a:lvl2pPr lvl="1" algn="ctr">
              <a:lnSpc>
                <a:spcPct val="130000"/>
              </a:lnSpc>
              <a:spcBef>
                <a:spcPts val="600"/>
              </a:spcBef>
              <a:spcAft>
                <a:spcPts val="0"/>
              </a:spcAft>
              <a:buClr>
                <a:schemeClr val="dk1"/>
              </a:buClr>
              <a:buSzPts val="2000"/>
              <a:buNone/>
              <a:defRPr sz="2000" dirty="0"/>
            </a:lvl2pPr>
            <a:lvl3pPr lvl="2" algn="ctr">
              <a:lnSpc>
                <a:spcPct val="130000"/>
              </a:lnSpc>
              <a:spcBef>
                <a:spcPts val="600"/>
              </a:spcBef>
              <a:spcAft>
                <a:spcPts val="0"/>
              </a:spcAft>
              <a:buClr>
                <a:schemeClr val="dk1"/>
              </a:buClr>
              <a:buSzPts val="1800"/>
              <a:buNone/>
              <a:defRPr sz="1800" dirty="0"/>
            </a:lvl3pPr>
            <a:lvl4pPr lvl="3" algn="ctr">
              <a:lnSpc>
                <a:spcPct val="130000"/>
              </a:lnSpc>
              <a:spcBef>
                <a:spcPts val="600"/>
              </a:spcBef>
              <a:spcAft>
                <a:spcPts val="0"/>
              </a:spcAft>
              <a:buClr>
                <a:schemeClr val="dk1"/>
              </a:buClr>
              <a:buSzPts val="1600"/>
              <a:buNone/>
              <a:defRPr sz="1600" dirty="0"/>
            </a:lvl4pPr>
            <a:lvl5pPr lvl="4" algn="ctr">
              <a:lnSpc>
                <a:spcPct val="130000"/>
              </a:lnSpc>
              <a:spcBef>
                <a:spcPts val="600"/>
              </a:spcBef>
              <a:spcAft>
                <a:spcPts val="0"/>
              </a:spcAft>
              <a:buClr>
                <a:schemeClr val="dk1"/>
              </a:buClr>
              <a:buSzPts val="1600"/>
              <a:buNone/>
              <a:defRPr sz="1600" dirty="0"/>
            </a:lvl5pPr>
            <a:lvl6pPr lvl="5" algn="ctr">
              <a:lnSpc>
                <a:spcPct val="90000"/>
              </a:lnSpc>
              <a:spcBef>
                <a:spcPts val="500"/>
              </a:spcBef>
              <a:spcAft>
                <a:spcPts val="0"/>
              </a:spcAft>
              <a:buClr>
                <a:schemeClr val="dk1"/>
              </a:buClr>
              <a:buSzPts val="1600"/>
              <a:buNone/>
              <a:defRPr sz="1600" dirty="0"/>
            </a:lvl6pPr>
            <a:lvl7pPr lvl="6" algn="ctr">
              <a:lnSpc>
                <a:spcPct val="90000"/>
              </a:lnSpc>
              <a:spcBef>
                <a:spcPts val="500"/>
              </a:spcBef>
              <a:spcAft>
                <a:spcPts val="0"/>
              </a:spcAft>
              <a:buClr>
                <a:schemeClr val="dk1"/>
              </a:buClr>
              <a:buSzPts val="1600"/>
              <a:buNone/>
              <a:defRPr sz="1600" dirty="0"/>
            </a:lvl7pPr>
            <a:lvl8pPr lvl="7" algn="ctr">
              <a:lnSpc>
                <a:spcPct val="90000"/>
              </a:lnSpc>
              <a:spcBef>
                <a:spcPts val="500"/>
              </a:spcBef>
              <a:spcAft>
                <a:spcPts val="0"/>
              </a:spcAft>
              <a:buClr>
                <a:schemeClr val="dk1"/>
              </a:buClr>
              <a:buSzPts val="1600"/>
              <a:buNone/>
              <a:defRPr sz="1600" dirty="0"/>
            </a:lvl8pPr>
            <a:lvl9pPr lvl="8" algn="ctr">
              <a:lnSpc>
                <a:spcPct val="90000"/>
              </a:lnSpc>
              <a:spcBef>
                <a:spcPts val="500"/>
              </a:spcBef>
              <a:spcAft>
                <a:spcPts val="0"/>
              </a:spcAft>
              <a:buClr>
                <a:schemeClr val="dk1"/>
              </a:buClr>
              <a:buSzPts val="1600"/>
              <a:buNone/>
              <a:defRPr sz="1600" dirty="0"/>
            </a:lvl9pPr>
          </a:lstStyle>
          <a:p>
            <a:r>
              <a:rPr lang="en-US" dirty="0"/>
              <a:t>Click to edit Master subtitle style</a:t>
            </a:r>
            <a:endParaRPr dirty="0"/>
          </a:p>
        </p:txBody>
      </p:sp>
      <p:sp>
        <p:nvSpPr>
          <p:cNvPr id="107" name="Google Shape;107;p46"/>
          <p:cNvSpPr>
            <a:spLocks/>
          </p:cNvSpPr>
          <p:nvPr/>
        </p:nvSpPr>
        <p:spPr bwMode="white">
          <a:xfrm>
            <a:off x="9715500" y="0"/>
            <a:ext cx="2476499" cy="6858000"/>
          </a:xfrm>
          <a:prstGeom prst="rect">
            <a:avLst/>
          </a:prstGeom>
          <a:solidFill>
            <a:srgbClr val="1C366B"/>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cxnSp>
        <p:nvCxnSpPr>
          <p:cNvPr id="109" name="Google Shape;109;p46"/>
          <p:cNvCxnSpPr/>
          <p:nvPr/>
        </p:nvCxnSpPr>
        <p:spPr bwMode="white">
          <a:xfrm>
            <a:off x="710393" y="5177590"/>
            <a:ext cx="833426" cy="0"/>
          </a:xfrm>
          <a:prstGeom prst="straightConnector1">
            <a:avLst/>
          </a:prstGeom>
          <a:noFill/>
          <a:ln w="38100" cap="flat">
            <a:solidFill>
              <a:srgbClr val="1C366B"/>
            </a:solidFill>
            <a:prstDash val="solid"/>
            <a:miter/>
            <a:headEnd type="none" w="sm" len="sm"/>
            <a:tailEnd type="none" w="sm" len="sm"/>
          </a:ln>
        </p:spPr>
      </p:cxnSp>
      <p:sp>
        <p:nvSpPr>
          <p:cNvPr id="110" name="Google Shape;110;p46"/>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11" name="Google Shape;111;p46"/>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12" name="Google Shape;112;p4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0" name="Google Shape;15;p34"/>
          <p:cNvPicPr>
            <a:picLocks noChangeAspect="1"/>
          </p:cNvPicPr>
          <p:nvPr/>
        </p:nvPicPr>
        <p:blipFill>
          <a:blip r:embed="rId2">
            <a:lum/>
          </a:blip>
          <a:srcRect/>
          <a:stretch>
            <a:fillRect/>
          </a:stretch>
        </p:blipFill>
        <p:spPr bwMode="white">
          <a:xfrm>
            <a:off x="710393" y="688976"/>
            <a:ext cx="2355106" cy="532164"/>
          </a:xfrm>
          <a:prstGeom prst="rect">
            <a:avLst/>
          </a:prstGeom>
          <a:noFill/>
          <a:ln>
            <a:noFill/>
            <a:headEnd type="none"/>
            <a:tailEnd type="none"/>
          </a:ln>
        </p:spPr>
      </p:pic>
      <p:sp>
        <p:nvSpPr>
          <p:cNvPr id="11" name="Rectangle 10"/>
          <p:cNvSpPr>
            <a:spLocks/>
          </p:cNvSpPr>
          <p:nvPr/>
        </p:nvSpPr>
        <p:spPr bwMode="white">
          <a:xfrm>
            <a:off x="9715500" y="0"/>
            <a:ext cx="2476499" cy="6858000"/>
          </a:xfrm>
          <a:prstGeom prst="rect">
            <a:avLst/>
          </a:prstGeom>
          <a:solidFill>
            <a:schemeClr val="accen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cxnSp>
        <p:nvCxnSpPr>
          <p:cNvPr id="13" name="Straight Connector 12"/>
          <p:cNvCxnSpPr/>
          <p:nvPr/>
        </p:nvCxnSpPr>
        <p:spPr bwMode="white">
          <a:xfrm>
            <a:off x="710393" y="5177590"/>
            <a:ext cx="833426" cy="0"/>
          </a:xfrm>
          <a:prstGeom prst="line">
            <a:avLst/>
          </a:prstGeom>
          <a:ln w="38100" cap="flat">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 name="Rectangle 1"/>
          <p:cNvSpPr>
            <a:spLocks/>
          </p:cNvSpPr>
          <p:nvPr userDrawn="1"/>
        </p:nvSpPr>
        <p:spPr bwMode="white">
          <a:xfrm>
            <a:off x="9715500" y="0"/>
            <a:ext cx="2476499" cy="6858000"/>
          </a:xfrm>
          <a:prstGeom prst="rect">
            <a:avLst/>
          </a:prstGeom>
          <a:solidFill>
            <a:schemeClr val="accen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dirty="0">
              <a:latin typeface="Lato Black"/>
            </a:endParaRPr>
          </a:p>
        </p:txBody>
      </p:sp>
      <p:pic>
        <p:nvPicPr>
          <p:cNvPr id="3" name="Picture 2"/>
          <p:cNvPicPr>
            <a:picLocks noChangeAspect="1"/>
          </p:cNvPicPr>
          <p:nvPr/>
        </p:nvPicPr>
        <p:blipFill>
          <a:blip r:embed="rId3">
            <a:lum/>
          </a:blip>
          <a:srcRect/>
          <a:stretch>
            <a:fillRect/>
          </a:stretch>
        </p:blipFill>
        <p:spPr bwMode="auto">
          <a:xfrm>
            <a:off x="710394" y="685802"/>
            <a:ext cx="2016000" cy="316464"/>
          </a:xfrm>
          <a:prstGeom prst="rect">
            <a:avLst/>
          </a:prstGeom>
          <a:noFill/>
          <a:ln>
            <a:headEnd type="none"/>
            <a:tailEnd type="none"/>
          </a:ln>
        </p:spPr>
      </p:pic>
      <p:cxnSp>
        <p:nvCxnSpPr>
          <p:cNvPr id="4" name="Straight Connector 3"/>
          <p:cNvCxnSpPr/>
          <p:nvPr/>
        </p:nvCxnSpPr>
        <p:spPr bwMode="white">
          <a:xfrm>
            <a:off x="710393" y="5177590"/>
            <a:ext cx="833426" cy="0"/>
          </a:xfrm>
          <a:prstGeom prst="line">
            <a:avLst/>
          </a:prstGeom>
          <a:ln w="38100" cap="flat">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3">
    <p:spTree>
      <p:nvGrpSpPr>
        <p:cNvPr id="1" name=""/>
        <p:cNvGrpSpPr/>
        <p:nvPr/>
      </p:nvGrpSpPr>
      <p:grpSpPr>
        <a:xfrm>
          <a:off x="0" y="0"/>
          <a:ext cx="0" cy="0"/>
          <a:chOff x="0" y="0"/>
          <a:chExt cx="0" cy="0"/>
        </a:xfrm>
      </p:grpSpPr>
      <p:pic>
        <p:nvPicPr>
          <p:cNvPr id="114" name="Google Shape;114;p47"/>
          <p:cNvPicPr>
            <a:picLocks noChangeAspect="1"/>
          </p:cNvPicPr>
          <p:nvPr/>
        </p:nvPicPr>
        <p:blipFill>
          <a:blip r:embed="rId2">
            <a:lum/>
          </a:blip>
          <a:srcRect t="8633" b="8632"/>
          <a:stretch>
            <a:fillRect/>
          </a:stretch>
        </p:blipFill>
        <p:spPr bwMode="white">
          <a:xfrm>
            <a:off x="0" y="0"/>
            <a:ext cx="12192000" cy="6720840"/>
          </a:xfrm>
          <a:prstGeom prst="rect">
            <a:avLst/>
          </a:prstGeom>
          <a:noFill/>
          <a:ln>
            <a:noFill/>
            <a:headEnd type="none"/>
            <a:tailEnd type="none"/>
          </a:ln>
        </p:spPr>
      </p:pic>
      <p:sp>
        <p:nvSpPr>
          <p:cNvPr id="116" name="Google Shape;116;p47"/>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17" name="Google Shape;117;p47"/>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18" name="Google Shape;118;p47"/>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7"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4">
    <p:spTree>
      <p:nvGrpSpPr>
        <p:cNvPr id="1" name=""/>
        <p:cNvGrpSpPr/>
        <p:nvPr/>
      </p:nvGrpSpPr>
      <p:grpSpPr>
        <a:xfrm>
          <a:off x="0" y="0"/>
          <a:ext cx="0" cy="0"/>
          <a:chOff x="0" y="0"/>
          <a:chExt cx="0" cy="0"/>
        </a:xfrm>
      </p:grpSpPr>
      <p:pic>
        <p:nvPicPr>
          <p:cNvPr id="120" name="Google Shape;120;p48"/>
          <p:cNvPicPr>
            <a:picLocks noChangeAspect="1"/>
          </p:cNvPicPr>
          <p:nvPr/>
        </p:nvPicPr>
        <p:blipFill>
          <a:blip r:embed="rId2">
            <a:lum/>
          </a:blip>
          <a:srcRect t="2601" b="2600"/>
          <a:stretch>
            <a:fillRect/>
          </a:stretch>
        </p:blipFill>
        <p:spPr bwMode="white">
          <a:xfrm>
            <a:off x="0" y="0"/>
            <a:ext cx="12192000" cy="6720840"/>
          </a:xfrm>
          <a:prstGeom prst="rect">
            <a:avLst/>
          </a:prstGeom>
          <a:noFill/>
          <a:ln>
            <a:noFill/>
            <a:headEnd type="none"/>
            <a:tailEnd type="none"/>
          </a:ln>
        </p:spPr>
      </p:pic>
      <p:sp>
        <p:nvSpPr>
          <p:cNvPr id="121" name="Google Shape;121;p48"/>
          <p:cNvSpPr>
            <a:spLocks/>
          </p:cNvSpPr>
          <p:nvPr/>
        </p:nvSpPr>
        <p:spPr bwMode="white">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23" name="Google Shape;123;p48"/>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24" name="Google Shape;124;p48"/>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25" name="Google Shape;125;p48"/>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5">
    <p:spTree>
      <p:nvGrpSpPr>
        <p:cNvPr id="1" name=""/>
        <p:cNvGrpSpPr/>
        <p:nvPr/>
      </p:nvGrpSpPr>
      <p:grpSpPr>
        <a:xfrm>
          <a:off x="0" y="0"/>
          <a:ext cx="0" cy="0"/>
          <a:chOff x="0" y="0"/>
          <a:chExt cx="0" cy="0"/>
        </a:xfrm>
      </p:grpSpPr>
      <p:pic>
        <p:nvPicPr>
          <p:cNvPr id="127" name="Google Shape;127;p49"/>
          <p:cNvPicPr>
            <a:picLocks noChangeAspect="1"/>
          </p:cNvPicPr>
          <p:nvPr/>
        </p:nvPicPr>
        <p:blipFill>
          <a:blip r:embed="rId2">
            <a:lum/>
          </a:blip>
          <a:srcRect t="8621" b="8621"/>
          <a:stretch>
            <a:fillRect/>
          </a:stretch>
        </p:blipFill>
        <p:spPr bwMode="white">
          <a:xfrm>
            <a:off x="0" y="0"/>
            <a:ext cx="12192000" cy="6720840"/>
          </a:xfrm>
          <a:prstGeom prst="rect">
            <a:avLst/>
          </a:prstGeom>
          <a:noFill/>
          <a:ln>
            <a:noFill/>
            <a:headEnd type="none"/>
            <a:tailEnd type="none"/>
          </a:ln>
        </p:spPr>
      </p:pic>
      <p:sp>
        <p:nvSpPr>
          <p:cNvPr id="128" name="Google Shape;128;p49"/>
          <p:cNvSpPr>
            <a:spLocks/>
          </p:cNvSpPr>
          <p:nvPr/>
        </p:nvSpPr>
        <p:spPr bwMode="white">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30" name="Google Shape;130;p49"/>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31" name="Google Shape;131;p49"/>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32" name="Google Shape;132;p49"/>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lide 6">
    <p:spTree>
      <p:nvGrpSpPr>
        <p:cNvPr id="1" name=""/>
        <p:cNvGrpSpPr/>
        <p:nvPr/>
      </p:nvGrpSpPr>
      <p:grpSpPr>
        <a:xfrm>
          <a:off x="0" y="0"/>
          <a:ext cx="0" cy="0"/>
          <a:chOff x="0" y="0"/>
          <a:chExt cx="0" cy="0"/>
        </a:xfrm>
      </p:grpSpPr>
      <p:pic>
        <p:nvPicPr>
          <p:cNvPr id="134" name="Google Shape;134;p50" descr="A picture containing computer, indoor, computer, person&#10;&#10;Description automatically generated"/>
          <p:cNvPicPr>
            <a:picLocks noChangeAspect="1"/>
          </p:cNvPicPr>
          <p:nvPr/>
        </p:nvPicPr>
        <p:blipFill>
          <a:blip r:embed="rId2">
            <a:lum/>
          </a:blip>
          <a:srcRect t="8721" b="8720"/>
          <a:stretch>
            <a:fillRect/>
          </a:stretch>
        </p:blipFill>
        <p:spPr bwMode="white">
          <a:xfrm>
            <a:off x="0" y="0"/>
            <a:ext cx="12192000" cy="6720840"/>
          </a:xfrm>
          <a:prstGeom prst="rect">
            <a:avLst/>
          </a:prstGeom>
          <a:noFill/>
          <a:ln>
            <a:noFill/>
            <a:headEnd type="none"/>
            <a:tailEnd type="none"/>
          </a:ln>
        </p:spPr>
      </p:pic>
      <p:sp>
        <p:nvSpPr>
          <p:cNvPr id="135" name="Google Shape;135;p50"/>
          <p:cNvSpPr>
            <a:spLocks/>
          </p:cNvSpPr>
          <p:nvPr/>
        </p:nvSpPr>
        <p:spPr bwMode="white">
          <a:xfrm>
            <a:off x="0" y="0"/>
            <a:ext cx="12192000" cy="6720840"/>
          </a:xfrm>
          <a:prstGeom prst="rect">
            <a:avLst/>
          </a:prstGeom>
          <a:gradFill>
            <a:gsLst>
              <a:gs pos="0">
                <a:srgbClr val="000000">
                  <a:alpha val="49803"/>
                </a:srgbClr>
              </a:gs>
              <a:gs pos="25000">
                <a:srgbClr val="000000">
                  <a:alpha val="0"/>
                </a:srgbClr>
              </a:gs>
              <a:gs pos="100000">
                <a:srgbClr val="000000">
                  <a:alpha val="0"/>
                </a:srgbClr>
              </a:gs>
            </a:gsLst>
            <a:lin ang="4200000"/>
          </a:gra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dirty="0">
              <a:solidFill>
                <a:schemeClr val="lt1"/>
              </a:solidFill>
              <a:latin typeface="Open Sans"/>
              <a:ea typeface="Open Sans"/>
              <a:cs typeface="Open Sans"/>
              <a:sym typeface="Lato Light"/>
            </a:endParaRPr>
          </a:p>
        </p:txBody>
      </p:sp>
      <p:sp>
        <p:nvSpPr>
          <p:cNvPr id="137" name="Google Shape;137;p50"/>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38" name="Google Shape;138;p50"/>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39" name="Google Shape;139;p50"/>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Slide 7">
    <p:spTree>
      <p:nvGrpSpPr>
        <p:cNvPr id="1" name=""/>
        <p:cNvGrpSpPr/>
        <p:nvPr/>
      </p:nvGrpSpPr>
      <p:grpSpPr>
        <a:xfrm>
          <a:off x="0" y="0"/>
          <a:ext cx="0" cy="0"/>
          <a:chOff x="0" y="0"/>
          <a:chExt cx="0" cy="0"/>
        </a:xfrm>
      </p:grpSpPr>
      <p:pic>
        <p:nvPicPr>
          <p:cNvPr id="141" name="Google Shape;141;p51"/>
          <p:cNvPicPr>
            <a:picLocks noChangeAspect="1"/>
          </p:cNvPicPr>
          <p:nvPr/>
        </p:nvPicPr>
        <p:blipFill>
          <a:blip r:embed="rId2">
            <a:lum/>
          </a:blip>
          <a:srcRect t="8620" b="8620"/>
          <a:stretch>
            <a:fillRect/>
          </a:stretch>
        </p:blipFill>
        <p:spPr bwMode="white">
          <a:xfrm>
            <a:off x="0" y="0"/>
            <a:ext cx="12192000" cy="6721475"/>
          </a:xfrm>
          <a:prstGeom prst="rect">
            <a:avLst/>
          </a:prstGeom>
          <a:noFill/>
          <a:ln>
            <a:noFill/>
            <a:headEnd type="none"/>
            <a:tailEnd type="none"/>
          </a:ln>
        </p:spPr>
      </p:pic>
      <p:sp>
        <p:nvSpPr>
          <p:cNvPr id="143" name="Google Shape;143;p51"/>
          <p:cNvSpPr>
            <a:spLocks noGrp="1"/>
          </p:cNvSpPr>
          <p:nvPr>
            <p:ph type="ctrTitle"/>
          </p:nvPr>
        </p:nvSpPr>
        <p:spPr bwMode="white">
          <a:xfrm>
            <a:off x="0" y="3429000"/>
            <a:ext cx="6998400" cy="1828800"/>
          </a:xfrm>
          <a:prstGeom prst="rect">
            <a:avLst/>
          </a:prstGeom>
          <a:solidFill>
            <a:srgbClr val="1C366B">
              <a:alpha val="94901"/>
            </a:srgb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44" name="Google Shape;144;p51"/>
          <p:cNvSpPr>
            <a:spLocks noGrp="1"/>
          </p:cNvSpPr>
          <p:nvPr>
            <p:ph type="subTitle" idx="1"/>
          </p:nvPr>
        </p:nvSpPr>
        <p:spPr bwMode="white">
          <a:xfrm>
            <a:off x="0" y="5257800"/>
            <a:ext cx="6998400" cy="914399"/>
          </a:xfrm>
          <a:prstGeom prst="rect">
            <a:avLst/>
          </a:prstGeom>
          <a:solidFill>
            <a:schemeClr val="dk2">
              <a:alpha val="49803"/>
            </a:schemeClr>
          </a:solidFill>
          <a:ln>
            <a:noFill/>
            <a:headEnd type="none"/>
            <a:tailEnd type="none"/>
          </a:ln>
        </p:spPr>
        <p:txBody>
          <a:bodyPr wrap="square" lIns="685800" tIns="46800" rIns="90000" bIns="46800" anchor="ctr">
            <a:noAutofit/>
          </a:bodyPr>
          <a:lstStyle>
            <a:lvl1pPr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Light"/>
              </a:defRPr>
            </a:lvl1pPr>
            <a:lvl2pPr lvl="1" algn="ctr">
              <a:lnSpc>
                <a:spcPct val="130000"/>
              </a:lnSpc>
              <a:spcBef>
                <a:spcPts val="600"/>
              </a:spcBef>
              <a:spcAft>
                <a:spcPts val="0"/>
              </a:spcAft>
              <a:buClr>
                <a:schemeClr val="dk1"/>
              </a:buClr>
              <a:buSzPts val="2000"/>
              <a:buNone/>
              <a:defRPr sz="2000" dirty="0">
                <a:solidFill>
                  <a:schemeClr val="lt1"/>
                </a:solidFill>
                <a:latin typeface="Lato Light"/>
                <a:ea typeface="Lato Light"/>
                <a:cs typeface="Lato Light"/>
                <a:sym typeface="Lato Light"/>
              </a:defRPr>
            </a:lvl2pPr>
            <a:lvl3pPr lvl="2" algn="ctr">
              <a:lnSpc>
                <a:spcPct val="130000"/>
              </a:lnSpc>
              <a:spcBef>
                <a:spcPts val="600"/>
              </a:spcBef>
              <a:spcAft>
                <a:spcPts val="0"/>
              </a:spcAft>
              <a:buClr>
                <a:schemeClr val="dk1"/>
              </a:buClr>
              <a:buSzPts val="1800"/>
              <a:buNone/>
              <a:defRPr sz="1800" dirty="0">
                <a:solidFill>
                  <a:schemeClr val="lt1"/>
                </a:solidFill>
                <a:latin typeface="Lato Light"/>
                <a:ea typeface="Lato Light"/>
                <a:cs typeface="Lato Light"/>
                <a:sym typeface="Lato Light"/>
              </a:defRPr>
            </a:lvl3pPr>
            <a:lvl4pPr lvl="3"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4pPr>
            <a:lvl5pPr lvl="4" algn="ctr">
              <a:lnSpc>
                <a:spcPct val="130000"/>
              </a:lnSpc>
              <a:spcBef>
                <a:spcPts val="600"/>
              </a:spcBef>
              <a:spcAft>
                <a:spcPts val="0"/>
              </a:spcAft>
              <a:buClr>
                <a:schemeClr val="dk1"/>
              </a:buClr>
              <a:buSzPts val="1600"/>
              <a:buNone/>
              <a:defRPr sz="1600" dirty="0">
                <a:solidFill>
                  <a:schemeClr val="lt1"/>
                </a:solidFill>
                <a:latin typeface="Lato Light"/>
                <a:ea typeface="Lato Light"/>
                <a:cs typeface="Lato Light"/>
                <a:sym typeface="Lato Light"/>
              </a:defRPr>
            </a:lvl5pPr>
            <a:lvl6pPr lvl="5"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6pPr>
            <a:lvl7pPr lvl="6"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7pPr>
            <a:lvl8pPr lvl="7"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8pPr>
            <a:lvl9pPr lvl="8" algn="ctr">
              <a:lnSpc>
                <a:spcPct val="90000"/>
              </a:lnSpc>
              <a:spcBef>
                <a:spcPts val="500"/>
              </a:spcBef>
              <a:spcAft>
                <a:spcPts val="0"/>
              </a:spcAft>
              <a:buClr>
                <a:schemeClr val="dk1"/>
              </a:buClr>
              <a:buSzPts val="1600"/>
              <a:buNone/>
              <a:defRPr sz="1600" dirty="0">
                <a:solidFill>
                  <a:schemeClr val="lt1"/>
                </a:solidFill>
                <a:latin typeface="Lato Light"/>
                <a:ea typeface="Lato Light"/>
                <a:cs typeface="Lato Light"/>
                <a:sym typeface="Lato Light"/>
              </a:defRPr>
            </a:lvl9pPr>
          </a:lstStyle>
          <a:p>
            <a:r>
              <a:rPr lang="en-US" dirty="0"/>
              <a:t>Click to edit Master subtitle style</a:t>
            </a:r>
            <a:endParaRPr dirty="0"/>
          </a:p>
        </p:txBody>
      </p:sp>
      <p:sp>
        <p:nvSpPr>
          <p:cNvPr id="145" name="Google Shape;145;p51"/>
          <p:cNvSpPr>
            <a:spLocks noGrp="1"/>
          </p:cNvSpPr>
          <p:nvPr>
            <p:ph type="body" idx="2"/>
          </p:nvPr>
        </p:nvSpPr>
        <p:spPr bwMode="white">
          <a:xfrm>
            <a:off x="7899400" y="3428999"/>
            <a:ext cx="4292600" cy="1828800"/>
          </a:xfrm>
          <a:prstGeom prst="rect">
            <a:avLst/>
          </a:prstGeom>
          <a:solidFill>
            <a:schemeClr val="lt1"/>
          </a:solidFill>
          <a:ln>
            <a:noFill/>
            <a:headEnd type="none"/>
            <a:tailEnd type="none"/>
          </a:ln>
        </p:spPr>
        <p:txBody>
          <a:bodyPr wrap="square" lIns="0" tIns="0" rIns="0" bIns="0" anchor="ctr">
            <a:noAutofit/>
          </a:bodyPr>
          <a:lstStyle>
            <a:lvl1pPr marL="457200" indent="-228600" algn="ctr">
              <a:lnSpc>
                <a:spcPct val="100000"/>
              </a:lnSpc>
              <a:spcBef>
                <a:spcPts val="0"/>
              </a:spcBef>
              <a:spcAft>
                <a:spcPts val="0"/>
              </a:spcAft>
              <a:buClr>
                <a:schemeClr val="dk1"/>
              </a:buClr>
              <a:buSzPts val="2400"/>
              <a:buNone/>
              <a:defRPr sz="2400" b="0" i="0" dirty="0">
                <a:solidFill>
                  <a:schemeClr val="dk1"/>
                </a:solidFill>
                <a:latin typeface="Open Sans"/>
                <a:ea typeface="Open Sans"/>
                <a:cs typeface="Open Sans"/>
                <a:sym typeface="Lato Black"/>
              </a:defRPr>
            </a:lvl1pPr>
            <a:lvl2pPr marL="914400" lvl="1"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2pPr>
            <a:lvl3pPr marL="1371600" lvl="2"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3pPr>
            <a:lvl4pPr marL="1828800" lvl="3"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4pPr>
            <a:lvl5pPr marL="2286000" lvl="4" indent="-381000" algn="l">
              <a:lnSpc>
                <a:spcPct val="130000"/>
              </a:lnSpc>
              <a:spcBef>
                <a:spcPts val="600"/>
              </a:spcBef>
              <a:spcAft>
                <a:spcPts val="0"/>
              </a:spcAft>
              <a:buClr>
                <a:schemeClr val="dk1"/>
              </a:buClr>
              <a:buSzPts val="2400"/>
              <a:buChar char="−"/>
              <a:defRPr sz="2400" dirty="0">
                <a:solidFill>
                  <a:schemeClr val="dk1"/>
                </a:solidFill>
                <a:latin typeface="Lato Black"/>
                <a:ea typeface="Lato Black"/>
                <a:cs typeface="Lato Black"/>
                <a:sym typeface="Lato Black"/>
              </a:defRP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7" name="Google Shape;60;p40"/>
          <p:cNvPicPr>
            <a:picLocks noChangeAspect="1"/>
          </p:cNvPicPr>
          <p:nvPr/>
        </p:nvPicPr>
        <p:blipFill>
          <a:blip r:embed="rId3">
            <a:lum/>
          </a:blip>
          <a:srcRect/>
          <a:stretch>
            <a:fillRect/>
          </a:stretch>
        </p:blipFill>
        <p:spPr bwMode="white">
          <a:xfrm>
            <a:off x="685800" y="685800"/>
            <a:ext cx="2079552" cy="469899"/>
          </a:xfrm>
          <a:prstGeom prst="rect">
            <a:avLst/>
          </a:prstGeom>
          <a:noFill/>
          <a:ln>
            <a:noFill/>
            <a:headEnd type="none"/>
            <a:tailEnd type="none"/>
          </a:ln>
        </p:spPr>
      </p:pic>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2">
    <p:spTree>
      <p:nvGrpSpPr>
        <p:cNvPr id="1" name=""/>
        <p:cNvGrpSpPr/>
        <p:nvPr/>
      </p:nvGrpSpPr>
      <p:grpSpPr>
        <a:xfrm>
          <a:off x="0" y="0"/>
          <a:ext cx="0" cy="0"/>
          <a:chOff x="0" y="0"/>
          <a:chExt cx="0" cy="0"/>
        </a:xfrm>
      </p:grpSpPr>
      <p:pic>
        <p:nvPicPr>
          <p:cNvPr id="147" name="Google Shape;147;p52"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48" name="Google Shape;148;p52"/>
          <p:cNvSpPr>
            <a:spLocks/>
          </p:cNvSpPr>
          <p:nvPr/>
        </p:nvSpPr>
        <p:spPr bwMode="white">
          <a:xfrm>
            <a:off x="685800" y="685799"/>
            <a:ext cx="10820400" cy="5486401"/>
          </a:xfrm>
          <a:prstGeom prst="rect">
            <a:avLst/>
          </a:prstGeom>
          <a:solidFill>
            <a:schemeClr val="lt1">
              <a:alpha val="94901"/>
            </a:scheme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49" name="Google Shape;149;p52"/>
          <p:cNvSpPr>
            <a:spLocks noGrp="1"/>
          </p:cNvSpPr>
          <p:nvPr>
            <p:ph type="title"/>
          </p:nvPr>
        </p:nvSpPr>
        <p:spPr bwMode="white">
          <a:xfrm>
            <a:off x="1142999" y="1093854"/>
            <a:ext cx="99360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50" name="Google Shape;150;p52"/>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51" name="Google Shape;151;p52"/>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52" name="Google Shape;152;p52"/>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9" name="Google Shape;60;p40"/>
          <p:cNvPicPr>
            <a:picLocks noChangeAspect="1"/>
          </p:cNvPicPr>
          <p:nvPr/>
        </p:nvPicPr>
        <p:blipFill>
          <a:blip r:embed="rId3">
            <a:lum/>
          </a:blip>
          <a:srcRect/>
          <a:stretch>
            <a:fillRect/>
          </a:stretch>
        </p:blipFill>
        <p:spPr bwMode="white">
          <a:xfrm>
            <a:off x="584565" y="6240100"/>
            <a:ext cx="1345963" cy="304136"/>
          </a:xfrm>
          <a:prstGeom prst="rect">
            <a:avLst/>
          </a:prstGeom>
          <a:noFill/>
          <a:ln>
            <a:noFill/>
            <a:headEnd type="none"/>
            <a:tailEnd type="none"/>
          </a:ln>
        </p:spPr>
      </p:pic>
      <p:pic>
        <p:nvPicPr>
          <p:cNvPr id="10"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11" name="Rectangle 10"/>
          <p:cNvSpPr>
            <a:spLocks/>
          </p:cNvSpPr>
          <p:nvPr/>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pic>
        <p:nvPicPr>
          <p:cNvPr id="13" name="Google Shape;60;p40"/>
          <p:cNvPicPr>
            <a:picLocks noChangeAspect="1"/>
          </p:cNvPicPr>
          <p:nvPr/>
        </p:nvPicPr>
        <p:blipFill>
          <a:blip r:embed="rId3">
            <a:lum/>
          </a:blip>
          <a:srcRect/>
          <a:stretch>
            <a:fillRect/>
          </a:stretch>
        </p:blipFill>
        <p:spPr bwMode="white">
          <a:xfrm>
            <a:off x="692387" y="6240100"/>
            <a:ext cx="1345963" cy="304136"/>
          </a:xfrm>
          <a:prstGeom prst="rect">
            <a:avLst/>
          </a:prstGeom>
          <a:noFill/>
          <a:ln>
            <a:noFill/>
            <a:headEnd type="none"/>
            <a:tailEnd type="none"/>
          </a:ln>
        </p:spPr>
      </p:pic>
      <p:pic>
        <p:nvPicPr>
          <p:cNvPr id="2"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3" name="Rectangle 2"/>
          <p:cNvSpPr>
            <a:spLocks/>
          </p:cNvSpPr>
          <p:nvPr userDrawn="1"/>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dirty="0">
              <a:latin typeface="Lato Black"/>
            </a:endParaRPr>
          </a:p>
        </p:txBody>
      </p:sp>
      <p:pic>
        <p:nvPicPr>
          <p:cNvPr id="4" name="Picture 2"/>
          <p:cNvPicPr>
            <a:picLocks noChangeAspect="1"/>
          </p:cNvPicPr>
          <p:nvPr/>
        </p:nvPicPr>
        <p:blipFill>
          <a:blip r:embed="rId5">
            <a:lum/>
            <a:duotone>
              <a:schemeClr val="dk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Lst>
          </a:blip>
          <a:srcRect/>
          <a:stretch>
            <a:fillRect/>
          </a:stretch>
        </p:blipFill>
        <p:spPr bwMode="auto">
          <a:xfrm>
            <a:off x="685800" y="6376119"/>
            <a:ext cx="914400" cy="143539"/>
          </a:xfrm>
          <a:prstGeom prst="rect">
            <a:avLst/>
          </a:prstGeom>
          <a:noFill/>
          <a:ln>
            <a:headEnd type="none"/>
            <a:tailEnd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155" name="Google Shape;155;p53"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56" name="Google Shape;156;p53"/>
          <p:cNvSpPr>
            <a:spLocks/>
          </p:cNvSpPr>
          <p:nvPr/>
        </p:nvSpPr>
        <p:spPr bwMode="white">
          <a:xfrm>
            <a:off x="685800" y="239911"/>
            <a:ext cx="10820400" cy="6275190"/>
          </a:xfrm>
          <a:prstGeom prst="rect">
            <a:avLst/>
          </a:prstGeom>
          <a:solidFill>
            <a:srgbClr val="1C366B">
              <a:alpha val="94901"/>
            </a:srgb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57" name="Google Shape;157;p53"/>
          <p:cNvSpPr>
            <a:spLocks noGrp="1"/>
          </p:cNvSpPr>
          <p:nvPr>
            <p:ph type="body" idx="1"/>
          </p:nvPr>
        </p:nvSpPr>
        <p:spPr bwMode="white">
          <a:xfrm>
            <a:off x="1350064" y="2566222"/>
            <a:ext cx="8364536" cy="2266672"/>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lt1"/>
              </a:buClr>
              <a:buSzPts val="3200"/>
              <a:buNone/>
              <a:defRPr sz="3200" b="0" i="0" dirty="0">
                <a:solidFill>
                  <a:schemeClr val="lt1"/>
                </a:solidFill>
                <a:latin typeface="Open Sans"/>
                <a:ea typeface="Open Sans"/>
                <a:cs typeface="Open Sans"/>
              </a:defRPr>
            </a:lvl1pPr>
            <a:lvl2pPr marL="914400" lvl="1" indent="-228600" algn="l">
              <a:lnSpc>
                <a:spcPct val="130000"/>
              </a:lnSpc>
              <a:spcBef>
                <a:spcPts val="600"/>
              </a:spcBef>
              <a:spcAft>
                <a:spcPts val="0"/>
              </a:spcAft>
              <a:buClr>
                <a:schemeClr val="lt1"/>
              </a:buClr>
              <a:buSzPts val="1000"/>
              <a:buNone/>
              <a:defRPr sz="1000" dirty="0">
                <a:solidFill>
                  <a:schemeClr val="lt1"/>
                </a:solidFill>
              </a:defRPr>
            </a:lvl2pPr>
            <a:lvl3pPr marL="1371600" lvl="2" indent="-292100" algn="l">
              <a:lnSpc>
                <a:spcPct val="130000"/>
              </a:lnSpc>
              <a:spcBef>
                <a:spcPts val="600"/>
              </a:spcBef>
              <a:spcAft>
                <a:spcPts val="0"/>
              </a:spcAft>
              <a:buClr>
                <a:schemeClr val="lt1"/>
              </a:buClr>
              <a:buSzPts val="1000"/>
              <a:buChar char="−"/>
              <a:defRPr sz="1000" dirty="0">
                <a:solidFill>
                  <a:schemeClr val="lt1"/>
                </a:solidFill>
              </a:defRPr>
            </a:lvl3pPr>
            <a:lvl4pPr marL="1828800" lvl="3" indent="-292100" algn="l">
              <a:lnSpc>
                <a:spcPct val="130000"/>
              </a:lnSpc>
              <a:spcBef>
                <a:spcPts val="600"/>
              </a:spcBef>
              <a:spcAft>
                <a:spcPts val="0"/>
              </a:spcAft>
              <a:buClr>
                <a:schemeClr val="lt1"/>
              </a:buClr>
              <a:buSzPts val="1000"/>
              <a:buChar char="−"/>
              <a:defRPr sz="1000" dirty="0">
                <a:solidFill>
                  <a:schemeClr val="lt1"/>
                </a:solidFill>
              </a:defRPr>
            </a:lvl4pPr>
            <a:lvl5pPr marL="2286000" lvl="4" indent="-292100" algn="l">
              <a:lnSpc>
                <a:spcPct val="130000"/>
              </a:lnSpc>
              <a:spcBef>
                <a:spcPts val="600"/>
              </a:spcBef>
              <a:spcAft>
                <a:spcPts val="0"/>
              </a:spcAft>
              <a:buClr>
                <a:schemeClr val="lt1"/>
              </a:buClr>
              <a:buSzPts val="1000"/>
              <a:buChar char="−"/>
              <a:defRPr sz="1000" dirty="0">
                <a:solidFill>
                  <a:schemeClr val="lt1"/>
                </a:solidFill>
              </a:defRPr>
            </a:lvl5pPr>
            <a:lvl6pPr marL="2743200" lvl="5" indent="-355600" algn="l">
              <a:lnSpc>
                <a:spcPct val="90000"/>
              </a:lnSpc>
              <a:spcBef>
                <a:spcPts val="500"/>
              </a:spcBef>
              <a:spcAft>
                <a:spcPts val="0"/>
              </a:spcAft>
              <a:buClr>
                <a:schemeClr val="dk1"/>
              </a:buClr>
              <a:buSzPts val="2000"/>
              <a:buChar char="•"/>
              <a:defRPr sz="2000" dirty="0"/>
            </a:lvl6pPr>
            <a:lvl7pPr marL="3200400" lvl="6" indent="-355600" algn="l">
              <a:lnSpc>
                <a:spcPct val="90000"/>
              </a:lnSpc>
              <a:spcBef>
                <a:spcPts val="500"/>
              </a:spcBef>
              <a:spcAft>
                <a:spcPts val="0"/>
              </a:spcAft>
              <a:buClr>
                <a:schemeClr val="dk1"/>
              </a:buClr>
              <a:buSzPts val="2000"/>
              <a:buChar char="•"/>
              <a:defRPr sz="2000" dirty="0"/>
            </a:lvl7pPr>
            <a:lvl8pPr marL="3657600" lvl="7" indent="-355600" algn="l">
              <a:lnSpc>
                <a:spcPct val="90000"/>
              </a:lnSpc>
              <a:spcBef>
                <a:spcPts val="500"/>
              </a:spcBef>
              <a:spcAft>
                <a:spcPts val="0"/>
              </a:spcAft>
              <a:buClr>
                <a:schemeClr val="dk1"/>
              </a:buClr>
              <a:buSzPts val="2000"/>
              <a:buChar char="•"/>
              <a:defRPr sz="2000" dirty="0"/>
            </a:lvl8pPr>
            <a:lvl9pPr marL="4114800" lvl="8" indent="-355600" algn="l">
              <a:lnSpc>
                <a:spcPct val="90000"/>
              </a:lnSpc>
              <a:spcBef>
                <a:spcPts val="500"/>
              </a:spcBef>
              <a:spcAft>
                <a:spcPts val="0"/>
              </a:spcAft>
              <a:buClr>
                <a:schemeClr val="dk1"/>
              </a:buClr>
              <a:buSzPts val="2000"/>
              <a:buChar char="•"/>
              <a:defRPr sz="2000" dirty="0"/>
            </a:lvl9pPr>
          </a:lstStyle>
          <a:p>
            <a:r>
              <a:rPr lang="en-US" dirty="0"/>
              <a:t>Click to edit Master text styles</a:t>
            </a:r>
          </a:p>
        </p:txBody>
      </p:sp>
      <p:sp>
        <p:nvSpPr>
          <p:cNvPr id="158" name="Google Shape;158;p53"/>
          <p:cNvSpPr>
            <a:spLocks noGrp="1"/>
          </p:cNvSpPr>
          <p:nvPr>
            <p:ph type="body" idx="2"/>
          </p:nvPr>
        </p:nvSpPr>
        <p:spPr bwMode="white">
          <a:xfrm>
            <a:off x="1350064" y="5054675"/>
            <a:ext cx="8364536" cy="456306"/>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lt1"/>
              </a:buClr>
              <a:buSzPts val="1600"/>
              <a:buNone/>
              <a:defRPr sz="1600" b="0" i="0" dirty="0">
                <a:solidFill>
                  <a:schemeClr val="lt1"/>
                </a:solidFill>
                <a:latin typeface="Open Sans"/>
                <a:ea typeface="Open Sans"/>
                <a:cs typeface="Open Sans"/>
                <a:sym typeface="Lato"/>
              </a:defRPr>
            </a:lvl1pPr>
            <a:lvl2pPr marL="914400" lvl="1" indent="-228600" algn="l">
              <a:lnSpc>
                <a:spcPct val="130000"/>
              </a:lnSpc>
              <a:spcBef>
                <a:spcPts val="600"/>
              </a:spcBef>
              <a:spcAft>
                <a:spcPts val="0"/>
              </a:spcAft>
              <a:buClr>
                <a:srgbClr val="969899"/>
              </a:buClr>
              <a:buSzPts val="2000"/>
              <a:buNone/>
              <a:defRPr sz="2000" dirty="0">
                <a:solidFill>
                  <a:srgbClr val="969899"/>
                </a:solidFill>
              </a:defRPr>
            </a:lvl2pPr>
            <a:lvl3pPr marL="1371600" lvl="2" indent="-228600" algn="l">
              <a:lnSpc>
                <a:spcPct val="130000"/>
              </a:lnSpc>
              <a:spcBef>
                <a:spcPts val="600"/>
              </a:spcBef>
              <a:spcAft>
                <a:spcPts val="0"/>
              </a:spcAft>
              <a:buClr>
                <a:srgbClr val="969899"/>
              </a:buClr>
              <a:buSzPts val="1800"/>
              <a:buNone/>
              <a:defRPr sz="1800" dirty="0">
                <a:solidFill>
                  <a:srgbClr val="969899"/>
                </a:solidFill>
              </a:defRPr>
            </a:lvl3pPr>
            <a:lvl4pPr marL="1828800" lvl="3" indent="-228600" algn="l">
              <a:lnSpc>
                <a:spcPct val="130000"/>
              </a:lnSpc>
              <a:spcBef>
                <a:spcPts val="600"/>
              </a:spcBef>
              <a:spcAft>
                <a:spcPts val="0"/>
              </a:spcAft>
              <a:buClr>
                <a:srgbClr val="969899"/>
              </a:buClr>
              <a:buSzPts val="1600"/>
              <a:buNone/>
              <a:defRPr sz="1600" dirty="0">
                <a:solidFill>
                  <a:srgbClr val="969899"/>
                </a:solidFill>
              </a:defRPr>
            </a:lvl4pPr>
            <a:lvl5pPr marL="2286000" lvl="4" indent="-228600" algn="l">
              <a:lnSpc>
                <a:spcPct val="130000"/>
              </a:lnSpc>
              <a:spcBef>
                <a:spcPts val="600"/>
              </a:spcBef>
              <a:spcAft>
                <a:spcPts val="0"/>
              </a:spcAft>
              <a:buClr>
                <a:srgbClr val="969899"/>
              </a:buClr>
              <a:buSzPts val="1600"/>
              <a:buNone/>
              <a:defRPr sz="1600" dirty="0">
                <a:solidFill>
                  <a:srgbClr val="969899"/>
                </a:solidFill>
              </a:defRPr>
            </a:lvl5pPr>
            <a:lvl6pPr marL="2743200" lvl="5" indent="-228600" algn="l">
              <a:lnSpc>
                <a:spcPct val="90000"/>
              </a:lnSpc>
              <a:spcBef>
                <a:spcPts val="500"/>
              </a:spcBef>
              <a:spcAft>
                <a:spcPts val="0"/>
              </a:spcAft>
              <a:buClr>
                <a:srgbClr val="969899"/>
              </a:buClr>
              <a:buSzPts val="1600"/>
              <a:buNone/>
              <a:defRPr sz="1600" dirty="0">
                <a:solidFill>
                  <a:srgbClr val="969899"/>
                </a:solidFill>
              </a:defRPr>
            </a:lvl6pPr>
            <a:lvl7pPr marL="3200400" lvl="6" indent="-228600" algn="l">
              <a:lnSpc>
                <a:spcPct val="90000"/>
              </a:lnSpc>
              <a:spcBef>
                <a:spcPts val="500"/>
              </a:spcBef>
              <a:spcAft>
                <a:spcPts val="0"/>
              </a:spcAft>
              <a:buClr>
                <a:srgbClr val="969899"/>
              </a:buClr>
              <a:buSzPts val="1600"/>
              <a:buNone/>
              <a:defRPr sz="1600" dirty="0">
                <a:solidFill>
                  <a:srgbClr val="969899"/>
                </a:solidFill>
              </a:defRPr>
            </a:lvl7pPr>
            <a:lvl8pPr marL="3657600" lvl="7" indent="-228600" algn="l">
              <a:lnSpc>
                <a:spcPct val="90000"/>
              </a:lnSpc>
              <a:spcBef>
                <a:spcPts val="500"/>
              </a:spcBef>
              <a:spcAft>
                <a:spcPts val="0"/>
              </a:spcAft>
              <a:buClr>
                <a:srgbClr val="969899"/>
              </a:buClr>
              <a:buSzPts val="1600"/>
              <a:buNone/>
              <a:defRPr sz="1600" dirty="0">
                <a:solidFill>
                  <a:srgbClr val="969899"/>
                </a:solidFill>
              </a:defRPr>
            </a:lvl8pPr>
            <a:lvl9pPr marL="4114800" lvl="8" indent="-228600" algn="l">
              <a:lnSpc>
                <a:spcPct val="90000"/>
              </a:lnSpc>
              <a:spcBef>
                <a:spcPts val="500"/>
              </a:spcBef>
              <a:spcAft>
                <a:spcPts val="0"/>
              </a:spcAft>
              <a:buClr>
                <a:srgbClr val="969899"/>
              </a:buClr>
              <a:buSzPts val="1600"/>
              <a:buNone/>
              <a:defRPr sz="1600" dirty="0">
                <a:solidFill>
                  <a:srgbClr val="969899"/>
                </a:solidFill>
              </a:defRPr>
            </a:lvl9pPr>
          </a:lstStyle>
          <a:p>
            <a:r>
              <a:rPr lang="en-US" dirty="0"/>
              <a:t>Click to edit Master text styles</a:t>
            </a:r>
          </a:p>
        </p:txBody>
      </p:sp>
      <p:sp>
        <p:nvSpPr>
          <p:cNvPr id="159" name="Google Shape;159;p53"/>
          <p:cNvSpPr>
            <a:spLocks noGrp="1"/>
          </p:cNvSpPr>
          <p:nvPr>
            <p:ph type="title"/>
          </p:nvPr>
        </p:nvSpPr>
        <p:spPr bwMode="white">
          <a:xfrm>
            <a:off x="1350064" y="685800"/>
            <a:ext cx="8364536" cy="1467468"/>
          </a:xfrm>
          <a:prstGeom prst="rect">
            <a:avLst/>
          </a:prstGeom>
          <a:noFill/>
          <a:ln>
            <a:noFill/>
            <a:headEnd type="none"/>
            <a:tailEnd type="none"/>
          </a:ln>
        </p:spPr>
        <p:txBody>
          <a:bodyPr wrap="square" lIns="0" tIns="0" rIns="0" bIns="0" anchor="b">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160" name="Google Shape;160;p53"/>
          <p:cNvSpPr>
            <a:spLocks noGrp="1"/>
          </p:cNvSpPr>
          <p:nvPr>
            <p:ph type="dt" idx="10"/>
          </p:nvPr>
        </p:nvSpPr>
        <p:spPr bwMode="white">
          <a:xfrm>
            <a:off x="9715501" y="6560016"/>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61" name="Google Shape;161;p53"/>
          <p:cNvSpPr>
            <a:spLocks noGrp="1"/>
          </p:cNvSpPr>
          <p:nvPr>
            <p:ph type="ftr" idx="11"/>
          </p:nvPr>
        </p:nvSpPr>
        <p:spPr bwMode="white">
          <a:xfrm>
            <a:off x="685800" y="6560016"/>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62" name="Google Shape;162;p53"/>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1" name="Google Shape;60;p40"/>
          <p:cNvPicPr>
            <a:picLocks noChangeAspect="1"/>
          </p:cNvPicPr>
          <p:nvPr/>
        </p:nvPicPr>
        <p:blipFill>
          <a:blip r:embed="rId3">
            <a:lum/>
          </a:blip>
          <a:srcRect/>
          <a:stretch>
            <a:fillRect/>
          </a:stretch>
        </p:blipFill>
        <p:spPr bwMode="white">
          <a:xfrm>
            <a:off x="9937869" y="5868064"/>
            <a:ext cx="1345963" cy="304136"/>
          </a:xfrm>
          <a:prstGeom prst="rect">
            <a:avLst/>
          </a:prstGeom>
          <a:noFill/>
          <a:ln>
            <a:noFill/>
            <a:headEnd type="none"/>
            <a:tailEnd type="none"/>
          </a:ln>
        </p:spPr>
      </p:pic>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30" name="Google Shape;30;p36"/>
          <p:cNvSpPr>
            <a:spLocks/>
          </p:cNvSpPr>
          <p:nvPr/>
        </p:nvSpPr>
        <p:spPr bwMode="white">
          <a:xfrm>
            <a:off x="0" y="0"/>
            <a:ext cx="11506200" cy="6515100"/>
          </a:xfrm>
          <a:prstGeom prst="rect">
            <a:avLst/>
          </a:prstGeom>
          <a:solidFill>
            <a:schemeClr val="lt1"/>
          </a:soli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u="none" dirty="0">
              <a:solidFill>
                <a:schemeClr val="lt1"/>
              </a:solidFill>
              <a:latin typeface="Open Sans"/>
              <a:ea typeface="Open Sans"/>
              <a:cs typeface="Open Sans"/>
              <a:sym typeface="Lato Light"/>
            </a:endParaRPr>
          </a:p>
        </p:txBody>
      </p:sp>
      <p:sp>
        <p:nvSpPr>
          <p:cNvPr id="32" name="Google Shape;32;p36"/>
          <p:cNvSpPr>
            <a:spLocks noGrp="1"/>
          </p:cNvSpPr>
          <p:nvPr>
            <p:ph type="dt" idx="10"/>
          </p:nvPr>
        </p:nvSpPr>
        <p:spPr bwMode="white">
          <a:xfrm>
            <a:off x="9715501" y="6544236"/>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09B1430E-757A-4B2B-BF50-203CC43C942F}" type="datetime1">
              <a:rPr lang="en-US" dirty="0"/>
              <a:t>7/3/2025</a:t>
            </a:fld>
            <a:endParaRPr lang="en-US" dirty="0"/>
          </a:p>
        </p:txBody>
      </p:sp>
      <p:sp>
        <p:nvSpPr>
          <p:cNvPr id="33" name="Google Shape;33;p36"/>
          <p:cNvSpPr>
            <a:spLocks noGrp="1"/>
          </p:cNvSpPr>
          <p:nvPr>
            <p:ph type="ftr" idx="11"/>
          </p:nvPr>
        </p:nvSpPr>
        <p:spPr bwMode="white">
          <a:xfrm>
            <a:off x="664265" y="6544236"/>
            <a:ext cx="2895364"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pic>
        <p:nvPicPr>
          <p:cNvPr id="8" name="Google Shape;15;p34"/>
          <p:cNvPicPr>
            <a:picLocks noChangeAspect="1"/>
          </p:cNvPicPr>
          <p:nvPr/>
        </p:nvPicPr>
        <p:blipFill>
          <a:blip r:embed="rId2">
            <a:lum/>
          </a:blip>
          <a:srcRect/>
          <a:stretch>
            <a:fillRect/>
          </a:stretch>
        </p:blipFill>
        <p:spPr bwMode="white">
          <a:xfrm>
            <a:off x="10058496" y="5922578"/>
            <a:ext cx="1104709" cy="249622"/>
          </a:xfrm>
          <a:prstGeom prst="rect">
            <a:avLst/>
          </a:prstGeom>
          <a:noFill/>
          <a:ln>
            <a:noFill/>
            <a:headEnd type="none"/>
            <a:tailEnd type="none"/>
          </a:ln>
        </p:spPr>
      </p:pic>
      <p:sp>
        <p:nvSpPr>
          <p:cNvPr id="34" name="Google Shape;34;p3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dirty="0">
                <a:solidFill>
                  <a:schemeClr val="lt1"/>
                </a:solidFill>
                <a:latin typeface="Open Sans"/>
                <a:ea typeface="Open Sans"/>
                <a:cs typeface="Open Sans"/>
                <a:sym typeface="Lato Black"/>
              </a:defRPr>
            </a:lvl1pPr>
            <a:lvl2pPr marL="0" lvl="1" indent="0" algn="ctr">
              <a:spcBef>
                <a:spcPts val="0"/>
              </a:spcBef>
              <a:buNone/>
              <a:defRPr sz="700" b="1" i="0" u="none" dirty="0">
                <a:solidFill>
                  <a:schemeClr val="lt1"/>
                </a:solidFill>
                <a:latin typeface="Lato Black"/>
                <a:ea typeface="Lato Black"/>
                <a:cs typeface="Lato Black"/>
                <a:sym typeface="Lato Black"/>
              </a:defRPr>
            </a:lvl2pPr>
            <a:lvl3pPr marL="0" lvl="2" indent="0" algn="ctr">
              <a:spcBef>
                <a:spcPts val="0"/>
              </a:spcBef>
              <a:buNone/>
              <a:defRPr sz="700" b="1" i="0" u="none" dirty="0">
                <a:solidFill>
                  <a:schemeClr val="lt1"/>
                </a:solidFill>
                <a:latin typeface="Lato Black"/>
                <a:ea typeface="Lato Black"/>
                <a:cs typeface="Lato Black"/>
                <a:sym typeface="Lato Black"/>
              </a:defRPr>
            </a:lvl3pPr>
            <a:lvl4pPr marL="0" lvl="3" indent="0" algn="ctr">
              <a:spcBef>
                <a:spcPts val="0"/>
              </a:spcBef>
              <a:buNone/>
              <a:defRPr sz="700" b="1" i="0" u="none" dirty="0">
                <a:solidFill>
                  <a:schemeClr val="lt1"/>
                </a:solidFill>
                <a:latin typeface="Lato Black"/>
                <a:ea typeface="Lato Black"/>
                <a:cs typeface="Lato Black"/>
                <a:sym typeface="Lato Black"/>
              </a:defRPr>
            </a:lvl4pPr>
            <a:lvl5pPr marL="0" lvl="4" indent="0" algn="ctr">
              <a:spcBef>
                <a:spcPts val="0"/>
              </a:spcBef>
              <a:buNone/>
              <a:defRPr sz="700" b="1" i="0" u="none" dirty="0">
                <a:solidFill>
                  <a:schemeClr val="lt1"/>
                </a:solidFill>
                <a:latin typeface="Lato Black"/>
                <a:ea typeface="Lato Black"/>
                <a:cs typeface="Lato Black"/>
                <a:sym typeface="Lato Black"/>
              </a:defRPr>
            </a:lvl5pPr>
            <a:lvl6pPr marL="0" lvl="5" indent="0" algn="ctr">
              <a:spcBef>
                <a:spcPts val="0"/>
              </a:spcBef>
              <a:buNone/>
              <a:defRPr sz="700" b="1" i="0" u="none" dirty="0">
                <a:solidFill>
                  <a:schemeClr val="lt1"/>
                </a:solidFill>
                <a:latin typeface="Lato Black"/>
                <a:ea typeface="Lato Black"/>
                <a:cs typeface="Lato Black"/>
                <a:sym typeface="Lato Black"/>
              </a:defRPr>
            </a:lvl6pPr>
            <a:lvl7pPr marL="0" lvl="6" indent="0" algn="ctr">
              <a:spcBef>
                <a:spcPts val="0"/>
              </a:spcBef>
              <a:buNone/>
              <a:defRPr sz="700" b="1" i="0" u="none" dirty="0">
                <a:solidFill>
                  <a:schemeClr val="lt1"/>
                </a:solidFill>
                <a:latin typeface="Lato Black"/>
                <a:ea typeface="Lato Black"/>
                <a:cs typeface="Lato Black"/>
                <a:sym typeface="Lato Black"/>
              </a:defRPr>
            </a:lvl7pPr>
            <a:lvl8pPr marL="0" lvl="7" indent="0" algn="ctr">
              <a:spcBef>
                <a:spcPts val="0"/>
              </a:spcBef>
              <a:buNone/>
              <a:defRPr sz="700" b="1" i="0" u="none" dirty="0">
                <a:solidFill>
                  <a:schemeClr val="lt1"/>
                </a:solidFill>
                <a:latin typeface="Lato Black"/>
                <a:ea typeface="Lato Black"/>
                <a:cs typeface="Lato Black"/>
                <a:sym typeface="Lato Black"/>
              </a:defRPr>
            </a:lvl8pPr>
            <a:lvl9pPr marL="0" lvl="8" indent="0" algn="ctr">
              <a:spcBef>
                <a:spcPts val="0"/>
              </a:spcBef>
              <a:buNone/>
              <a:defRPr sz="700" b="1" i="0" u="none"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sp>
        <p:nvSpPr>
          <p:cNvPr id="10" name="Rectangle 9"/>
          <p:cNvSpPr>
            <a:spLocks/>
          </p:cNvSpPr>
          <p:nvPr/>
        </p:nvSpPr>
        <p:spPr bwMode="white">
          <a:xfrm>
            <a:off x="0" y="0"/>
            <a:ext cx="11506200" cy="6515100"/>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pic>
        <p:nvPicPr>
          <p:cNvPr id="12" name="Google Shape;15;p34"/>
          <p:cNvPicPr>
            <a:picLocks noChangeAspect="1"/>
          </p:cNvPicPr>
          <p:nvPr/>
        </p:nvPicPr>
        <p:blipFill>
          <a:blip r:embed="rId2">
            <a:lum/>
          </a:blip>
          <a:srcRect/>
          <a:stretch>
            <a:fillRect/>
          </a:stretch>
        </p:blipFill>
        <p:spPr bwMode="white">
          <a:xfrm>
            <a:off x="9924130" y="5892216"/>
            <a:ext cx="1373440" cy="310345"/>
          </a:xfrm>
          <a:prstGeom prst="rect">
            <a:avLst/>
          </a:prstGeom>
          <a:noFill/>
          <a:ln>
            <a:noFill/>
            <a:headEnd type="none"/>
            <a:tailEnd type="none"/>
          </a:ln>
        </p:spPr>
      </p:pic>
      <p:sp>
        <p:nvSpPr>
          <p:cNvPr id="3" name="Rectangle 2"/>
          <p:cNvSpPr>
            <a:spLocks/>
          </p:cNvSpPr>
          <p:nvPr userDrawn="1"/>
        </p:nvSpPr>
        <p:spPr bwMode="white">
          <a:xfrm>
            <a:off x="21535" y="14568"/>
            <a:ext cx="11506200" cy="6515100"/>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pic>
        <p:nvPicPr>
          <p:cNvPr id="5" name="Google Shape;15;p34"/>
          <p:cNvPicPr>
            <a:picLocks noChangeAspect="1"/>
          </p:cNvPicPr>
          <p:nvPr/>
        </p:nvPicPr>
        <p:blipFill>
          <a:blip r:embed="rId2">
            <a:lum/>
          </a:blip>
          <a:srcRect/>
          <a:stretch>
            <a:fillRect/>
          </a:stretch>
        </p:blipFill>
        <p:spPr bwMode="white">
          <a:xfrm>
            <a:off x="10197439" y="6232923"/>
            <a:ext cx="1373440" cy="310345"/>
          </a:xfrm>
          <a:prstGeom prst="rect">
            <a:avLst/>
          </a:prstGeom>
          <a:noFill/>
          <a:ln>
            <a:noFill/>
            <a:headEnd type="none"/>
            <a:tailEnd type="none"/>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65" name="Google Shape;165;p5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8F320D6A-E770-4A3B-B2E2-33384A10E71C}" type="datetime1">
              <a:rPr lang="en-US" dirty="0"/>
              <a:t>7/3/2025</a:t>
            </a:fld>
            <a:endParaRPr lang="en-US" dirty="0"/>
          </a:p>
        </p:txBody>
      </p:sp>
      <p:sp>
        <p:nvSpPr>
          <p:cNvPr id="166" name="Google Shape;166;p5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67" name="Google Shape;167;p5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3">
    <p:spTree>
      <p:nvGrpSpPr>
        <p:cNvPr id="1" name=""/>
        <p:cNvGrpSpPr/>
        <p:nvPr/>
      </p:nvGrpSpPr>
      <p:grpSpPr>
        <a:xfrm>
          <a:off x="0" y="0"/>
          <a:ext cx="0" cy="0"/>
          <a:chOff x="0" y="0"/>
          <a:chExt cx="0" cy="0"/>
        </a:xfrm>
      </p:grpSpPr>
      <p:pic>
        <p:nvPicPr>
          <p:cNvPr id="169" name="Google Shape;169;p55"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70" name="Google Shape;170;p55"/>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8F320D6A-E770-4A3B-B2E2-33384A10E71C}" type="datetime1">
              <a:rPr lang="en-US" dirty="0"/>
              <a:t>7/3/2025</a:t>
            </a:fld>
            <a:endParaRPr lang="en-US" dirty="0"/>
          </a:p>
        </p:txBody>
      </p:sp>
      <p:sp>
        <p:nvSpPr>
          <p:cNvPr id="171" name="Google Shape;171;p55"/>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72" name="Google Shape;172;p55"/>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6" name="Picture Placeholder 7" descr="A picture containing blur&#10;&#10;Description automatically generated"/>
          <p:cNvPicPr>
            <a:picLocks noChangeAspect="1"/>
          </p:cNvPicPr>
          <p:nvPr/>
        </p:nvPicPr>
        <p:blipFill>
          <a:blip r:embed="rId3">
            <a:lum/>
          </a:blip>
          <a:srcRect t="8534" b="8731"/>
          <a:stretch>
            <a:fillRect/>
          </a:stretch>
        </p:blipFill>
        <p:spPr bwMode="white">
          <a:xfrm>
            <a:off x="0" y="0"/>
            <a:ext cx="12192000" cy="6736882"/>
          </a:xfrm>
          <a:prstGeom prst="rect">
            <a:avLst/>
          </a:prstGeom>
          <a:ln>
            <a:headEnd type="none"/>
            <a:tailEnd type="none"/>
          </a:ln>
        </p:spPr>
      </p:pic>
      <p:pic>
        <p:nvPicPr>
          <p:cNvPr id="2" name="Picture Placeholder 7" descr="A picture containing blur&#10;&#10;Description automatically generated"/>
          <p:cNvPicPr>
            <a:picLocks noChangeAspect="1"/>
          </p:cNvPicPr>
          <p:nvPr/>
        </p:nvPicPr>
        <p:blipFill>
          <a:blip r:embed="rId3">
            <a:lum/>
          </a:blip>
          <a:srcRect t="8534" b="8731"/>
          <a:stretch>
            <a:fillRect/>
          </a:stretch>
        </p:blipFill>
        <p:spPr bwMode="white">
          <a:xfrm>
            <a:off x="0" y="0"/>
            <a:ext cx="12192000" cy="6736882"/>
          </a:xfrm>
          <a:prstGeom prst="rect">
            <a:avLst/>
          </a:prstGeom>
          <a:ln>
            <a:headEnd type="none"/>
            <a:tailEnd type="none"/>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rand Bumper">
    <p:spTree>
      <p:nvGrpSpPr>
        <p:cNvPr id="1" name=""/>
        <p:cNvGrpSpPr/>
        <p:nvPr/>
      </p:nvGrpSpPr>
      <p:grpSpPr>
        <a:xfrm>
          <a:off x="0" y="0"/>
          <a:ext cx="0" cy="0"/>
          <a:chOff x="0" y="0"/>
          <a:chExt cx="0" cy="0"/>
        </a:xfrm>
      </p:grpSpPr>
      <p:pic>
        <p:nvPicPr>
          <p:cNvPr id="174" name="Google Shape;174;p56"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175" name="Google Shape;175;p56"/>
          <p:cNvSpPr>
            <a:spLocks/>
          </p:cNvSpPr>
          <p:nvPr/>
        </p:nvSpPr>
        <p:spPr bwMode="white">
          <a:xfrm>
            <a:off x="685800" y="685799"/>
            <a:ext cx="10820400" cy="5486401"/>
          </a:xfrm>
          <a:prstGeom prst="rect">
            <a:avLst/>
          </a:prstGeom>
          <a:solidFill>
            <a:schemeClr val="lt1">
              <a:alpha val="94901"/>
            </a:scheme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sp>
        <p:nvSpPr>
          <p:cNvPr id="176" name="Google Shape;176;p56"/>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177" name="Google Shape;177;p56"/>
          <p:cNvSpPr>
            <a:spLocks noGrp="1"/>
          </p:cNvSpPr>
          <p:nvPr>
            <p:ph type="ftr" idx="11"/>
          </p:nvPr>
        </p:nvSpPr>
        <p:spPr bwMode="white">
          <a:xfrm>
            <a:off x="68580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178" name="Google Shape;178;p56"/>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8" name="Google Shape;15;p34"/>
          <p:cNvPicPr>
            <a:picLocks noChangeAspect="1"/>
          </p:cNvPicPr>
          <p:nvPr/>
        </p:nvPicPr>
        <p:blipFill>
          <a:blip r:embed="rId3">
            <a:lum/>
          </a:blip>
          <a:srcRect/>
          <a:stretch>
            <a:fillRect/>
          </a:stretch>
        </p:blipFill>
        <p:spPr bwMode="white">
          <a:xfrm>
            <a:off x="4575405" y="3024844"/>
            <a:ext cx="3041189" cy="687193"/>
          </a:xfrm>
          <a:prstGeom prst="rect">
            <a:avLst/>
          </a:prstGeom>
          <a:noFill/>
          <a:ln>
            <a:noFill/>
            <a:headEnd type="none"/>
            <a:tailEnd type="none"/>
          </a:ln>
        </p:spPr>
      </p:pic>
      <p:pic>
        <p:nvPicPr>
          <p:cNvPr id="9"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10" name="Rectangle 9"/>
          <p:cNvSpPr>
            <a:spLocks/>
          </p:cNvSpPr>
          <p:nvPr/>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pic>
        <p:nvPicPr>
          <p:cNvPr id="12" name="Google Shape;22;p35"/>
          <p:cNvPicPr>
            <a:picLocks noChangeAspect="1"/>
          </p:cNvPicPr>
          <p:nvPr/>
        </p:nvPicPr>
        <p:blipFill>
          <a:blip r:embed="rId3">
            <a:lum/>
          </a:blip>
          <a:srcRect/>
          <a:stretch>
            <a:fillRect/>
          </a:stretch>
        </p:blipFill>
        <p:spPr bwMode="white">
          <a:xfrm>
            <a:off x="4345566" y="2966925"/>
            <a:ext cx="3553834" cy="803030"/>
          </a:xfrm>
          <a:prstGeom prst="rect">
            <a:avLst/>
          </a:prstGeom>
          <a:noFill/>
          <a:ln>
            <a:noFill/>
            <a:headEnd type="none"/>
            <a:tailEnd type="none"/>
          </a:ln>
        </p:spPr>
      </p:pic>
      <p:pic>
        <p:nvPicPr>
          <p:cNvPr id="2"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3" name="Rectangle 2"/>
          <p:cNvSpPr>
            <a:spLocks/>
          </p:cNvSpPr>
          <p:nvPr userDrawn="1"/>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dirty="0">
              <a:latin typeface="Lato Black"/>
            </a:endParaRPr>
          </a:p>
        </p:txBody>
      </p:sp>
      <p:pic>
        <p:nvPicPr>
          <p:cNvPr id="5" name="Google Shape;22;p35"/>
          <p:cNvPicPr>
            <a:picLocks noChangeAspect="1"/>
          </p:cNvPicPr>
          <p:nvPr/>
        </p:nvPicPr>
        <p:blipFill>
          <a:blip r:embed="rId3">
            <a:lum/>
          </a:blip>
          <a:srcRect/>
          <a:stretch>
            <a:fillRect/>
          </a:stretch>
        </p:blipFill>
        <p:spPr bwMode="white">
          <a:xfrm>
            <a:off x="3662849" y="2879201"/>
            <a:ext cx="4866300" cy="1099597"/>
          </a:xfrm>
          <a:prstGeom prst="rect">
            <a:avLst/>
          </a:prstGeom>
          <a:noFill/>
          <a:ln>
            <a:noFill/>
            <a:headEnd type="none"/>
            <a:tailEnd type="none"/>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nd of Layouts">
    <p:spTree>
      <p:nvGrpSpPr>
        <p:cNvPr id="1" name=""/>
        <p:cNvGrpSpPr/>
        <p:nvPr/>
      </p:nvGrpSpPr>
      <p:grpSpPr>
        <a:xfrm>
          <a:off x="0" y="0"/>
          <a:ext cx="0" cy="0"/>
          <a:chOff x="0" y="0"/>
          <a:chExt cx="0" cy="0"/>
        </a:xfrm>
      </p:grpSpPr>
      <p:sp>
        <p:nvSpPr>
          <p:cNvPr id="181" name="Google Shape;181;p57"/>
          <p:cNvSpPr>
            <a:spLocks/>
          </p:cNvSpPr>
          <p:nvPr/>
        </p:nvSpPr>
        <p:spPr bwMode="white">
          <a:xfrm>
            <a:off x="0" y="0"/>
            <a:ext cx="12192000" cy="6858000"/>
          </a:xfrm>
          <a:prstGeom prst="rect">
            <a:avLst/>
          </a:prstGeom>
          <a:solidFill>
            <a:schemeClr val="dk2"/>
          </a:solidFill>
          <a:ln>
            <a:noFill/>
            <a:headEnd type="none"/>
            <a:tailEnd type="none"/>
          </a:ln>
        </p:spPr>
        <p:txBody>
          <a:bodyPr wrap="square" lIns="91425" tIns="45700" rIns="91425" bIns="45700" anchor="ctr">
            <a:noAutofit/>
          </a:bodyPr>
          <a:lstStyle/>
          <a:p>
            <a:pPr marL="0" indent="0" algn="ctr" rtl="0">
              <a:lnSpc>
                <a:spcPct val="90000"/>
              </a:lnSpc>
              <a:spcBef>
                <a:spcPts val="0"/>
              </a:spcBef>
              <a:spcAft>
                <a:spcPts val="0"/>
              </a:spcAft>
              <a:buNone/>
            </a:pPr>
            <a:r>
              <a:rPr lang="en-US" sz="8800" b="0" i="0" dirty="0">
                <a:solidFill>
                  <a:schemeClr val="lt1"/>
                </a:solidFill>
                <a:latin typeface="Open Sans"/>
                <a:ea typeface="Open Sans"/>
                <a:cs typeface="Open Sans"/>
                <a:sym typeface="Lato Black"/>
              </a:rPr>
              <a:t>DO NOT USE </a:t>
            </a:r>
            <a:br>
              <a:rPr lang="en-US" sz="8800" b="0" i="0" dirty="0">
                <a:solidFill>
                  <a:schemeClr val="lt1"/>
                </a:solidFill>
                <a:latin typeface="Open Sans"/>
                <a:ea typeface="Open Sans"/>
                <a:cs typeface="Open Sans"/>
                <a:sym typeface="Lato Black"/>
              </a:rPr>
            </a:br>
            <a:r>
              <a:rPr lang="en-US" sz="8800" b="0" i="0" dirty="0">
                <a:solidFill>
                  <a:schemeClr val="lt1"/>
                </a:solidFill>
                <a:latin typeface="Open Sans"/>
                <a:ea typeface="Open Sans"/>
                <a:cs typeface="Open Sans"/>
                <a:sym typeface="Lato Black"/>
              </a:rPr>
              <a:t>ANY LAYOUTS </a:t>
            </a:r>
            <a:br>
              <a:rPr lang="en-US" sz="8800" b="0" i="0" dirty="0">
                <a:solidFill>
                  <a:schemeClr val="lt1"/>
                </a:solidFill>
                <a:latin typeface="Open Sans"/>
                <a:ea typeface="Open Sans"/>
                <a:cs typeface="Open Sans"/>
                <a:sym typeface="Lato Black"/>
              </a:rPr>
            </a:br>
            <a:r>
              <a:rPr lang="en-US" sz="8800" b="0" i="0" dirty="0">
                <a:solidFill>
                  <a:schemeClr val="lt1"/>
                </a:solidFill>
                <a:latin typeface="Open Sans"/>
                <a:ea typeface="Open Sans"/>
                <a:cs typeface="Open Sans"/>
                <a:sym typeface="Lato Black"/>
              </a:rPr>
              <a:t>PAST THIS POINT</a:t>
            </a:r>
            <a:endParaRPr dirty="0"/>
          </a:p>
        </p:txBody>
      </p:sp>
      <p:sp>
        <p:nvSpPr>
          <p:cNvPr id="182" name="Google Shape;182;p57"/>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E7766049-311B-47B8-98B1-7BA1943001E1}" type="datetime1">
              <a:rPr lang="en-US" dirty="0"/>
              <a:t>7/3/2025</a:t>
            </a:fld>
            <a:endParaRPr lang="en-US" dirty="0"/>
          </a:p>
        </p:txBody>
      </p:sp>
      <p:sp>
        <p:nvSpPr>
          <p:cNvPr id="183" name="Google Shape;183;p57"/>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184" name="Google Shape;184;p57"/>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6" name="Rectangle 5"/>
          <p:cNvSpPr>
            <a:spLocks/>
          </p:cNvSpPr>
          <p:nvPr/>
        </p:nvSpPr>
        <p:spPr bwMode="white">
          <a:xfrm>
            <a:off x="0" y="0"/>
            <a:ext cx="12192000" cy="6858000"/>
          </a:xfrm>
          <a:prstGeom prst="rect">
            <a:avLst/>
          </a:prstGeom>
          <a:solidFill>
            <a:schemeClr val="lt2"/>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lnSpc>
                <a:spcPct val="90000"/>
              </a:lnSpc>
            </a:pPr>
            <a:r>
              <a:rPr lang="en-US" sz="8800" cap="all" dirty="0">
                <a:latin typeface="+mj-lt"/>
              </a:rPr>
              <a:t>Do not use </a:t>
            </a:r>
            <a:br>
              <a:rPr lang="en-US" sz="8800" cap="all" dirty="0">
                <a:latin typeface="+mj-lt"/>
              </a:rPr>
            </a:br>
            <a:r>
              <a:rPr lang="en-US" sz="8800" cap="all" dirty="0">
                <a:latin typeface="+mj-lt"/>
              </a:rPr>
              <a:t>any layouts </a:t>
            </a:r>
            <a:br>
              <a:rPr lang="en-US" sz="8800" cap="all" dirty="0">
                <a:latin typeface="+mj-lt"/>
              </a:rPr>
            </a:br>
            <a:r>
              <a:rPr lang="en-US" sz="8800" cap="all" dirty="0">
                <a:latin typeface="+mj-lt"/>
              </a:rPr>
              <a:t>past this point</a:t>
            </a:r>
          </a:p>
        </p:txBody>
      </p:sp>
      <p:sp>
        <p:nvSpPr>
          <p:cNvPr id="2" name="Rectangle 1"/>
          <p:cNvSpPr>
            <a:spLocks/>
          </p:cNvSpPr>
          <p:nvPr userDrawn="1"/>
        </p:nvSpPr>
        <p:spPr bwMode="white">
          <a:xfrm>
            <a:off x="0" y="0"/>
            <a:ext cx="12192000" cy="6858000"/>
          </a:xfrm>
          <a:prstGeom prst="rect">
            <a:avLst/>
          </a:prstGeom>
          <a:solidFill>
            <a:schemeClr val="lt2"/>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lnSpc>
                <a:spcPct val="90000"/>
              </a:lnSpc>
            </a:pPr>
            <a:r>
              <a:rPr lang="en-US" sz="8800" cap="all" dirty="0">
                <a:latin typeface="+mj-lt"/>
              </a:rPr>
              <a:t>Do not use </a:t>
            </a:r>
            <a:br>
              <a:rPr lang="en-US" sz="8800" cap="all" dirty="0">
                <a:latin typeface="+mj-lt"/>
              </a:rPr>
            </a:br>
            <a:r>
              <a:rPr lang="en-US" sz="8800" cap="all" dirty="0">
                <a:latin typeface="+mj-lt"/>
              </a:rPr>
              <a:t>any layouts </a:t>
            </a:r>
            <a:br>
              <a:rPr lang="en-US" sz="8800" cap="all" dirty="0">
                <a:latin typeface="+mj-lt"/>
              </a:rPr>
            </a:br>
            <a:r>
              <a:rPr lang="en-US" sz="8800" cap="all" dirty="0">
                <a:latin typeface="+mj-lt"/>
              </a:rPr>
              <a:t>past this point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_Title Slide 2">
    <p:spTree>
      <p:nvGrpSpPr>
        <p:cNvPr id="1" name=""/>
        <p:cNvGrpSpPr/>
        <p:nvPr/>
      </p:nvGrpSpPr>
      <p:grpSpPr>
        <a:xfrm>
          <a:off x="0" y="0"/>
          <a:ext cx="0" cy="0"/>
          <a:chOff x="0" y="0"/>
          <a:chExt cx="0" cy="0"/>
        </a:xfrm>
      </p:grpSpPr>
      <p:pic>
        <p:nvPicPr>
          <p:cNvPr id="11" name="Picture 10"/>
          <p:cNvPicPr>
            <a:picLocks noChangeAspect="1"/>
          </p:cNvPicPr>
          <p:nvPr/>
        </p:nvPicPr>
        <p:blipFill>
          <a:blip r:embed="rId2">
            <a:lum/>
          </a:blip>
          <a:srcRect/>
          <a:stretch>
            <a:fillRect/>
          </a:stretch>
        </p:blipFill>
        <p:spPr bwMode="white">
          <a:xfrm>
            <a:off x="646225" y="640010"/>
            <a:ext cx="2057400" cy="411480"/>
          </a:xfrm>
          <a:prstGeom prst="rect">
            <a:avLst/>
          </a:prstGeom>
          <a:ln>
            <a:headEnd type="none"/>
            <a:tailEnd type="none"/>
          </a:ln>
        </p:spPr>
      </p:pic>
      <p:sp>
        <p:nvSpPr>
          <p:cNvPr id="2" name="Title 1"/>
          <p:cNvSpPr>
            <a:spLocks noGrp="1"/>
          </p:cNvSpPr>
          <p:nvPr>
            <p:ph type="ctrTitle"/>
          </p:nvPr>
        </p:nvSpPr>
        <p:spPr bwMode="white">
          <a:xfrm>
            <a:off x="685800" y="3670668"/>
            <a:ext cx="7213600" cy="1345464"/>
          </a:xfr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lstStyle>
            <a:lvl1pPr algn="l">
              <a:lnSpc>
                <a:spcPct val="100000"/>
              </a:lnSpc>
              <a:spcBef>
                <a:spcPts val="0"/>
              </a:spcBef>
              <a:spcAft>
                <a:spcPts val="0"/>
              </a:spcAft>
              <a:defRPr lang="en-US" sz="4000" b="0" i="0" dirty="0">
                <a:solidFill>
                  <a:schemeClr val="tx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685800" y="5257800"/>
            <a:ext cx="7213600" cy="914399"/>
          </a:xfr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lvl1pPr marL="0" indent="0" algn="l">
              <a:lnSpc>
                <a:spcPct val="100000"/>
              </a:lnSpc>
              <a:spcBef>
                <a:spcPts val="0"/>
              </a:spcBef>
              <a:spcAft>
                <a:spcPts val="0"/>
              </a:spcAft>
              <a:buNone/>
              <a:defRPr lang="en-US" sz="2400" b="0" i="0" dirty="0">
                <a:solidFill>
                  <a:schemeClr val="tx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12" name="Rectangle 11"/>
          <p:cNvSpPr>
            <a:spLocks/>
          </p:cNvSpPr>
          <p:nvPr/>
        </p:nvSpPr>
        <p:spPr bwMode="white">
          <a:xfrm>
            <a:off x="9715500" y="0"/>
            <a:ext cx="2476499" cy="6858000"/>
          </a:xfrm>
          <a:prstGeom prst="rect">
            <a:avLst/>
          </a:prstGeom>
          <a:solidFill>
            <a:schemeClr val="accen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5" name="Text Placeholder 4"/>
          <p:cNvSpPr>
            <a:spLocks noGrp="1"/>
          </p:cNvSpPr>
          <p:nvPr>
            <p:ph type="body" sz="quarter" idx="10"/>
          </p:nvPr>
        </p:nvSpPr>
        <p:spPr bwMode="white">
          <a:xfrm>
            <a:off x="-1" y="1600200"/>
            <a:ext cx="3769896" cy="914399"/>
          </a:xfrm>
          <a:solidFill>
            <a:schemeClr val="dk2">
              <a:lumMod val="20000"/>
              <a:lumOff val="80000"/>
            </a:schemeClr>
          </a:solidFill>
          <a:ln>
            <a:headEnd type="none"/>
            <a:tailEnd type="none"/>
          </a:ln>
        </p:spPr>
        <p:txBody>
          <a:bodyPr wrap="none" lIns="687600" tIns="0" rIns="0" bIns="0" anchor="ctr">
            <a:noAutofit/>
          </a:bodyPr>
          <a:lstStyle>
            <a:lvl1pPr marL="0" indent="0">
              <a:lnSpc>
                <a:spcPct val="100000"/>
              </a:lnSpc>
              <a:spcBef>
                <a:spcPts val="0"/>
              </a:spcBef>
              <a:buNone/>
              <a:defRPr sz="2400" b="0" i="0" dirty="0">
                <a:solidFill>
                  <a:schemeClr val="tx1"/>
                </a:solidFill>
                <a:latin typeface="Open Sans"/>
                <a:ea typeface="Open Sans"/>
                <a:cs typeface="Open Sans"/>
              </a:defRPr>
            </a:lvl1pPr>
          </a:lstStyle>
          <a:p>
            <a:r>
              <a:rPr lang="en-US" dirty="0"/>
              <a:t>Click to edit Master text styles</a:t>
            </a:r>
          </a:p>
        </p:txBody>
      </p:sp>
      <p:cxnSp>
        <p:nvCxnSpPr>
          <p:cNvPr id="16" name="Straight Connector 15"/>
          <p:cNvCxnSpPr/>
          <p:nvPr/>
        </p:nvCxnSpPr>
        <p:spPr bwMode="white">
          <a:xfrm>
            <a:off x="710393" y="5177590"/>
            <a:ext cx="833426" cy="0"/>
          </a:xfrm>
          <a:prstGeom prst="line">
            <a:avLst/>
          </a:prstGeom>
          <a:ln w="38100" cap="flat">
            <a:solidFill>
              <a:schemeClr val="accent1"/>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9" name="Date Placeholder 8"/>
          <p:cNvSpPr>
            <a:spLocks noGrp="1"/>
          </p:cNvSpPr>
          <p:nvPr>
            <p:ph type="dt" sz="half" idx="11"/>
          </p:nvPr>
        </p:nvSpPr>
        <p:spPr bwMode="white">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13" name="Footer Placeholder 12"/>
          <p:cNvSpPr>
            <a:spLocks noGrp="1"/>
          </p:cNvSpPr>
          <p:nvPr>
            <p:ph type="ftr" sz="quarter" idx="12"/>
          </p:nvPr>
        </p:nvSpPr>
        <p:spPr bwMode="white">
          <a:xfrm>
            <a:off x="685800" y="6407711"/>
            <a:ext cx="7239000" cy="136525"/>
          </a:xfrm>
          <a:ln>
            <a:headEnd type="none"/>
            <a:tailEnd type="none"/>
          </a:ln>
        </p:spPr>
        <p:txBody>
          <a:bodyPr wrap="square"/>
          <a:lstStyle/>
          <a:p>
            <a:endParaRPr lang="en-US" dirty="0"/>
          </a:p>
        </p:txBody>
      </p:sp>
      <p:sp>
        <p:nvSpPr>
          <p:cNvPr id="15" name="Slide Number Placeholder 14"/>
          <p:cNvSpPr>
            <a:spLocks noGrp="1"/>
          </p:cNvSpPr>
          <p:nvPr>
            <p:ph type="sldNum" sz="quarter" idx="13"/>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7" name="Google Shape;22;p35"/>
          <p:cNvPicPr>
            <a:picLocks noChangeAspect="1"/>
          </p:cNvPicPr>
          <p:nvPr/>
        </p:nvPicPr>
        <p:blipFill>
          <a:blip r:embed="rId3">
            <a:lum/>
          </a:blip>
          <a:srcRect/>
          <a:stretch>
            <a:fillRect/>
          </a:stretch>
        </p:blipFill>
        <p:spPr bwMode="white">
          <a:xfrm>
            <a:off x="751466" y="676336"/>
            <a:ext cx="2476499" cy="559594"/>
          </a:xfrm>
          <a:prstGeom prst="rect">
            <a:avLst/>
          </a:prstGeom>
          <a:noFill/>
          <a:ln>
            <a:noFill/>
            <a:headEnd type="none"/>
            <a:tailEnd type="none"/>
          </a:ln>
        </p:spPr>
      </p:pic>
    </p:spTree>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pic>
        <p:nvPicPr>
          <p:cNvPr id="12"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10" name="Rectangle 9"/>
          <p:cNvSpPr>
            <a:spLocks/>
          </p:cNvSpPr>
          <p:nvPr/>
        </p:nvSpPr>
        <p:spPr bwMode="white">
          <a:xfrm>
            <a:off x="4292600" y="-3"/>
            <a:ext cx="7899399" cy="6736882"/>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 name="Date Placeholder 2"/>
          <p:cNvSpPr>
            <a:spLocks noGrp="1"/>
          </p:cNvSpPr>
          <p:nvPr>
            <p:ph type="dt" sz="half" idx="10"/>
          </p:nvPr>
        </p:nvSpPr>
        <p:spPr bwMode="white">
          <a:ln>
            <a:headEnd type="none"/>
            <a:tailEnd type="none"/>
          </a:ln>
        </p:spPr>
        <p:txBody>
          <a:bodyPr wrap="square"/>
          <a:lstStyle>
            <a:lvl1pPr>
              <a:defRPr dirty="0">
                <a:solidFill>
                  <a:schemeClr val="tx1">
                    <a:lumMod val="60000"/>
                    <a:lumOff val="40000"/>
                  </a:schemeClr>
                </a:solidFill>
              </a:defRPr>
            </a:lvl1pPr>
          </a:lstStyle>
          <a:p>
            <a:fld id="{196514B2-5A79-4CB2-A884-9382BAF6D46D}" type="datetime1">
              <a:rPr lang="en-US" dirty="0"/>
              <a:t>7/3/2025</a:t>
            </a:fld>
            <a:endParaRPr lang="en-US" dirty="0"/>
          </a:p>
        </p:txBody>
      </p:sp>
      <p:sp>
        <p:nvSpPr>
          <p:cNvPr id="4" name="Footer Placeholder 3"/>
          <p:cNvSpPr>
            <a:spLocks noGrp="1"/>
          </p:cNvSpPr>
          <p:nvPr>
            <p:ph type="ftr" sz="quarter" idx="11"/>
          </p:nvPr>
        </p:nvSpPr>
        <p:spPr bwMode="white">
          <a:xfrm>
            <a:off x="664265" y="6407711"/>
            <a:ext cx="2895364" cy="136525"/>
          </a:xfrm>
          <a:ln>
            <a:headEnd type="none"/>
            <a:tailEnd type="none"/>
          </a:ln>
        </p:spPr>
        <p:txBody>
          <a:bodyPr wrap="square"/>
          <a:lstStyle>
            <a:lvl1pPr>
              <a:defRPr dirty="0">
                <a:solidFill>
                  <a:schemeClr val="bg1"/>
                </a:solidFill>
              </a:defRPr>
            </a:lvl1pPr>
          </a:lstStyle>
          <a:p>
            <a:endParaRPr lang="en-US" dirty="0"/>
          </a:p>
        </p:txBody>
      </p:sp>
      <p:sp>
        <p:nvSpPr>
          <p:cNvPr id="5" name="Slide Number Placeholder 4"/>
          <p:cNvSpPr>
            <a:spLocks noGrp="1"/>
          </p:cNvSpPr>
          <p:nvPr>
            <p:ph type="sldNum" sz="quarter" idx="12"/>
          </p:nvPr>
        </p:nvSpPr>
        <p:spPr bwMode="white">
          <a:ln>
            <a:headEnd type="none"/>
            <a:tailEnd type="none"/>
          </a:ln>
        </p:spPr>
        <p:txBody>
          <a:bodyPr wrap="square"/>
          <a:lstStyle>
            <a:lvl1pPr>
              <a:defRPr dirty="0">
                <a:solidFill>
                  <a:schemeClr val="tx1"/>
                </a:solidFill>
              </a:defRPr>
            </a:lvl1pPr>
          </a:lstStyle>
          <a:p>
            <a:fld id="{4737D6AF-2FA5-476A-AF60-7A8CDF2E2DFB}" type="slidenum">
              <a:rPr lang="en-US" dirty="0"/>
              <a:t>‹#›</a:t>
            </a:fld>
            <a:endParaRPr lang="en-US" dirty="0"/>
          </a:p>
        </p:txBody>
      </p:sp>
      <p:sp>
        <p:nvSpPr>
          <p:cNvPr id="14" name="Rectangle 13"/>
          <p:cNvSpPr>
            <a:spLocks/>
          </p:cNvSpPr>
          <p:nvPr/>
        </p:nvSpPr>
        <p:spPr bwMode="white">
          <a:xfrm>
            <a:off x="0" y="0"/>
            <a:ext cx="3559629" cy="617220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a typeface="Open Sans"/>
              <a:cs typeface="Open Sans"/>
            </a:endParaRPr>
          </a:p>
        </p:txBody>
      </p:sp>
      <p:sp>
        <p:nvSpPr>
          <p:cNvPr id="2" name="Title 1"/>
          <p:cNvSpPr>
            <a:spLocks noGrp="1"/>
          </p:cNvSpPr>
          <p:nvPr>
            <p:ph type="title"/>
          </p:nvPr>
        </p:nvSpPr>
        <p:spPr bwMode="white">
          <a:xfrm>
            <a:off x="664265" y="1828800"/>
            <a:ext cx="2758204" cy="2514600"/>
          </a:xfrm>
          <a:ln>
            <a:headEnd type="none"/>
            <a:tailEnd type="none"/>
          </a:ln>
        </p:spPr>
        <p:txBody>
          <a:bodyPr wrap="square" anchor="ctr"/>
          <a:lstStyle>
            <a:lvl1pPr>
              <a:lnSpc>
                <a:spcPct val="100000"/>
              </a:lnSpc>
              <a:defRPr sz="4000" b="0" i="0" dirty="0">
                <a:solidFill>
                  <a:schemeClr val="bg1"/>
                </a:solidFill>
                <a:latin typeface="Open Sans"/>
                <a:ea typeface="Open Sans"/>
                <a:cs typeface="Open Sans"/>
              </a:defRPr>
            </a:lvl1pPr>
          </a:lstStyle>
          <a:p>
            <a:r>
              <a:rPr lang="en-US" dirty="0"/>
              <a:t>Click to edit Master title style</a:t>
            </a:r>
          </a:p>
        </p:txBody>
      </p:sp>
      <p:sp>
        <p:nvSpPr>
          <p:cNvPr id="16" name="Content Placeholder 6"/>
          <p:cNvSpPr>
            <a:spLocks noGrp="1"/>
          </p:cNvSpPr>
          <p:nvPr>
            <p:ph sz="quarter" idx="14"/>
          </p:nvPr>
        </p:nvSpPr>
        <p:spPr bwMode="white">
          <a:xfrm>
            <a:off x="4978400" y="685800"/>
            <a:ext cx="6527800" cy="5486400"/>
          </a:xfrm>
          <a:ln>
            <a:headEnd type="none"/>
            <a:tailEnd type="none"/>
          </a:ln>
        </p:spPr>
        <p:txBody>
          <a:bodyPr wrap="square" anchor="ctr"/>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oogle Shape;60;p40"/>
          <p:cNvPicPr>
            <a:picLocks noChangeAspect="1"/>
          </p:cNvPicPr>
          <p:nvPr/>
        </p:nvPicPr>
        <p:blipFill>
          <a:blip r:embed="rId3">
            <a:lum/>
          </a:blip>
          <a:srcRect/>
          <a:stretch>
            <a:fillRect/>
          </a:stretch>
        </p:blipFill>
        <p:spPr bwMode="white">
          <a:xfrm>
            <a:off x="685800" y="4351035"/>
            <a:ext cx="1704219" cy="385088"/>
          </a:xfrm>
          <a:prstGeom prst="rect">
            <a:avLst/>
          </a:prstGeom>
          <a:noFill/>
          <a:ln>
            <a:noFill/>
            <a:headEnd type="none"/>
            <a:tailEnd type="none"/>
          </a:ln>
        </p:spPr>
      </p:pic>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white">
          <a:xfrm>
            <a:off x="3384550" y="0"/>
            <a:ext cx="8807450" cy="6720839"/>
          </a:xfrm>
          <a:solidFill>
            <a:schemeClr val="dk2"/>
          </a:solidFill>
          <a:ln>
            <a:headEnd type="none"/>
            <a:tailEnd type="none"/>
          </a:ln>
        </p:spPr>
        <p:txBody>
          <a:bodyPr wrap="square"/>
          <a:lstStyle>
            <a:lvl1pPr marL="0" indent="0">
              <a:buNone/>
              <a:defRPr sz="1600" b="0" i="0" dirty="0">
                <a:latin typeface="Open Sans"/>
                <a:ea typeface="Open Sans"/>
                <a:cs typeface="Open Sans"/>
              </a:defRPr>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r>
              <a:rPr lang="en-US" dirty="0"/>
              <a:t>Click icon to add picture</a:t>
            </a:r>
          </a:p>
        </p:txBody>
      </p:sp>
      <p:sp>
        <p:nvSpPr>
          <p:cNvPr id="4" name="Text Placeholder 3"/>
          <p:cNvSpPr>
            <a:spLocks noGrp="1"/>
          </p:cNvSpPr>
          <p:nvPr>
            <p:ph type="body" sz="half" idx="2" hasCustomPrompt="1"/>
          </p:nvPr>
        </p:nvSpPr>
        <p:spPr bwMode="white">
          <a:xfrm>
            <a:off x="685801" y="1600200"/>
            <a:ext cx="2285999" cy="4572000"/>
          </a:xfrm>
          <a:ln>
            <a:headEnd type="none"/>
            <a:tailEnd type="none"/>
          </a:ln>
        </p:spPr>
        <p:txBody>
          <a:bodyPr wrap="square"/>
          <a:lstStyle>
            <a:lvl1pPr marL="0" indent="0">
              <a:buNone/>
              <a:defRPr sz="1000" b="0" i="0" dirty="0">
                <a:latin typeface="Open Sans"/>
                <a:ea typeface="Open Sans"/>
                <a:cs typeface="Open Sans"/>
              </a:defRPr>
            </a:lvl1pPr>
            <a:lvl2pPr marL="457200" indent="0">
              <a:buNone/>
              <a:defRPr sz="1400" dirty="0"/>
            </a:lvl2pPr>
            <a:lvl3pPr marL="914400" indent="0">
              <a:buNone/>
              <a:defRPr sz="1200" dirty="0"/>
            </a:lvl3pPr>
            <a:lvl4pPr marL="1371600" indent="0">
              <a:buNone/>
              <a:defRPr sz="1000" dirty="0"/>
            </a:lvl4pPr>
            <a:lvl5pPr marL="1828800" indent="0">
              <a:buNone/>
              <a:defRPr sz="1000" dirty="0"/>
            </a:lvl5pPr>
            <a:lvl6pPr marL="2286000" indent="0">
              <a:buNone/>
              <a:defRPr sz="1000" dirty="0"/>
            </a:lvl6pPr>
            <a:lvl7pPr marL="2743200" indent="0">
              <a:buNone/>
              <a:defRPr sz="1000" dirty="0"/>
            </a:lvl7pPr>
            <a:lvl8pPr marL="3200400" indent="0">
              <a:buNone/>
              <a:defRPr sz="1000" dirty="0"/>
            </a:lvl8pPr>
            <a:lvl9pPr marL="3657600" indent="0">
              <a:buNone/>
              <a:defRPr sz="1000" dirty="0"/>
            </a:lvl9pPr>
          </a:lstStyle>
          <a:p>
            <a:r>
              <a:rPr lang="en-US" dirty="0"/>
              <a:t>The placeholder to the right will hold an image. This is a space to add a caption.</a:t>
            </a:r>
          </a:p>
        </p:txBody>
      </p:sp>
      <p:sp>
        <p:nvSpPr>
          <p:cNvPr id="2" name="Date Placeholder 1"/>
          <p:cNvSpPr>
            <a:spLocks noGrp="1"/>
          </p:cNvSpPr>
          <p:nvPr>
            <p:ph type="dt" sz="half" idx="10"/>
          </p:nvPr>
        </p:nvSpPr>
        <p:spPr bwMode="white">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9" name="Footer Placeholder 8"/>
          <p:cNvSpPr>
            <a:spLocks noGrp="1"/>
          </p:cNvSpPr>
          <p:nvPr>
            <p:ph type="ftr" sz="quarter" idx="11"/>
          </p:nvPr>
        </p:nvSpPr>
        <p:spPr bwMode="white">
          <a:xfrm>
            <a:off x="3947949" y="6407711"/>
            <a:ext cx="5693762" cy="136525"/>
          </a:xfrm>
          <a:ln>
            <a:headEnd type="none"/>
            <a:tailEnd type="none"/>
          </a:ln>
        </p:spPr>
        <p:txBody>
          <a:bodyPr wrap="square"/>
          <a:lstStyle>
            <a:lvl1pPr>
              <a:defRPr dirty="0">
                <a:solidFill>
                  <a:schemeClr val="bg1"/>
                </a:solidFill>
              </a:defRPr>
            </a:lvl1pPr>
          </a:lstStyle>
          <a:p>
            <a:endParaRPr lang="en-US" dirty="0"/>
          </a:p>
        </p:txBody>
      </p:sp>
      <p:sp>
        <p:nvSpPr>
          <p:cNvPr id="10" name="Slide Number Placeholder 9"/>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sp>
        <p:nvSpPr>
          <p:cNvPr id="5" name="Title 4"/>
          <p:cNvSpPr>
            <a:spLocks noGrp="1"/>
          </p:cNvSpPr>
          <p:nvPr>
            <p:ph type="title"/>
          </p:nvPr>
        </p:nvSpPr>
        <p:spPr bwMode="white">
          <a:xfrm>
            <a:off x="685800" y="648685"/>
            <a:ext cx="2285999" cy="640080"/>
          </a:xfrm>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spTree>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white">
          <a:xfrm>
            <a:off x="5183188" y="685800"/>
            <a:ext cx="6323012" cy="5486399"/>
          </a:xfrm>
          <a:ln>
            <a:headEnd type="none"/>
            <a:tailEnd type="none"/>
          </a:ln>
        </p:spPr>
        <p:txBody>
          <a:bodyPr wrap="square"/>
          <a:lstStyle>
            <a:lvl1pPr>
              <a:defRPr sz="1000" b="0" i="0" dirty="0">
                <a:latin typeface="Open Sans"/>
                <a:ea typeface="Open Sans"/>
                <a:cs typeface="Open Sans"/>
              </a:defRPr>
            </a:lvl1pPr>
            <a:lvl2pPr>
              <a:defRPr sz="1000" b="0" i="0" dirty="0">
                <a:latin typeface="Open Sans"/>
                <a:ea typeface="Open Sans"/>
                <a:cs typeface="Open Sans"/>
              </a:defRPr>
            </a:lvl2pPr>
            <a:lvl3pPr>
              <a:defRPr sz="1000" b="0" i="0" dirty="0">
                <a:latin typeface="Open Sans"/>
                <a:ea typeface="Open Sans"/>
                <a:cs typeface="Open Sans"/>
              </a:defRPr>
            </a:lvl3pPr>
            <a:lvl4pPr>
              <a:defRPr sz="1000" b="0" i="0" dirty="0">
                <a:latin typeface="Open Sans"/>
                <a:ea typeface="Open Sans"/>
                <a:cs typeface="Open Sans"/>
              </a:defRPr>
            </a:lvl4pPr>
            <a:lvl5pPr>
              <a:defRPr sz="1000" b="0" i="0" dirty="0">
                <a:latin typeface="Open Sans"/>
                <a:ea typeface="Open Sans"/>
                <a:cs typeface="Open Sans"/>
              </a:defRPr>
            </a:lvl5pPr>
            <a:lvl6pPr>
              <a:defRPr sz="2000" dirty="0"/>
            </a:lvl6pPr>
            <a:lvl7pPr>
              <a:defRPr sz="2000" dirty="0"/>
            </a:lvl7pPr>
            <a:lvl8pPr>
              <a:defRPr sz="2000" dirty="0"/>
            </a:lvl8pPr>
            <a:lvl9pPr>
              <a:defRPr sz="2000" dirty="0"/>
            </a:lvl9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bwMode="white">
          <a:xfrm>
            <a:off x="685801" y="1600200"/>
            <a:ext cx="3606800" cy="4571998"/>
          </a:xfrm>
          <a:ln>
            <a:headEnd type="none"/>
            <a:tailEnd type="none"/>
          </a:ln>
        </p:spPr>
        <p:txBody>
          <a:bodyPr wrap="square"/>
          <a:lstStyle>
            <a:lvl1pPr marL="0" indent="0">
              <a:buNone/>
              <a:defRPr sz="1200" b="0" i="0" dirty="0">
                <a:latin typeface="Open Sans"/>
                <a:ea typeface="Open Sans"/>
                <a:cs typeface="Open Sans"/>
              </a:defRPr>
            </a:lvl1pPr>
            <a:lvl2pPr marL="457200" indent="0">
              <a:buNone/>
              <a:defRPr sz="1400" dirty="0"/>
            </a:lvl2pPr>
            <a:lvl3pPr marL="914400" indent="0">
              <a:buNone/>
              <a:defRPr sz="1200" dirty="0"/>
            </a:lvl3pPr>
            <a:lvl4pPr marL="1371600" indent="0">
              <a:buNone/>
              <a:defRPr sz="1000" dirty="0"/>
            </a:lvl4pPr>
            <a:lvl5pPr marL="1828800" indent="0">
              <a:buNone/>
              <a:defRPr sz="1000" dirty="0"/>
            </a:lvl5pPr>
            <a:lvl6pPr marL="2286000" indent="0">
              <a:buNone/>
              <a:defRPr sz="1000" dirty="0"/>
            </a:lvl6pPr>
            <a:lvl7pPr marL="2743200" indent="0">
              <a:buNone/>
              <a:defRPr sz="1000" dirty="0"/>
            </a:lvl7pPr>
            <a:lvl8pPr marL="3200400" indent="0">
              <a:buNone/>
              <a:defRPr sz="1000" dirty="0"/>
            </a:lvl8pPr>
            <a:lvl9pPr marL="3657600" indent="0">
              <a:buNone/>
              <a:defRPr sz="1000" dirty="0"/>
            </a:lvl9pPr>
          </a:lstStyle>
          <a:p>
            <a:r>
              <a:rPr lang="en-US" dirty="0"/>
              <a:t>The placeholder to the right will hold any content. This is a space to add a caption.</a:t>
            </a:r>
          </a:p>
        </p:txBody>
      </p:sp>
      <p:sp>
        <p:nvSpPr>
          <p:cNvPr id="5" name="Date Placeholder 4"/>
          <p:cNvSpPr>
            <a:spLocks noGrp="1"/>
          </p:cNvSpPr>
          <p:nvPr>
            <p:ph type="dt" sz="half" idx="10"/>
          </p:nvPr>
        </p:nvSpPr>
        <p:spPr bwMode="white">
          <a:ln>
            <a:headEnd type="none"/>
            <a:tailEnd type="none"/>
          </a:ln>
        </p:spPr>
        <p:txBody>
          <a:bodyPr wrap="square"/>
          <a:lstStyle/>
          <a:p>
            <a:fld id="{196514B2-5A79-4CB2-A884-9382BAF6D46D}" type="datetime1">
              <a:rPr lang="en-US" dirty="0"/>
              <a:t>7/3/2025</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p>
            <a:endParaRPr lang="en-US" dirty="0"/>
          </a:p>
        </p:txBody>
      </p:sp>
      <p:sp>
        <p:nvSpPr>
          <p:cNvPr id="7" name="Slide Number Placeholder 6"/>
          <p:cNvSpPr>
            <a:spLocks noGrp="1"/>
          </p:cNvSpPr>
          <p:nvPr>
            <p:ph type="sldNum" sz="quarter" idx="12"/>
          </p:nvPr>
        </p:nvSpPr>
        <p:spPr bwMode="white">
          <a:ln>
            <a:headEnd type="none"/>
            <a:tailEnd type="none"/>
          </a:ln>
        </p:spPr>
        <p:txBody>
          <a:bodyPr wrap="square"/>
          <a:lstStyle/>
          <a:p>
            <a:fld id="{4737D6AF-2FA5-476A-AF60-7A8CDF2E2DFB}" type="slidenum">
              <a:rPr lang="en-US" dirty="0"/>
              <a:t>‹#›</a:t>
            </a:fld>
            <a:endParaRPr lang="en-US" dirty="0"/>
          </a:p>
        </p:txBody>
      </p:sp>
      <p:sp>
        <p:nvSpPr>
          <p:cNvPr id="2" name="Title 1"/>
          <p:cNvSpPr>
            <a:spLocks noGrp="1"/>
          </p:cNvSpPr>
          <p:nvPr>
            <p:ph type="title"/>
          </p:nvPr>
        </p:nvSpPr>
        <p:spPr bwMode="white">
          <a:xfrm>
            <a:off x="685800" y="648686"/>
            <a:ext cx="3606800" cy="640080"/>
          </a:xfrm>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cxnSp>
        <p:nvCxnSpPr>
          <p:cNvPr id="8" name="Straight Connector 7"/>
          <p:cNvCxnSpPr/>
          <p:nvPr/>
        </p:nvCxnSpPr>
        <p:spPr bwMode="white">
          <a:xfrm>
            <a:off x="4737894" y="0"/>
            <a:ext cx="0" cy="61721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3">
    <p:spTree>
      <p:nvGrpSpPr>
        <p:cNvPr id="1" name=""/>
        <p:cNvGrpSpPr/>
        <p:nvPr/>
      </p:nvGrpSpPr>
      <p:grpSpPr>
        <a:xfrm>
          <a:off x="0" y="0"/>
          <a:ext cx="0" cy="0"/>
          <a:chOff x="0" y="0"/>
          <a:chExt cx="0" cy="0"/>
        </a:xfrm>
      </p:grpSpPr>
      <p:pic>
        <p:nvPicPr>
          <p:cNvPr id="7" name="Picture Placeholder 6"/>
          <p:cNvPicPr>
            <a:picLocks noChangeAspect="1"/>
          </p:cNvPicPr>
          <p:nvPr/>
        </p:nvPicPr>
        <p:blipFill>
          <a:blip r:embed="rId2">
            <a:lum/>
          </a:blip>
          <a:srcRect t="8633" b="8633"/>
          <a:stretch>
            <a:fillRect/>
          </a:stretch>
        </p:blipFill>
        <p:spPr bwMode="white">
          <a:xfrm>
            <a:off x="0" y="0"/>
            <a:ext cx="12192000" cy="6720840"/>
          </a:xfrm>
          <a:prstGeom prst="rect">
            <a:avLst/>
          </a:prstGeom>
          <a:ln>
            <a:headEnd type="none"/>
            <a:tailEnd type="none"/>
          </a:ln>
        </p:spPr>
      </p:pic>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r>
              <a:rPr lang="en-US" dirty="0"/>
              <a:t>Click to edit Master text styles</a:t>
            </a:r>
          </a:p>
        </p:txBody>
      </p:sp>
      <p:pic>
        <p:nvPicPr>
          <p:cNvPr id="9"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le Slide 4">
    <p:spTree>
      <p:nvGrpSpPr>
        <p:cNvPr id="1" name=""/>
        <p:cNvGrpSpPr/>
        <p:nvPr/>
      </p:nvGrpSpPr>
      <p:grpSpPr>
        <a:xfrm>
          <a:off x="0" y="0"/>
          <a:ext cx="0" cy="0"/>
          <a:chOff x="0" y="0"/>
          <a:chExt cx="0" cy="0"/>
        </a:xfrm>
      </p:grpSpPr>
      <p:pic>
        <p:nvPicPr>
          <p:cNvPr id="9" name="Picture Placeholder 5"/>
          <p:cNvPicPr>
            <a:picLocks noChangeAspect="1"/>
          </p:cNvPicPr>
          <p:nvPr/>
        </p:nvPicPr>
        <p:blipFill>
          <a:blip r:embed="rId2">
            <a:lum/>
          </a:blip>
          <a:srcRect t="2601" b="2601"/>
          <a:stretch>
            <a:fillRect/>
          </a:stretch>
        </p:blipFill>
        <p:spPr bwMode="white">
          <a:xfrm>
            <a:off x="0" y="0"/>
            <a:ext cx="12192000" cy="6720840"/>
          </a:xfrm>
          <a:prstGeom prst="rect">
            <a:avLst/>
          </a:prstGeom>
          <a:ln>
            <a:headEnd type="none"/>
            <a:tailEnd type="none"/>
          </a:ln>
        </p:spPr>
      </p:pic>
      <p:sp>
        <p:nvSpPr>
          <p:cNvPr id="10" name="Rectangle 9"/>
          <p:cNvSpPr>
            <a:spLocks/>
          </p:cNvSpPr>
          <p:nvPr/>
        </p:nvSpPr>
        <p:spPr bwMode="white">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pic>
        <p:nvPicPr>
          <p:cNvPr id="36" name="Google Shape;36;p3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37" name="Google Shape;37;p37"/>
          <p:cNvSpPr>
            <a:spLocks/>
          </p:cNvSpPr>
          <p:nvPr/>
        </p:nvSpPr>
        <p:spPr bwMode="white">
          <a:xfrm>
            <a:off x="4292600" y="-3"/>
            <a:ext cx="7899399" cy="6736882"/>
          </a:xfrm>
          <a:prstGeom prst="rect">
            <a:avLst/>
          </a:prstGeom>
          <a:solidFill>
            <a:schemeClr val="lt1"/>
          </a:solidFill>
          <a:ln>
            <a:noFill/>
            <a:headEnd type="none"/>
            <a:tailEnd type="none"/>
          </a:ln>
        </p:spPr>
        <p:txBody>
          <a:bodyPr wrap="square" lIns="91425" tIns="45700" rIns="91425" bIns="45700" anchor="ctr">
            <a:noAutofit/>
          </a:bodyPr>
          <a:lstStyle/>
          <a:p>
            <a:pPr marL="0" indent="0" algn="ctr" rtl="0">
              <a:spcBef>
                <a:spcPts val="0"/>
              </a:spcBef>
              <a:spcAft>
                <a:spcPts val="0"/>
              </a:spcAft>
              <a:buNone/>
            </a:pPr>
            <a:endParaRPr sz="1800" b="0" i="0" u="none" dirty="0">
              <a:solidFill>
                <a:schemeClr val="lt1"/>
              </a:solidFill>
              <a:latin typeface="Open Sans"/>
              <a:ea typeface="Open Sans"/>
              <a:cs typeface="Open Sans"/>
              <a:sym typeface="Lato Light"/>
            </a:endParaRPr>
          </a:p>
        </p:txBody>
      </p:sp>
      <p:sp>
        <p:nvSpPr>
          <p:cNvPr id="38" name="Google Shape;38;p37"/>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rgbClr val="939B9D"/>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39" name="Google Shape;39;p37"/>
          <p:cNvSpPr>
            <a:spLocks noGrp="1"/>
          </p:cNvSpPr>
          <p:nvPr>
            <p:ph type="ftr" idx="11"/>
          </p:nvPr>
        </p:nvSpPr>
        <p:spPr bwMode="white">
          <a:xfrm>
            <a:off x="664265" y="6407711"/>
            <a:ext cx="2895364"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40" name="Google Shape;40;p37"/>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dirty="0">
                <a:solidFill>
                  <a:schemeClr val="dk1"/>
                </a:solidFill>
                <a:latin typeface="Open Sans"/>
                <a:ea typeface="Open Sans"/>
                <a:cs typeface="Open Sans"/>
                <a:sym typeface="Lato Black"/>
              </a:defRPr>
            </a:lvl1pPr>
            <a:lvl2pPr marL="0" lvl="1" indent="0" algn="ctr">
              <a:spcBef>
                <a:spcPts val="0"/>
              </a:spcBef>
              <a:buNone/>
              <a:defRPr sz="700" b="1" i="0" u="none" dirty="0">
                <a:solidFill>
                  <a:schemeClr val="dk1"/>
                </a:solidFill>
                <a:latin typeface="Lato Black"/>
                <a:ea typeface="Lato Black"/>
                <a:cs typeface="Lato Black"/>
                <a:sym typeface="Lato Black"/>
              </a:defRPr>
            </a:lvl2pPr>
            <a:lvl3pPr marL="0" lvl="2" indent="0" algn="ctr">
              <a:spcBef>
                <a:spcPts val="0"/>
              </a:spcBef>
              <a:buNone/>
              <a:defRPr sz="700" b="1" i="0" u="none" dirty="0">
                <a:solidFill>
                  <a:schemeClr val="dk1"/>
                </a:solidFill>
                <a:latin typeface="Lato Black"/>
                <a:ea typeface="Lato Black"/>
                <a:cs typeface="Lato Black"/>
                <a:sym typeface="Lato Black"/>
              </a:defRPr>
            </a:lvl3pPr>
            <a:lvl4pPr marL="0" lvl="3" indent="0" algn="ctr">
              <a:spcBef>
                <a:spcPts val="0"/>
              </a:spcBef>
              <a:buNone/>
              <a:defRPr sz="700" b="1" i="0" u="none" dirty="0">
                <a:solidFill>
                  <a:schemeClr val="dk1"/>
                </a:solidFill>
                <a:latin typeface="Lato Black"/>
                <a:ea typeface="Lato Black"/>
                <a:cs typeface="Lato Black"/>
                <a:sym typeface="Lato Black"/>
              </a:defRPr>
            </a:lvl4pPr>
            <a:lvl5pPr marL="0" lvl="4" indent="0" algn="ctr">
              <a:spcBef>
                <a:spcPts val="0"/>
              </a:spcBef>
              <a:buNone/>
              <a:defRPr sz="700" b="1" i="0" u="none" dirty="0">
                <a:solidFill>
                  <a:schemeClr val="dk1"/>
                </a:solidFill>
                <a:latin typeface="Lato Black"/>
                <a:ea typeface="Lato Black"/>
                <a:cs typeface="Lato Black"/>
                <a:sym typeface="Lato Black"/>
              </a:defRPr>
            </a:lvl5pPr>
            <a:lvl6pPr marL="0" lvl="5" indent="0" algn="ctr">
              <a:spcBef>
                <a:spcPts val="0"/>
              </a:spcBef>
              <a:buNone/>
              <a:defRPr sz="700" b="1" i="0" u="none" dirty="0">
                <a:solidFill>
                  <a:schemeClr val="dk1"/>
                </a:solidFill>
                <a:latin typeface="Lato Black"/>
                <a:ea typeface="Lato Black"/>
                <a:cs typeface="Lato Black"/>
                <a:sym typeface="Lato Black"/>
              </a:defRPr>
            </a:lvl6pPr>
            <a:lvl7pPr marL="0" lvl="6" indent="0" algn="ctr">
              <a:spcBef>
                <a:spcPts val="0"/>
              </a:spcBef>
              <a:buNone/>
              <a:defRPr sz="700" b="1" i="0" u="none" dirty="0">
                <a:solidFill>
                  <a:schemeClr val="dk1"/>
                </a:solidFill>
                <a:latin typeface="Lato Black"/>
                <a:ea typeface="Lato Black"/>
                <a:cs typeface="Lato Black"/>
                <a:sym typeface="Lato Black"/>
              </a:defRPr>
            </a:lvl7pPr>
            <a:lvl8pPr marL="0" lvl="7" indent="0" algn="ctr">
              <a:spcBef>
                <a:spcPts val="0"/>
              </a:spcBef>
              <a:buNone/>
              <a:defRPr sz="700" b="1" i="0" u="none" dirty="0">
                <a:solidFill>
                  <a:schemeClr val="dk1"/>
                </a:solidFill>
                <a:latin typeface="Lato Black"/>
                <a:ea typeface="Lato Black"/>
                <a:cs typeface="Lato Black"/>
                <a:sym typeface="Lato Black"/>
              </a:defRPr>
            </a:lvl8pPr>
            <a:lvl9pPr marL="0" lvl="8" indent="0" algn="ctr">
              <a:spcBef>
                <a:spcPts val="0"/>
              </a:spcBef>
              <a:buNone/>
              <a:defRPr sz="700" b="1" i="0" u="none" dirty="0">
                <a:solidFill>
                  <a:schemeClr val="dk1"/>
                </a:solidFill>
                <a:latin typeface="Lato Black"/>
                <a:ea typeface="Lato Black"/>
                <a:cs typeface="Lato Black"/>
                <a:sym typeface="Lato Black"/>
              </a:defRPr>
            </a:lvl9pPr>
          </a:lstStyle>
          <a:p>
            <a:fld id="{4737D6AF-2FA5-476A-AF60-7A8CDF2E2DFB}" type="slidenum">
              <a:rPr lang="en-US" dirty="0"/>
              <a:t>‹#›</a:t>
            </a:fld>
            <a:endParaRPr lang="en-US" dirty="0"/>
          </a:p>
        </p:txBody>
      </p:sp>
      <p:sp>
        <p:nvSpPr>
          <p:cNvPr id="41" name="Google Shape;41;p37"/>
          <p:cNvSpPr>
            <a:spLocks/>
          </p:cNvSpPr>
          <p:nvPr/>
        </p:nvSpPr>
        <p:spPr bwMode="white">
          <a:xfrm>
            <a:off x="0" y="0"/>
            <a:ext cx="3559629" cy="6172200"/>
          </a:xfrm>
          <a:prstGeom prst="rect">
            <a:avLst/>
          </a:prstGeom>
          <a:solidFill>
            <a:srgbClr val="1C366B">
              <a:alpha val="94901"/>
            </a:srgb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u="none" dirty="0">
              <a:solidFill>
                <a:schemeClr val="lt1"/>
              </a:solidFill>
              <a:latin typeface="Open Sans"/>
              <a:ea typeface="Open Sans"/>
              <a:cs typeface="Open Sans"/>
              <a:sym typeface="Lato Black"/>
            </a:endParaRPr>
          </a:p>
        </p:txBody>
      </p:sp>
      <p:sp>
        <p:nvSpPr>
          <p:cNvPr id="43" name="Google Shape;43;p37"/>
          <p:cNvSpPr>
            <a:spLocks noGrp="1"/>
          </p:cNvSpPr>
          <p:nvPr>
            <p:ph type="title"/>
          </p:nvPr>
        </p:nvSpPr>
        <p:spPr bwMode="white">
          <a:xfrm>
            <a:off x="664265" y="1828800"/>
            <a:ext cx="2758204" cy="2514600"/>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44" name="Google Shape;44;p37"/>
          <p:cNvSpPr>
            <a:spLocks noGrp="1"/>
          </p:cNvSpPr>
          <p:nvPr>
            <p:ph type="body" idx="1"/>
          </p:nvPr>
        </p:nvSpPr>
        <p:spPr bwMode="white">
          <a:xfrm>
            <a:off x="4978400" y="685800"/>
            <a:ext cx="6527800" cy="5486400"/>
          </a:xfrm>
          <a:prstGeom prst="rect">
            <a:avLst/>
          </a:prstGeom>
          <a:noFill/>
          <a:ln>
            <a:noFill/>
            <a:headEnd type="none"/>
            <a:tailEnd type="none"/>
          </a:ln>
        </p:spPr>
        <p:txBody>
          <a:bodyPr wrap="square" lIns="0" tIns="0" rIns="0" bIns="0" anchor="ctr">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pic>
        <p:nvPicPr>
          <p:cNvPr id="11" name="Google Shape;60;p40"/>
          <p:cNvPicPr>
            <a:picLocks noChangeAspect="1"/>
          </p:cNvPicPr>
          <p:nvPr/>
        </p:nvPicPr>
        <p:blipFill>
          <a:blip r:embed="rId3">
            <a:lum/>
          </a:blip>
          <a:srcRect/>
          <a:stretch>
            <a:fillRect/>
          </a:stretch>
        </p:blipFill>
        <p:spPr bwMode="white">
          <a:xfrm>
            <a:off x="697404" y="4309088"/>
            <a:ext cx="1345963" cy="304136"/>
          </a:xfrm>
          <a:prstGeom prst="rect">
            <a:avLst/>
          </a:prstGeom>
          <a:noFill/>
          <a:ln>
            <a:noFill/>
            <a:headEnd type="none"/>
            <a:tailEnd type="none"/>
          </a:ln>
        </p:spPr>
      </p:pic>
    </p:spTree>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Slide 5">
    <p:spTree>
      <p:nvGrpSpPr>
        <p:cNvPr id="1" name=""/>
        <p:cNvGrpSpPr/>
        <p:nvPr/>
      </p:nvGrpSpPr>
      <p:grpSpPr>
        <a:xfrm>
          <a:off x="0" y="0"/>
          <a:ext cx="0" cy="0"/>
          <a:chOff x="0" y="0"/>
          <a:chExt cx="0" cy="0"/>
        </a:xfrm>
      </p:grpSpPr>
      <p:pic>
        <p:nvPicPr>
          <p:cNvPr id="8" name="Picture Placeholder 5"/>
          <p:cNvPicPr>
            <a:picLocks noChangeAspect="1"/>
          </p:cNvPicPr>
          <p:nvPr/>
        </p:nvPicPr>
        <p:blipFill>
          <a:blip r:embed="rId2">
            <a:lum/>
          </a:blip>
          <a:srcRect t="8621" b="8621"/>
          <a:stretch>
            <a:fillRect/>
          </a:stretch>
        </p:blipFill>
        <p:spPr bwMode="white">
          <a:xfrm>
            <a:off x="0" y="0"/>
            <a:ext cx="12192000" cy="6720840"/>
          </a:xfrm>
          <a:prstGeom prst="rect">
            <a:avLst/>
          </a:prstGeom>
          <a:ln>
            <a:headEnd type="none"/>
            <a:tailEnd type="none"/>
          </a:ln>
        </p:spPr>
      </p:pic>
      <p:sp>
        <p:nvSpPr>
          <p:cNvPr id="9" name="Rectangle 8"/>
          <p:cNvSpPr>
            <a:spLocks/>
          </p:cNvSpPr>
          <p:nvPr/>
        </p:nvSpPr>
        <p:spPr bwMode="white">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r>
              <a:rPr lang="en-US" dirty="0"/>
              <a:t>Click to edit Master text styles</a:t>
            </a:r>
          </a:p>
        </p:txBody>
      </p:sp>
      <p:pic>
        <p:nvPicPr>
          <p:cNvPr id="10"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6">
    <p:spTree>
      <p:nvGrpSpPr>
        <p:cNvPr id="1" name=""/>
        <p:cNvGrpSpPr/>
        <p:nvPr/>
      </p:nvGrpSpPr>
      <p:grpSpPr>
        <a:xfrm>
          <a:off x="0" y="0"/>
          <a:ext cx="0" cy="0"/>
          <a:chOff x="0" y="0"/>
          <a:chExt cx="0" cy="0"/>
        </a:xfrm>
      </p:grpSpPr>
      <p:pic>
        <p:nvPicPr>
          <p:cNvPr id="7" name="Picture Placeholder 4" descr="A picture containing computer, indoor, computer, person&#10;&#10;Description automatically generated"/>
          <p:cNvPicPr>
            <a:picLocks noChangeAspect="1"/>
          </p:cNvPicPr>
          <p:nvPr/>
        </p:nvPicPr>
        <p:blipFill>
          <a:blip r:embed="rId2">
            <a:lum/>
          </a:blip>
          <a:srcRect t="8721" b="8721"/>
          <a:stretch>
            <a:fillRect/>
          </a:stretch>
        </p:blipFill>
        <p:spPr bwMode="white">
          <a:xfrm>
            <a:off x="0" y="0"/>
            <a:ext cx="12192000" cy="6720840"/>
          </a:xfrm>
          <a:prstGeom prst="rect">
            <a:avLst/>
          </a:prstGeom>
          <a:ln>
            <a:headEnd type="none"/>
            <a:tailEnd type="none"/>
          </a:ln>
        </p:spPr>
      </p:pic>
      <p:sp>
        <p:nvSpPr>
          <p:cNvPr id="9" name="Rectangle 8"/>
          <p:cNvSpPr>
            <a:spLocks/>
          </p:cNvSpPr>
          <p:nvPr/>
        </p:nvSpPr>
        <p:spPr bwMode="white">
          <a:xfrm>
            <a:off x="0" y="0"/>
            <a:ext cx="12192000" cy="6720840"/>
          </a:xfrm>
          <a:prstGeom prst="rect">
            <a:avLst/>
          </a:prstGeom>
          <a:gradFill>
            <a:gsLst>
              <a:gs pos="0">
                <a:schemeClr val="lt2">
                  <a:alpha val="50000"/>
                </a:schemeClr>
              </a:gs>
              <a:gs pos="25000">
                <a:schemeClr val="lt2">
                  <a:alpha val="0"/>
                </a:schemeClr>
              </a:gs>
            </a:gsLst>
            <a:lin ang="4200000"/>
          </a:gra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Slide 7">
    <p:spTree>
      <p:nvGrpSpPr>
        <p:cNvPr id="1" name=""/>
        <p:cNvGrpSpPr/>
        <p:nvPr/>
      </p:nvGrpSpPr>
      <p:grpSpPr>
        <a:xfrm>
          <a:off x="0" y="0"/>
          <a:ext cx="0" cy="0"/>
          <a:chOff x="0" y="0"/>
          <a:chExt cx="0" cy="0"/>
        </a:xfrm>
      </p:grpSpPr>
      <p:pic>
        <p:nvPicPr>
          <p:cNvPr id="7" name="Picture Placeholder 6"/>
          <p:cNvPicPr>
            <a:picLocks noChangeAspect="1"/>
          </p:cNvPicPr>
          <p:nvPr/>
        </p:nvPicPr>
        <p:blipFill>
          <a:blip r:embed="rId2">
            <a:lum/>
          </a:blip>
          <a:srcRect t="8620" b="8620"/>
          <a:stretch>
            <a:fillRect/>
          </a:stretch>
        </p:blipFill>
        <p:spPr bwMode="white">
          <a:xfrm>
            <a:off x="0" y="0"/>
            <a:ext cx="12192000" cy="6721475"/>
          </a:xfrm>
          <a:prstGeom prst="rect">
            <a:avLst/>
          </a:prstGeom>
          <a:ln>
            <a:headEnd type="none"/>
            <a:tailEnd type="none"/>
          </a:ln>
        </p:spPr>
      </p:pic>
      <p:sp>
        <p:nvSpPr>
          <p:cNvPr id="2" name="Title 1"/>
          <p:cNvSpPr>
            <a:spLocks noGrp="1"/>
          </p:cNvSpPr>
          <p:nvPr>
            <p:ph type="ctrTitle"/>
          </p:nvPr>
        </p:nvSpPr>
        <p:spPr bwMode="white">
          <a:xfrm>
            <a:off x="0" y="3429000"/>
            <a:ext cx="6998400" cy="1828800"/>
          </a:xfr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algn="l">
              <a:lnSpc>
                <a:spcPct val="100000"/>
              </a:lnSpc>
              <a:spcBef>
                <a:spcPts val="0"/>
              </a:spcBef>
              <a:spcAft>
                <a:spcPts val="0"/>
              </a:spcAft>
              <a:defRPr lang="en-US" sz="4000" b="0" i="0" dirty="0">
                <a:solidFill>
                  <a:schemeClr val="lt1"/>
                </a:solidFill>
                <a:latin typeface="Open Sans"/>
                <a:ea typeface="Open Sans"/>
                <a:cs typeface="Open Sans"/>
              </a:defRPr>
            </a:lvl1pPr>
          </a:lstStyle>
          <a:p>
            <a:pPr marL="0">
              <a:spcAft>
                <a:spcPts val="1200"/>
              </a:spcAft>
            </a:pPr>
            <a:r>
              <a:rPr lang="en-US" dirty="0"/>
              <a:t>Click to edit Master title style</a:t>
            </a:r>
          </a:p>
        </p:txBody>
      </p:sp>
      <p:sp>
        <p:nvSpPr>
          <p:cNvPr id="3" name="Subtitle 2"/>
          <p:cNvSpPr>
            <a:spLocks noGrp="1"/>
          </p:cNvSpPr>
          <p:nvPr>
            <p:ph type="subTitle" idx="1"/>
          </p:nvPr>
        </p:nvSpPr>
        <p:spPr bwMode="white">
          <a:xfrm>
            <a:off x="0" y="5257800"/>
            <a:ext cx="6998400" cy="914399"/>
          </a:xfrm>
          <a:solidFill>
            <a:schemeClr val="lt2">
              <a:alpha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tIns="46800" rIns="90000" bIns="46800" anchor="ctr"/>
          <a:lstStyle>
            <a:lvl1pPr marL="0" indent="0" algn="l">
              <a:lnSpc>
                <a:spcPct val="100000"/>
              </a:lnSpc>
              <a:spcBef>
                <a:spcPts val="0"/>
              </a:spcBef>
              <a:spcAft>
                <a:spcPts val="0"/>
              </a:spcAft>
              <a:buNone/>
              <a:defRPr lang="en-US" sz="2400" b="0" i="0" dirty="0">
                <a:solidFill>
                  <a:schemeClr val="lt1"/>
                </a:solidFill>
                <a:latin typeface="+mn-lt"/>
                <a:ea typeface="Open Sans"/>
                <a:cs typeface="Open Sans"/>
              </a:defRPr>
            </a:lvl1pPr>
            <a:lvl2pPr marL="457200" indent="0" algn="ctr">
              <a:buNone/>
              <a:defRPr sz="2000" dirty="0"/>
            </a:lvl2pPr>
            <a:lvl3pPr marL="914400" indent="0" algn="ctr">
              <a:buNone/>
              <a:defRPr sz="1800" dirty="0"/>
            </a:lvl3pPr>
            <a:lvl4pPr marL="1371600" indent="0" algn="ctr">
              <a:buNone/>
              <a:defRPr sz="1600" dirty="0"/>
            </a:lvl4pPr>
            <a:lvl5pPr marL="1828800" indent="0" algn="ctr">
              <a:buNone/>
              <a:defRPr sz="1600" dirty="0"/>
            </a:lvl5pPr>
            <a:lvl6pPr marL="2286000" indent="0" algn="ctr">
              <a:buNone/>
              <a:defRPr sz="1600" dirty="0"/>
            </a:lvl6pPr>
            <a:lvl7pPr marL="2743200" indent="0" algn="ctr">
              <a:buNone/>
              <a:defRPr sz="1600" dirty="0"/>
            </a:lvl7pPr>
            <a:lvl8pPr marL="3200400" indent="0" algn="ctr">
              <a:buNone/>
              <a:defRPr sz="1600" dirty="0"/>
            </a:lvl8pPr>
            <a:lvl9pPr marL="3657600" indent="0" algn="ctr">
              <a:buNone/>
              <a:defRPr sz="1600" dirty="0"/>
            </a:lvl9pPr>
          </a:lstStyle>
          <a:p>
            <a:pPr marL="0"/>
            <a:r>
              <a:rPr lang="en-US" dirty="0"/>
              <a:t>Click to edit Master subtitle style</a:t>
            </a:r>
          </a:p>
        </p:txBody>
      </p:sp>
      <p:sp>
        <p:nvSpPr>
          <p:cNvPr id="6" name="Text Placeholder 5"/>
          <p:cNvSpPr>
            <a:spLocks noGrp="1"/>
          </p:cNvSpPr>
          <p:nvPr>
            <p:ph type="body" sz="quarter" idx="13"/>
          </p:nvPr>
        </p:nvSpPr>
        <p:spPr bwMode="white">
          <a:xfrm>
            <a:off x="7899400" y="3428999"/>
            <a:ext cx="4292600" cy="1828800"/>
          </a:xfr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rIns="0" anchor="ctr"/>
          <a:lstStyle>
            <a:lvl1pPr marL="0" indent="0" algn="ctr">
              <a:lnSpc>
                <a:spcPct val="100000"/>
              </a:lnSpc>
              <a:spcBef>
                <a:spcPts val="0"/>
              </a:spcBef>
              <a:buNone/>
              <a:defRPr lang="en-US" sz="2400" b="0" i="0" dirty="0">
                <a:solidFill>
                  <a:schemeClr val="tx1"/>
                </a:solidFill>
                <a:latin typeface="+mj-lt"/>
                <a:ea typeface="Open Sans"/>
                <a:cs typeface="Open Sans"/>
              </a:defRPr>
            </a:lvl1pPr>
            <a:lvl2pPr>
              <a:defRPr lang="en-US" sz="2400" dirty="0">
                <a:solidFill>
                  <a:schemeClr val="tx1"/>
                </a:solidFill>
                <a:latin typeface="+mj-lt"/>
              </a:defRPr>
            </a:lvl2pPr>
            <a:lvl3pPr>
              <a:defRPr lang="en-US" sz="2400" dirty="0">
                <a:solidFill>
                  <a:schemeClr val="tx1"/>
                </a:solidFill>
                <a:latin typeface="+mj-lt"/>
              </a:defRPr>
            </a:lvl3pPr>
            <a:lvl4pPr>
              <a:defRPr lang="en-US" sz="2400" dirty="0">
                <a:solidFill>
                  <a:schemeClr val="tx1"/>
                </a:solidFill>
                <a:latin typeface="+mj-lt"/>
              </a:defRPr>
            </a:lvl4pPr>
            <a:lvl5pPr>
              <a:defRPr lang="th-TH" sz="2400" dirty="0">
                <a:solidFill>
                  <a:schemeClr val="tx1"/>
                </a:solidFill>
                <a:latin typeface="+mj-lt"/>
              </a:defRPr>
            </a:lvl5pPr>
          </a:lstStyle>
          <a:p>
            <a:pPr marL="0" algn="ctr"/>
            <a:r>
              <a:rPr lang="en-US" dirty="0"/>
              <a:t>Click to edit Master text styles</a:t>
            </a:r>
          </a:p>
        </p:txBody>
      </p:sp>
      <p:pic>
        <p:nvPicPr>
          <p:cNvPr id="8" name="Google Shape;60;p40"/>
          <p:cNvPicPr>
            <a:picLocks noChangeAspect="1"/>
          </p:cNvPicPr>
          <p:nvPr/>
        </p:nvPicPr>
        <p:blipFill>
          <a:blip r:embed="rId3">
            <a:lum/>
          </a:blip>
          <a:srcRect/>
          <a:stretch>
            <a:fillRect/>
          </a:stretch>
        </p:blipFill>
        <p:spPr bwMode="white">
          <a:xfrm>
            <a:off x="685800" y="685801"/>
            <a:ext cx="2264871" cy="511774"/>
          </a:xfrm>
          <a:prstGeom prst="rect">
            <a:avLst/>
          </a:prstGeom>
          <a:noFill/>
          <a:ln>
            <a:noFill/>
            <a:headEnd type="none"/>
            <a:tailEnd type="none"/>
          </a:ln>
        </p:spPr>
      </p:pic>
    </p:spTree>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bwMode="white">
          <a:xfrm>
            <a:off x="685801" y="1600200"/>
            <a:ext cx="5067299" cy="795851"/>
          </a:xfrm>
          <a:ln>
            <a:headEnd type="none"/>
            <a:tailEnd type="none"/>
          </a:ln>
        </p:spPr>
        <p:txBody>
          <a:bodyPr wrap="square" anchor="t"/>
          <a:lstStyle>
            <a:lvl1pPr marL="0" indent="0">
              <a:lnSpc>
                <a:spcPct val="100000"/>
              </a:lnSpc>
              <a:spcBef>
                <a:spcPts val="0"/>
              </a:spcBef>
              <a:buNone/>
              <a:defRPr sz="1600" b="0" i="0" dirty="0">
                <a:latin typeface="+mj-lt"/>
                <a:ea typeface="Open Sans"/>
                <a:cs typeface="Open Sans"/>
              </a:defRPr>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dirty="0"/>
              <a:t>Click to edit Master text styles</a:t>
            </a:r>
          </a:p>
        </p:txBody>
      </p:sp>
      <p:sp>
        <p:nvSpPr>
          <p:cNvPr id="4" name="Content Placeholder 3"/>
          <p:cNvSpPr>
            <a:spLocks noGrp="1"/>
          </p:cNvSpPr>
          <p:nvPr>
            <p:ph sz="half" idx="2" hasCustomPrompt="1"/>
          </p:nvPr>
        </p:nvSpPr>
        <p:spPr bwMode="white">
          <a:xfrm>
            <a:off x="685801" y="2514599"/>
            <a:ext cx="5067299" cy="3675063"/>
          </a:xfrm>
          <a:ln>
            <a:headEnd type="none"/>
            <a:tailEnd type="none"/>
          </a:ln>
        </p:spPr>
        <p:txBody>
          <a:bodyPr wrap="square"/>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bwMode="white">
          <a:xfrm>
            <a:off x="6438900" y="1600200"/>
            <a:ext cx="5045074" cy="795851"/>
          </a:xfrm>
          <a:ln>
            <a:headEnd type="none"/>
            <a:tailEnd type="none"/>
          </a:ln>
        </p:spPr>
        <p:txBody>
          <a:bodyPr wrap="square" anchor="t"/>
          <a:lstStyle>
            <a:lvl1pPr marL="0" indent="0">
              <a:lnSpc>
                <a:spcPct val="100000"/>
              </a:lnSpc>
              <a:spcBef>
                <a:spcPts val="0"/>
              </a:spcBef>
              <a:buNone/>
              <a:defRPr sz="1600" b="0" i="0" dirty="0">
                <a:latin typeface="+mj-lt"/>
                <a:ea typeface="Open Sans"/>
                <a:cs typeface="Open Sans"/>
              </a:defRPr>
            </a:lvl1pPr>
            <a:lvl2pPr marL="457200" indent="0">
              <a:buNone/>
              <a:defRPr sz="2000" b="1" dirty="0"/>
            </a:lvl2pPr>
            <a:lvl3pPr marL="914400" indent="0">
              <a:buNone/>
              <a:defRPr sz="1800" b="1" dirty="0"/>
            </a:lvl3pPr>
            <a:lvl4pPr marL="1371600" indent="0">
              <a:buNone/>
              <a:defRPr sz="1600" b="1" dirty="0"/>
            </a:lvl4pPr>
            <a:lvl5pPr marL="1828800" indent="0">
              <a:buNone/>
              <a:defRPr sz="1600" b="1" dirty="0"/>
            </a:lvl5pPr>
            <a:lvl6pPr marL="2286000" indent="0">
              <a:buNone/>
              <a:defRPr sz="1600" b="1" dirty="0"/>
            </a:lvl6pPr>
            <a:lvl7pPr marL="2743200" indent="0">
              <a:buNone/>
              <a:defRPr sz="1600" b="1" dirty="0"/>
            </a:lvl7pPr>
            <a:lvl8pPr marL="3200400" indent="0">
              <a:buNone/>
              <a:defRPr sz="1600" b="1" dirty="0"/>
            </a:lvl8pPr>
            <a:lvl9pPr marL="3657600" indent="0">
              <a:buNone/>
              <a:defRPr sz="1600" b="1" dirty="0"/>
            </a:lvl9pPr>
          </a:lstStyle>
          <a:p>
            <a:r>
              <a:rPr lang="en-US" dirty="0"/>
              <a:t>Click to edit Master text styles</a:t>
            </a:r>
          </a:p>
        </p:txBody>
      </p:sp>
      <p:sp>
        <p:nvSpPr>
          <p:cNvPr id="6" name="Content Placeholder 5"/>
          <p:cNvSpPr>
            <a:spLocks noGrp="1"/>
          </p:cNvSpPr>
          <p:nvPr>
            <p:ph sz="quarter" idx="4" hasCustomPrompt="1"/>
          </p:nvPr>
        </p:nvSpPr>
        <p:spPr bwMode="white">
          <a:xfrm>
            <a:off x="6438900" y="2514599"/>
            <a:ext cx="5045074" cy="3675063"/>
          </a:xfrm>
          <a:ln>
            <a:headEnd type="none"/>
            <a:tailEnd type="none"/>
          </a:ln>
        </p:spPr>
        <p:txBody>
          <a:bodyPr wrap="square"/>
          <a:lstStyle>
            <a:lvl1pPr>
              <a:defRPr b="0" i="0" dirty="0">
                <a:latin typeface="Open Sans"/>
                <a:ea typeface="Open Sans"/>
                <a:cs typeface="Open Sans"/>
              </a:defRPr>
            </a:lvl1pPr>
            <a:lvl2pPr>
              <a:defRPr b="0" i="0" dirty="0">
                <a:latin typeface="Open Sans"/>
                <a:ea typeface="Open Sans"/>
                <a:cs typeface="Open Sans"/>
              </a:defRPr>
            </a:lvl2pPr>
            <a:lvl3pPr>
              <a:defRPr b="0" i="0" dirty="0">
                <a:latin typeface="Open Sans"/>
                <a:ea typeface="Open Sans"/>
                <a:cs typeface="Open Sans"/>
              </a:defRPr>
            </a:lvl3pPr>
            <a:lvl4pPr>
              <a:defRPr b="0" i="0" dirty="0">
                <a:latin typeface="Open Sans"/>
                <a:ea typeface="Open Sans"/>
                <a:cs typeface="Open Sans"/>
              </a:defRPr>
            </a:lvl4pPr>
            <a:lvl5pPr>
              <a:defRPr b="0" i="0" dirty="0">
                <a:latin typeface="Open Sans"/>
                <a:ea typeface="Open Sans"/>
                <a:cs typeface="Open Sans"/>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bwMode="white">
          <a:ln>
            <a:headEnd type="none"/>
            <a:tailEnd type="none"/>
          </a:ln>
        </p:spPr>
        <p:txBody>
          <a:bodyPr wrap="square"/>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bwMode="white">
          <a:ln>
            <a:headEnd type="none"/>
            <a:tailEnd type="none"/>
          </a:ln>
        </p:spPr>
        <p:txBody>
          <a:bodyPr wrap="square"/>
          <a:lstStyle/>
          <a:p>
            <a:endParaRPr lang="en-US" dirty="0"/>
          </a:p>
        </p:txBody>
      </p:sp>
      <p:sp>
        <p:nvSpPr>
          <p:cNvPr id="9" name="Slide Number Placeholder 8"/>
          <p:cNvSpPr>
            <a:spLocks noGrp="1"/>
          </p:cNvSpPr>
          <p:nvPr>
            <p:ph type="sldNum" sz="quarter" idx="12"/>
          </p:nvPr>
        </p:nvSpPr>
        <p:spPr bwMode="white">
          <a:ln>
            <a:headEnd type="none"/>
            <a:tailEnd type="none"/>
          </a:ln>
        </p:spPr>
        <p:txBody>
          <a:bodyPr wrap="square"/>
          <a:lstStyle/>
          <a:p>
            <a:fld id="{4737D6AF-2FA5-476A-AF60-7A8CDF2E2DFB}" type="slidenum">
              <a:rPr lang="en-US" dirty="0"/>
              <a:t>‹#›</a:t>
            </a:fld>
            <a:endParaRPr lang="en-US" dirty="0"/>
          </a:p>
        </p:txBody>
      </p:sp>
      <p:sp>
        <p:nvSpPr>
          <p:cNvPr id="10" name="Title 9"/>
          <p:cNvSpPr>
            <a:spLocks noGrp="1"/>
          </p:cNvSpPr>
          <p:nvPr>
            <p:ph type="title"/>
          </p:nvPr>
        </p:nvSpPr>
        <p:spPr bwMode="white">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cxnSp>
        <p:nvCxnSpPr>
          <p:cNvPr id="11" name="Straight Connector 10"/>
          <p:cNvCxnSpPr/>
          <p:nvPr/>
        </p:nvCxnSpPr>
        <p:spPr bwMode="white">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sp>
        <p:nvSpPr>
          <p:cNvPr id="7" name="Date Placeholder 6"/>
          <p:cNvSpPr>
            <a:spLocks noGrp="1"/>
          </p:cNvSpPr>
          <p:nvPr>
            <p:ph type="dt" sz="half" idx="10"/>
          </p:nvPr>
        </p:nvSpPr>
        <p:spPr bwMode="white">
          <a:ln>
            <a:headEnd type="none"/>
            <a:tailEnd type="none"/>
          </a:ln>
        </p:spPr>
        <p:txBody>
          <a:bodyPr wrap="square"/>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bwMode="white">
          <a:ln>
            <a:headEnd type="none"/>
            <a:tailEnd type="none"/>
          </a:ln>
        </p:spPr>
        <p:txBody>
          <a:bodyPr wrap="square"/>
          <a:lstStyle/>
          <a:p>
            <a:endParaRPr lang="en-US" dirty="0"/>
          </a:p>
        </p:txBody>
      </p:sp>
      <p:sp>
        <p:nvSpPr>
          <p:cNvPr id="9" name="Slide Number Placeholder 8"/>
          <p:cNvSpPr>
            <a:spLocks noGrp="1"/>
          </p:cNvSpPr>
          <p:nvPr>
            <p:ph type="sldNum" sz="quarter" idx="12"/>
          </p:nvPr>
        </p:nvSpPr>
        <p:spPr bwMode="white">
          <a:ln>
            <a:headEnd type="none"/>
            <a:tailEnd type="none"/>
          </a:ln>
        </p:spPr>
        <p:txBody>
          <a:bodyPr wrap="square"/>
          <a:lstStyle/>
          <a:p>
            <a:fld id="{4737D6AF-2FA5-476A-AF60-7A8CDF2E2DFB}" type="slidenum">
              <a:rPr lang="en-US" dirty="0"/>
              <a:t>‹#›</a:t>
            </a:fld>
            <a:endParaRPr 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Only 2">
    <p:spTree>
      <p:nvGrpSpPr>
        <p:cNvPr id="1" name=""/>
        <p:cNvGrpSpPr/>
        <p:nvPr/>
      </p:nvGrpSpPr>
      <p:grpSpPr>
        <a:xfrm>
          <a:off x="0" y="0"/>
          <a:ext cx="0" cy="0"/>
          <a:chOff x="0" y="0"/>
          <a:chExt cx="0" cy="0"/>
        </a:xfrm>
      </p:grpSpPr>
      <p:pic>
        <p:nvPicPr>
          <p:cNvPr id="13"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11" name="Rectangle 10"/>
          <p:cNvSpPr>
            <a:spLocks/>
          </p:cNvSpPr>
          <p:nvPr/>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6" name="Title 5"/>
          <p:cNvSpPr>
            <a:spLocks noGrp="1"/>
          </p:cNvSpPr>
          <p:nvPr>
            <p:ph type="title"/>
          </p:nvPr>
        </p:nvSpPr>
        <p:spPr bwMode="white">
          <a:xfrm>
            <a:off x="1142999" y="1093854"/>
            <a:ext cx="9936000" cy="638832"/>
          </a:xfrm>
          <a:ln>
            <a:headEnd type="none"/>
            <a:tailEnd type="none"/>
          </a:ln>
        </p:spPr>
        <p:txBody>
          <a:bodyPr wrap="square"/>
          <a:lstStyle>
            <a:lvl1pPr>
              <a:defRPr b="0" i="0" dirty="0">
                <a:latin typeface="Open Sans"/>
                <a:ea typeface="Open Sans"/>
                <a:cs typeface="Open Sans"/>
              </a:defRPr>
            </a:lvl1pPr>
          </a:lstStyle>
          <a:p>
            <a:r>
              <a:rPr lang="en-US" dirty="0"/>
              <a:t>Click to edit Master title style</a:t>
            </a:r>
          </a:p>
        </p:txBody>
      </p:sp>
      <p:sp>
        <p:nvSpPr>
          <p:cNvPr id="7" name="Date Placeholder 6"/>
          <p:cNvSpPr>
            <a:spLocks noGrp="1"/>
          </p:cNvSpPr>
          <p:nvPr>
            <p:ph type="dt" sz="half" idx="10"/>
          </p:nvPr>
        </p:nvSpPr>
        <p:spPr bwMode="white">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bwMode="white">
          <a:ln>
            <a:headEnd type="none"/>
            <a:tailEnd type="none"/>
          </a:ln>
        </p:spPr>
        <p:txBody>
          <a:bodyPr wrap="square"/>
          <a:lstStyle>
            <a:lvl1pPr>
              <a:defRPr dirty="0">
                <a:solidFill>
                  <a:schemeClr val="bg1"/>
                </a:solidFill>
              </a:defRPr>
            </a:lvl1pPr>
          </a:lstStyle>
          <a:p>
            <a:endParaRPr lang="en-US" dirty="0"/>
          </a:p>
        </p:txBody>
      </p:sp>
      <p:sp>
        <p:nvSpPr>
          <p:cNvPr id="9" name="Slide Number Placeholder 8"/>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0" name="Google Shape;60;p40"/>
          <p:cNvPicPr>
            <a:picLocks noChangeAspect="1"/>
          </p:cNvPicPr>
          <p:nvPr/>
        </p:nvPicPr>
        <p:blipFill>
          <a:blip r:embed="rId3">
            <a:lum/>
          </a:blip>
          <a:srcRect/>
          <a:stretch>
            <a:fillRect/>
          </a:stretch>
        </p:blipFill>
        <p:spPr bwMode="white">
          <a:xfrm>
            <a:off x="685800" y="6199156"/>
            <a:ext cx="1225062" cy="276817"/>
          </a:xfrm>
          <a:prstGeom prst="rect">
            <a:avLst/>
          </a:prstGeom>
          <a:noFill/>
          <a:ln>
            <a:noFill/>
            <a:headEnd type="none"/>
            <a:tailEnd type="none"/>
          </a:ln>
        </p:spPr>
      </p:pic>
    </p:spTree>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Quote">
    <p:spTree>
      <p:nvGrpSpPr>
        <p:cNvPr id="1" name=""/>
        <p:cNvGrpSpPr/>
        <p:nvPr/>
      </p:nvGrpSpPr>
      <p:grpSpPr>
        <a:xfrm>
          <a:off x="0" y="0"/>
          <a:ext cx="0" cy="0"/>
          <a:chOff x="0" y="0"/>
          <a:chExt cx="0" cy="0"/>
        </a:xfrm>
      </p:grpSpPr>
      <p:pic>
        <p:nvPicPr>
          <p:cNvPr id="7"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8" name="Rectangle 7"/>
          <p:cNvSpPr>
            <a:spLocks/>
          </p:cNvSpPr>
          <p:nvPr/>
        </p:nvSpPr>
        <p:spPr bwMode="white">
          <a:xfrm>
            <a:off x="685800" y="239911"/>
            <a:ext cx="10820400" cy="627519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14" name="Content Placeholder 2"/>
          <p:cNvSpPr>
            <a:spLocks noGrp="1"/>
          </p:cNvSpPr>
          <p:nvPr>
            <p:ph idx="13" hasCustomPrompt="1"/>
          </p:nvPr>
        </p:nvSpPr>
        <p:spPr bwMode="white">
          <a:xfrm>
            <a:off x="1350064" y="2566222"/>
            <a:ext cx="8364536" cy="2266672"/>
          </a:xfrm>
          <a:ln>
            <a:headEnd type="none"/>
            <a:tailEnd type="none"/>
          </a:ln>
        </p:spPr>
        <p:txBody>
          <a:bodyPr wrap="square"/>
          <a:lstStyle>
            <a:lvl1pPr marL="0" indent="0">
              <a:buNone/>
              <a:defRPr sz="3200" b="0" i="0" dirty="0">
                <a:solidFill>
                  <a:schemeClr val="bg1"/>
                </a:solidFill>
                <a:latin typeface="Open Sans"/>
                <a:ea typeface="Open Sans"/>
                <a:cs typeface="Open Sans"/>
              </a:defRPr>
            </a:lvl1pPr>
            <a:lvl2pPr>
              <a:buNone/>
              <a:defRPr sz="1000" dirty="0">
                <a:solidFill>
                  <a:schemeClr val="bg1"/>
                </a:solidFill>
              </a:defRPr>
            </a:lvl2pPr>
            <a:lvl3pPr>
              <a:defRPr sz="1000" dirty="0">
                <a:solidFill>
                  <a:schemeClr val="bg1"/>
                </a:solidFill>
              </a:defRPr>
            </a:lvl3pPr>
            <a:lvl4pPr>
              <a:defRPr sz="1000" dirty="0">
                <a:solidFill>
                  <a:schemeClr val="bg1"/>
                </a:solidFill>
              </a:defRPr>
            </a:lvl4pPr>
            <a:lvl5pPr>
              <a:defRPr sz="1000" dirty="0">
                <a:solidFill>
                  <a:schemeClr val="bg1"/>
                </a:solidFill>
              </a:defRPr>
            </a:lvl5pPr>
            <a:lvl6pPr>
              <a:defRPr sz="2000" dirty="0"/>
            </a:lvl6pPr>
            <a:lvl7pPr>
              <a:defRPr sz="2000" dirty="0"/>
            </a:lvl7pPr>
            <a:lvl8pPr>
              <a:defRPr sz="2000" dirty="0"/>
            </a:lvl8pPr>
            <a:lvl9pPr>
              <a:defRPr sz="2000" dirty="0"/>
            </a:lvl9pPr>
          </a:lstStyle>
          <a:p>
            <a:r>
              <a:rPr lang="en-US" dirty="0"/>
              <a:t>This is a content placeholder. Click here to add body text. Use tab / shift + tab to navigate between text levels. </a:t>
            </a:r>
          </a:p>
        </p:txBody>
      </p:sp>
      <p:sp>
        <p:nvSpPr>
          <p:cNvPr id="3" name="Text Placeholder 2"/>
          <p:cNvSpPr>
            <a:spLocks noGrp="1"/>
          </p:cNvSpPr>
          <p:nvPr>
            <p:ph type="body" idx="1" hasCustomPrompt="1"/>
          </p:nvPr>
        </p:nvSpPr>
        <p:spPr bwMode="white">
          <a:xfrm>
            <a:off x="1350064" y="5054675"/>
            <a:ext cx="8364536" cy="456306"/>
          </a:xfrm>
          <a:ln>
            <a:headEnd type="none"/>
            <a:tailEnd type="none"/>
          </a:ln>
        </p:spPr>
        <p:txBody>
          <a:bodyPr wrap="square" lIns="0" tIns="0" rIns="0" bIns="0"/>
          <a:lstStyle>
            <a:lvl1pPr marL="0" indent="0" algn="l">
              <a:lnSpc>
                <a:spcPct val="100000"/>
              </a:lnSpc>
              <a:spcBef>
                <a:spcPts val="0"/>
              </a:spcBef>
              <a:spcAft>
                <a:spcPts val="0"/>
              </a:spcAft>
              <a:buNone/>
              <a:defRPr sz="1600" b="0" i="0" dirty="0">
                <a:solidFill>
                  <a:schemeClr val="bg1"/>
                </a:solidFill>
                <a:latin typeface="Open Sans"/>
                <a:ea typeface="Open Sans"/>
                <a:cs typeface="Open Sans"/>
              </a:defRPr>
            </a:lvl1pPr>
            <a:lvl2pPr marL="457200" indent="0">
              <a:buNone/>
              <a:defRPr sz="2000" dirty="0">
                <a:solidFill>
                  <a:schemeClr val="tx1">
                    <a:tint val="75000"/>
                  </a:schemeClr>
                </a:solidFill>
              </a:defRPr>
            </a:lvl2pPr>
            <a:lvl3pPr marL="914400" indent="0">
              <a:buNone/>
              <a:defRPr sz="1800" dirty="0">
                <a:solidFill>
                  <a:schemeClr val="tx1">
                    <a:tint val="75000"/>
                  </a:schemeClr>
                </a:solidFill>
              </a:defRPr>
            </a:lvl3pPr>
            <a:lvl4pPr marL="1371600" indent="0">
              <a:buNone/>
              <a:defRPr sz="1600" dirty="0">
                <a:solidFill>
                  <a:schemeClr val="tx1">
                    <a:tint val="75000"/>
                  </a:schemeClr>
                </a:solidFill>
              </a:defRPr>
            </a:lvl4pPr>
            <a:lvl5pPr marL="1828800" indent="0">
              <a:buNone/>
              <a:defRPr sz="1600" dirty="0">
                <a:solidFill>
                  <a:schemeClr val="tx1">
                    <a:tint val="75000"/>
                  </a:schemeClr>
                </a:solidFill>
              </a:defRPr>
            </a:lvl5pPr>
            <a:lvl6pPr marL="2286000" indent="0">
              <a:buNone/>
              <a:defRPr sz="1600" dirty="0">
                <a:solidFill>
                  <a:schemeClr val="tx1">
                    <a:tint val="75000"/>
                  </a:schemeClr>
                </a:solidFill>
              </a:defRPr>
            </a:lvl6pPr>
            <a:lvl7pPr marL="2743200" indent="0">
              <a:buNone/>
              <a:defRPr sz="1600" dirty="0">
                <a:solidFill>
                  <a:schemeClr val="tx1">
                    <a:tint val="75000"/>
                  </a:schemeClr>
                </a:solidFill>
              </a:defRPr>
            </a:lvl7pPr>
            <a:lvl8pPr marL="3200400" indent="0">
              <a:buNone/>
              <a:defRPr sz="1600" dirty="0">
                <a:solidFill>
                  <a:schemeClr val="tx1">
                    <a:tint val="75000"/>
                  </a:schemeClr>
                </a:solidFill>
              </a:defRPr>
            </a:lvl8pPr>
            <a:lvl9pPr marL="3657600" indent="0">
              <a:buNone/>
              <a:defRPr sz="1600" dirty="0">
                <a:solidFill>
                  <a:schemeClr val="tx1">
                    <a:tint val="75000"/>
                  </a:schemeClr>
                </a:solidFill>
              </a:defRPr>
            </a:lvl9pPr>
          </a:lstStyle>
          <a:p>
            <a:r>
              <a:rPr lang="en-US" dirty="0"/>
              <a:t>Click to add source</a:t>
            </a:r>
          </a:p>
        </p:txBody>
      </p:sp>
      <p:sp>
        <p:nvSpPr>
          <p:cNvPr id="2" name="Title 1"/>
          <p:cNvSpPr>
            <a:spLocks noGrp="1"/>
          </p:cNvSpPr>
          <p:nvPr>
            <p:ph type="title"/>
          </p:nvPr>
        </p:nvSpPr>
        <p:spPr bwMode="white">
          <a:xfrm>
            <a:off x="1350064" y="685800"/>
            <a:ext cx="8364536" cy="1467468"/>
          </a:xfr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lstStyle>
            <a:lvl1pPr algn="l">
              <a:lnSpc>
                <a:spcPct val="100000"/>
              </a:lnSpc>
              <a:spcBef>
                <a:spcPts val="0"/>
              </a:spcBef>
              <a:spcAft>
                <a:spcPts val="0"/>
              </a:spcAft>
              <a:defRPr lang="en-US" sz="4000" b="0" i="0" dirty="0">
                <a:solidFill>
                  <a:schemeClr val="bg1"/>
                </a:solidFill>
                <a:latin typeface="Open Sans"/>
                <a:ea typeface="Open Sans"/>
                <a:cs typeface="Open Sans"/>
              </a:defRPr>
            </a:lvl1pPr>
          </a:lstStyle>
          <a:p>
            <a:pPr marL="0">
              <a:spcAft>
                <a:spcPts val="1200"/>
              </a:spcAft>
            </a:pPr>
            <a:r>
              <a:rPr lang="en-US" dirty="0"/>
              <a:t>Click to edit Master title style</a:t>
            </a:r>
          </a:p>
        </p:txBody>
      </p:sp>
      <p:sp>
        <p:nvSpPr>
          <p:cNvPr id="20" name="Date Placeholder 19"/>
          <p:cNvSpPr>
            <a:spLocks noGrp="1"/>
          </p:cNvSpPr>
          <p:nvPr>
            <p:ph type="dt" sz="half" idx="10"/>
          </p:nvPr>
        </p:nvSpPr>
        <p:spPr bwMode="white">
          <a:xfrm>
            <a:off x="9715501" y="6560016"/>
            <a:ext cx="1790700" cy="136525"/>
          </a:xfrm>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21" name="Footer Placeholder 20"/>
          <p:cNvSpPr>
            <a:spLocks noGrp="1"/>
          </p:cNvSpPr>
          <p:nvPr>
            <p:ph type="ftr" sz="quarter" idx="11"/>
          </p:nvPr>
        </p:nvSpPr>
        <p:spPr bwMode="white">
          <a:xfrm>
            <a:off x="685800" y="6560016"/>
            <a:ext cx="7239000" cy="136525"/>
          </a:xfrm>
          <a:ln>
            <a:headEnd type="none"/>
            <a:tailEnd type="none"/>
          </a:ln>
        </p:spPr>
        <p:txBody>
          <a:bodyPr wrap="square"/>
          <a:lstStyle>
            <a:lvl1pPr>
              <a:defRPr dirty="0">
                <a:solidFill>
                  <a:schemeClr val="bg1"/>
                </a:solidFill>
              </a:defRPr>
            </a:lvl1pPr>
          </a:lstStyle>
          <a:p>
            <a:endParaRPr lang="en-US" dirty="0"/>
          </a:p>
        </p:txBody>
      </p:sp>
      <p:sp>
        <p:nvSpPr>
          <p:cNvPr id="22" name="Slide Number Placeholder 21"/>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1" name="Google Shape;60;p40"/>
          <p:cNvPicPr>
            <a:picLocks noChangeAspect="1"/>
          </p:cNvPicPr>
          <p:nvPr/>
        </p:nvPicPr>
        <p:blipFill>
          <a:blip r:embed="rId3">
            <a:lum/>
          </a:blip>
          <a:srcRect/>
          <a:stretch>
            <a:fillRect/>
          </a:stretch>
        </p:blipFill>
        <p:spPr bwMode="white">
          <a:xfrm>
            <a:off x="9938896" y="5844239"/>
            <a:ext cx="1343909" cy="303672"/>
          </a:xfrm>
          <a:prstGeom prst="rect">
            <a:avLst/>
          </a:prstGeom>
          <a:noFill/>
          <a:ln>
            <a:noFill/>
            <a:headEnd type="none"/>
            <a:tailEnd type="none"/>
          </a:ln>
        </p:spPr>
      </p:pic>
    </p:spTree>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Blank 2">
    <p:spTree>
      <p:nvGrpSpPr>
        <p:cNvPr id="1" name=""/>
        <p:cNvGrpSpPr/>
        <p:nvPr/>
      </p:nvGrpSpPr>
      <p:grpSpPr>
        <a:xfrm>
          <a:off x="0" y="0"/>
          <a:ext cx="0" cy="0"/>
          <a:chOff x="0" y="0"/>
          <a:chExt cx="0" cy="0"/>
        </a:xfrm>
      </p:grpSpPr>
      <p:pic>
        <p:nvPicPr>
          <p:cNvPr id="20"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18" name="Rectangle 17"/>
          <p:cNvSpPr>
            <a:spLocks/>
          </p:cNvSpPr>
          <p:nvPr/>
        </p:nvSpPr>
        <p:spPr bwMode="white">
          <a:xfrm>
            <a:off x="0" y="0"/>
            <a:ext cx="11506200" cy="6515100"/>
          </a:xfrm>
          <a:prstGeom prst="rect">
            <a:avLst/>
          </a:prstGeom>
          <a:solidFill>
            <a:schemeClr val="lt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 name="Date Placeholder 2"/>
          <p:cNvSpPr>
            <a:spLocks noGrp="1"/>
          </p:cNvSpPr>
          <p:nvPr>
            <p:ph type="dt" sz="half" idx="10"/>
          </p:nvPr>
        </p:nvSpPr>
        <p:spPr bwMode="white">
          <a:xfrm>
            <a:off x="9715501" y="6544236"/>
            <a:ext cx="1790700" cy="136525"/>
          </a:xfrm>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4" name="Footer Placeholder 3"/>
          <p:cNvSpPr>
            <a:spLocks noGrp="1"/>
          </p:cNvSpPr>
          <p:nvPr>
            <p:ph type="ftr" sz="quarter" idx="11"/>
          </p:nvPr>
        </p:nvSpPr>
        <p:spPr bwMode="white">
          <a:xfrm>
            <a:off x="664265" y="6544236"/>
            <a:ext cx="2895364" cy="136525"/>
          </a:xfrm>
          <a:ln>
            <a:headEnd type="none"/>
            <a:tailEnd type="none"/>
          </a:ln>
        </p:spPr>
        <p:txBody>
          <a:bodyPr wrap="square"/>
          <a:lstStyle>
            <a:lvl1pPr>
              <a:defRPr dirty="0">
                <a:solidFill>
                  <a:schemeClr val="bg1"/>
                </a:solidFill>
              </a:defRPr>
            </a:lvl1pPr>
          </a:lstStyle>
          <a:p>
            <a:endParaRPr lang="en-US" dirty="0"/>
          </a:p>
        </p:txBody>
      </p:sp>
      <p:sp>
        <p:nvSpPr>
          <p:cNvPr id="5" name="Slide Number Placeholder 4"/>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8" name="Google Shape;22;p35"/>
          <p:cNvPicPr>
            <a:picLocks noChangeAspect="1"/>
          </p:cNvPicPr>
          <p:nvPr/>
        </p:nvPicPr>
        <p:blipFill>
          <a:blip r:embed="rId3">
            <a:lum/>
          </a:blip>
          <a:srcRect/>
          <a:stretch>
            <a:fillRect/>
          </a:stretch>
        </p:blipFill>
        <p:spPr bwMode="white">
          <a:xfrm>
            <a:off x="9523719" y="5762126"/>
            <a:ext cx="1814795" cy="410074"/>
          </a:xfrm>
          <a:prstGeom prst="rect">
            <a:avLst/>
          </a:prstGeom>
          <a:noFill/>
          <a:ln>
            <a:noFill/>
            <a:headEnd type="none"/>
            <a:tailEnd type="none"/>
          </a:ln>
        </p:spPr>
      </p:pic>
    </p:spTree>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bwMode="white">
          <a:xfrm>
            <a:off x="0" y="0"/>
            <a:ext cx="12192000" cy="6720840"/>
          </a:xfrm>
          <a:solidFill>
            <a:schemeClr val="dk2"/>
          </a:solidFill>
          <a:ln>
            <a:headEnd type="none"/>
            <a:tailEnd type="none"/>
          </a:ln>
        </p:spPr>
        <p:txBody>
          <a:bodyPr wrap="square"/>
          <a:lstStyle>
            <a:lvl1pPr marL="0" indent="0">
              <a:buNone/>
              <a:defRPr sz="1600" b="0" i="0" dirty="0">
                <a:latin typeface="Open Sans"/>
                <a:ea typeface="Open Sans"/>
                <a:cs typeface="Open Sans"/>
              </a:defRPr>
            </a:lvl1pPr>
            <a:lvl2pPr marL="457200" indent="0">
              <a:buNone/>
              <a:defRPr sz="2800" dirty="0"/>
            </a:lvl2pPr>
            <a:lvl3pPr marL="914400" indent="0">
              <a:buNone/>
              <a:defRPr sz="2400" dirty="0"/>
            </a:lvl3pPr>
            <a:lvl4pPr marL="1371600" indent="0">
              <a:buNone/>
              <a:defRPr sz="2000" dirty="0"/>
            </a:lvl4pPr>
            <a:lvl5pPr marL="1828800" indent="0">
              <a:buNone/>
              <a:defRPr sz="2000" dirty="0"/>
            </a:lvl5pPr>
            <a:lvl6pPr marL="2286000" indent="0">
              <a:buNone/>
              <a:defRPr sz="2000" dirty="0"/>
            </a:lvl6pPr>
            <a:lvl7pPr marL="2743200" indent="0">
              <a:buNone/>
              <a:defRPr sz="2000" dirty="0"/>
            </a:lvl7pPr>
            <a:lvl8pPr marL="3200400" indent="0">
              <a:buNone/>
              <a:defRPr sz="2000" dirty="0"/>
            </a:lvl8pPr>
            <a:lvl9pPr marL="3657600" indent="0">
              <a:buNone/>
              <a:defRPr sz="2000" dirty="0"/>
            </a:lvl9pPr>
          </a:lstStyle>
          <a:p>
            <a:r>
              <a:rPr lang="en-US" dirty="0"/>
              <a:t>Click icon to add picture</a:t>
            </a:r>
          </a:p>
        </p:txBody>
      </p:sp>
      <p:sp>
        <p:nvSpPr>
          <p:cNvPr id="5" name="Date Placeholder 4"/>
          <p:cNvSpPr>
            <a:spLocks noGrp="1"/>
          </p:cNvSpPr>
          <p:nvPr>
            <p:ph type="dt" sz="half" idx="10"/>
          </p:nvPr>
        </p:nvSpPr>
        <p:spPr bwMode="white">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6" name="Footer Placeholder 5"/>
          <p:cNvSpPr>
            <a:spLocks noGrp="1"/>
          </p:cNvSpPr>
          <p:nvPr>
            <p:ph type="ftr" sz="quarter" idx="11"/>
          </p:nvPr>
        </p:nvSpPr>
        <p:spPr bwMode="white">
          <a:ln>
            <a:headEnd type="none"/>
            <a:tailEnd type="none"/>
          </a:ln>
        </p:spPr>
        <p:txBody>
          <a:bodyPr wrap="square"/>
          <a:lstStyle>
            <a:lvl1pPr>
              <a:defRPr dirty="0">
                <a:solidFill>
                  <a:schemeClr val="bg1"/>
                </a:solidFill>
              </a:defRPr>
            </a:lvl1pPr>
          </a:lstStyle>
          <a:p>
            <a:endParaRPr lang="en-US" dirty="0"/>
          </a:p>
        </p:txBody>
      </p:sp>
      <p:sp>
        <p:nvSpPr>
          <p:cNvPr id="7" name="Slide Number Placeholder 6"/>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8" name="Google Shape;60;p40"/>
          <p:cNvPicPr>
            <a:picLocks noChangeAspect="1"/>
          </p:cNvPicPr>
          <p:nvPr/>
        </p:nvPicPr>
        <p:blipFill>
          <a:blip r:embed="rId2">
            <a:lum/>
          </a:blip>
          <a:srcRect/>
          <a:stretch>
            <a:fillRect/>
          </a:stretch>
        </p:blipFill>
        <p:spPr bwMode="white">
          <a:xfrm>
            <a:off x="640530" y="6240564"/>
            <a:ext cx="1343909" cy="303672"/>
          </a:xfrm>
          <a:prstGeom prst="rect">
            <a:avLst/>
          </a:prstGeom>
          <a:noFill/>
          <a:ln>
            <a:noFill/>
            <a:headEnd type="none"/>
            <a:tailEnd type="none"/>
          </a:ln>
        </p:spPr>
      </p:pic>
    </p:spTree>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Brand Bumper">
    <p:spTree>
      <p:nvGrpSpPr>
        <p:cNvPr id="1" name=""/>
        <p:cNvGrpSpPr/>
        <p:nvPr/>
      </p:nvGrpSpPr>
      <p:grpSpPr>
        <a:xfrm>
          <a:off x="0" y="0"/>
          <a:ext cx="0" cy="0"/>
          <a:chOff x="0" y="0"/>
          <a:chExt cx="0" cy="0"/>
        </a:xfrm>
      </p:grpSpPr>
      <p:pic>
        <p:nvPicPr>
          <p:cNvPr id="15" name="Picture Placeholder 7"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ln>
            <a:headEnd type="none"/>
            <a:tailEnd type="none"/>
          </a:ln>
        </p:spPr>
      </p:pic>
      <p:sp>
        <p:nvSpPr>
          <p:cNvPr id="11" name="Rectangle 10"/>
          <p:cNvSpPr>
            <a:spLocks/>
          </p:cNvSpPr>
          <p:nvPr/>
        </p:nvSpPr>
        <p:spPr bwMode="white">
          <a:xfrm>
            <a:off x="685800" y="685799"/>
            <a:ext cx="10820400" cy="5486401"/>
          </a:xfrm>
          <a:prstGeom prst="rect">
            <a:avLst/>
          </a:prstGeom>
          <a:solidFill>
            <a:schemeClr val="l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sp>
        <p:nvSpPr>
          <p:cNvPr id="7" name="Date Placeholder 6"/>
          <p:cNvSpPr>
            <a:spLocks noGrp="1"/>
          </p:cNvSpPr>
          <p:nvPr>
            <p:ph type="dt" sz="half" idx="10"/>
          </p:nvPr>
        </p:nvSpPr>
        <p:spPr bwMode="white">
          <a:ln>
            <a:headEnd type="none"/>
            <a:tailEnd type="none"/>
          </a:ln>
        </p:spPr>
        <p:txBody>
          <a:bodyPr wrap="square"/>
          <a:lstStyle>
            <a:lvl1pPr>
              <a:defRPr dirty="0">
                <a:solidFill>
                  <a:schemeClr val="bg1"/>
                </a:solidFill>
              </a:defRPr>
            </a:lvl1pPr>
          </a:lstStyle>
          <a:p>
            <a:fld id="{196514B2-5A79-4CB2-A884-9382BAF6D46D}" type="datetime1">
              <a:rPr lang="en-US" dirty="0"/>
              <a:t>7/3/2025</a:t>
            </a:fld>
            <a:endParaRPr lang="en-US" dirty="0"/>
          </a:p>
        </p:txBody>
      </p:sp>
      <p:sp>
        <p:nvSpPr>
          <p:cNvPr id="8" name="Footer Placeholder 7"/>
          <p:cNvSpPr>
            <a:spLocks noGrp="1"/>
          </p:cNvSpPr>
          <p:nvPr>
            <p:ph type="ftr" sz="quarter" idx="11"/>
          </p:nvPr>
        </p:nvSpPr>
        <p:spPr bwMode="white">
          <a:xfrm>
            <a:off x="685800" y="6407711"/>
            <a:ext cx="7239000" cy="136525"/>
          </a:xfrm>
          <a:ln>
            <a:headEnd type="none"/>
            <a:tailEnd type="none"/>
          </a:ln>
        </p:spPr>
        <p:txBody>
          <a:bodyPr wrap="square"/>
          <a:lstStyle>
            <a:lvl1pPr>
              <a:defRPr dirty="0">
                <a:solidFill>
                  <a:schemeClr val="bg1"/>
                </a:solidFill>
              </a:defRPr>
            </a:lvl1pPr>
          </a:lstStyle>
          <a:p>
            <a:endParaRPr lang="en-US" dirty="0"/>
          </a:p>
        </p:txBody>
      </p:sp>
      <p:sp>
        <p:nvSpPr>
          <p:cNvPr id="9" name="Slide Number Placeholder 8"/>
          <p:cNvSpPr>
            <a:spLocks noGrp="1"/>
          </p:cNvSpPr>
          <p:nvPr>
            <p:ph type="sldNum" sz="quarter" idx="12"/>
          </p:nvPr>
        </p:nvSpPr>
        <p:spPr bwMode="white">
          <a:ln>
            <a:headEnd type="none"/>
            <a:tailEnd type="none"/>
          </a:ln>
        </p:spPr>
        <p:txBody>
          <a:bodyPr wrap="square"/>
          <a:lstStyle>
            <a:lvl1pPr>
              <a:defRPr dirty="0">
                <a:solidFill>
                  <a:schemeClr val="bg1"/>
                </a:solidFill>
              </a:defRPr>
            </a:lvl1pPr>
          </a:lstStyle>
          <a:p>
            <a:fld id="{4737D6AF-2FA5-476A-AF60-7A8CDF2E2DFB}" type="slidenum">
              <a:rPr lang="en-US" dirty="0"/>
              <a:t>‹#›</a:t>
            </a:fld>
            <a:endParaRPr lang="en-US" dirty="0"/>
          </a:p>
        </p:txBody>
      </p:sp>
      <p:pic>
        <p:nvPicPr>
          <p:cNvPr id="10" name="Google Shape;22;p35"/>
          <p:cNvPicPr>
            <a:picLocks noChangeAspect="1"/>
          </p:cNvPicPr>
          <p:nvPr/>
        </p:nvPicPr>
        <p:blipFill>
          <a:blip r:embed="rId3">
            <a:lum/>
          </a:blip>
          <a:srcRect/>
          <a:stretch>
            <a:fillRect/>
          </a:stretch>
        </p:blipFill>
        <p:spPr bwMode="white">
          <a:xfrm>
            <a:off x="4527123" y="2983757"/>
            <a:ext cx="3137754" cy="709012"/>
          </a:xfrm>
          <a:prstGeom prst="rect">
            <a:avLst/>
          </a:prstGeom>
          <a:noFill/>
          <a:ln>
            <a:noFill/>
            <a:headEnd type="none"/>
            <a:tailEnd type="none"/>
          </a:ln>
        </p:spPr>
      </p:pic>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
        <p:cNvGrpSpPr/>
        <p:nvPr/>
      </p:nvGrpSpPr>
      <p:grpSpPr>
        <a:xfrm>
          <a:off x="0" y="0"/>
          <a:ext cx="0" cy="0"/>
          <a:chOff x="0" y="0"/>
          <a:chExt cx="0" cy="0"/>
        </a:xfrm>
      </p:grpSpPr>
      <p:sp>
        <p:nvSpPr>
          <p:cNvPr id="46" name="Google Shape;46;p38"/>
          <p:cNvSpPr>
            <a:spLocks noGrp="1"/>
          </p:cNvSpPr>
          <p:nvPr>
            <p:ph type="pic" idx="2"/>
          </p:nvPr>
        </p:nvSpPr>
        <p:spPr bwMode="white">
          <a:xfrm>
            <a:off x="3384550" y="0"/>
            <a:ext cx="8807450" cy="6720839"/>
          </a:xfrm>
          <a:prstGeom prst="rect">
            <a:avLst/>
          </a:prstGeom>
          <a:solidFill>
            <a:schemeClr val="lt2"/>
          </a:solidFill>
          <a:ln>
            <a:noFill/>
            <a:headEnd type="none"/>
            <a:tailEnd type="none"/>
          </a:ln>
        </p:spPr>
        <p:txBody>
          <a:bodyPr wrap="square"/>
          <a:lstStyle/>
          <a:p>
            <a:endParaRPr/>
          </a:p>
        </p:txBody>
      </p:sp>
      <p:sp>
        <p:nvSpPr>
          <p:cNvPr id="47" name="Google Shape;47;p38"/>
          <p:cNvSpPr>
            <a:spLocks noGrp="1"/>
          </p:cNvSpPr>
          <p:nvPr>
            <p:ph type="body" idx="1"/>
          </p:nvPr>
        </p:nvSpPr>
        <p:spPr bwMode="white">
          <a:xfrm>
            <a:off x="685801" y="1600200"/>
            <a:ext cx="2285999" cy="4572000"/>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dk1"/>
              </a:buClr>
              <a:buSzPts val="1000"/>
              <a:buNone/>
              <a:defRPr sz="1000" b="0" i="0" dirty="0">
                <a:latin typeface="Open Sans"/>
                <a:ea typeface="Open Sans"/>
                <a:cs typeface="Open Sans"/>
              </a:defRPr>
            </a:lvl1pPr>
            <a:lvl2pPr marL="914400" lvl="1" indent="-228600" algn="l">
              <a:lnSpc>
                <a:spcPct val="130000"/>
              </a:lnSpc>
              <a:spcBef>
                <a:spcPts val="600"/>
              </a:spcBef>
              <a:spcAft>
                <a:spcPts val="0"/>
              </a:spcAft>
              <a:buClr>
                <a:schemeClr val="dk1"/>
              </a:buClr>
              <a:buSzPts val="1400"/>
              <a:buNone/>
              <a:defRPr sz="1400" dirty="0"/>
            </a:lvl2pPr>
            <a:lvl3pPr marL="1371600" lvl="2" indent="-228600" algn="l">
              <a:lnSpc>
                <a:spcPct val="130000"/>
              </a:lnSpc>
              <a:spcBef>
                <a:spcPts val="600"/>
              </a:spcBef>
              <a:spcAft>
                <a:spcPts val="0"/>
              </a:spcAft>
              <a:buClr>
                <a:schemeClr val="dk1"/>
              </a:buClr>
              <a:buSzPts val="1200"/>
              <a:buNone/>
              <a:defRPr sz="1200" dirty="0"/>
            </a:lvl3pPr>
            <a:lvl4pPr marL="1828800" lvl="3" indent="-228600" algn="l">
              <a:lnSpc>
                <a:spcPct val="130000"/>
              </a:lnSpc>
              <a:spcBef>
                <a:spcPts val="600"/>
              </a:spcBef>
              <a:spcAft>
                <a:spcPts val="0"/>
              </a:spcAft>
              <a:buClr>
                <a:schemeClr val="dk1"/>
              </a:buClr>
              <a:buSzPts val="1000"/>
              <a:buNone/>
              <a:defRPr sz="1000" dirty="0"/>
            </a:lvl4pPr>
            <a:lvl5pPr marL="2286000" lvl="4" indent="-228600" algn="l">
              <a:lnSpc>
                <a:spcPct val="130000"/>
              </a:lnSpc>
              <a:spcBef>
                <a:spcPts val="600"/>
              </a:spcBef>
              <a:spcAft>
                <a:spcPts val="0"/>
              </a:spcAft>
              <a:buClr>
                <a:schemeClr val="dk1"/>
              </a:buClr>
              <a:buSzPts val="1000"/>
              <a:buNone/>
              <a:defRPr sz="1000" dirty="0"/>
            </a:lvl5pPr>
            <a:lvl6pPr marL="2743200" lvl="5" indent="-228600" algn="l">
              <a:lnSpc>
                <a:spcPct val="90000"/>
              </a:lnSpc>
              <a:spcBef>
                <a:spcPts val="500"/>
              </a:spcBef>
              <a:spcAft>
                <a:spcPts val="0"/>
              </a:spcAft>
              <a:buClr>
                <a:schemeClr val="dk1"/>
              </a:buClr>
              <a:buSzPts val="1000"/>
              <a:buNone/>
              <a:defRPr sz="1000" dirty="0"/>
            </a:lvl6pPr>
            <a:lvl7pPr marL="3200400" lvl="6" indent="-228600" algn="l">
              <a:lnSpc>
                <a:spcPct val="90000"/>
              </a:lnSpc>
              <a:spcBef>
                <a:spcPts val="500"/>
              </a:spcBef>
              <a:spcAft>
                <a:spcPts val="0"/>
              </a:spcAft>
              <a:buClr>
                <a:schemeClr val="dk1"/>
              </a:buClr>
              <a:buSzPts val="1000"/>
              <a:buNone/>
              <a:defRPr sz="1000" dirty="0"/>
            </a:lvl7pPr>
            <a:lvl8pPr marL="3657600" lvl="7" indent="-228600" algn="l">
              <a:lnSpc>
                <a:spcPct val="90000"/>
              </a:lnSpc>
              <a:spcBef>
                <a:spcPts val="500"/>
              </a:spcBef>
              <a:spcAft>
                <a:spcPts val="0"/>
              </a:spcAft>
              <a:buClr>
                <a:schemeClr val="dk1"/>
              </a:buClr>
              <a:buSzPts val="1000"/>
              <a:buNone/>
              <a:defRPr sz="1000" dirty="0"/>
            </a:lvl8pPr>
            <a:lvl9pPr marL="4114800" lvl="8" indent="-228600" algn="l">
              <a:lnSpc>
                <a:spcPct val="90000"/>
              </a:lnSpc>
              <a:spcBef>
                <a:spcPts val="500"/>
              </a:spcBef>
              <a:spcAft>
                <a:spcPts val="0"/>
              </a:spcAft>
              <a:buClr>
                <a:schemeClr val="dk1"/>
              </a:buClr>
              <a:buSzPts val="1000"/>
              <a:buNone/>
              <a:defRPr sz="1000" dirty="0"/>
            </a:lvl9pPr>
          </a:lstStyle>
          <a:p>
            <a:r>
              <a:rPr lang="en-US" dirty="0"/>
              <a:t>Click to edit Master text styles</a:t>
            </a:r>
          </a:p>
        </p:txBody>
      </p:sp>
      <p:sp>
        <p:nvSpPr>
          <p:cNvPr id="48" name="Google Shape;48;p38"/>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49" name="Google Shape;49;p38"/>
          <p:cNvSpPr>
            <a:spLocks noGrp="1"/>
          </p:cNvSpPr>
          <p:nvPr>
            <p:ph type="ftr" idx="11"/>
          </p:nvPr>
        </p:nvSpPr>
        <p:spPr bwMode="white">
          <a:xfrm>
            <a:off x="3947949" y="6407711"/>
            <a:ext cx="5693762"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50" name="Google Shape;50;p38"/>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u="none" dirty="0">
                <a:solidFill>
                  <a:schemeClr val="lt1"/>
                </a:solidFill>
                <a:latin typeface="Open Sans"/>
                <a:ea typeface="Open Sans"/>
                <a:cs typeface="Open Sans"/>
                <a:sym typeface="Lato Black"/>
              </a:defRPr>
            </a:lvl1pPr>
            <a:lvl2pPr marL="0" lvl="1" indent="0" algn="ctr">
              <a:spcBef>
                <a:spcPts val="0"/>
              </a:spcBef>
              <a:buNone/>
              <a:defRPr sz="700" b="1" i="0" u="none" dirty="0">
                <a:solidFill>
                  <a:schemeClr val="lt1"/>
                </a:solidFill>
                <a:latin typeface="Lato Black"/>
                <a:ea typeface="Lato Black"/>
                <a:cs typeface="Lato Black"/>
                <a:sym typeface="Lato Black"/>
              </a:defRPr>
            </a:lvl2pPr>
            <a:lvl3pPr marL="0" lvl="2" indent="0" algn="ctr">
              <a:spcBef>
                <a:spcPts val="0"/>
              </a:spcBef>
              <a:buNone/>
              <a:defRPr sz="700" b="1" i="0" u="none" dirty="0">
                <a:solidFill>
                  <a:schemeClr val="lt1"/>
                </a:solidFill>
                <a:latin typeface="Lato Black"/>
                <a:ea typeface="Lato Black"/>
                <a:cs typeface="Lato Black"/>
                <a:sym typeface="Lato Black"/>
              </a:defRPr>
            </a:lvl3pPr>
            <a:lvl4pPr marL="0" lvl="3" indent="0" algn="ctr">
              <a:spcBef>
                <a:spcPts val="0"/>
              </a:spcBef>
              <a:buNone/>
              <a:defRPr sz="700" b="1" i="0" u="none" dirty="0">
                <a:solidFill>
                  <a:schemeClr val="lt1"/>
                </a:solidFill>
                <a:latin typeface="Lato Black"/>
                <a:ea typeface="Lato Black"/>
                <a:cs typeface="Lato Black"/>
                <a:sym typeface="Lato Black"/>
              </a:defRPr>
            </a:lvl4pPr>
            <a:lvl5pPr marL="0" lvl="4" indent="0" algn="ctr">
              <a:spcBef>
                <a:spcPts val="0"/>
              </a:spcBef>
              <a:buNone/>
              <a:defRPr sz="700" b="1" i="0" u="none" dirty="0">
                <a:solidFill>
                  <a:schemeClr val="lt1"/>
                </a:solidFill>
                <a:latin typeface="Lato Black"/>
                <a:ea typeface="Lato Black"/>
                <a:cs typeface="Lato Black"/>
                <a:sym typeface="Lato Black"/>
              </a:defRPr>
            </a:lvl5pPr>
            <a:lvl6pPr marL="0" lvl="5" indent="0" algn="ctr">
              <a:spcBef>
                <a:spcPts val="0"/>
              </a:spcBef>
              <a:buNone/>
              <a:defRPr sz="700" b="1" i="0" u="none" dirty="0">
                <a:solidFill>
                  <a:schemeClr val="lt1"/>
                </a:solidFill>
                <a:latin typeface="Lato Black"/>
                <a:ea typeface="Lato Black"/>
                <a:cs typeface="Lato Black"/>
                <a:sym typeface="Lato Black"/>
              </a:defRPr>
            </a:lvl6pPr>
            <a:lvl7pPr marL="0" lvl="6" indent="0" algn="ctr">
              <a:spcBef>
                <a:spcPts val="0"/>
              </a:spcBef>
              <a:buNone/>
              <a:defRPr sz="700" b="1" i="0" u="none" dirty="0">
                <a:solidFill>
                  <a:schemeClr val="lt1"/>
                </a:solidFill>
                <a:latin typeface="Lato Black"/>
                <a:ea typeface="Lato Black"/>
                <a:cs typeface="Lato Black"/>
                <a:sym typeface="Lato Black"/>
              </a:defRPr>
            </a:lvl7pPr>
            <a:lvl8pPr marL="0" lvl="7" indent="0" algn="ctr">
              <a:spcBef>
                <a:spcPts val="0"/>
              </a:spcBef>
              <a:buNone/>
              <a:defRPr sz="700" b="1" i="0" u="none" dirty="0">
                <a:solidFill>
                  <a:schemeClr val="lt1"/>
                </a:solidFill>
                <a:latin typeface="Lato Black"/>
                <a:ea typeface="Lato Black"/>
                <a:cs typeface="Lato Black"/>
                <a:sym typeface="Lato Black"/>
              </a:defRPr>
            </a:lvl8pPr>
            <a:lvl9pPr marL="0" lvl="8" indent="0" algn="ctr">
              <a:spcBef>
                <a:spcPts val="0"/>
              </a:spcBef>
              <a:buNone/>
              <a:defRPr sz="700" b="1" i="0" u="none"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sp>
        <p:nvSpPr>
          <p:cNvPr id="51" name="Google Shape;51;p38"/>
          <p:cNvSpPr>
            <a:spLocks noGrp="1"/>
          </p:cNvSpPr>
          <p:nvPr>
            <p:ph type="title"/>
          </p:nvPr>
        </p:nvSpPr>
        <p:spPr bwMode="white">
          <a:xfrm>
            <a:off x="685800" y="648685"/>
            <a:ext cx="2285999" cy="640080"/>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53" name="Google Shape;53;p39"/>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54" name="Google Shape;54;p39"/>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55" name="Google Shape;55;p39"/>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pPr algn="l"/>
            <a:endParaRPr lang="en-US" dirty="0"/>
          </a:p>
        </p:txBody>
      </p:sp>
      <p:sp>
        <p:nvSpPr>
          <p:cNvPr id="56" name="Google Shape;56;p39"/>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pPr algn="ctr"/>
            <a:fld id="{4737D6AF-2FA5-476A-AF60-7A8CDF2E2DFB}"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8" name="Google Shape;58;p40" descr="A picture containing blur&#10;&#10;Description automatically generated"/>
          <p:cNvPicPr>
            <a:picLocks noChangeAspect="1"/>
          </p:cNvPicPr>
          <p:nvPr/>
        </p:nvPicPr>
        <p:blipFill>
          <a:blip r:embed="rId2">
            <a:lum/>
          </a:blip>
          <a:srcRect t="8534" b="8731"/>
          <a:stretch>
            <a:fillRect/>
          </a:stretch>
        </p:blipFill>
        <p:spPr bwMode="white">
          <a:xfrm>
            <a:off x="0" y="0"/>
            <a:ext cx="12192000" cy="6736882"/>
          </a:xfrm>
          <a:prstGeom prst="rect">
            <a:avLst/>
          </a:prstGeom>
          <a:noFill/>
          <a:ln>
            <a:noFill/>
            <a:headEnd type="none"/>
            <a:tailEnd type="none"/>
          </a:ln>
        </p:spPr>
      </p:pic>
      <p:sp>
        <p:nvSpPr>
          <p:cNvPr id="59" name="Google Shape;59;p40"/>
          <p:cNvSpPr>
            <a:spLocks/>
          </p:cNvSpPr>
          <p:nvPr/>
        </p:nvSpPr>
        <p:spPr bwMode="white">
          <a:xfrm>
            <a:off x="685800" y="239911"/>
            <a:ext cx="10820400" cy="6275190"/>
          </a:xfrm>
          <a:prstGeom prst="rect">
            <a:avLst/>
          </a:prstGeom>
          <a:solidFill>
            <a:srgbClr val="1C366B">
              <a:alpha val="94901"/>
            </a:srgbClr>
          </a:solidFill>
          <a:ln>
            <a:noFill/>
            <a:headEnd type="none"/>
            <a:tailEnd type="none"/>
          </a:ln>
        </p:spPr>
        <p:txBody>
          <a:bodyPr wrap="square" lIns="685800" tIns="45700" rIns="91425" bIns="45700" anchor="ctr">
            <a:noAutofit/>
          </a:bodyPr>
          <a:lstStyle/>
          <a:p>
            <a:pPr marL="0" indent="0" algn="l" rtl="0">
              <a:spcBef>
                <a:spcPts val="0"/>
              </a:spcBef>
              <a:spcAft>
                <a:spcPts val="0"/>
              </a:spcAft>
              <a:buNone/>
            </a:pPr>
            <a:endParaRPr sz="4000" b="0" i="0" dirty="0">
              <a:solidFill>
                <a:schemeClr val="lt1"/>
              </a:solidFill>
              <a:latin typeface="Open Sans"/>
              <a:ea typeface="Open Sans"/>
              <a:cs typeface="Open Sans"/>
              <a:sym typeface="Lato Black"/>
            </a:endParaRPr>
          </a:p>
        </p:txBody>
      </p:sp>
      <p:pic>
        <p:nvPicPr>
          <p:cNvPr id="60" name="Google Shape;60;p40"/>
          <p:cNvPicPr>
            <a:picLocks noChangeAspect="1"/>
          </p:cNvPicPr>
          <p:nvPr/>
        </p:nvPicPr>
        <p:blipFill>
          <a:blip r:embed="rId3">
            <a:lum/>
          </a:blip>
          <a:srcRect/>
          <a:stretch>
            <a:fillRect/>
          </a:stretch>
        </p:blipFill>
        <p:spPr bwMode="white">
          <a:xfrm>
            <a:off x="940313" y="5868064"/>
            <a:ext cx="1345963" cy="304136"/>
          </a:xfrm>
          <a:prstGeom prst="rect">
            <a:avLst/>
          </a:prstGeom>
          <a:noFill/>
          <a:ln>
            <a:noFill/>
            <a:headEnd type="none"/>
            <a:tailEnd type="none"/>
          </a:ln>
        </p:spPr>
      </p:pic>
      <p:sp>
        <p:nvSpPr>
          <p:cNvPr id="61" name="Google Shape;61;p40"/>
          <p:cNvSpPr>
            <a:spLocks noGrp="1"/>
          </p:cNvSpPr>
          <p:nvPr>
            <p:ph type="title"/>
          </p:nvPr>
        </p:nvSpPr>
        <p:spPr bwMode="white">
          <a:xfrm>
            <a:off x="1350064" y="685800"/>
            <a:ext cx="8364536" cy="2338251"/>
          </a:xfrm>
          <a:prstGeom prst="rect">
            <a:avLst/>
          </a:prstGeom>
          <a:noFill/>
          <a:ln>
            <a:noFill/>
            <a:headEnd type="none"/>
            <a:tailEnd type="none"/>
          </a:ln>
        </p:spPr>
        <p:txBody>
          <a:bodyPr wrap="square" lIns="0" tIns="0" rIns="0" bIns="0" anchor="ctr">
            <a:noAutofit/>
          </a:bodyPr>
          <a:lstStyle>
            <a:lvl1pPr algn="l">
              <a:lnSpc>
                <a:spcPct val="100000"/>
              </a:lnSpc>
              <a:spcBef>
                <a:spcPts val="0"/>
              </a:spcBef>
              <a:spcAft>
                <a:spcPts val="0"/>
              </a:spcAft>
              <a:buClr>
                <a:schemeClr val="lt1"/>
              </a:buClr>
              <a:buSzPts val="4000"/>
              <a:buFont typeface="Lato Black"/>
              <a:buNone/>
              <a:defRPr sz="4000" b="0" i="0" dirty="0">
                <a:solidFill>
                  <a:schemeClr val="lt1"/>
                </a:solidFill>
                <a:latin typeface="Open Sans"/>
                <a:ea typeface="Open Sans"/>
                <a:cs typeface="Open Sans"/>
                <a:sym typeface="Lato Black"/>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62" name="Google Shape;62;p40"/>
          <p:cNvSpPr>
            <a:spLocks noGrp="1"/>
          </p:cNvSpPr>
          <p:nvPr>
            <p:ph type="body" idx="1"/>
          </p:nvPr>
        </p:nvSpPr>
        <p:spPr bwMode="white">
          <a:xfrm>
            <a:off x="1350064" y="3114026"/>
            <a:ext cx="8364536" cy="831736"/>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lt1"/>
              </a:buClr>
              <a:buSzPts val="2400"/>
              <a:buNone/>
              <a:defRPr sz="2400" b="0" i="0" dirty="0">
                <a:solidFill>
                  <a:schemeClr val="lt1"/>
                </a:solidFill>
                <a:latin typeface="Open Sans"/>
                <a:ea typeface="Open Sans"/>
                <a:cs typeface="Open Sans"/>
                <a:sym typeface="Lato"/>
              </a:defRPr>
            </a:lvl1pPr>
            <a:lvl2pPr marL="914400" lvl="1" indent="-228600" algn="l">
              <a:lnSpc>
                <a:spcPct val="130000"/>
              </a:lnSpc>
              <a:spcBef>
                <a:spcPts val="600"/>
              </a:spcBef>
              <a:spcAft>
                <a:spcPts val="0"/>
              </a:spcAft>
              <a:buClr>
                <a:srgbClr val="969899"/>
              </a:buClr>
              <a:buSzPts val="2000"/>
              <a:buNone/>
              <a:defRPr sz="2000" dirty="0">
                <a:solidFill>
                  <a:srgbClr val="969899"/>
                </a:solidFill>
              </a:defRPr>
            </a:lvl2pPr>
            <a:lvl3pPr marL="1371600" lvl="2" indent="-228600" algn="l">
              <a:lnSpc>
                <a:spcPct val="130000"/>
              </a:lnSpc>
              <a:spcBef>
                <a:spcPts val="600"/>
              </a:spcBef>
              <a:spcAft>
                <a:spcPts val="0"/>
              </a:spcAft>
              <a:buClr>
                <a:srgbClr val="969899"/>
              </a:buClr>
              <a:buSzPts val="1800"/>
              <a:buNone/>
              <a:defRPr sz="1800" dirty="0">
                <a:solidFill>
                  <a:srgbClr val="969899"/>
                </a:solidFill>
              </a:defRPr>
            </a:lvl3pPr>
            <a:lvl4pPr marL="1828800" lvl="3" indent="-228600" algn="l">
              <a:lnSpc>
                <a:spcPct val="130000"/>
              </a:lnSpc>
              <a:spcBef>
                <a:spcPts val="600"/>
              </a:spcBef>
              <a:spcAft>
                <a:spcPts val="0"/>
              </a:spcAft>
              <a:buClr>
                <a:srgbClr val="969899"/>
              </a:buClr>
              <a:buSzPts val="1600"/>
              <a:buNone/>
              <a:defRPr sz="1600" dirty="0">
                <a:solidFill>
                  <a:srgbClr val="969899"/>
                </a:solidFill>
              </a:defRPr>
            </a:lvl4pPr>
            <a:lvl5pPr marL="2286000" lvl="4" indent="-228600" algn="l">
              <a:lnSpc>
                <a:spcPct val="130000"/>
              </a:lnSpc>
              <a:spcBef>
                <a:spcPts val="600"/>
              </a:spcBef>
              <a:spcAft>
                <a:spcPts val="0"/>
              </a:spcAft>
              <a:buClr>
                <a:srgbClr val="969899"/>
              </a:buClr>
              <a:buSzPts val="1600"/>
              <a:buNone/>
              <a:defRPr sz="1600" dirty="0">
                <a:solidFill>
                  <a:srgbClr val="969899"/>
                </a:solidFill>
              </a:defRPr>
            </a:lvl5pPr>
            <a:lvl6pPr marL="2743200" lvl="5" indent="-228600" algn="l">
              <a:lnSpc>
                <a:spcPct val="90000"/>
              </a:lnSpc>
              <a:spcBef>
                <a:spcPts val="500"/>
              </a:spcBef>
              <a:spcAft>
                <a:spcPts val="0"/>
              </a:spcAft>
              <a:buClr>
                <a:srgbClr val="969899"/>
              </a:buClr>
              <a:buSzPts val="1600"/>
              <a:buNone/>
              <a:defRPr sz="1600" dirty="0">
                <a:solidFill>
                  <a:srgbClr val="969899"/>
                </a:solidFill>
              </a:defRPr>
            </a:lvl6pPr>
            <a:lvl7pPr marL="3200400" lvl="6" indent="-228600" algn="l">
              <a:lnSpc>
                <a:spcPct val="90000"/>
              </a:lnSpc>
              <a:spcBef>
                <a:spcPts val="500"/>
              </a:spcBef>
              <a:spcAft>
                <a:spcPts val="0"/>
              </a:spcAft>
              <a:buClr>
                <a:srgbClr val="969899"/>
              </a:buClr>
              <a:buSzPts val="1600"/>
              <a:buNone/>
              <a:defRPr sz="1600" dirty="0">
                <a:solidFill>
                  <a:srgbClr val="969899"/>
                </a:solidFill>
              </a:defRPr>
            </a:lvl7pPr>
            <a:lvl8pPr marL="3657600" lvl="7" indent="-228600" algn="l">
              <a:lnSpc>
                <a:spcPct val="90000"/>
              </a:lnSpc>
              <a:spcBef>
                <a:spcPts val="500"/>
              </a:spcBef>
              <a:spcAft>
                <a:spcPts val="0"/>
              </a:spcAft>
              <a:buClr>
                <a:srgbClr val="969899"/>
              </a:buClr>
              <a:buSzPts val="1600"/>
              <a:buNone/>
              <a:defRPr sz="1600" dirty="0">
                <a:solidFill>
                  <a:srgbClr val="969899"/>
                </a:solidFill>
              </a:defRPr>
            </a:lvl8pPr>
            <a:lvl9pPr marL="4114800" lvl="8" indent="-228600" algn="l">
              <a:lnSpc>
                <a:spcPct val="90000"/>
              </a:lnSpc>
              <a:spcBef>
                <a:spcPts val="500"/>
              </a:spcBef>
              <a:spcAft>
                <a:spcPts val="0"/>
              </a:spcAft>
              <a:buClr>
                <a:srgbClr val="969899"/>
              </a:buClr>
              <a:buSzPts val="1600"/>
              <a:buNone/>
              <a:defRPr sz="1600" dirty="0">
                <a:solidFill>
                  <a:srgbClr val="969899"/>
                </a:solidFill>
              </a:defRPr>
            </a:lvl9pPr>
          </a:lstStyle>
          <a:p>
            <a:r>
              <a:rPr lang="en-US" dirty="0"/>
              <a:t>Click to edit Master text styles</a:t>
            </a:r>
          </a:p>
        </p:txBody>
      </p:sp>
      <p:sp>
        <p:nvSpPr>
          <p:cNvPr id="63" name="Google Shape;63;p40"/>
          <p:cNvSpPr>
            <a:spLocks noGrp="1"/>
          </p:cNvSpPr>
          <p:nvPr>
            <p:ph type="dt" idx="10"/>
          </p:nvPr>
        </p:nvSpPr>
        <p:spPr bwMode="white">
          <a:xfrm>
            <a:off x="9715501" y="6560016"/>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96514B2-5A79-4CB2-A884-9382BAF6D46D}" type="datetime1">
              <a:rPr lang="en-US" dirty="0"/>
              <a:t>7/3/2025</a:t>
            </a:fld>
            <a:endParaRPr lang="en-US" dirty="0"/>
          </a:p>
        </p:txBody>
      </p:sp>
      <p:sp>
        <p:nvSpPr>
          <p:cNvPr id="64" name="Google Shape;64;p40"/>
          <p:cNvSpPr>
            <a:spLocks noGrp="1"/>
          </p:cNvSpPr>
          <p:nvPr>
            <p:ph type="ftr" idx="11"/>
          </p:nvPr>
        </p:nvSpPr>
        <p:spPr bwMode="white">
          <a:xfrm>
            <a:off x="685800" y="6560016"/>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defRPr dirty="0">
                <a:solidFill>
                  <a:schemeClr val="lt1"/>
                </a:solidFill>
              </a:defRPr>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solidFill>
                <a:schemeClr val="bg1"/>
              </a:solidFill>
            </a:endParaRPr>
          </a:p>
        </p:txBody>
      </p:sp>
      <p:sp>
        <p:nvSpPr>
          <p:cNvPr id="65" name="Google Shape;65;p40"/>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defRPr sz="700" b="0" i="0" dirty="0">
                <a:solidFill>
                  <a:schemeClr val="lt1"/>
                </a:solidFill>
                <a:latin typeface="Open Sans"/>
                <a:ea typeface="Open Sans"/>
                <a:cs typeface="Open Sans"/>
                <a:sym typeface="Lato Black"/>
              </a:defRPr>
            </a:lvl1pPr>
            <a:lvl2pPr marL="0" lvl="1" indent="0" algn="ctr">
              <a:spcBef>
                <a:spcPts val="0"/>
              </a:spcBef>
              <a:buNone/>
              <a:defRPr sz="700" b="1" dirty="0">
                <a:solidFill>
                  <a:schemeClr val="lt1"/>
                </a:solidFill>
                <a:latin typeface="Lato Black"/>
                <a:ea typeface="Lato Black"/>
                <a:cs typeface="Lato Black"/>
                <a:sym typeface="Lato Black"/>
              </a:defRPr>
            </a:lvl2pPr>
            <a:lvl3pPr marL="0" lvl="2" indent="0" algn="ctr">
              <a:spcBef>
                <a:spcPts val="0"/>
              </a:spcBef>
              <a:buNone/>
              <a:defRPr sz="700" b="1" dirty="0">
                <a:solidFill>
                  <a:schemeClr val="lt1"/>
                </a:solidFill>
                <a:latin typeface="Lato Black"/>
                <a:ea typeface="Lato Black"/>
                <a:cs typeface="Lato Black"/>
                <a:sym typeface="Lato Black"/>
              </a:defRPr>
            </a:lvl3pPr>
            <a:lvl4pPr marL="0" lvl="3" indent="0" algn="ctr">
              <a:spcBef>
                <a:spcPts val="0"/>
              </a:spcBef>
              <a:buNone/>
              <a:defRPr sz="700" b="1" dirty="0">
                <a:solidFill>
                  <a:schemeClr val="lt1"/>
                </a:solidFill>
                <a:latin typeface="Lato Black"/>
                <a:ea typeface="Lato Black"/>
                <a:cs typeface="Lato Black"/>
                <a:sym typeface="Lato Black"/>
              </a:defRPr>
            </a:lvl4pPr>
            <a:lvl5pPr marL="0" lvl="4" indent="0" algn="ctr">
              <a:spcBef>
                <a:spcPts val="0"/>
              </a:spcBef>
              <a:buNone/>
              <a:defRPr sz="700" b="1" dirty="0">
                <a:solidFill>
                  <a:schemeClr val="lt1"/>
                </a:solidFill>
                <a:latin typeface="Lato Black"/>
                <a:ea typeface="Lato Black"/>
                <a:cs typeface="Lato Black"/>
                <a:sym typeface="Lato Black"/>
              </a:defRPr>
            </a:lvl5pPr>
            <a:lvl6pPr marL="0" lvl="5" indent="0" algn="ctr">
              <a:spcBef>
                <a:spcPts val="0"/>
              </a:spcBef>
              <a:buNone/>
              <a:defRPr sz="700" b="1" dirty="0">
                <a:solidFill>
                  <a:schemeClr val="lt1"/>
                </a:solidFill>
                <a:latin typeface="Lato Black"/>
                <a:ea typeface="Lato Black"/>
                <a:cs typeface="Lato Black"/>
                <a:sym typeface="Lato Black"/>
              </a:defRPr>
            </a:lvl6pPr>
            <a:lvl7pPr marL="0" lvl="6" indent="0" algn="ctr">
              <a:spcBef>
                <a:spcPts val="0"/>
              </a:spcBef>
              <a:buNone/>
              <a:defRPr sz="700" b="1" dirty="0">
                <a:solidFill>
                  <a:schemeClr val="lt1"/>
                </a:solidFill>
                <a:latin typeface="Lato Black"/>
                <a:ea typeface="Lato Black"/>
                <a:cs typeface="Lato Black"/>
                <a:sym typeface="Lato Black"/>
              </a:defRPr>
            </a:lvl7pPr>
            <a:lvl8pPr marL="0" lvl="7" indent="0" algn="ctr">
              <a:spcBef>
                <a:spcPts val="0"/>
              </a:spcBef>
              <a:buNone/>
              <a:defRPr sz="700" b="1" dirty="0">
                <a:solidFill>
                  <a:schemeClr val="lt1"/>
                </a:solidFill>
                <a:latin typeface="Lato Black"/>
                <a:ea typeface="Lato Black"/>
                <a:cs typeface="Lato Black"/>
                <a:sym typeface="Lato Black"/>
              </a:defRPr>
            </a:lvl8pPr>
            <a:lvl9pPr marL="0" lvl="8" indent="0" algn="ctr">
              <a:spcBef>
                <a:spcPts val="0"/>
              </a:spcBef>
              <a:buNone/>
              <a:defRPr sz="700" b="1" dirty="0">
                <a:solidFill>
                  <a:schemeClr val="lt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0"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11" name="Rectangle 10"/>
          <p:cNvSpPr>
            <a:spLocks/>
          </p:cNvSpPr>
          <p:nvPr/>
        </p:nvSpPr>
        <p:spPr bwMode="white">
          <a:xfrm>
            <a:off x="685800" y="239911"/>
            <a:ext cx="10820400" cy="627519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b="0" i="0" dirty="0">
              <a:latin typeface="Open Sans"/>
            </a:endParaRPr>
          </a:p>
        </p:txBody>
      </p:sp>
      <p:pic>
        <p:nvPicPr>
          <p:cNvPr id="13" name="Google Shape;60;p40"/>
          <p:cNvPicPr>
            <a:picLocks noChangeAspect="1"/>
          </p:cNvPicPr>
          <p:nvPr/>
        </p:nvPicPr>
        <p:blipFill>
          <a:blip r:embed="rId3">
            <a:lum/>
          </a:blip>
          <a:srcRect/>
          <a:stretch>
            <a:fillRect/>
          </a:stretch>
        </p:blipFill>
        <p:spPr bwMode="white">
          <a:xfrm>
            <a:off x="994224" y="5823149"/>
            <a:ext cx="1345963" cy="304136"/>
          </a:xfrm>
          <a:prstGeom prst="rect">
            <a:avLst/>
          </a:prstGeom>
          <a:noFill/>
          <a:ln>
            <a:noFill/>
            <a:headEnd type="none"/>
            <a:tailEnd type="none"/>
          </a:ln>
        </p:spPr>
      </p:pic>
      <p:pic>
        <p:nvPicPr>
          <p:cNvPr id="2" name="Picture Placeholder 7" descr="A picture containing blur&#10;&#10;Description automatically generated"/>
          <p:cNvPicPr>
            <a:picLocks noChangeAspect="1"/>
          </p:cNvPicPr>
          <p:nvPr/>
        </p:nvPicPr>
        <p:blipFill>
          <a:blip r:embed="rId4">
            <a:lum/>
          </a:blip>
          <a:srcRect t="8534" b="8731"/>
          <a:stretch>
            <a:fillRect/>
          </a:stretch>
        </p:blipFill>
        <p:spPr bwMode="white">
          <a:xfrm>
            <a:off x="0" y="0"/>
            <a:ext cx="12192000" cy="6736882"/>
          </a:xfrm>
          <a:prstGeom prst="rect">
            <a:avLst/>
          </a:prstGeom>
          <a:ln>
            <a:headEnd type="none"/>
            <a:tailEnd type="none"/>
          </a:ln>
        </p:spPr>
      </p:pic>
      <p:sp>
        <p:nvSpPr>
          <p:cNvPr id="3" name="Rectangle 2"/>
          <p:cNvSpPr>
            <a:spLocks/>
          </p:cNvSpPr>
          <p:nvPr userDrawn="1"/>
        </p:nvSpPr>
        <p:spPr bwMode="white">
          <a:xfrm>
            <a:off x="685800" y="239911"/>
            <a:ext cx="10820400" cy="6275190"/>
          </a:xfrm>
          <a:prstGeom prst="rect">
            <a:avLst/>
          </a:prstGeom>
          <a:solidFill>
            <a:schemeClr val="accent1">
              <a:alpha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685800" anchor="ctr"/>
          <a:lstStyle/>
          <a:p>
            <a:pPr>
              <a:spcAft>
                <a:spcPts val="1200"/>
              </a:spcAft>
            </a:pPr>
            <a:endParaRPr lang="en-US" sz="4000" dirty="0">
              <a:latin typeface="Lato Black"/>
            </a:endParaRPr>
          </a:p>
        </p:txBody>
      </p:sp>
      <p:pic>
        <p:nvPicPr>
          <p:cNvPr id="5" name="Google Shape;60;p40"/>
          <p:cNvPicPr>
            <a:picLocks noChangeAspect="1"/>
          </p:cNvPicPr>
          <p:nvPr/>
        </p:nvPicPr>
        <p:blipFill>
          <a:blip r:embed="rId3">
            <a:lum/>
          </a:blip>
          <a:srcRect/>
          <a:stretch>
            <a:fillRect/>
          </a:stretch>
        </p:blipFill>
        <p:spPr bwMode="white">
          <a:xfrm>
            <a:off x="940312" y="6020132"/>
            <a:ext cx="1345963" cy="304136"/>
          </a:xfrm>
          <a:prstGeom prst="rect">
            <a:avLst/>
          </a:prstGeom>
          <a:noFill/>
          <a:ln>
            <a:noFill/>
            <a:headEnd type="none"/>
            <a:tailEnd type="none"/>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67" name="Google Shape;67;p41"/>
          <p:cNvSpPr>
            <a:spLocks noGrp="1"/>
          </p:cNvSpPr>
          <p:nvPr>
            <p:ph type="body" idx="1"/>
          </p:nvPr>
        </p:nvSpPr>
        <p:spPr bwMode="white">
          <a:xfrm>
            <a:off x="5183188" y="685800"/>
            <a:ext cx="6323012" cy="5486399"/>
          </a:xfrm>
          <a:prstGeom prst="rect">
            <a:avLst/>
          </a:prstGeom>
          <a:noFill/>
          <a:ln>
            <a:noFill/>
            <a:headEnd type="none"/>
            <a:tailEnd type="none"/>
          </a:ln>
        </p:spPr>
        <p:txBody>
          <a:bodyPr wrap="square" lIns="0" tIns="0" rIns="0" bIns="0" anchor="t">
            <a:noAutofit/>
          </a:bodyPr>
          <a:lstStyle>
            <a:lvl1pPr marL="457200" indent="-292100" algn="l">
              <a:lnSpc>
                <a:spcPct val="130000"/>
              </a:lnSpc>
              <a:spcBef>
                <a:spcPts val="1200"/>
              </a:spcBef>
              <a:spcAft>
                <a:spcPts val="0"/>
              </a:spcAft>
              <a:buClr>
                <a:schemeClr val="dk1"/>
              </a:buClr>
              <a:buSzPts val="1000"/>
              <a:buChar char="•"/>
              <a:defRPr sz="1000" b="0" i="0" dirty="0">
                <a:latin typeface="Open Sans"/>
                <a:ea typeface="Open Sans"/>
                <a:cs typeface="Open Sans"/>
              </a:defRPr>
            </a:lvl1pPr>
            <a:lvl2pPr marL="914400" lvl="1" indent="-292100" algn="l">
              <a:lnSpc>
                <a:spcPct val="130000"/>
              </a:lnSpc>
              <a:spcBef>
                <a:spcPts val="600"/>
              </a:spcBef>
              <a:spcAft>
                <a:spcPts val="0"/>
              </a:spcAft>
              <a:buClr>
                <a:schemeClr val="dk1"/>
              </a:buClr>
              <a:buSzPts val="1000"/>
              <a:buChar char="−"/>
              <a:defRPr sz="1000" dirty="0"/>
            </a:lvl2pPr>
            <a:lvl3pPr marL="1371600" lvl="2" indent="-292100" algn="l">
              <a:lnSpc>
                <a:spcPct val="130000"/>
              </a:lnSpc>
              <a:spcBef>
                <a:spcPts val="600"/>
              </a:spcBef>
              <a:spcAft>
                <a:spcPts val="0"/>
              </a:spcAft>
              <a:buClr>
                <a:schemeClr val="dk1"/>
              </a:buClr>
              <a:buSzPts val="1000"/>
              <a:buChar char="−"/>
              <a:defRPr sz="1000" dirty="0"/>
            </a:lvl3pPr>
            <a:lvl4pPr marL="1828800" lvl="3" indent="-292100" algn="l">
              <a:lnSpc>
                <a:spcPct val="130000"/>
              </a:lnSpc>
              <a:spcBef>
                <a:spcPts val="600"/>
              </a:spcBef>
              <a:spcAft>
                <a:spcPts val="0"/>
              </a:spcAft>
              <a:buClr>
                <a:schemeClr val="dk1"/>
              </a:buClr>
              <a:buSzPts val="1000"/>
              <a:buChar char="−"/>
              <a:defRPr sz="1000" dirty="0"/>
            </a:lvl4pPr>
            <a:lvl5pPr marL="2286000" lvl="4" indent="-292100" algn="l">
              <a:lnSpc>
                <a:spcPct val="130000"/>
              </a:lnSpc>
              <a:spcBef>
                <a:spcPts val="600"/>
              </a:spcBef>
              <a:spcAft>
                <a:spcPts val="0"/>
              </a:spcAft>
              <a:buClr>
                <a:schemeClr val="dk1"/>
              </a:buClr>
              <a:buSzPts val="1000"/>
              <a:buChar char="−"/>
              <a:defRPr sz="1000" dirty="0"/>
            </a:lvl5pPr>
            <a:lvl6pPr marL="2743200" lvl="5" indent="-355600" algn="l">
              <a:lnSpc>
                <a:spcPct val="90000"/>
              </a:lnSpc>
              <a:spcBef>
                <a:spcPts val="500"/>
              </a:spcBef>
              <a:spcAft>
                <a:spcPts val="0"/>
              </a:spcAft>
              <a:buClr>
                <a:schemeClr val="dk1"/>
              </a:buClr>
              <a:buSzPts val="2000"/>
              <a:buChar char="•"/>
              <a:defRPr sz="2000" dirty="0"/>
            </a:lvl6pPr>
            <a:lvl7pPr marL="3200400" lvl="6" indent="-355600" algn="l">
              <a:lnSpc>
                <a:spcPct val="90000"/>
              </a:lnSpc>
              <a:spcBef>
                <a:spcPts val="500"/>
              </a:spcBef>
              <a:spcAft>
                <a:spcPts val="0"/>
              </a:spcAft>
              <a:buClr>
                <a:schemeClr val="dk1"/>
              </a:buClr>
              <a:buSzPts val="2000"/>
              <a:buChar char="•"/>
              <a:defRPr sz="2000" dirty="0"/>
            </a:lvl7pPr>
            <a:lvl8pPr marL="3657600" lvl="7" indent="-355600" algn="l">
              <a:lnSpc>
                <a:spcPct val="90000"/>
              </a:lnSpc>
              <a:spcBef>
                <a:spcPts val="500"/>
              </a:spcBef>
              <a:spcAft>
                <a:spcPts val="0"/>
              </a:spcAft>
              <a:buClr>
                <a:schemeClr val="dk1"/>
              </a:buClr>
              <a:buSzPts val="2000"/>
              <a:buChar char="•"/>
              <a:defRPr sz="2000" dirty="0"/>
            </a:lvl8pPr>
            <a:lvl9pPr marL="4114800" lvl="8" indent="-355600" algn="l">
              <a:lnSpc>
                <a:spcPct val="90000"/>
              </a:lnSpc>
              <a:spcBef>
                <a:spcPts val="500"/>
              </a:spcBef>
              <a:spcAft>
                <a:spcPts val="0"/>
              </a:spcAft>
              <a:buClr>
                <a:schemeClr val="dk1"/>
              </a:buClr>
              <a:buSzPts val="2000"/>
              <a:buChar char="•"/>
              <a:defRPr sz="2000" dirty="0"/>
            </a:lvl9pPr>
          </a:lstStyle>
          <a:p>
            <a:r>
              <a:rPr lang="en-US" dirty="0"/>
              <a:t>Click to edit Master text styles</a:t>
            </a:r>
          </a:p>
        </p:txBody>
      </p:sp>
      <p:sp>
        <p:nvSpPr>
          <p:cNvPr id="68" name="Google Shape;68;p41"/>
          <p:cNvSpPr>
            <a:spLocks noGrp="1"/>
          </p:cNvSpPr>
          <p:nvPr>
            <p:ph type="body" idx="2"/>
          </p:nvPr>
        </p:nvSpPr>
        <p:spPr bwMode="white">
          <a:xfrm>
            <a:off x="685801" y="1600200"/>
            <a:ext cx="3606800" cy="4571998"/>
          </a:xfrm>
          <a:prstGeom prst="rect">
            <a:avLst/>
          </a:prstGeom>
          <a:noFill/>
          <a:ln>
            <a:noFill/>
            <a:headEnd type="none"/>
            <a:tailEnd type="none"/>
          </a:ln>
        </p:spPr>
        <p:txBody>
          <a:bodyPr wrap="square" lIns="0" tIns="0" rIns="0" bIns="0" anchor="t">
            <a:noAutofit/>
          </a:bodyPr>
          <a:lstStyle>
            <a:lvl1pPr marL="457200" indent="-228600" algn="l">
              <a:lnSpc>
                <a:spcPct val="130000"/>
              </a:lnSpc>
              <a:spcBef>
                <a:spcPts val="1200"/>
              </a:spcBef>
              <a:spcAft>
                <a:spcPts val="0"/>
              </a:spcAft>
              <a:buClr>
                <a:schemeClr val="dk1"/>
              </a:buClr>
              <a:buSzPts val="1200"/>
              <a:buNone/>
              <a:defRPr sz="1200" b="0" i="0" dirty="0">
                <a:latin typeface="Open Sans"/>
                <a:ea typeface="Open Sans"/>
                <a:cs typeface="Open Sans"/>
              </a:defRPr>
            </a:lvl1pPr>
            <a:lvl2pPr marL="914400" lvl="1" indent="-228600" algn="l">
              <a:lnSpc>
                <a:spcPct val="130000"/>
              </a:lnSpc>
              <a:spcBef>
                <a:spcPts val="600"/>
              </a:spcBef>
              <a:spcAft>
                <a:spcPts val="0"/>
              </a:spcAft>
              <a:buClr>
                <a:schemeClr val="dk1"/>
              </a:buClr>
              <a:buSzPts val="1400"/>
              <a:buNone/>
              <a:defRPr sz="1400" dirty="0"/>
            </a:lvl2pPr>
            <a:lvl3pPr marL="1371600" lvl="2" indent="-228600" algn="l">
              <a:lnSpc>
                <a:spcPct val="130000"/>
              </a:lnSpc>
              <a:spcBef>
                <a:spcPts val="600"/>
              </a:spcBef>
              <a:spcAft>
                <a:spcPts val="0"/>
              </a:spcAft>
              <a:buClr>
                <a:schemeClr val="dk1"/>
              </a:buClr>
              <a:buSzPts val="1200"/>
              <a:buNone/>
              <a:defRPr sz="1200" dirty="0"/>
            </a:lvl3pPr>
            <a:lvl4pPr marL="1828800" lvl="3" indent="-228600" algn="l">
              <a:lnSpc>
                <a:spcPct val="130000"/>
              </a:lnSpc>
              <a:spcBef>
                <a:spcPts val="600"/>
              </a:spcBef>
              <a:spcAft>
                <a:spcPts val="0"/>
              </a:spcAft>
              <a:buClr>
                <a:schemeClr val="dk1"/>
              </a:buClr>
              <a:buSzPts val="1000"/>
              <a:buNone/>
              <a:defRPr sz="1000" dirty="0"/>
            </a:lvl4pPr>
            <a:lvl5pPr marL="2286000" lvl="4" indent="-228600" algn="l">
              <a:lnSpc>
                <a:spcPct val="130000"/>
              </a:lnSpc>
              <a:spcBef>
                <a:spcPts val="600"/>
              </a:spcBef>
              <a:spcAft>
                <a:spcPts val="0"/>
              </a:spcAft>
              <a:buClr>
                <a:schemeClr val="dk1"/>
              </a:buClr>
              <a:buSzPts val="1000"/>
              <a:buNone/>
              <a:defRPr sz="1000" dirty="0"/>
            </a:lvl5pPr>
            <a:lvl6pPr marL="2743200" lvl="5" indent="-228600" algn="l">
              <a:lnSpc>
                <a:spcPct val="90000"/>
              </a:lnSpc>
              <a:spcBef>
                <a:spcPts val="500"/>
              </a:spcBef>
              <a:spcAft>
                <a:spcPts val="0"/>
              </a:spcAft>
              <a:buClr>
                <a:schemeClr val="dk1"/>
              </a:buClr>
              <a:buSzPts val="1000"/>
              <a:buNone/>
              <a:defRPr sz="1000" dirty="0"/>
            </a:lvl6pPr>
            <a:lvl7pPr marL="3200400" lvl="6" indent="-228600" algn="l">
              <a:lnSpc>
                <a:spcPct val="90000"/>
              </a:lnSpc>
              <a:spcBef>
                <a:spcPts val="500"/>
              </a:spcBef>
              <a:spcAft>
                <a:spcPts val="0"/>
              </a:spcAft>
              <a:buClr>
                <a:schemeClr val="dk1"/>
              </a:buClr>
              <a:buSzPts val="1000"/>
              <a:buNone/>
              <a:defRPr sz="1000" dirty="0"/>
            </a:lvl7pPr>
            <a:lvl8pPr marL="3657600" lvl="7" indent="-228600" algn="l">
              <a:lnSpc>
                <a:spcPct val="90000"/>
              </a:lnSpc>
              <a:spcBef>
                <a:spcPts val="500"/>
              </a:spcBef>
              <a:spcAft>
                <a:spcPts val="0"/>
              </a:spcAft>
              <a:buClr>
                <a:schemeClr val="dk1"/>
              </a:buClr>
              <a:buSzPts val="1000"/>
              <a:buNone/>
              <a:defRPr sz="1000" dirty="0"/>
            </a:lvl8pPr>
            <a:lvl9pPr marL="4114800" lvl="8" indent="-228600" algn="l">
              <a:lnSpc>
                <a:spcPct val="90000"/>
              </a:lnSpc>
              <a:spcBef>
                <a:spcPts val="500"/>
              </a:spcBef>
              <a:spcAft>
                <a:spcPts val="0"/>
              </a:spcAft>
              <a:buClr>
                <a:schemeClr val="dk1"/>
              </a:buClr>
              <a:buSzPts val="1000"/>
              <a:buNone/>
              <a:defRPr sz="1000" dirty="0"/>
            </a:lvl9pPr>
          </a:lstStyle>
          <a:p>
            <a:r>
              <a:rPr lang="en-US" dirty="0"/>
              <a:t>Click to edit Master text styles</a:t>
            </a:r>
          </a:p>
        </p:txBody>
      </p:sp>
      <p:sp>
        <p:nvSpPr>
          <p:cNvPr id="69" name="Google Shape;69;p41"/>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6441964A-2C9F-482C-9DC8-77759A4E5FF5}" type="datetime1">
              <a:rPr lang="en-US" dirty="0"/>
              <a:t>7/3/2025</a:t>
            </a:fld>
            <a:endParaRPr lang="en-US" dirty="0"/>
          </a:p>
        </p:txBody>
      </p:sp>
      <p:sp>
        <p:nvSpPr>
          <p:cNvPr id="70" name="Google Shape;70;p41"/>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71" name="Google Shape;71;p41"/>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72" name="Google Shape;72;p41"/>
          <p:cNvSpPr>
            <a:spLocks noGrp="1"/>
          </p:cNvSpPr>
          <p:nvPr>
            <p:ph type="title"/>
          </p:nvPr>
        </p:nvSpPr>
        <p:spPr bwMode="white">
          <a:xfrm>
            <a:off x="685800" y="648686"/>
            <a:ext cx="3606800" cy="640080"/>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cxnSp>
        <p:nvCxnSpPr>
          <p:cNvPr id="73" name="Google Shape;73;p41"/>
          <p:cNvCxnSpPr/>
          <p:nvPr/>
        </p:nvCxnSpPr>
        <p:spPr bwMode="white">
          <a:xfrm>
            <a:off x="4737894" y="0"/>
            <a:ext cx="0" cy="6172198"/>
          </a:xfrm>
          <a:prstGeom prst="straightConnector1">
            <a:avLst/>
          </a:prstGeom>
          <a:noFill/>
          <a:ln w="12700" cap="flat">
            <a:solidFill>
              <a:schemeClr val="lt2"/>
            </a:solidFill>
            <a:prstDash val="solid"/>
            <a:miter/>
            <a:headEnd type="none" w="sm" len="sm"/>
            <a:tailEnd type="none" w="sm" len="sm"/>
          </a:ln>
        </p:spPr>
      </p:cxnSp>
      <p:cxnSp>
        <p:nvCxnSpPr>
          <p:cNvPr id="9" name="Straight Connector 8"/>
          <p:cNvCxnSpPr/>
          <p:nvPr/>
        </p:nvCxnSpPr>
        <p:spPr bwMode="white">
          <a:xfrm>
            <a:off x="4737894" y="0"/>
            <a:ext cx="0" cy="61721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 name="Straight Connector 1"/>
          <p:cNvCxnSpPr/>
          <p:nvPr/>
        </p:nvCxnSpPr>
        <p:spPr bwMode="white">
          <a:xfrm>
            <a:off x="4737894" y="0"/>
            <a:ext cx="0" cy="61721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75" name="Google Shape;75;p42"/>
          <p:cNvSpPr>
            <a:spLocks noGrp="1"/>
          </p:cNvSpPr>
          <p:nvPr>
            <p:ph type="body" idx="1"/>
          </p:nvPr>
        </p:nvSpPr>
        <p:spPr bwMode="white">
          <a:xfrm>
            <a:off x="685801" y="1600200"/>
            <a:ext cx="5067299" cy="795851"/>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dk1"/>
              </a:buClr>
              <a:buSzPts val="1600"/>
              <a:buNone/>
              <a:defRPr sz="1600" b="0" i="0" dirty="0">
                <a:latin typeface="Open Sans"/>
                <a:ea typeface="Open Sans"/>
                <a:cs typeface="Open Sans"/>
                <a:sym typeface="Lato Black"/>
              </a:defRPr>
            </a:lvl1pPr>
            <a:lvl2pPr marL="914400" lvl="1" indent="-228600" algn="l">
              <a:lnSpc>
                <a:spcPct val="130000"/>
              </a:lnSpc>
              <a:spcBef>
                <a:spcPts val="600"/>
              </a:spcBef>
              <a:spcAft>
                <a:spcPts val="0"/>
              </a:spcAft>
              <a:buClr>
                <a:schemeClr val="dk1"/>
              </a:buClr>
              <a:buSzPts val="2000"/>
              <a:buNone/>
              <a:defRPr sz="2000" b="1" dirty="0"/>
            </a:lvl2pPr>
            <a:lvl3pPr marL="1371600" lvl="2" indent="-228600" algn="l">
              <a:lnSpc>
                <a:spcPct val="130000"/>
              </a:lnSpc>
              <a:spcBef>
                <a:spcPts val="600"/>
              </a:spcBef>
              <a:spcAft>
                <a:spcPts val="0"/>
              </a:spcAft>
              <a:buClr>
                <a:schemeClr val="dk1"/>
              </a:buClr>
              <a:buSzPts val="1800"/>
              <a:buNone/>
              <a:defRPr sz="1800" b="1" dirty="0"/>
            </a:lvl3pPr>
            <a:lvl4pPr marL="1828800" lvl="3" indent="-228600" algn="l">
              <a:lnSpc>
                <a:spcPct val="130000"/>
              </a:lnSpc>
              <a:spcBef>
                <a:spcPts val="600"/>
              </a:spcBef>
              <a:spcAft>
                <a:spcPts val="0"/>
              </a:spcAft>
              <a:buClr>
                <a:schemeClr val="dk1"/>
              </a:buClr>
              <a:buSzPts val="1600"/>
              <a:buNone/>
              <a:defRPr sz="1600" b="1" dirty="0"/>
            </a:lvl4pPr>
            <a:lvl5pPr marL="2286000" lvl="4" indent="-228600" algn="l">
              <a:lnSpc>
                <a:spcPct val="130000"/>
              </a:lnSpc>
              <a:spcBef>
                <a:spcPts val="600"/>
              </a:spcBef>
              <a:spcAft>
                <a:spcPts val="0"/>
              </a:spcAft>
              <a:buClr>
                <a:schemeClr val="dk1"/>
              </a:buClr>
              <a:buSzPts val="1600"/>
              <a:buNone/>
              <a:defRPr sz="1600" b="1" dirty="0"/>
            </a:lvl5pPr>
            <a:lvl6pPr marL="2743200" lvl="5" indent="-228600" algn="l">
              <a:lnSpc>
                <a:spcPct val="90000"/>
              </a:lnSpc>
              <a:spcBef>
                <a:spcPts val="500"/>
              </a:spcBef>
              <a:spcAft>
                <a:spcPts val="0"/>
              </a:spcAft>
              <a:buClr>
                <a:schemeClr val="dk1"/>
              </a:buClr>
              <a:buSzPts val="1600"/>
              <a:buNone/>
              <a:defRPr sz="1600" b="1" dirty="0"/>
            </a:lvl6pPr>
            <a:lvl7pPr marL="3200400" lvl="6" indent="-228600" algn="l">
              <a:lnSpc>
                <a:spcPct val="90000"/>
              </a:lnSpc>
              <a:spcBef>
                <a:spcPts val="500"/>
              </a:spcBef>
              <a:spcAft>
                <a:spcPts val="0"/>
              </a:spcAft>
              <a:buClr>
                <a:schemeClr val="dk1"/>
              </a:buClr>
              <a:buSzPts val="1600"/>
              <a:buNone/>
              <a:defRPr sz="1600" b="1" dirty="0"/>
            </a:lvl7pPr>
            <a:lvl8pPr marL="3657600" lvl="7" indent="-228600" algn="l">
              <a:lnSpc>
                <a:spcPct val="90000"/>
              </a:lnSpc>
              <a:spcBef>
                <a:spcPts val="500"/>
              </a:spcBef>
              <a:spcAft>
                <a:spcPts val="0"/>
              </a:spcAft>
              <a:buClr>
                <a:schemeClr val="dk1"/>
              </a:buClr>
              <a:buSzPts val="1600"/>
              <a:buNone/>
              <a:defRPr sz="1600" b="1" dirty="0"/>
            </a:lvl8pPr>
            <a:lvl9pPr marL="4114800" lvl="8" indent="-228600" algn="l">
              <a:lnSpc>
                <a:spcPct val="90000"/>
              </a:lnSpc>
              <a:spcBef>
                <a:spcPts val="500"/>
              </a:spcBef>
              <a:spcAft>
                <a:spcPts val="0"/>
              </a:spcAft>
              <a:buClr>
                <a:schemeClr val="dk1"/>
              </a:buClr>
              <a:buSzPts val="1600"/>
              <a:buNone/>
              <a:defRPr sz="1600" b="1" dirty="0"/>
            </a:lvl9pPr>
          </a:lstStyle>
          <a:p>
            <a:r>
              <a:rPr lang="en-US" dirty="0"/>
              <a:t>Click to edit Master text styles</a:t>
            </a:r>
          </a:p>
        </p:txBody>
      </p:sp>
      <p:sp>
        <p:nvSpPr>
          <p:cNvPr id="76" name="Google Shape;76;p42"/>
          <p:cNvSpPr>
            <a:spLocks noGrp="1"/>
          </p:cNvSpPr>
          <p:nvPr>
            <p:ph type="body" idx="2"/>
          </p:nvPr>
        </p:nvSpPr>
        <p:spPr bwMode="white">
          <a:xfrm>
            <a:off x="685801" y="2514599"/>
            <a:ext cx="5067299" cy="3675063"/>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77" name="Google Shape;77;p42"/>
          <p:cNvSpPr>
            <a:spLocks noGrp="1"/>
          </p:cNvSpPr>
          <p:nvPr>
            <p:ph type="body" idx="3"/>
          </p:nvPr>
        </p:nvSpPr>
        <p:spPr bwMode="white">
          <a:xfrm>
            <a:off x="6438900" y="1600200"/>
            <a:ext cx="5045074" cy="795851"/>
          </a:xfrm>
          <a:prstGeom prst="rect">
            <a:avLst/>
          </a:prstGeom>
          <a:noFill/>
          <a:ln>
            <a:noFill/>
            <a:headEnd type="none"/>
            <a:tailEnd type="none"/>
          </a:ln>
        </p:spPr>
        <p:txBody>
          <a:bodyPr wrap="square" lIns="0" tIns="0" rIns="0" bIns="0" anchor="t">
            <a:noAutofit/>
          </a:bodyPr>
          <a:lstStyle>
            <a:lvl1pPr marL="457200" indent="-228600" algn="l">
              <a:lnSpc>
                <a:spcPct val="100000"/>
              </a:lnSpc>
              <a:spcBef>
                <a:spcPts val="0"/>
              </a:spcBef>
              <a:spcAft>
                <a:spcPts val="0"/>
              </a:spcAft>
              <a:buClr>
                <a:schemeClr val="dk1"/>
              </a:buClr>
              <a:buSzPts val="1600"/>
              <a:buNone/>
              <a:defRPr sz="1600" b="0" i="0" dirty="0">
                <a:latin typeface="Open Sans"/>
                <a:ea typeface="Open Sans"/>
                <a:cs typeface="Open Sans"/>
                <a:sym typeface="Lato Black"/>
              </a:defRPr>
            </a:lvl1pPr>
            <a:lvl2pPr marL="914400" lvl="1" indent="-228600" algn="l">
              <a:lnSpc>
                <a:spcPct val="130000"/>
              </a:lnSpc>
              <a:spcBef>
                <a:spcPts val="600"/>
              </a:spcBef>
              <a:spcAft>
                <a:spcPts val="0"/>
              </a:spcAft>
              <a:buClr>
                <a:schemeClr val="dk1"/>
              </a:buClr>
              <a:buSzPts val="2000"/>
              <a:buNone/>
              <a:defRPr sz="2000" b="1" dirty="0"/>
            </a:lvl2pPr>
            <a:lvl3pPr marL="1371600" lvl="2" indent="-228600" algn="l">
              <a:lnSpc>
                <a:spcPct val="130000"/>
              </a:lnSpc>
              <a:spcBef>
                <a:spcPts val="600"/>
              </a:spcBef>
              <a:spcAft>
                <a:spcPts val="0"/>
              </a:spcAft>
              <a:buClr>
                <a:schemeClr val="dk1"/>
              </a:buClr>
              <a:buSzPts val="1800"/>
              <a:buNone/>
              <a:defRPr sz="1800" b="1" dirty="0"/>
            </a:lvl3pPr>
            <a:lvl4pPr marL="1828800" lvl="3" indent="-228600" algn="l">
              <a:lnSpc>
                <a:spcPct val="130000"/>
              </a:lnSpc>
              <a:spcBef>
                <a:spcPts val="600"/>
              </a:spcBef>
              <a:spcAft>
                <a:spcPts val="0"/>
              </a:spcAft>
              <a:buClr>
                <a:schemeClr val="dk1"/>
              </a:buClr>
              <a:buSzPts val="1600"/>
              <a:buNone/>
              <a:defRPr sz="1600" b="1" dirty="0"/>
            </a:lvl4pPr>
            <a:lvl5pPr marL="2286000" lvl="4" indent="-228600" algn="l">
              <a:lnSpc>
                <a:spcPct val="130000"/>
              </a:lnSpc>
              <a:spcBef>
                <a:spcPts val="600"/>
              </a:spcBef>
              <a:spcAft>
                <a:spcPts val="0"/>
              </a:spcAft>
              <a:buClr>
                <a:schemeClr val="dk1"/>
              </a:buClr>
              <a:buSzPts val="1600"/>
              <a:buNone/>
              <a:defRPr sz="1600" b="1" dirty="0"/>
            </a:lvl5pPr>
            <a:lvl6pPr marL="2743200" lvl="5" indent="-228600" algn="l">
              <a:lnSpc>
                <a:spcPct val="90000"/>
              </a:lnSpc>
              <a:spcBef>
                <a:spcPts val="500"/>
              </a:spcBef>
              <a:spcAft>
                <a:spcPts val="0"/>
              </a:spcAft>
              <a:buClr>
                <a:schemeClr val="dk1"/>
              </a:buClr>
              <a:buSzPts val="1600"/>
              <a:buNone/>
              <a:defRPr sz="1600" b="1" dirty="0"/>
            </a:lvl6pPr>
            <a:lvl7pPr marL="3200400" lvl="6" indent="-228600" algn="l">
              <a:lnSpc>
                <a:spcPct val="90000"/>
              </a:lnSpc>
              <a:spcBef>
                <a:spcPts val="500"/>
              </a:spcBef>
              <a:spcAft>
                <a:spcPts val="0"/>
              </a:spcAft>
              <a:buClr>
                <a:schemeClr val="dk1"/>
              </a:buClr>
              <a:buSzPts val="1600"/>
              <a:buNone/>
              <a:defRPr sz="1600" b="1" dirty="0"/>
            </a:lvl7pPr>
            <a:lvl8pPr marL="3657600" lvl="7" indent="-228600" algn="l">
              <a:lnSpc>
                <a:spcPct val="90000"/>
              </a:lnSpc>
              <a:spcBef>
                <a:spcPts val="500"/>
              </a:spcBef>
              <a:spcAft>
                <a:spcPts val="0"/>
              </a:spcAft>
              <a:buClr>
                <a:schemeClr val="dk1"/>
              </a:buClr>
              <a:buSzPts val="1600"/>
              <a:buNone/>
              <a:defRPr sz="1600" b="1" dirty="0"/>
            </a:lvl8pPr>
            <a:lvl9pPr marL="4114800" lvl="8" indent="-228600" algn="l">
              <a:lnSpc>
                <a:spcPct val="90000"/>
              </a:lnSpc>
              <a:spcBef>
                <a:spcPts val="500"/>
              </a:spcBef>
              <a:spcAft>
                <a:spcPts val="0"/>
              </a:spcAft>
              <a:buClr>
                <a:schemeClr val="dk1"/>
              </a:buClr>
              <a:buSzPts val="1600"/>
              <a:buNone/>
              <a:defRPr sz="1600" b="1" dirty="0"/>
            </a:lvl9pPr>
          </a:lstStyle>
          <a:p>
            <a:r>
              <a:rPr lang="en-US" dirty="0"/>
              <a:t>Click to edit Master text styles</a:t>
            </a:r>
          </a:p>
        </p:txBody>
      </p:sp>
      <p:sp>
        <p:nvSpPr>
          <p:cNvPr id="78" name="Google Shape;78;p42"/>
          <p:cNvSpPr>
            <a:spLocks noGrp="1"/>
          </p:cNvSpPr>
          <p:nvPr>
            <p:ph type="body" idx="4"/>
          </p:nvPr>
        </p:nvSpPr>
        <p:spPr bwMode="white">
          <a:xfrm>
            <a:off x="6438900" y="2514599"/>
            <a:ext cx="5045074" cy="3675063"/>
          </a:xfrm>
          <a:prstGeom prst="rect">
            <a:avLst/>
          </a:prstGeom>
          <a:noFill/>
          <a:ln>
            <a:noFill/>
            <a:headEnd type="none"/>
            <a:tailEnd type="none"/>
          </a:ln>
        </p:spPr>
        <p:txBody>
          <a:bodyPr wrap="square" lIns="0" tIns="0" rIns="0" bIns="0" anchor="t">
            <a:noAutofit/>
          </a:bodyPr>
          <a:lstStyle>
            <a:lvl1pPr marL="457200" indent="-342900" algn="l">
              <a:lnSpc>
                <a:spcPct val="130000"/>
              </a:lnSpc>
              <a:spcBef>
                <a:spcPts val="1200"/>
              </a:spcBef>
              <a:spcAft>
                <a:spcPts val="0"/>
              </a:spcAft>
              <a:buClr>
                <a:schemeClr val="dk1"/>
              </a:buClr>
              <a:buSzPts val="18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79" name="Google Shape;79;p42"/>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186795C3-54DB-416B-A0EB-4F51232B26E9}" type="datetime1">
              <a:rPr lang="en-US" dirty="0"/>
              <a:t>7/3/2025</a:t>
            </a:fld>
            <a:endParaRPr lang="en-US" dirty="0"/>
          </a:p>
        </p:txBody>
      </p:sp>
      <p:sp>
        <p:nvSpPr>
          <p:cNvPr id="80" name="Google Shape;80;p42"/>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81" name="Google Shape;81;p42"/>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
        <p:nvSpPr>
          <p:cNvPr id="82" name="Google Shape;82;p42"/>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cxnSp>
        <p:nvCxnSpPr>
          <p:cNvPr id="83" name="Google Shape;83;p42"/>
          <p:cNvCxnSpPr/>
          <p:nvPr/>
        </p:nvCxnSpPr>
        <p:spPr bwMode="white">
          <a:xfrm>
            <a:off x="6096000" y="1600200"/>
            <a:ext cx="0" cy="4571998"/>
          </a:xfrm>
          <a:prstGeom prst="straightConnector1">
            <a:avLst/>
          </a:prstGeom>
          <a:noFill/>
          <a:ln w="12700" cap="flat">
            <a:solidFill>
              <a:schemeClr val="lt2"/>
            </a:solidFill>
            <a:prstDash val="solid"/>
            <a:miter/>
            <a:headEnd type="none" w="sm" len="sm"/>
            <a:tailEnd type="none" w="sm" len="sm"/>
          </a:ln>
        </p:spPr>
      </p:cxnSp>
      <p:cxnSp>
        <p:nvCxnSpPr>
          <p:cNvPr id="11" name="Straight Connector 10"/>
          <p:cNvCxnSpPr/>
          <p:nvPr/>
        </p:nvCxnSpPr>
        <p:spPr bwMode="white">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 name="Straight Connector 1"/>
          <p:cNvCxnSpPr/>
          <p:nvPr/>
        </p:nvCxnSpPr>
        <p:spPr bwMode="white">
          <a:xfrm>
            <a:off x="6096000" y="1600200"/>
            <a:ext cx="0" cy="4571998"/>
          </a:xfrm>
          <a:prstGeom prst="line">
            <a:avLst/>
          </a:prstGeom>
          <a:ln w="12700" cap="flat">
            <a:solidFill>
              <a:schemeClr val="dk2"/>
            </a:solidFill>
            <a:headEnd type="none"/>
            <a:tailEnd type="none"/>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85" name="Google Shape;85;p43"/>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a:lnSpc>
                <a:spcPct val="90000"/>
              </a:lnSpc>
              <a:spcBef>
                <a:spcPts val="0"/>
              </a:spcBef>
              <a:spcAft>
                <a:spcPts val="0"/>
              </a:spcAft>
              <a:buClr>
                <a:schemeClr val="dk1"/>
              </a:buClr>
              <a:buSzPts val="1800"/>
              <a:buNone/>
              <a:defRPr b="0" i="0" dirty="0">
                <a:latin typeface="Open Sans"/>
                <a:ea typeface="Open Sans"/>
                <a:cs typeface="Open Sans"/>
              </a:defRPr>
            </a:lvl1pPr>
            <a:lvl2pPr lvl="1">
              <a:spcBef>
                <a:spcPts val="0"/>
              </a:spcBef>
              <a:spcAft>
                <a:spcPts val="0"/>
              </a:spcAft>
              <a:buSzPts val="1400"/>
              <a:buNone/>
            </a:lvl2pPr>
            <a:lvl3pPr lvl="2">
              <a:spcBef>
                <a:spcPts val="0"/>
              </a:spcBef>
              <a:spcAft>
                <a:spcPts val="0"/>
              </a:spcAft>
              <a:buSzPts val="1400"/>
              <a:buNone/>
            </a:lvl3pPr>
            <a:lvl4pPr lvl="3">
              <a:spcBef>
                <a:spcPts val="0"/>
              </a:spcBef>
              <a:spcAft>
                <a:spcPts val="0"/>
              </a:spcAft>
              <a:buSzPts val="1400"/>
              <a:buNone/>
            </a:lvl4pPr>
            <a:lvl5pPr lvl="4">
              <a:spcBef>
                <a:spcPts val="0"/>
              </a:spcBef>
              <a:spcAft>
                <a:spcPts val="0"/>
              </a:spcAft>
              <a:buSzPts val="1400"/>
              <a:buNone/>
            </a:lvl5pPr>
            <a:lvl6pPr lvl="5">
              <a:spcBef>
                <a:spcPts val="0"/>
              </a:spcBef>
              <a:spcAft>
                <a:spcPts val="0"/>
              </a:spcAft>
              <a:buSzPts val="1400"/>
              <a:buNone/>
            </a:lvl6pPr>
            <a:lvl7pPr lvl="6">
              <a:spcBef>
                <a:spcPts val="0"/>
              </a:spcBef>
              <a:spcAft>
                <a:spcPts val="0"/>
              </a:spcAft>
              <a:buSzPts val="1400"/>
              <a:buNone/>
            </a:lvl7pPr>
            <a:lvl8pPr lvl="7">
              <a:spcBef>
                <a:spcPts val="0"/>
              </a:spcBef>
              <a:spcAft>
                <a:spcPts val="0"/>
              </a:spcAft>
              <a:buSzPts val="1400"/>
              <a:buNone/>
            </a:lvl8pPr>
            <a:lvl9pPr lvl="8">
              <a:spcBef>
                <a:spcPts val="0"/>
              </a:spcBef>
              <a:spcAft>
                <a:spcPts val="0"/>
              </a:spcAft>
              <a:buSzPts val="1400"/>
              <a:buNone/>
            </a:lvl9pPr>
          </a:lstStyle>
          <a:p>
            <a:r>
              <a:rPr lang="en-US" dirty="0"/>
              <a:t>Click to edit Master title style</a:t>
            </a:r>
            <a:endParaRPr dirty="0"/>
          </a:p>
        </p:txBody>
      </p:sp>
      <p:sp>
        <p:nvSpPr>
          <p:cNvPr id="86" name="Google Shape;86;p43"/>
          <p:cNvSpPr>
            <a:spLocks noGrp="1"/>
          </p:cNvSpPr>
          <p:nvPr>
            <p:ph type="body" idx="1"/>
          </p:nvPr>
        </p:nvSpPr>
        <p:spPr bwMode="white">
          <a:xfrm>
            <a:off x="685799" y="1600201"/>
            <a:ext cx="10820399" cy="4576762"/>
          </a:xfrm>
          <a:prstGeom prst="rect">
            <a:avLst/>
          </a:prstGeom>
          <a:noFill/>
          <a:ln>
            <a:noFill/>
            <a:headEnd type="none"/>
            <a:tailEnd type="none"/>
          </a:ln>
        </p:spPr>
        <p:txBody>
          <a:bodyPr wrap="square" lIns="0" tIns="0" rIns="0" bIns="0" anchor="t">
            <a:noAutofit/>
          </a:bodyPr>
          <a:lstStyle>
            <a:lvl1pPr marL="457200" indent="-292100" algn="l">
              <a:lnSpc>
                <a:spcPct val="130000"/>
              </a:lnSpc>
              <a:spcBef>
                <a:spcPts val="1200"/>
              </a:spcBef>
              <a:spcAft>
                <a:spcPts val="0"/>
              </a:spcAft>
              <a:buClr>
                <a:schemeClr val="dk1"/>
              </a:buClr>
              <a:buSzPts val="1000"/>
              <a:buChar char="•"/>
              <a:defRPr b="0" i="0" dirty="0">
                <a:latin typeface="Open Sans"/>
                <a:ea typeface="Open Sans"/>
                <a:cs typeface="Open Sans"/>
              </a:defRPr>
            </a:lvl1pPr>
            <a:lvl2pPr marL="914400" lvl="1" indent="-342900" algn="l">
              <a:lnSpc>
                <a:spcPct val="130000"/>
              </a:lnSpc>
              <a:spcBef>
                <a:spcPts val="600"/>
              </a:spcBef>
              <a:spcAft>
                <a:spcPts val="0"/>
              </a:spcAft>
              <a:buClr>
                <a:schemeClr val="dk1"/>
              </a:buClr>
              <a:buSzPts val="1800"/>
              <a:buChar char="−"/>
            </a:lvl2pPr>
            <a:lvl3pPr marL="1371600" lvl="2" indent="-342900" algn="l">
              <a:lnSpc>
                <a:spcPct val="130000"/>
              </a:lnSpc>
              <a:spcBef>
                <a:spcPts val="600"/>
              </a:spcBef>
              <a:spcAft>
                <a:spcPts val="0"/>
              </a:spcAft>
              <a:buClr>
                <a:schemeClr val="dk1"/>
              </a:buClr>
              <a:buSzPts val="1800"/>
              <a:buChar char="−"/>
            </a:lvl3pPr>
            <a:lvl4pPr marL="1828800" lvl="3" indent="-342900" algn="l">
              <a:lnSpc>
                <a:spcPct val="130000"/>
              </a:lnSpc>
              <a:spcBef>
                <a:spcPts val="600"/>
              </a:spcBef>
              <a:spcAft>
                <a:spcPts val="0"/>
              </a:spcAft>
              <a:buClr>
                <a:schemeClr val="dk1"/>
              </a:buClr>
              <a:buSzPts val="1800"/>
              <a:buChar char="−"/>
            </a:lvl4pPr>
            <a:lvl5pPr marL="2286000" lvl="4" indent="-342900" algn="l">
              <a:lnSpc>
                <a:spcPct val="130000"/>
              </a:lnSpc>
              <a:spcBef>
                <a:spcPts val="600"/>
              </a:spcBef>
              <a:spcAft>
                <a:spcPts val="0"/>
              </a:spcAft>
              <a:buClr>
                <a:schemeClr val="dk1"/>
              </a:buClr>
              <a:buSzPts val="1800"/>
              <a:buChar char="−"/>
            </a:lvl5pPr>
            <a:lvl6pPr marL="2743200" lvl="5" indent="-342900" algn="l">
              <a:lnSpc>
                <a:spcPct val="90000"/>
              </a:lnSpc>
              <a:spcBef>
                <a:spcPts val="500"/>
              </a:spcBef>
              <a:spcAft>
                <a:spcPts val="0"/>
              </a:spcAft>
              <a:buClr>
                <a:schemeClr val="dk1"/>
              </a:buClr>
              <a:buSzPts val="1800"/>
              <a:buChar char="•"/>
            </a:lvl6pPr>
            <a:lvl7pPr marL="3200400" lvl="6" indent="-342900" algn="l">
              <a:lnSpc>
                <a:spcPct val="90000"/>
              </a:lnSpc>
              <a:spcBef>
                <a:spcPts val="500"/>
              </a:spcBef>
              <a:spcAft>
                <a:spcPts val="0"/>
              </a:spcAft>
              <a:buClr>
                <a:schemeClr val="dk1"/>
              </a:buClr>
              <a:buSzPts val="1800"/>
              <a:buChar char="•"/>
            </a:lvl7pPr>
            <a:lvl8pPr marL="3657600" lvl="7" indent="-342900" algn="l">
              <a:lnSpc>
                <a:spcPct val="90000"/>
              </a:lnSpc>
              <a:spcBef>
                <a:spcPts val="500"/>
              </a:spcBef>
              <a:spcAft>
                <a:spcPts val="0"/>
              </a:spcAft>
              <a:buClr>
                <a:schemeClr val="dk1"/>
              </a:buClr>
              <a:buSzPts val="1800"/>
              <a:buChar char="•"/>
            </a:lvl8pPr>
            <a:lvl9pPr marL="4114800" lvl="8" indent="-342900" algn="l">
              <a:lnSpc>
                <a:spcPct val="90000"/>
              </a:lnSpc>
              <a:spcBef>
                <a:spcPts val="500"/>
              </a:spcBef>
              <a:spcAft>
                <a:spcPts val="0"/>
              </a:spcAft>
              <a:buClr>
                <a:schemeClr val="dk1"/>
              </a:buClr>
              <a:buSzPts val="1800"/>
              <a:buChar char="•"/>
            </a:lvl9pPr>
          </a:lstStyle>
          <a:p>
            <a:r>
              <a:rPr lang="en-US" dirty="0"/>
              <a:t>Click to edit Master text styles</a:t>
            </a:r>
          </a:p>
        </p:txBody>
      </p:sp>
      <p:sp>
        <p:nvSpPr>
          <p:cNvPr id="87" name="Google Shape;87;p43"/>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fld id="{675422CD-EACF-4D91-99E5-FBC9D88AB4C5}" type="datetime1">
              <a:rPr lang="en-US" dirty="0"/>
              <a:t>7/3/2025</a:t>
            </a:fld>
            <a:endParaRPr lang="en-US" dirty="0"/>
          </a:p>
        </p:txBody>
      </p:sp>
      <p:sp>
        <p:nvSpPr>
          <p:cNvPr id="88" name="Google Shape;88;p43"/>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a:spcBef>
                <a:spcPts val="0"/>
              </a:spcBef>
              <a:spcAft>
                <a:spcPts val="0"/>
              </a:spcAft>
              <a:buSzPts val="1400"/>
              <a:buNone/>
            </a:lvl1pPr>
            <a:lvl2pPr lvl="1" algn="l">
              <a:spcBef>
                <a:spcPts val="0"/>
              </a:spcBef>
              <a:spcAft>
                <a:spcPts val="0"/>
              </a:spcAft>
              <a:buSzPts val="1400"/>
              <a:buNone/>
            </a:lvl2pPr>
            <a:lvl3pPr lvl="2" algn="l">
              <a:spcBef>
                <a:spcPts val="0"/>
              </a:spcBef>
              <a:spcAft>
                <a:spcPts val="0"/>
              </a:spcAft>
              <a:buSzPts val="1400"/>
              <a:buNone/>
            </a:lvl3pPr>
            <a:lvl4pPr lvl="3" algn="l">
              <a:spcBef>
                <a:spcPts val="0"/>
              </a:spcBef>
              <a:spcAft>
                <a:spcPts val="0"/>
              </a:spcAft>
              <a:buSzPts val="1400"/>
              <a:buNone/>
            </a:lvl4pPr>
            <a:lvl5pPr lvl="4" algn="l">
              <a:spcBef>
                <a:spcPts val="0"/>
              </a:spcBef>
              <a:spcAft>
                <a:spcPts val="0"/>
              </a:spcAft>
              <a:buSzPts val="1400"/>
              <a:buNone/>
            </a:lvl5pPr>
            <a:lvl6pPr lvl="5" algn="l">
              <a:spcBef>
                <a:spcPts val="0"/>
              </a:spcBef>
              <a:spcAft>
                <a:spcPts val="0"/>
              </a:spcAft>
              <a:buSzPts val="1400"/>
              <a:buNone/>
            </a:lvl6pPr>
            <a:lvl7pPr lvl="6" algn="l">
              <a:spcBef>
                <a:spcPts val="0"/>
              </a:spcBef>
              <a:spcAft>
                <a:spcPts val="0"/>
              </a:spcAft>
              <a:buSzPts val="1400"/>
              <a:buNone/>
            </a:lvl7pPr>
            <a:lvl8pPr lvl="7" algn="l">
              <a:spcBef>
                <a:spcPts val="0"/>
              </a:spcBef>
              <a:spcAft>
                <a:spcPts val="0"/>
              </a:spcAft>
              <a:buSzPts val="1400"/>
              <a:buNone/>
            </a:lvl8pPr>
            <a:lvl9pPr lvl="8" algn="l">
              <a:spcBef>
                <a:spcPts val="0"/>
              </a:spcBef>
              <a:spcAft>
                <a:spcPts val="0"/>
              </a:spcAft>
              <a:buSzPts val="1400"/>
              <a:buNone/>
            </a:lvl9pPr>
          </a:lstStyle>
          <a:p>
            <a:endParaRPr lang="en-US" dirty="0"/>
          </a:p>
        </p:txBody>
      </p:sp>
      <p:sp>
        <p:nvSpPr>
          <p:cNvPr id="89" name="Google Shape;89;p43"/>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a:spcBef>
                <a:spcPts val="0"/>
              </a:spcBef>
              <a:buNone/>
            </a:lvl1pPr>
            <a:lvl2pPr marL="0" lvl="1" indent="0" algn="ctr">
              <a:spcBef>
                <a:spcPts val="0"/>
              </a:spcBef>
              <a:buNone/>
            </a:lvl2pPr>
            <a:lvl3pPr marL="0" lvl="2" indent="0" algn="ctr">
              <a:spcBef>
                <a:spcPts val="0"/>
              </a:spcBef>
              <a:buNone/>
            </a:lvl3pPr>
            <a:lvl4pPr marL="0" lvl="3" indent="0" algn="ctr">
              <a:spcBef>
                <a:spcPts val="0"/>
              </a:spcBef>
              <a:buNone/>
            </a:lvl4pPr>
            <a:lvl5pPr marL="0" lvl="4" indent="0" algn="ctr">
              <a:spcBef>
                <a:spcPts val="0"/>
              </a:spcBef>
              <a:buNone/>
            </a:lvl5pPr>
            <a:lvl6pPr marL="0" lvl="5" indent="0" algn="ctr">
              <a:spcBef>
                <a:spcPts val="0"/>
              </a:spcBef>
              <a:buNone/>
            </a:lvl6pPr>
            <a:lvl7pPr marL="0" lvl="6" indent="0" algn="ctr">
              <a:spcBef>
                <a:spcPts val="0"/>
              </a:spcBef>
              <a:buNone/>
            </a:lvl7pPr>
            <a:lvl8pPr marL="0" lvl="7" indent="0" algn="ctr">
              <a:spcBef>
                <a:spcPts val="0"/>
              </a:spcBef>
              <a:buNone/>
            </a:lvl8pPr>
            <a:lvl9pPr marL="0" lvl="8" indent="0" algn="ctr">
              <a:spcBef>
                <a:spcPts val="0"/>
              </a:spcBef>
              <a:buNone/>
            </a:lvl9pPr>
          </a:lstStyle>
          <a:p>
            <a:fld id="{4737D6AF-2FA5-476A-AF60-7A8CDF2E2DFB}"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Google Shape;10;p34"/>
          <p:cNvSpPr>
            <a:spLocks noGrp="1"/>
          </p:cNvSpPr>
          <p:nvPr>
            <p:ph type="title"/>
          </p:nvPr>
        </p:nvSpPr>
        <p:spPr bwMode="white">
          <a:xfrm>
            <a:off x="685800" y="648686"/>
            <a:ext cx="10820400" cy="638832"/>
          </a:xfrm>
          <a:prstGeom prst="rect">
            <a:avLst/>
          </a:prstGeom>
          <a:noFill/>
          <a:ln>
            <a:noFill/>
            <a:headEnd type="none"/>
            <a:tailEnd type="none"/>
          </a:ln>
        </p:spPr>
        <p:txBody>
          <a:bodyPr wrap="square" lIns="0" tIns="0" rIns="0" bIns="0" anchor="t">
            <a:noAutofit/>
          </a:bodyPr>
          <a:lstStyle>
            <a:lvl1pPr algn="l" rtl="0">
              <a:lnSpc>
                <a:spcPct val="90000"/>
              </a:lnSpc>
              <a:spcBef>
                <a:spcPts val="0"/>
              </a:spcBef>
              <a:spcAft>
                <a:spcPts val="0"/>
              </a:spcAft>
              <a:buClr>
                <a:schemeClr val="tx1"/>
              </a:buClr>
              <a:buSzPts val="2400"/>
              <a:buFont typeface="Lato Black"/>
              <a:buNone/>
              <a:defRPr sz="2400" b="0" i="0" u="none" dirty="0">
                <a:solidFill>
                  <a:schemeClr val="tx1"/>
                </a:solidFill>
                <a:latin typeface="Lato Black"/>
                <a:ea typeface="Lato Black"/>
                <a:cs typeface="Lato Black"/>
                <a:sym typeface="Lato Black"/>
              </a:defRPr>
            </a:lvl1pPr>
            <a:lvl2pPr lvl="1">
              <a:spcBef>
                <a:spcPts val="0"/>
              </a:spcBef>
              <a:spcAft>
                <a:spcPts val="0"/>
              </a:spcAft>
              <a:buSzPts val="1400"/>
              <a:buNone/>
              <a:defRPr sz="1800" dirty="0"/>
            </a:lvl2pPr>
            <a:lvl3pPr lvl="2">
              <a:spcBef>
                <a:spcPts val="0"/>
              </a:spcBef>
              <a:spcAft>
                <a:spcPts val="0"/>
              </a:spcAft>
              <a:buSzPts val="1400"/>
              <a:buNone/>
              <a:defRPr sz="1800" dirty="0"/>
            </a:lvl3pPr>
            <a:lvl4pPr lvl="3">
              <a:spcBef>
                <a:spcPts val="0"/>
              </a:spcBef>
              <a:spcAft>
                <a:spcPts val="0"/>
              </a:spcAft>
              <a:buSzPts val="1400"/>
              <a:buNone/>
              <a:defRPr sz="1800" dirty="0"/>
            </a:lvl4pPr>
            <a:lvl5pPr lvl="4">
              <a:spcBef>
                <a:spcPts val="0"/>
              </a:spcBef>
              <a:spcAft>
                <a:spcPts val="0"/>
              </a:spcAft>
              <a:buSzPts val="1400"/>
              <a:buNone/>
              <a:defRPr sz="1800" dirty="0"/>
            </a:lvl5pPr>
            <a:lvl6pPr lvl="5">
              <a:spcBef>
                <a:spcPts val="0"/>
              </a:spcBef>
              <a:spcAft>
                <a:spcPts val="0"/>
              </a:spcAft>
              <a:buSzPts val="1400"/>
              <a:buNone/>
              <a:defRPr sz="1800" dirty="0"/>
            </a:lvl6pPr>
            <a:lvl7pPr lvl="6">
              <a:spcBef>
                <a:spcPts val="0"/>
              </a:spcBef>
              <a:spcAft>
                <a:spcPts val="0"/>
              </a:spcAft>
              <a:buSzPts val="1400"/>
              <a:buNone/>
              <a:defRPr sz="1800" dirty="0"/>
            </a:lvl7pPr>
            <a:lvl8pPr lvl="7">
              <a:spcBef>
                <a:spcPts val="0"/>
              </a:spcBef>
              <a:spcAft>
                <a:spcPts val="0"/>
              </a:spcAft>
              <a:buSzPts val="1400"/>
              <a:buNone/>
              <a:defRPr sz="1800" dirty="0"/>
            </a:lvl8pPr>
            <a:lvl9pPr lvl="8">
              <a:spcBef>
                <a:spcPts val="0"/>
              </a:spcBef>
              <a:spcAft>
                <a:spcPts val="0"/>
              </a:spcAft>
              <a:buSzPts val="1400"/>
              <a:buNone/>
              <a:defRPr sz="1800" dirty="0"/>
            </a:lvl9pPr>
          </a:lstStyle>
          <a:p>
            <a:endParaRPr dirty="0"/>
          </a:p>
        </p:txBody>
      </p:sp>
      <p:sp>
        <p:nvSpPr>
          <p:cNvPr id="11" name="Google Shape;11;p34"/>
          <p:cNvSpPr>
            <a:spLocks noGrp="1"/>
          </p:cNvSpPr>
          <p:nvPr>
            <p:ph type="body" idx="1"/>
          </p:nvPr>
        </p:nvSpPr>
        <p:spPr bwMode="white">
          <a:xfrm>
            <a:off x="685800" y="1600201"/>
            <a:ext cx="10820400" cy="4576762"/>
          </a:xfrm>
          <a:prstGeom prst="rect">
            <a:avLst/>
          </a:prstGeom>
          <a:noFill/>
          <a:ln>
            <a:noFill/>
            <a:headEnd type="none"/>
            <a:tailEnd type="none"/>
          </a:ln>
        </p:spPr>
        <p:txBody>
          <a:bodyPr wrap="square" lIns="0" tIns="0" rIns="0" bIns="0" anchor="t">
            <a:noAutofit/>
          </a:bodyPr>
          <a:lstStyle>
            <a:lvl1pPr marL="457200" indent="-292100" algn="l" rtl="0">
              <a:lnSpc>
                <a:spcPct val="130000"/>
              </a:lnSpc>
              <a:spcBef>
                <a:spcPts val="1200"/>
              </a:spcBef>
              <a:spcAft>
                <a:spcPts val="0"/>
              </a:spcAft>
              <a:buClr>
                <a:schemeClr val="tx1"/>
              </a:buClr>
              <a:buSzPts val="1000"/>
              <a:buFont typeface="Arial"/>
              <a:buChar char="•"/>
              <a:defRPr sz="1000" b="0" i="0" u="none" dirty="0">
                <a:solidFill>
                  <a:schemeClr val="tx1"/>
                </a:solidFill>
                <a:latin typeface="Lato Light"/>
                <a:ea typeface="Lato Light"/>
                <a:cs typeface="Lato Light"/>
                <a:sym typeface="Lato Light"/>
              </a:defRPr>
            </a:lvl1pPr>
            <a:lvl2pPr marL="914400" lvl="1"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2pPr>
            <a:lvl3pPr marL="1371600" lvl="2"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3pPr>
            <a:lvl4pPr marL="1828800" lvl="3"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4pPr>
            <a:lvl5pPr marL="2286000" lvl="4" indent="-292100" algn="l" rtl="0">
              <a:lnSpc>
                <a:spcPct val="130000"/>
              </a:lnSpc>
              <a:spcBef>
                <a:spcPts val="600"/>
              </a:spcBef>
              <a:spcAft>
                <a:spcPts val="0"/>
              </a:spcAft>
              <a:buClr>
                <a:schemeClr val="tx1"/>
              </a:buClr>
              <a:buSzPts val="1000"/>
              <a:buFont typeface="Calibri"/>
              <a:buChar char="−"/>
              <a:defRPr sz="1000" b="0" i="0" u="none" dirty="0">
                <a:solidFill>
                  <a:schemeClr val="tx1"/>
                </a:solidFill>
                <a:latin typeface="Lato Light"/>
                <a:ea typeface="Lato Light"/>
                <a:cs typeface="Lato Light"/>
                <a:sym typeface="Lato Light"/>
              </a:defRPr>
            </a:lvl5pPr>
            <a:lvl6pPr marL="2743200" lvl="5"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6pPr>
            <a:lvl7pPr marL="3200400" lvl="6"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7pPr>
            <a:lvl8pPr marL="3657600" lvl="7"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8pPr>
            <a:lvl9pPr marL="4114800" lvl="8" indent="-342900" algn="l" rtl="0">
              <a:lnSpc>
                <a:spcPct val="90000"/>
              </a:lnSpc>
              <a:spcBef>
                <a:spcPts val="500"/>
              </a:spcBef>
              <a:spcAft>
                <a:spcPts val="0"/>
              </a:spcAft>
              <a:buClr>
                <a:schemeClr val="tx1"/>
              </a:buClr>
              <a:buSzPts val="1800"/>
              <a:buFont typeface="Arial"/>
              <a:buChar char="•"/>
              <a:defRPr sz="1800" b="0" i="0" u="none" dirty="0">
                <a:solidFill>
                  <a:schemeClr val="tx1"/>
                </a:solidFill>
                <a:latin typeface="Lato Light"/>
                <a:ea typeface="Lato Light"/>
                <a:cs typeface="Lato Light"/>
                <a:sym typeface="Lato Light"/>
              </a:defRPr>
            </a:lvl9pPr>
          </a:lstStyle>
          <a:p>
            <a:endParaRPr dirty="0"/>
          </a:p>
        </p:txBody>
      </p:sp>
      <p:sp>
        <p:nvSpPr>
          <p:cNvPr id="12" name="Google Shape;12;p34"/>
          <p:cNvSpPr>
            <a:spLocks noGrp="1"/>
          </p:cNvSpPr>
          <p:nvPr>
            <p:ph type="dt" idx="10"/>
          </p:nvPr>
        </p:nvSpPr>
        <p:spPr bwMode="white">
          <a:xfrm>
            <a:off x="9715501" y="6407711"/>
            <a:ext cx="1790700" cy="136525"/>
          </a:xfrm>
          <a:prstGeom prst="rect">
            <a:avLst/>
          </a:prstGeom>
          <a:noFill/>
          <a:ln>
            <a:noFill/>
            <a:headEnd type="none"/>
            <a:tailEnd type="none"/>
          </a:ln>
        </p:spPr>
        <p:txBody>
          <a:bodyPr wrap="square" lIns="0" tIns="0" rIns="0" bIns="0" anchor="b">
            <a:noAutofit/>
          </a:bodyPr>
          <a:lstStyle>
            <a:lvl1pPr algn="r" rtl="0">
              <a:spcBef>
                <a:spcPts val="0"/>
              </a:spcBef>
              <a:spcAft>
                <a:spcPts val="0"/>
              </a:spcAft>
              <a:buSzPts val="1400"/>
              <a:buNone/>
              <a:defRPr sz="700" b="0" i="0" u="none" dirty="0">
                <a:solidFill>
                  <a:srgbClr val="939B9D"/>
                </a:solidFill>
                <a:latin typeface="Open Sans"/>
                <a:ea typeface="Open Sans"/>
                <a:cs typeface="Open Sans"/>
                <a:sym typeface="Lato"/>
              </a:defRPr>
            </a:lvl1pPr>
            <a:lvl2pPr lvl="1" algn="l" rtl="0">
              <a:spcBef>
                <a:spcPts val="0"/>
              </a:spcBef>
              <a:spcAft>
                <a:spcPts val="0"/>
              </a:spcAft>
              <a:buSzPts val="1400"/>
              <a:buNone/>
              <a:defRPr sz="1800" b="0" i="0" u="none" dirty="0">
                <a:solidFill>
                  <a:schemeClr val="tx1"/>
                </a:solidFill>
                <a:latin typeface="Lato Light"/>
                <a:ea typeface="Lato Light"/>
                <a:cs typeface="Lato Light"/>
                <a:sym typeface="Lato Light"/>
              </a:defRPr>
            </a:lvl2pPr>
            <a:lvl3pPr lvl="2" algn="l" rtl="0">
              <a:spcBef>
                <a:spcPts val="0"/>
              </a:spcBef>
              <a:spcAft>
                <a:spcPts val="0"/>
              </a:spcAft>
              <a:buSzPts val="1400"/>
              <a:buNone/>
              <a:defRPr sz="1800" b="0" i="0" u="none" dirty="0">
                <a:solidFill>
                  <a:schemeClr val="tx1"/>
                </a:solidFill>
                <a:latin typeface="Lato Light"/>
                <a:ea typeface="Lato Light"/>
                <a:cs typeface="Lato Light"/>
                <a:sym typeface="Lato Light"/>
              </a:defRPr>
            </a:lvl3pPr>
            <a:lvl4pPr lvl="3" algn="l" rtl="0">
              <a:spcBef>
                <a:spcPts val="0"/>
              </a:spcBef>
              <a:spcAft>
                <a:spcPts val="0"/>
              </a:spcAft>
              <a:buSzPts val="1400"/>
              <a:buNone/>
              <a:defRPr sz="1800" b="0" i="0" u="none" dirty="0">
                <a:solidFill>
                  <a:schemeClr val="tx1"/>
                </a:solidFill>
                <a:latin typeface="Lato Light"/>
                <a:ea typeface="Lato Light"/>
                <a:cs typeface="Lato Light"/>
                <a:sym typeface="Lato Light"/>
              </a:defRPr>
            </a:lvl4pPr>
            <a:lvl5pPr lvl="4" algn="l" rtl="0">
              <a:spcBef>
                <a:spcPts val="0"/>
              </a:spcBef>
              <a:spcAft>
                <a:spcPts val="0"/>
              </a:spcAft>
              <a:buSzPts val="1400"/>
              <a:buNone/>
              <a:defRPr sz="1800" b="0" i="0" u="none" dirty="0">
                <a:solidFill>
                  <a:schemeClr val="tx1"/>
                </a:solidFill>
                <a:latin typeface="Lato Light"/>
                <a:ea typeface="Lato Light"/>
                <a:cs typeface="Lato Light"/>
                <a:sym typeface="Lato Light"/>
              </a:defRPr>
            </a:lvl5pPr>
            <a:lvl6pPr lvl="5" algn="l" rtl="0">
              <a:spcBef>
                <a:spcPts val="0"/>
              </a:spcBef>
              <a:spcAft>
                <a:spcPts val="0"/>
              </a:spcAft>
              <a:buSzPts val="1400"/>
              <a:buNone/>
              <a:defRPr sz="1800" b="0" i="0" u="none" dirty="0">
                <a:solidFill>
                  <a:schemeClr val="tx1"/>
                </a:solidFill>
                <a:latin typeface="Lato Light"/>
                <a:ea typeface="Lato Light"/>
                <a:cs typeface="Lato Light"/>
                <a:sym typeface="Lato Light"/>
              </a:defRPr>
            </a:lvl6pPr>
            <a:lvl7pPr lvl="6" algn="l" rtl="0">
              <a:spcBef>
                <a:spcPts val="0"/>
              </a:spcBef>
              <a:spcAft>
                <a:spcPts val="0"/>
              </a:spcAft>
              <a:buSzPts val="1400"/>
              <a:buNone/>
              <a:defRPr sz="1800" b="0" i="0" u="none" dirty="0">
                <a:solidFill>
                  <a:schemeClr val="tx1"/>
                </a:solidFill>
                <a:latin typeface="Lato Light"/>
                <a:ea typeface="Lato Light"/>
                <a:cs typeface="Lato Light"/>
                <a:sym typeface="Lato Light"/>
              </a:defRPr>
            </a:lvl7pPr>
            <a:lvl8pPr lvl="7" algn="l" rtl="0">
              <a:spcBef>
                <a:spcPts val="0"/>
              </a:spcBef>
              <a:spcAft>
                <a:spcPts val="0"/>
              </a:spcAft>
              <a:buSzPts val="1400"/>
              <a:buNone/>
              <a:defRPr sz="1800" b="0" i="0" u="none" dirty="0">
                <a:solidFill>
                  <a:schemeClr val="tx1"/>
                </a:solidFill>
                <a:latin typeface="Lato Light"/>
                <a:ea typeface="Lato Light"/>
                <a:cs typeface="Lato Light"/>
                <a:sym typeface="Lato Light"/>
              </a:defRPr>
            </a:lvl8pPr>
            <a:lvl9pPr lvl="8" algn="l" rtl="0">
              <a:spcBef>
                <a:spcPts val="0"/>
              </a:spcBef>
              <a:spcAft>
                <a:spcPts val="0"/>
              </a:spcAft>
              <a:buSzPts val="1400"/>
              <a:buNone/>
              <a:defRPr sz="1800" b="0" i="0" u="none" dirty="0">
                <a:solidFill>
                  <a:schemeClr val="tx1"/>
                </a:solidFill>
                <a:latin typeface="Lato Light"/>
                <a:ea typeface="Lato Light"/>
                <a:cs typeface="Lato Light"/>
                <a:sym typeface="Lato Light"/>
              </a:defRPr>
            </a:lvl9pPr>
          </a:lstStyle>
          <a:p>
            <a:fld id="{196514B2-5A79-4CB2-A884-9382BAF6D46D}" type="datetime1">
              <a:rPr lang="en-US" dirty="0"/>
              <a:t>7/3/2025</a:t>
            </a:fld>
            <a:endParaRPr lang="en-US" dirty="0"/>
          </a:p>
        </p:txBody>
      </p:sp>
      <p:sp>
        <p:nvSpPr>
          <p:cNvPr id="13" name="Google Shape;13;p34"/>
          <p:cNvSpPr>
            <a:spLocks noGrp="1"/>
          </p:cNvSpPr>
          <p:nvPr>
            <p:ph type="ftr" idx="11"/>
          </p:nvPr>
        </p:nvSpPr>
        <p:spPr bwMode="white">
          <a:xfrm>
            <a:off x="2038350" y="6407711"/>
            <a:ext cx="7239000" cy="136525"/>
          </a:xfrm>
          <a:prstGeom prst="rect">
            <a:avLst/>
          </a:prstGeom>
          <a:noFill/>
          <a:ln>
            <a:noFill/>
            <a:headEnd type="none"/>
            <a:tailEnd type="none"/>
          </a:ln>
        </p:spPr>
        <p:txBody>
          <a:bodyPr wrap="square" lIns="0" tIns="0" rIns="0" bIns="0" anchor="b">
            <a:noAutofit/>
          </a:bodyPr>
          <a:lstStyle>
            <a:lvl1pPr algn="l" rtl="0">
              <a:spcBef>
                <a:spcPts val="0"/>
              </a:spcBef>
              <a:spcAft>
                <a:spcPts val="0"/>
              </a:spcAft>
              <a:buSzPts val="1400"/>
              <a:buNone/>
              <a:defRPr sz="700" b="0" i="0" u="none" dirty="0">
                <a:solidFill>
                  <a:srgbClr val="939B9D"/>
                </a:solidFill>
                <a:latin typeface="Open Sans"/>
                <a:ea typeface="Open Sans"/>
                <a:cs typeface="Open Sans"/>
                <a:sym typeface="Lato"/>
              </a:defRPr>
            </a:lvl1pPr>
            <a:lvl2pPr lvl="1" algn="l" rtl="0">
              <a:spcBef>
                <a:spcPts val="0"/>
              </a:spcBef>
              <a:spcAft>
                <a:spcPts val="0"/>
              </a:spcAft>
              <a:buSzPts val="1400"/>
              <a:buNone/>
              <a:defRPr sz="1800" b="0" i="0" u="none" dirty="0">
                <a:solidFill>
                  <a:schemeClr val="tx1"/>
                </a:solidFill>
                <a:latin typeface="Lato Light"/>
                <a:ea typeface="Lato Light"/>
                <a:cs typeface="Lato Light"/>
                <a:sym typeface="Lato Light"/>
              </a:defRPr>
            </a:lvl2pPr>
            <a:lvl3pPr lvl="2" algn="l" rtl="0">
              <a:spcBef>
                <a:spcPts val="0"/>
              </a:spcBef>
              <a:spcAft>
                <a:spcPts val="0"/>
              </a:spcAft>
              <a:buSzPts val="1400"/>
              <a:buNone/>
              <a:defRPr sz="1800" b="0" i="0" u="none" dirty="0">
                <a:solidFill>
                  <a:schemeClr val="tx1"/>
                </a:solidFill>
                <a:latin typeface="Lato Light"/>
                <a:ea typeface="Lato Light"/>
                <a:cs typeface="Lato Light"/>
                <a:sym typeface="Lato Light"/>
              </a:defRPr>
            </a:lvl3pPr>
            <a:lvl4pPr lvl="3" algn="l" rtl="0">
              <a:spcBef>
                <a:spcPts val="0"/>
              </a:spcBef>
              <a:spcAft>
                <a:spcPts val="0"/>
              </a:spcAft>
              <a:buSzPts val="1400"/>
              <a:buNone/>
              <a:defRPr sz="1800" b="0" i="0" u="none" dirty="0">
                <a:solidFill>
                  <a:schemeClr val="tx1"/>
                </a:solidFill>
                <a:latin typeface="Lato Light"/>
                <a:ea typeface="Lato Light"/>
                <a:cs typeface="Lato Light"/>
                <a:sym typeface="Lato Light"/>
              </a:defRPr>
            </a:lvl4pPr>
            <a:lvl5pPr lvl="4" algn="l" rtl="0">
              <a:spcBef>
                <a:spcPts val="0"/>
              </a:spcBef>
              <a:spcAft>
                <a:spcPts val="0"/>
              </a:spcAft>
              <a:buSzPts val="1400"/>
              <a:buNone/>
              <a:defRPr sz="1800" b="0" i="0" u="none" dirty="0">
                <a:solidFill>
                  <a:schemeClr val="tx1"/>
                </a:solidFill>
                <a:latin typeface="Lato Light"/>
                <a:ea typeface="Lato Light"/>
                <a:cs typeface="Lato Light"/>
                <a:sym typeface="Lato Light"/>
              </a:defRPr>
            </a:lvl5pPr>
            <a:lvl6pPr lvl="5" algn="l" rtl="0">
              <a:spcBef>
                <a:spcPts val="0"/>
              </a:spcBef>
              <a:spcAft>
                <a:spcPts val="0"/>
              </a:spcAft>
              <a:buSzPts val="1400"/>
              <a:buNone/>
              <a:defRPr sz="1800" b="0" i="0" u="none" dirty="0">
                <a:solidFill>
                  <a:schemeClr val="tx1"/>
                </a:solidFill>
                <a:latin typeface="Lato Light"/>
                <a:ea typeface="Lato Light"/>
                <a:cs typeface="Lato Light"/>
                <a:sym typeface="Lato Light"/>
              </a:defRPr>
            </a:lvl6pPr>
            <a:lvl7pPr lvl="6" algn="l" rtl="0">
              <a:spcBef>
                <a:spcPts val="0"/>
              </a:spcBef>
              <a:spcAft>
                <a:spcPts val="0"/>
              </a:spcAft>
              <a:buSzPts val="1400"/>
              <a:buNone/>
              <a:defRPr sz="1800" b="0" i="0" u="none" dirty="0">
                <a:solidFill>
                  <a:schemeClr val="tx1"/>
                </a:solidFill>
                <a:latin typeface="Lato Light"/>
                <a:ea typeface="Lato Light"/>
                <a:cs typeface="Lato Light"/>
                <a:sym typeface="Lato Light"/>
              </a:defRPr>
            </a:lvl7pPr>
            <a:lvl8pPr lvl="7" algn="l" rtl="0">
              <a:spcBef>
                <a:spcPts val="0"/>
              </a:spcBef>
              <a:spcAft>
                <a:spcPts val="0"/>
              </a:spcAft>
              <a:buSzPts val="1400"/>
              <a:buNone/>
              <a:defRPr sz="1800" b="0" i="0" u="none" dirty="0">
                <a:solidFill>
                  <a:schemeClr val="tx1"/>
                </a:solidFill>
                <a:latin typeface="Lato Light"/>
                <a:ea typeface="Lato Light"/>
                <a:cs typeface="Lato Light"/>
                <a:sym typeface="Lato Light"/>
              </a:defRPr>
            </a:lvl8pPr>
            <a:lvl9pPr lvl="8" algn="l" rtl="0">
              <a:spcBef>
                <a:spcPts val="0"/>
              </a:spcBef>
              <a:spcAft>
                <a:spcPts val="0"/>
              </a:spcAft>
              <a:buSzPts val="1400"/>
              <a:buNone/>
              <a:defRPr sz="1800" b="0" i="0" u="none" dirty="0">
                <a:solidFill>
                  <a:schemeClr val="tx1"/>
                </a:solidFill>
                <a:latin typeface="Lato Light"/>
                <a:ea typeface="Lato Light"/>
                <a:cs typeface="Lato Light"/>
                <a:sym typeface="Lato Light"/>
              </a:defRPr>
            </a:lvl9pPr>
          </a:lstStyle>
          <a:p>
            <a:endParaRPr lang="en-US" dirty="0"/>
          </a:p>
        </p:txBody>
      </p:sp>
      <p:sp>
        <p:nvSpPr>
          <p:cNvPr id="14" name="Google Shape;14;p34"/>
          <p:cNvSpPr>
            <a:spLocks noGrp="1"/>
          </p:cNvSpPr>
          <p:nvPr>
            <p:ph type="sldNum" idx="12"/>
          </p:nvPr>
        </p:nvSpPr>
        <p:spPr bwMode="white">
          <a:xfrm>
            <a:off x="11614023" y="6407711"/>
            <a:ext cx="470155" cy="136525"/>
          </a:xfrm>
          <a:prstGeom prst="rect">
            <a:avLst/>
          </a:prstGeom>
          <a:noFill/>
          <a:ln>
            <a:noFill/>
            <a:headEnd type="none"/>
            <a:tailEnd type="none"/>
          </a:ln>
        </p:spPr>
        <p:txBody>
          <a:bodyPr wrap="square" lIns="0" tIns="0" rIns="0" bIns="0" anchor="b">
            <a:noAutofit/>
          </a:bodyPr>
          <a:lstStyle>
            <a:lvl1pPr marL="0" indent="0" algn="ctr" rtl="0">
              <a:spcBef>
                <a:spcPts val="0"/>
              </a:spcBef>
              <a:buNone/>
              <a:defRPr sz="700" b="0" i="0" u="none" dirty="0">
                <a:solidFill>
                  <a:schemeClr val="tx1"/>
                </a:solidFill>
                <a:latin typeface="Open Sans"/>
                <a:ea typeface="Open Sans"/>
                <a:cs typeface="Open Sans"/>
                <a:sym typeface="Lato Black"/>
              </a:defRPr>
            </a:lvl1pPr>
            <a:lvl2pPr marL="0" lvl="1" indent="0" algn="ctr" rtl="0">
              <a:spcBef>
                <a:spcPts val="0"/>
              </a:spcBef>
              <a:buNone/>
              <a:defRPr sz="700" b="1" i="0" u="none" dirty="0">
                <a:solidFill>
                  <a:schemeClr val="tx1"/>
                </a:solidFill>
                <a:latin typeface="Lato Black"/>
                <a:ea typeface="Lato Black"/>
                <a:cs typeface="Lato Black"/>
                <a:sym typeface="Lato Black"/>
              </a:defRPr>
            </a:lvl2pPr>
            <a:lvl3pPr marL="0" lvl="2" indent="0" algn="ctr" rtl="0">
              <a:spcBef>
                <a:spcPts val="0"/>
              </a:spcBef>
              <a:buNone/>
              <a:defRPr sz="700" b="1" i="0" u="none" dirty="0">
                <a:solidFill>
                  <a:schemeClr val="tx1"/>
                </a:solidFill>
                <a:latin typeface="Lato Black"/>
                <a:ea typeface="Lato Black"/>
                <a:cs typeface="Lato Black"/>
                <a:sym typeface="Lato Black"/>
              </a:defRPr>
            </a:lvl3pPr>
            <a:lvl4pPr marL="0" lvl="3" indent="0" algn="ctr" rtl="0">
              <a:spcBef>
                <a:spcPts val="0"/>
              </a:spcBef>
              <a:buNone/>
              <a:defRPr sz="700" b="1" i="0" u="none" dirty="0">
                <a:solidFill>
                  <a:schemeClr val="tx1"/>
                </a:solidFill>
                <a:latin typeface="Lato Black"/>
                <a:ea typeface="Lato Black"/>
                <a:cs typeface="Lato Black"/>
                <a:sym typeface="Lato Black"/>
              </a:defRPr>
            </a:lvl4pPr>
            <a:lvl5pPr marL="0" lvl="4" indent="0" algn="ctr" rtl="0">
              <a:spcBef>
                <a:spcPts val="0"/>
              </a:spcBef>
              <a:buNone/>
              <a:defRPr sz="700" b="1" i="0" u="none" dirty="0">
                <a:solidFill>
                  <a:schemeClr val="tx1"/>
                </a:solidFill>
                <a:latin typeface="Lato Black"/>
                <a:ea typeface="Lato Black"/>
                <a:cs typeface="Lato Black"/>
                <a:sym typeface="Lato Black"/>
              </a:defRPr>
            </a:lvl5pPr>
            <a:lvl6pPr marL="0" lvl="5" indent="0" algn="ctr" rtl="0">
              <a:spcBef>
                <a:spcPts val="0"/>
              </a:spcBef>
              <a:buNone/>
              <a:defRPr sz="700" b="1" i="0" u="none" dirty="0">
                <a:solidFill>
                  <a:schemeClr val="tx1"/>
                </a:solidFill>
                <a:latin typeface="Lato Black"/>
                <a:ea typeface="Lato Black"/>
                <a:cs typeface="Lato Black"/>
                <a:sym typeface="Lato Black"/>
              </a:defRPr>
            </a:lvl6pPr>
            <a:lvl7pPr marL="0" lvl="6" indent="0" algn="ctr" rtl="0">
              <a:spcBef>
                <a:spcPts val="0"/>
              </a:spcBef>
              <a:buNone/>
              <a:defRPr sz="700" b="1" i="0" u="none" dirty="0">
                <a:solidFill>
                  <a:schemeClr val="tx1"/>
                </a:solidFill>
                <a:latin typeface="Lato Black"/>
                <a:ea typeface="Lato Black"/>
                <a:cs typeface="Lato Black"/>
                <a:sym typeface="Lato Black"/>
              </a:defRPr>
            </a:lvl7pPr>
            <a:lvl8pPr marL="0" lvl="7" indent="0" algn="ctr" rtl="0">
              <a:spcBef>
                <a:spcPts val="0"/>
              </a:spcBef>
              <a:buNone/>
              <a:defRPr sz="700" b="1" i="0" u="none" dirty="0">
                <a:solidFill>
                  <a:schemeClr val="tx1"/>
                </a:solidFill>
                <a:latin typeface="Lato Black"/>
                <a:ea typeface="Lato Black"/>
                <a:cs typeface="Lato Black"/>
                <a:sym typeface="Lato Black"/>
              </a:defRPr>
            </a:lvl8pPr>
            <a:lvl9pPr marL="0" lvl="8" indent="0" algn="ctr" rtl="0">
              <a:spcBef>
                <a:spcPts val="0"/>
              </a:spcBef>
              <a:buNone/>
              <a:defRPr sz="700" b="1" i="0" u="none" dirty="0">
                <a:solidFill>
                  <a:schemeClr val="tx1"/>
                </a:solidFill>
                <a:latin typeface="Lato Black"/>
                <a:ea typeface="Lato Black"/>
                <a:cs typeface="Lato Black"/>
                <a:sym typeface="Lato Black"/>
              </a:defRPr>
            </a:lvl9pPr>
          </a:lstStyle>
          <a:p>
            <a:fld id="{4737D6AF-2FA5-476A-AF60-7A8CDF2E2DFB}" type="slidenum">
              <a:rPr lang="en-US" dirty="0"/>
              <a:t>‹#›</a:t>
            </a:fld>
            <a:endParaRPr lang="en-US" dirty="0"/>
          </a:p>
        </p:txBody>
      </p:sp>
      <p:pic>
        <p:nvPicPr>
          <p:cNvPr id="15" name="Google Shape;15;p34"/>
          <p:cNvPicPr>
            <a:picLocks noChangeAspect="1"/>
          </p:cNvPicPr>
          <p:nvPr/>
        </p:nvPicPr>
        <p:blipFill>
          <a:blip r:embed="rId41">
            <a:lum/>
          </a:blip>
          <a:srcRect/>
          <a:stretch>
            <a:fillRect/>
          </a:stretch>
        </p:blipFill>
        <p:spPr bwMode="white">
          <a:xfrm>
            <a:off x="355909" y="6209314"/>
            <a:ext cx="1373440" cy="310345"/>
          </a:xfrm>
          <a:prstGeom prst="rect">
            <a:avLst/>
          </a:prstGeom>
          <a:noFill/>
          <a:ln>
            <a:noFill/>
            <a:headEnd type="none"/>
            <a:tailEnd type="none"/>
          </a:ln>
        </p:spPr>
      </p:pic>
      <p:pic>
        <p:nvPicPr>
          <p:cNvPr id="9" name="Picture 8"/>
          <p:cNvPicPr>
            <a:picLocks noChangeAspect="1"/>
          </p:cNvPicPr>
          <p:nvPr/>
        </p:nvPicPr>
        <p:blipFill>
          <a:blip r:embed="rId42">
            <a:lum/>
          </a:blip>
          <a:srcRect/>
          <a:stretch>
            <a:fillRect/>
          </a:stretch>
        </p:blipFill>
        <p:spPr bwMode="white">
          <a:xfrm flipV="1">
            <a:off x="0" y="6637309"/>
            <a:ext cx="12192000" cy="226194"/>
          </a:xfrm>
          <a:prstGeom prst="rect">
            <a:avLst/>
          </a:prstGeom>
          <a:ln>
            <a:headEnd type="none"/>
            <a:tailEnd type="none"/>
          </a:ln>
        </p:spPr>
      </p:pic>
      <p:sp>
        <p:nvSpPr>
          <p:cNvPr id="3" name="Rectangle 2"/>
          <p:cNvSpPr>
            <a:spLocks/>
          </p:cNvSpPr>
          <p:nvPr userDrawn="1"/>
        </p:nvSpPr>
        <p:spPr bwMode="white">
          <a:xfrm>
            <a:off x="1524" y="6720840"/>
            <a:ext cx="12188952" cy="137160"/>
          </a:xfrm>
          <a:prstGeom prst="rect">
            <a:avLst/>
          </a:prstGeom>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Lst>
  <p:hf hdr="0" dt="0"/>
  <p:txStyles>
    <p:title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Open Sans"/>
          <a:ea typeface="Open Sans"/>
          <a:cs typeface="Open Sans"/>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titleStyle>
    <p:body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Open Sans"/>
          <a:ea typeface="Open Sans"/>
          <a:cs typeface="Open Sans"/>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bodyStyle>
    <p:otherStyle>
      <a:defPPr algn="l" rtl="0">
        <a:lnSpc>
          <a:spcPct val="100000"/>
        </a:lnSpc>
        <a:spcBef>
          <a:spcPts val="0"/>
        </a:spcBef>
        <a:spcAft>
          <a:spcPts val="0"/>
        </a:spcAft>
      </a:defPPr>
      <a:lvl1pPr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1pPr>
      <a:lvl2pPr lvl="1"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2pPr>
      <a:lvl3pPr lvl="2"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3pPr>
      <a:lvl4pPr lvl="3"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4pPr>
      <a:lvl5pPr lvl="4"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5pPr>
      <a:lvl6pPr lvl="5"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6pPr>
      <a:lvl7pPr lvl="6"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7pPr>
      <a:lvl8pPr lvl="7"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8pPr>
      <a:lvl9pPr lvl="8" algn="l" rtl="0">
        <a:lnSpc>
          <a:spcPct val="100000"/>
        </a:lnSpc>
        <a:spcBef>
          <a:spcPts val="0"/>
        </a:spcBef>
        <a:spcAft>
          <a:spcPts val="0"/>
        </a:spcAft>
        <a:buClr>
          <a:srgbClr val="000000"/>
        </a:buClr>
        <a:buFont typeface="Arial"/>
        <a:defRPr sz="1400" b="0" i="0" u="none" dirty="0">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41" userDrawn="1">
          <p15:clr>
            <a:srgbClr val="F26B43"/>
          </p15:clr>
        </p15:guide>
        <p15:guide id="42" pos="7680" userDrawn="1">
          <p15:clr>
            <a:srgbClr val="F26B43"/>
          </p15:clr>
        </p15:guide>
        <p15:guide id="43" pos="432" userDrawn="1">
          <p15:clr>
            <a:srgbClr val="F26B43"/>
          </p15:clr>
        </p15:guide>
        <p15:guide id="44" pos="2704" userDrawn="1">
          <p15:clr>
            <a:srgbClr val="F26B43"/>
          </p15:clr>
        </p15:guide>
        <p15:guide id="45" pos="4976" userDrawn="1">
          <p15:clr>
            <a:srgbClr val="F26B43"/>
          </p15:clr>
        </p15:guide>
        <p15:guide id="46" pos="7248" userDrawn="1">
          <p15:clr>
            <a:srgbClr val="F26B43"/>
          </p15:clr>
        </p15:guide>
        <p15:guide id="47" orient="horz" userDrawn="1">
          <p15:clr>
            <a:srgbClr val="F26B43"/>
          </p15:clr>
        </p15:guide>
        <p15:guide id="48" orient="horz" pos="4320" userDrawn="1">
          <p15:clr>
            <a:srgbClr val="F26B43"/>
          </p15:clr>
        </p15:guide>
        <p15:guide id="49" orient="horz" pos="432" userDrawn="1">
          <p15:clr>
            <a:srgbClr val="F26B43"/>
          </p15:clr>
        </p15:guide>
        <p15:guide id="50" orient="horz" pos="1584" userDrawn="1">
          <p15:clr>
            <a:srgbClr val="F26B43"/>
          </p15:clr>
        </p15:guide>
        <p15:guide id="51" orient="horz" pos="2736" userDrawn="1">
          <p15:clr>
            <a:srgbClr val="F26B43"/>
          </p15:clr>
        </p15:guide>
        <p15:guide id="52" orient="horz" pos="3888" userDrawn="1">
          <p15:clr>
            <a:srgbClr val="F26B43"/>
          </p15:clr>
        </p15:guide>
        <p15:guide id="53" orient="horz" pos="4104" userDrawn="1">
          <p15:clr>
            <a:srgbClr val="5ACBF0"/>
          </p15:clr>
        </p15:guide>
        <p15:guide id="54" orient="horz" pos="1008" userDrawn="1">
          <p15:clr>
            <a:srgbClr val="A4A3A4"/>
          </p15:clr>
        </p15:guide>
        <p15:guide id="55" orient="horz" pos="2160" userDrawn="1">
          <p15:clr>
            <a:srgbClr val="A4A3A4"/>
          </p15:clr>
        </p15:guide>
        <p15:guide id="56" orient="horz" pos="3312" userDrawn="1">
          <p15:clr>
            <a:srgbClr val="A4A3A4"/>
          </p15:clr>
        </p15:guide>
        <p15:guide id="57" pos="3840" userDrawn="1">
          <p15:clr>
            <a:srgbClr val="A4A3A4"/>
          </p15:clr>
        </p15:guide>
        <p15:guide id="58" orient="horz" pos="1296" userDrawn="1">
          <p15:clr>
            <a:srgbClr val="5ACBF0"/>
          </p15:clr>
        </p15:guide>
        <p15:guide id="59" pos="6120" userDrawn="1">
          <p15:clr>
            <a:srgbClr val="A4A3A4"/>
          </p15:clr>
        </p15:guide>
        <p15:guide id="60" pos="1560"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chart" Target="../charts/char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chart" Target="../charts/char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bwMode="white">
          <a:ln>
            <a:headEnd type="none"/>
            <a:tailEnd type="none"/>
          </a:ln>
        </p:spPr>
        <p:txBody>
          <a:bodyPr wrap="square"/>
          <a:lstStyle/>
          <a:p>
            <a:r>
              <a:rPr lang="en-US" b="1" dirty="0"/>
              <a:t>Mental Well-Being for Students</a:t>
            </a:r>
          </a:p>
        </p:txBody>
      </p:sp>
      <p:sp>
        <p:nvSpPr>
          <p:cNvPr id="6" name="Subtitle 5"/>
          <p:cNvSpPr>
            <a:spLocks noGrp="1"/>
          </p:cNvSpPr>
          <p:nvPr>
            <p:ph type="subTitle" idx="1"/>
          </p:nvPr>
        </p:nvSpPr>
        <p:spPr bwMode="white">
          <a:ln>
            <a:headEnd type="none"/>
            <a:tailEnd type="none"/>
          </a:ln>
        </p:spPr>
        <p:txBody>
          <a:bodyPr wrap="square"/>
          <a:lstStyle/>
          <a:p>
            <a:r>
              <a:rPr lang="en-US" b="1" dirty="0">
                <a:latin typeface="Lato"/>
                <a:ea typeface="Open Sans"/>
                <a:cs typeface="Open Sans"/>
              </a:rPr>
              <a:t>Impact Report </a:t>
            </a:r>
            <a:r>
              <a:rPr lang="en-US" dirty="0">
                <a:ea typeface="Open Sans"/>
                <a:cs typeface="Open Sans"/>
              </a:rPr>
              <a:t>| 2023–2024 Academic Year</a:t>
            </a:r>
          </a:p>
        </p:txBody>
      </p:sp>
      <p:sp>
        <p:nvSpPr>
          <p:cNvPr id="7" name="Text Placeholder 6"/>
          <p:cNvSpPr>
            <a:spLocks noGrp="1"/>
          </p:cNvSpPr>
          <p:nvPr>
            <p:ph type="body" sz="quarter" idx="10"/>
          </p:nvPr>
        </p:nvSpPr>
        <p:spPr bwMode="white">
          <a:xfrm>
            <a:off x="-1" y="1600200"/>
            <a:ext cx="4447229" cy="1337732"/>
          </a:xfrm>
          <a:ln>
            <a:headEnd type="none"/>
            <a:tailEnd type="none"/>
          </a:ln>
        </p:spPr>
        <p:txBody>
          <a:bodyPr wrap="square">
            <a:normAutofit/>
          </a:bodyPr>
          <a:lstStyle/>
          <a:p>
            <a:r>
              <a:rPr lang="en-US" b="1" dirty="0"/>
              <a:t>Georgia Institute of Technology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685800" y="778336"/>
            <a:ext cx="10820400" cy="509182"/>
          </a:xfrm>
          <a:ln>
            <a:headEnd type="none"/>
            <a:tailEnd type="none"/>
          </a:ln>
        </p:spPr>
        <p:txBody>
          <a:bodyPr wrap="square"/>
          <a:lstStyle/>
          <a:p>
            <a:r>
              <a:rPr lang="en-US" b="1" dirty="0"/>
              <a:t>Seeking Help and Support for Mental Health</a:t>
            </a:r>
          </a:p>
        </p:txBody>
      </p:sp>
      <p:sp>
        <p:nvSpPr>
          <p:cNvPr id="3" name="Content Placeholder 2"/>
          <p:cNvSpPr>
            <a:spLocks noGrp="1"/>
          </p:cNvSpPr>
          <p:nvPr>
            <p:ph type="body" idx="1"/>
          </p:nvPr>
        </p:nvSpPr>
        <p:spPr bwMode="white">
          <a:xfrm>
            <a:off x="684003" y="1525494"/>
            <a:ext cx="3573300" cy="1746015"/>
          </a:xfrm>
          <a:ln>
            <a:headEnd type="none"/>
            <a:tailEnd type="none"/>
          </a:ln>
        </p:spPr>
        <p:txBody>
          <a:bodyPr wrap="square"/>
          <a:lstStyle/>
          <a:p>
            <a:pPr marL="0" indent="0">
              <a:lnSpc>
                <a:spcPct val="150000"/>
              </a:lnSpc>
              <a:buNone/>
            </a:pPr>
            <a:r>
              <a:rPr lang="en-US" sz="1200" i="1" dirty="0">
                <a:latin typeface="Open Sans"/>
                <a:ea typeface="Open Sans"/>
                <a:cs typeface="Open Sans"/>
              </a:rPr>
              <a:t>Mental Well-Being for Students</a:t>
            </a:r>
            <a:r>
              <a:rPr lang="en-US" sz="1200" dirty="0">
                <a:latin typeface="Open Sans"/>
                <a:ea typeface="Open Sans"/>
                <a:cs typeface="Open Sans"/>
              </a:rPr>
              <a:t> helps students build skills and attitudes they can use to support a healthy community. These include identifying unhealthy behaviors, seeking help from their institution, and support from others. </a:t>
            </a:r>
            <a:endParaRPr lang="en-US" sz="1200" dirty="0"/>
          </a:p>
        </p:txBody>
      </p:sp>
      <p:sp>
        <p:nvSpPr>
          <p:cNvPr id="14" name="Footer Placeholder 2"/>
          <p:cNvSpPr>
            <a:spLocks noGrp="1"/>
          </p:cNvSpPr>
          <p:nvPr>
            <p:ph type="ftr" idx="11"/>
          </p:nvPr>
        </p:nvSpPr>
        <p:spPr bwMode="white">
          <a:xfrm>
            <a:off x="5112748" y="5805993"/>
            <a:ext cx="5496303" cy="287005"/>
          </a:xfrm>
          <a:ln>
            <a:headEnd type="none"/>
            <a:tailEnd type="none"/>
          </a:ln>
        </p:spPr>
        <p:txBody>
          <a:bodyPr wrap="square"/>
          <a:lstStyle/>
          <a:p>
            <a:pPr>
              <a:lnSpc>
                <a:spcPts val="1200"/>
              </a:lnSpc>
              <a:spcAft>
                <a:spcPts val="200"/>
              </a:spcAft>
            </a:pPr>
            <a:r>
              <a:rPr lang="en-US" sz="900" b="1" u="sng" dirty="0">
                <a:solidFill>
                  <a:schemeClr val="tx1"/>
                </a:solidFill>
                <a:latin typeface="Open Sans"/>
                <a:ea typeface="Open Sans"/>
                <a:cs typeface="Open Sans"/>
              </a:rPr>
              <a:t>Note:</a:t>
            </a:r>
            <a:r>
              <a:rPr lang="en-US" sz="900" dirty="0">
                <a:solidFill>
                  <a:schemeClr val="tx1"/>
                </a:solidFill>
                <a:latin typeface="Open Sans"/>
                <a:ea typeface="Open Sans"/>
                <a:cs typeface="Open Sans"/>
              </a:rPr>
              <a:t> Percentages represent students that responded “agree" or "strongly agree” for each item.</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10</a:t>
            </a:fld>
            <a:endParaRPr lang="en-US" dirty="0"/>
          </a:p>
        </p:txBody>
      </p:sp>
      <p:cxnSp>
        <p:nvCxnSpPr>
          <p:cNvPr id="7" name="Straight Connector 6"/>
          <p:cNvCxnSpPr/>
          <p:nvPr/>
        </p:nvCxnSpPr>
        <p:spPr bwMode="white">
          <a:xfrm>
            <a:off x="4651391" y="151914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pSp>
        <p:nvGrpSpPr>
          <p:cNvPr id="9" name="Group 8"/>
          <p:cNvGrpSpPr>
            <a:grpSpLocks/>
          </p:cNvGrpSpPr>
          <p:nvPr/>
        </p:nvGrpSpPr>
        <p:grpSpPr bwMode="white">
          <a:xfrm>
            <a:off x="699080" y="3510718"/>
            <a:ext cx="3490953" cy="2580425"/>
            <a:chOff x="5121802" y="5140438"/>
            <a:chExt cx="3490953" cy="1119448"/>
          </a:xfrm>
        </p:grpSpPr>
        <p:sp>
          <p:nvSpPr>
            <p:cNvPr id="10" name="Rectangle 9"/>
            <p:cNvSpPr>
              <a:spLocks/>
            </p:cNvSpPr>
            <p:nvPr/>
          </p:nvSpPr>
          <p:spPr bwMode="white">
            <a:xfrm>
              <a:off x="5258963" y="5140438"/>
              <a:ext cx="3353792" cy="1114468"/>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ct val="130000"/>
                </a:lnSpc>
                <a:spcBef>
                  <a:spcPts val="1200"/>
                </a:spcBef>
              </a:pPr>
              <a:r>
                <a:rPr lang="en-US" sz="1000" b="1" dirty="0">
                  <a:solidFill>
                    <a:schemeClr val="tx1"/>
                  </a:solidFill>
                  <a:latin typeface="Open Sans"/>
                  <a:ea typeface="Open Sans"/>
                  <a:cs typeface="Open Sans"/>
                </a:rPr>
                <a:t>Critical Processes Tip</a:t>
              </a:r>
            </a:p>
            <a:p>
              <a:pPr>
                <a:lnSpc>
                  <a:spcPct val="130000"/>
                </a:lnSpc>
                <a:spcBef>
                  <a:spcPts val="1200"/>
                </a:spcBef>
              </a:pPr>
              <a:r>
                <a:rPr lang="en-US" sz="900" dirty="0">
                  <a:solidFill>
                    <a:schemeClr val="tx1"/>
                  </a:solidFill>
                  <a:latin typeface="Open Sans"/>
                  <a:ea typeface="Open Sans"/>
                  <a:cs typeface="Open Sans"/>
                </a:rPr>
                <a:t>Research has shown that young adults are often likely to overestimate their own abilities, particularly when it comes to areas where they have not had to employ those skills but have a strong urge to provide the desirable answer when questioned. Because of this, some students may feel overconfident in their own attitudes and behaviors at the pre-course survey but acquire a more nuanced perspective after the course. This can explain some of the flat or slight decrease in healthy responses pre-to-post course that you may see in the chart on this page. </a:t>
              </a:r>
            </a:p>
          </p:txBody>
        </p:sp>
        <p:sp>
          <p:nvSpPr>
            <p:cNvPr id="11" name="Rectangle 10"/>
            <p:cNvSpPr>
              <a:spLocks/>
            </p:cNvSpPr>
            <p:nvPr/>
          </p:nvSpPr>
          <p:spPr bwMode="white">
            <a:xfrm>
              <a:off x="5121802" y="5140973"/>
              <a:ext cx="137150" cy="1118913"/>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p>
          </p:txBody>
        </p:sp>
      </p:grpSp>
      <p:graphicFrame>
        <p:nvGraphicFramePr>
          <p:cNvPr id="13" name="Content Placeholder 14"/>
          <p:cNvGraphicFramePr/>
          <p:nvPr/>
        </p:nvGraphicFramePr>
        <p:xfrm>
          <a:off x="5112748" y="1519143"/>
          <a:ext cx="6243011" cy="428685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4" name="TextBox 1"/>
          <p:cNvSpPr txBox="1">
            <a:spLocks noChangeArrowheads="1"/>
          </p:cNvSpPr>
          <p:nvPr/>
        </p:nvSpPr>
        <p:spPr bwMode="white">
          <a:xfrm>
            <a:off x="9786257" y="1712746"/>
            <a:ext cx="908462" cy="26179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3,053) </a:t>
            </a:r>
          </a:p>
        </p:txBody>
      </p:sp>
      <p:sp>
        <p:nvSpPr>
          <p:cNvPr id="19" name="TextBox 1"/>
          <p:cNvSpPr txBox="1">
            <a:spLocks noChangeArrowheads="1"/>
          </p:cNvSpPr>
          <p:nvPr/>
        </p:nvSpPr>
        <p:spPr bwMode="white">
          <a:xfrm>
            <a:off x="9938657" y="1865146"/>
            <a:ext cx="908462" cy="26179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r>
              <a:rPr lang="en-US" sz="900" dirty="0">
                <a:latin typeface="Open Sans"/>
                <a:ea typeface="Open Sans"/>
                <a:cs typeface="Open Sans"/>
              </a:rPr>
              <a:t> </a:t>
            </a:r>
          </a:p>
        </p:txBody>
      </p:sp>
      <p:sp>
        <p:nvSpPr>
          <p:cNvPr id="20" name="TextBox 1"/>
          <p:cNvSpPr txBox="1">
            <a:spLocks noChangeArrowheads="1"/>
          </p:cNvSpPr>
          <p:nvPr/>
        </p:nvSpPr>
        <p:spPr bwMode="white">
          <a:xfrm>
            <a:off x="7772400" y="1712747"/>
            <a:ext cx="908462" cy="26179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3,742)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Supporting Others in the Community</a:t>
            </a:r>
            <a:br>
              <a:rPr lang="en-US" b="1" dirty="0"/>
            </a:br>
            <a:endParaRPr lang="en-US" b="1" dirty="0"/>
          </a:p>
        </p:txBody>
      </p:sp>
      <p:sp>
        <p:nvSpPr>
          <p:cNvPr id="12" name="Footer Placeholder 2"/>
          <p:cNvSpPr>
            <a:spLocks noGrp="1"/>
          </p:cNvSpPr>
          <p:nvPr>
            <p:ph type="ftr" idx="11"/>
          </p:nvPr>
        </p:nvSpPr>
        <p:spPr bwMode="white">
          <a:xfrm>
            <a:off x="3173796" y="6953223"/>
            <a:ext cx="5496303" cy="136525"/>
          </a:xfrm>
          <a:ln>
            <a:headEnd type="none"/>
            <a:tailEnd type="none"/>
          </a:ln>
        </p:spPr>
        <p:txBody>
          <a:bodyPr wrap="square"/>
          <a:lstStyle/>
          <a:p>
            <a:pPr>
              <a:lnSpc>
                <a:spcPts val="1200"/>
              </a:lnSpc>
              <a:spcAft>
                <a:spcPts val="200"/>
              </a:spcAft>
            </a:pPr>
            <a:endParaRPr lang="en-US" sz="800" dirty="0">
              <a:solidFill>
                <a:schemeClr val="tx1"/>
              </a:solidFill>
              <a:latin typeface="Open Sans"/>
              <a:ea typeface="Open Sans"/>
              <a:cs typeface="Open Sans"/>
            </a:endParaRP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11</a:t>
            </a:fld>
            <a:endParaRPr lang="en-US" dirty="0"/>
          </a:p>
        </p:txBody>
      </p:sp>
      <p:graphicFrame>
        <p:nvGraphicFramePr>
          <p:cNvPr id="10" name="Content Placeholder 16"/>
          <p:cNvGraphicFramePr/>
          <p:nvPr/>
        </p:nvGraphicFramePr>
        <p:xfrm>
          <a:off x="4786499" y="1479725"/>
          <a:ext cx="6537029" cy="4756150"/>
        </p:xfrm>
        <a:graphic>
          <a:graphicData uri="http://schemas.openxmlformats.org/drawingml/2006/chart">
            <c:chart xmlns:c="http://schemas.openxmlformats.org/drawingml/2006/chart" xmlns:r="http://schemas.openxmlformats.org/officeDocument/2006/relationships" r:id="rId3"/>
          </a:graphicData>
        </a:graphic>
      </p:graphicFrame>
      <p:sp>
        <p:nvSpPr>
          <p:cNvPr id="7" name="Content Placeholder 4"/>
          <p:cNvSpPr txBox="1">
            <a:spLocks noChangeArrowheads="1"/>
          </p:cNvSpPr>
          <p:nvPr/>
        </p:nvSpPr>
        <p:spPr bwMode="white">
          <a:xfrm>
            <a:off x="457200" y="1402079"/>
            <a:ext cx="3764477" cy="4661959"/>
          </a:xfrm>
          <a:prstGeom prst="rect">
            <a:avLst/>
          </a:prstGeom>
          <a:ln>
            <a:headEnd type="none"/>
            <a:tailEnd type="none"/>
          </a:ln>
        </p:spPr>
        <p:txBody>
          <a:bodyPr wrap="square" lIns="91440" tIns="45720" rIns="91440" bIns="4572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914400">
              <a:lnSpc>
                <a:spcPct val="150000"/>
              </a:lnSpc>
              <a:spcAft>
                <a:spcPts val="200"/>
              </a:spcAft>
              <a:buClr>
                <a:srgbClr val="595959"/>
              </a:buClr>
              <a:buSzPts val="1800"/>
              <a:buNone/>
            </a:pPr>
            <a:r>
              <a:rPr lang="en-US" sz="1200" dirty="0">
                <a:latin typeface="Open Sans"/>
                <a:ea typeface="Open Sans"/>
                <a:cs typeface="Open Sans"/>
                <a:sym typeface="Arial"/>
              </a:rPr>
              <a:t>Part of maintaining a healthy community is supporting members who experience mental health challenges. </a:t>
            </a:r>
            <a:r>
              <a:rPr lang="en-US" sz="1200" i="1" dirty="0">
                <a:latin typeface="Open Sans"/>
                <a:ea typeface="Open Sans"/>
                <a:cs typeface="Open Sans"/>
                <a:sym typeface="Arial"/>
              </a:rPr>
              <a:t>Mental Well-Being for Students</a:t>
            </a:r>
            <a:r>
              <a:rPr lang="en-US" sz="1200" dirty="0">
                <a:latin typeface="Open Sans"/>
                <a:ea typeface="Open Sans"/>
                <a:cs typeface="Open Sans"/>
                <a:sym typeface="Arial"/>
              </a:rPr>
              <a:t> discusses access to support and reporting resources, intervening in unhealthy situations and supporting others in the community.</a:t>
            </a:r>
          </a:p>
          <a:p>
            <a:pPr marL="0" indent="0" defTabSz="914400">
              <a:lnSpc>
                <a:spcPct val="150000"/>
              </a:lnSpc>
              <a:spcAft>
                <a:spcPts val="200"/>
              </a:spcAft>
              <a:buClr>
                <a:srgbClr val="595959"/>
              </a:buClr>
              <a:buSzPts val="1800"/>
              <a:buNone/>
            </a:pPr>
            <a:endParaRPr lang="en-US" sz="1200" dirty="0">
              <a:latin typeface="Open Sans"/>
              <a:ea typeface="Open Sans"/>
              <a:cs typeface="Open Sans"/>
            </a:endParaRPr>
          </a:p>
          <a:p>
            <a:pPr marL="0" indent="0" defTabSz="914400">
              <a:lnSpc>
                <a:spcPct val="150000"/>
              </a:lnSpc>
              <a:spcAft>
                <a:spcPts val="200"/>
              </a:spcAft>
              <a:buClr>
                <a:srgbClr val="595959"/>
              </a:buClr>
              <a:buSzPts val="1800"/>
              <a:buNone/>
            </a:pPr>
            <a:endParaRPr lang="en-US" sz="1200" dirty="0">
              <a:latin typeface="Open Sans"/>
              <a:ea typeface="Open Sans"/>
              <a:cs typeface="Open Sans"/>
            </a:endParaRPr>
          </a:p>
          <a:p>
            <a:pPr marL="0" indent="0" defTabSz="914400">
              <a:lnSpc>
                <a:spcPct val="150000"/>
              </a:lnSpc>
              <a:spcAft>
                <a:spcPts val="200"/>
              </a:spcAft>
              <a:buClr>
                <a:srgbClr val="595959"/>
              </a:buClr>
              <a:buSzPts val="1800"/>
              <a:buNone/>
            </a:pPr>
            <a:endParaRPr lang="en-US" sz="1200" dirty="0">
              <a:latin typeface="Open Sans"/>
              <a:ea typeface="Open Sans"/>
              <a:cs typeface="Open Sans"/>
            </a:endParaRPr>
          </a:p>
          <a:p>
            <a:pPr marL="0" indent="0" defTabSz="914400">
              <a:lnSpc>
                <a:spcPct val="150000"/>
              </a:lnSpc>
              <a:spcAft>
                <a:spcPts val="200"/>
              </a:spcAft>
              <a:buClr>
                <a:srgbClr val="595959"/>
              </a:buClr>
              <a:buSzPts val="1800"/>
              <a:buNone/>
            </a:pPr>
            <a:endParaRPr lang="en-US" sz="1200" dirty="0">
              <a:latin typeface="Open Sans"/>
              <a:ea typeface="Open Sans"/>
              <a:cs typeface="Open Sans"/>
            </a:endParaRPr>
          </a:p>
          <a:p>
            <a:pPr marL="0" indent="0" defTabSz="914400">
              <a:lnSpc>
                <a:spcPct val="150000"/>
              </a:lnSpc>
              <a:spcAft>
                <a:spcPts val="200"/>
              </a:spcAft>
              <a:buClr>
                <a:srgbClr val="595959"/>
              </a:buClr>
              <a:buSzPts val="1800"/>
              <a:buNone/>
            </a:pPr>
            <a:endParaRPr lang="en-US" sz="1200" dirty="0">
              <a:latin typeface="Open Sans"/>
              <a:ea typeface="Open Sans"/>
              <a:cs typeface="Open Sans"/>
            </a:endParaRPr>
          </a:p>
          <a:p>
            <a:pPr marL="0" indent="0" defTabSz="914400">
              <a:lnSpc>
                <a:spcPct val="150000"/>
              </a:lnSpc>
              <a:spcAft>
                <a:spcPts val="200"/>
              </a:spcAft>
              <a:buClr>
                <a:srgbClr val="595959"/>
              </a:buClr>
              <a:buSzPts val="1800"/>
              <a:buNone/>
            </a:pPr>
            <a:endParaRPr lang="en-US" sz="1000" dirty="0">
              <a:latin typeface="Open Sans"/>
              <a:ea typeface="Open Sans"/>
              <a:cs typeface="Open Sans"/>
            </a:endParaRPr>
          </a:p>
          <a:p>
            <a:pPr marL="0" indent="0" defTabSz="914400">
              <a:lnSpc>
                <a:spcPct val="150000"/>
              </a:lnSpc>
              <a:spcAft>
                <a:spcPts val="200"/>
              </a:spcAft>
              <a:buClr>
                <a:srgbClr val="595959"/>
              </a:buClr>
              <a:buSzPts val="1800"/>
              <a:buNone/>
            </a:pPr>
            <a:endParaRPr lang="en-US" sz="1200" dirty="0">
              <a:latin typeface="Open Sans"/>
              <a:ea typeface="Open Sans"/>
              <a:cs typeface="Open Sans"/>
            </a:endParaRPr>
          </a:p>
          <a:p>
            <a:pPr marL="0" indent="0" defTabSz="914400">
              <a:lnSpc>
                <a:spcPct val="150000"/>
              </a:lnSpc>
              <a:spcAft>
                <a:spcPts val="200"/>
              </a:spcAft>
              <a:buClr>
                <a:srgbClr val="595959"/>
              </a:buClr>
              <a:buSzPts val="1800"/>
              <a:buNone/>
            </a:pPr>
            <a:endParaRPr lang="en-US" sz="1200" dirty="0">
              <a:latin typeface="Open Sans"/>
              <a:ea typeface="Open Sans"/>
              <a:cs typeface="Open Sans"/>
              <a:sym typeface="Arial"/>
            </a:endParaRPr>
          </a:p>
        </p:txBody>
      </p:sp>
      <p:cxnSp>
        <p:nvCxnSpPr>
          <p:cNvPr id="11" name="Straight Connector 10"/>
          <p:cNvCxnSpPr/>
          <p:nvPr/>
        </p:nvCxnSpPr>
        <p:spPr bwMode="white">
          <a:xfrm>
            <a:off x="4481699" y="1402079"/>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18" name="Content Placeholder 18"/>
          <p:cNvGraphicFramePr/>
          <p:nvPr/>
        </p:nvGraphicFramePr>
        <p:xfrm>
          <a:off x="8782310" y="4260597"/>
          <a:ext cx="2723878" cy="1784665"/>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3" name="Footer Placeholder 2"/>
          <p:cNvSpPr txBox="1">
            <a:spLocks noChangeArrowheads="1"/>
          </p:cNvSpPr>
          <p:nvPr/>
        </p:nvSpPr>
        <p:spPr bwMode="white">
          <a:xfrm>
            <a:off x="4786499" y="6098640"/>
            <a:ext cx="5496303" cy="287005"/>
          </a:xfrm>
          <a:prstGeom prst="rect">
            <a:avLst/>
          </a:prstGeom>
          <a:noFill/>
          <a:ln>
            <a:noFill/>
            <a:headEnd type="none"/>
            <a:tailEnd type="none"/>
          </a:ln>
        </p:spPr>
        <p:txBody>
          <a:bodyPr wrap="square" lIns="0" tIns="0" rIns="0" bIns="0" anchor="b">
            <a:noAutofit/>
          </a:bodyPr>
          <a:lstStyle>
            <a:defPPr algn="l" rtl="0">
              <a:lnSpc>
                <a:spcPct val="100000"/>
              </a:lnSpc>
              <a:spcBef>
                <a:spcPts val="0"/>
              </a:spcBef>
              <a:spcAft>
                <a:spcPts val="0"/>
              </a:spcAft>
            </a:defPPr>
            <a:lvl1pPr algn="l" rtl="0">
              <a:lnSpc>
                <a:spcPct val="100000"/>
              </a:lnSpc>
              <a:spcBef>
                <a:spcPts val="0"/>
              </a:spcBef>
              <a:spcAft>
                <a:spcPts val="0"/>
              </a:spcAft>
              <a:buClr>
                <a:srgbClr val="000000"/>
              </a:buClr>
              <a:buSzPts val="1400"/>
              <a:buFont typeface="Arial"/>
              <a:buNone/>
              <a:defRPr sz="700" b="0" i="0" u="none" dirty="0">
                <a:solidFill>
                  <a:srgbClr val="939B9D"/>
                </a:solidFill>
                <a:latin typeface="Open Sans"/>
                <a:ea typeface="Open Sans"/>
                <a:cs typeface="Open Sans"/>
                <a:sym typeface="Lato"/>
              </a:defRPr>
            </a:lvl1pPr>
            <a:lvl2pPr lvl="1"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2pPr>
            <a:lvl3pPr lvl="2"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3pPr>
            <a:lvl4pPr lvl="3"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4pPr>
            <a:lvl5pPr lvl="4"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5pPr>
            <a:lvl6pPr lvl="5"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6pPr>
            <a:lvl7pPr lvl="6"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7pPr>
            <a:lvl8pPr lvl="7"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8pPr>
            <a:lvl9pPr lvl="8" algn="l" rtl="0">
              <a:lnSpc>
                <a:spcPct val="100000"/>
              </a:lnSpc>
              <a:spcBef>
                <a:spcPts val="0"/>
              </a:spcBef>
              <a:spcAft>
                <a:spcPts val="0"/>
              </a:spcAft>
              <a:buClr>
                <a:srgbClr val="000000"/>
              </a:buClr>
              <a:buSzPts val="1400"/>
              <a:buFont typeface="Arial"/>
              <a:buNone/>
              <a:defRPr sz="1800" b="0" i="0" u="none" dirty="0">
                <a:solidFill>
                  <a:schemeClr val="tx1"/>
                </a:solidFill>
                <a:latin typeface="Lato Light"/>
                <a:ea typeface="Lato Light"/>
                <a:cs typeface="Lato Light"/>
                <a:sym typeface="Lato Light"/>
              </a:defRPr>
            </a:lvl9pPr>
          </a:lstStyle>
          <a:p>
            <a:pPr>
              <a:lnSpc>
                <a:spcPts val="1200"/>
              </a:lnSpc>
              <a:spcAft>
                <a:spcPts val="200"/>
              </a:spcAft>
            </a:pPr>
            <a:r>
              <a:rPr lang="en-US" sz="900" b="1" u="sng" dirty="0">
                <a:solidFill>
                  <a:schemeClr val="tx1"/>
                </a:solidFill>
                <a:latin typeface="Open Sans"/>
                <a:ea typeface="Open Sans"/>
                <a:cs typeface="Open Sans"/>
              </a:rPr>
              <a:t>Note:</a:t>
            </a:r>
            <a:r>
              <a:rPr lang="en-US" sz="900" dirty="0">
                <a:solidFill>
                  <a:schemeClr val="tx1"/>
                </a:solidFill>
                <a:latin typeface="Open Sans"/>
                <a:ea typeface="Open Sans"/>
                <a:cs typeface="Open Sans"/>
              </a:rPr>
              <a:t> Percentages represent students that responded “agree" or "strongly agree” for each item.</a:t>
            </a:r>
          </a:p>
        </p:txBody>
      </p:sp>
      <p:sp>
        <p:nvSpPr>
          <p:cNvPr id="4" name="TextBox 1"/>
          <p:cNvSpPr txBox="1">
            <a:spLocks noChangeArrowheads="1"/>
          </p:cNvSpPr>
          <p:nvPr/>
        </p:nvSpPr>
        <p:spPr bwMode="white">
          <a:xfrm>
            <a:off x="9261269" y="1997754"/>
            <a:ext cx="908462" cy="261796"/>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r>
              <a:rPr lang="en-US" sz="900" dirty="0">
                <a:latin typeface="Open Sans"/>
                <a:ea typeface="Open Sans"/>
                <a:cs typeface="Open Sans"/>
              </a:rPr>
              <a:t>(</a:t>
            </a:r>
            <a:r>
              <a:rPr lang="en-US" sz="900" i="1" dirty="0">
                <a:latin typeface="Open Sans"/>
                <a:ea typeface="Open Sans"/>
                <a:cs typeface="Open Sans"/>
              </a:rPr>
              <a:t>n</a:t>
            </a:r>
            <a:r>
              <a:rPr lang="en-US" sz="900" dirty="0">
                <a:latin typeface="Open Sans"/>
                <a:ea typeface="Open Sans"/>
                <a:cs typeface="Open Sans"/>
              </a:rPr>
              <a:t> = 3,053) </a:t>
            </a:r>
          </a:p>
        </p:txBody>
      </p:sp>
      <p:sp>
        <p:nvSpPr>
          <p:cNvPr id="6" name="TextBox 1"/>
          <p:cNvSpPr txBox="1">
            <a:spLocks noChangeArrowheads="1"/>
          </p:cNvSpPr>
          <p:nvPr/>
        </p:nvSpPr>
        <p:spPr bwMode="white">
          <a:xfrm>
            <a:off x="6971072" y="2004867"/>
            <a:ext cx="908462" cy="254683"/>
          </a:xfrm>
          <a:prstGeom prst="rect">
            <a:avLst/>
          </a:prstGeom>
          <a:ln>
            <a:headEnd type="none"/>
            <a:tailEnd type="none"/>
          </a:ln>
        </p:spPr>
        <p:txBody>
          <a:bodyPr wrap="square"/>
          <a:lstStyle>
            <a:lvl1pPr marL="0" indent="0">
              <a:defRPr sz="1100" dirty="0">
                <a:latin typeface="+mn-lt"/>
                <a:ea typeface="+mn-ea"/>
                <a:cs typeface="+mn-cs"/>
              </a:defRPr>
            </a:lvl1pPr>
            <a:lvl2pPr marL="457200" indent="0">
              <a:defRPr sz="1100" dirty="0">
                <a:latin typeface="+mn-lt"/>
                <a:ea typeface="+mn-ea"/>
                <a:cs typeface="+mn-cs"/>
              </a:defRPr>
            </a:lvl2pPr>
            <a:lvl3pPr marL="914400" indent="0">
              <a:defRPr sz="1100" dirty="0">
                <a:latin typeface="+mn-lt"/>
                <a:ea typeface="+mn-ea"/>
                <a:cs typeface="+mn-cs"/>
              </a:defRPr>
            </a:lvl3pPr>
            <a:lvl4pPr marL="1371600" indent="0">
              <a:defRPr sz="1100" dirty="0">
                <a:latin typeface="+mn-lt"/>
                <a:ea typeface="+mn-ea"/>
                <a:cs typeface="+mn-cs"/>
              </a:defRPr>
            </a:lvl4pPr>
            <a:lvl5pPr marL="1828800" indent="0">
              <a:defRPr sz="1100" dirty="0">
                <a:latin typeface="+mn-lt"/>
                <a:ea typeface="+mn-ea"/>
                <a:cs typeface="+mn-cs"/>
              </a:defRPr>
            </a:lvl5pPr>
            <a:lvl6pPr marL="2286000" indent="0">
              <a:defRPr sz="1100" dirty="0">
                <a:latin typeface="+mn-lt"/>
                <a:ea typeface="+mn-ea"/>
                <a:cs typeface="+mn-cs"/>
              </a:defRPr>
            </a:lvl6pPr>
            <a:lvl7pPr marL="2743200" indent="0">
              <a:defRPr sz="1100" dirty="0">
                <a:latin typeface="+mn-lt"/>
                <a:ea typeface="+mn-ea"/>
                <a:cs typeface="+mn-cs"/>
              </a:defRPr>
            </a:lvl7pPr>
            <a:lvl8pPr marL="3200400" indent="0">
              <a:defRPr sz="1100" dirty="0">
                <a:latin typeface="+mn-lt"/>
                <a:ea typeface="+mn-ea"/>
                <a:cs typeface="+mn-cs"/>
              </a:defRPr>
            </a:lvl8pPr>
            <a:lvl9pPr marL="3657600" indent="0">
              <a:defRPr sz="1100" dirty="0">
                <a:latin typeface="+mn-lt"/>
                <a:ea typeface="+mn-ea"/>
                <a:cs typeface="+mn-cs"/>
              </a:defRPr>
            </a:lvl9pPr>
          </a:lstStyle>
          <a:p>
            <a:r>
              <a:rPr lang="en-US" sz="900" dirty="0">
                <a:latin typeface="Open Sans"/>
                <a:ea typeface="Open Sans"/>
                <a:cs typeface="Open Sans"/>
              </a:rPr>
              <a:t>  (</a:t>
            </a:r>
            <a:r>
              <a:rPr lang="en-US" sz="900" i="1" dirty="0">
                <a:latin typeface="Open Sans"/>
                <a:ea typeface="Open Sans"/>
                <a:cs typeface="Open Sans"/>
              </a:rPr>
              <a:t>n</a:t>
            </a:r>
            <a:r>
              <a:rPr lang="en-US" sz="900" dirty="0">
                <a:latin typeface="Open Sans"/>
                <a:ea typeface="Open Sans"/>
                <a:cs typeface="Open Sans"/>
              </a:rPr>
              <a:t> = 3,742)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p>
            <a:r>
              <a:rPr lang="en-US" sz="4000" b="1" dirty="0">
                <a:solidFill>
                  <a:srgbClr val="FFFFFF"/>
                </a:solidFill>
                <a:latin typeface="Lato Black"/>
                <a:ea typeface="Lato Black"/>
                <a:cs typeface="Lato Black"/>
              </a:rPr>
              <a:t>Mental Well-Being On Your Campus</a:t>
            </a:r>
            <a:br>
              <a:rPr lang="en-US" sz="4000" b="1" dirty="0">
                <a:solidFill>
                  <a:srgbClr val="CCCCCB">
                    <a:lumMod val="75000"/>
                  </a:srgbClr>
                </a:solidFill>
                <a:latin typeface="Lato Black"/>
                <a:ea typeface="Lato Black"/>
                <a:cs typeface="Lato Black"/>
              </a:rPr>
            </a:br>
            <a:endParaRPr lang="en-US" dirty="0"/>
          </a:p>
        </p:txBody>
      </p:sp>
      <p:sp>
        <p:nvSpPr>
          <p:cNvPr id="7" name="Text Placeholder 6"/>
          <p:cNvSpPr>
            <a:spLocks noGrp="1"/>
          </p:cNvSpPr>
          <p:nvPr>
            <p:ph type="body" idx="1"/>
          </p:nvPr>
        </p:nvSpPr>
        <p:spPr bwMode="white">
          <a:xfrm>
            <a:off x="1164771" y="3114026"/>
            <a:ext cx="8549829" cy="831736"/>
          </a:xfrm>
          <a:ln>
            <a:headEnd type="none"/>
            <a:tailEnd type="none"/>
          </a:ln>
        </p:spPr>
        <p:txBody>
          <a:bodyPr wrap="square"/>
          <a:lstStyle/>
          <a:p>
            <a:r>
              <a:rPr lang="en-US" sz="2400" i="1" dirty="0">
                <a:solidFill>
                  <a:srgbClr val="FFFFFF"/>
                </a:solidFill>
              </a:rPr>
              <a:t>Data and insights from students at Georgia Institute of Technology</a:t>
            </a:r>
            <a:endParaRPr lang="en-US" sz="2400" dirty="0">
              <a:solidFill>
                <a:srgbClr val="FFFFFF"/>
              </a:solidFill>
            </a:endParaRPr>
          </a:p>
          <a:p>
            <a:endParaRPr lang="en-US"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solidFill>
                  <a:schemeClr val="tx1"/>
                </a:solidFill>
              </a:rPr>
              <a:t>A Continuum of Student Mental Health</a:t>
            </a:r>
          </a:p>
        </p:txBody>
      </p:sp>
      <p:sp>
        <p:nvSpPr>
          <p:cNvPr id="17" name="Content Placeholder 4"/>
          <p:cNvSpPr>
            <a:spLocks noGrp="1"/>
          </p:cNvSpPr>
          <p:nvPr>
            <p:ph type="body" idx="1"/>
          </p:nvPr>
        </p:nvSpPr>
        <p:spPr bwMode="white">
          <a:xfrm>
            <a:off x="692126" y="1287518"/>
            <a:ext cx="4425047" cy="4765224"/>
          </a:xfrm>
          <a:ln>
            <a:headEnd type="none"/>
            <a:tailEnd type="none"/>
          </a:ln>
        </p:spPr>
        <p:txBody>
          <a:bodyPr wrap="square" numCol="1" spcCol="457200" anchor="t">
            <a:noAutofit/>
          </a:bodyPr>
          <a:lstStyle/>
          <a:p>
            <a:pPr marL="0" indent="0">
              <a:lnSpc>
                <a:spcPct val="150000"/>
              </a:lnSpc>
              <a:buClr>
                <a:schemeClr val="tx1"/>
              </a:buClr>
              <a:buSzPts val="1400"/>
              <a:buNone/>
            </a:pPr>
            <a:r>
              <a:rPr lang="en-US" sz="1050" dirty="0">
                <a:latin typeface="Open Sans"/>
                <a:ea typeface="Open Sans"/>
                <a:cs typeface="Open Sans"/>
              </a:rPr>
              <a:t>As institutions of higher education seek to educate the whole student, they must also explore ways in which they can provide skills training to students to promote positive mental health and encourage seeking support when faced with challenges. You have likely deployed </a:t>
            </a:r>
            <a:r>
              <a:rPr lang="en-US" sz="1050" i="1" dirty="0">
                <a:latin typeface="Open Sans"/>
                <a:ea typeface="Open Sans"/>
                <a:cs typeface="Open Sans"/>
              </a:rPr>
              <a:t>Mental Well-Being for Students</a:t>
            </a:r>
            <a:r>
              <a:rPr lang="en-US" sz="1050" dirty="0">
                <a:latin typeface="Open Sans"/>
                <a:ea typeface="Open Sans"/>
                <a:cs typeface="Open Sans"/>
              </a:rPr>
              <a:t> as part of this effort.</a:t>
            </a:r>
          </a:p>
          <a:p>
            <a:pPr marL="0" indent="0">
              <a:lnSpc>
                <a:spcPct val="150000"/>
              </a:lnSpc>
              <a:buClr>
                <a:schemeClr val="tx1"/>
              </a:buClr>
              <a:buSzPts val="1400"/>
              <a:buNone/>
            </a:pPr>
            <a:r>
              <a:rPr lang="en-US" sz="1050" dirty="0"/>
              <a:t>Ongoing efforts must be put in place with an awareness of all perspectives across the student continuum: validating, resourcing, and supporting the experiences of those who are impacted by mental health challenges, enhancing the skills and health-promoting behaviors of those who seek to build or maintain positive mental health, and empowering those who have an opportunity to support a friend or peer who may be struggling. </a:t>
            </a:r>
          </a:p>
          <a:p>
            <a:pPr marL="0" indent="0">
              <a:lnSpc>
                <a:spcPct val="150000"/>
              </a:lnSpc>
              <a:buClr>
                <a:schemeClr val="tx1"/>
              </a:buClr>
              <a:buSzPts val="1400"/>
              <a:buNone/>
            </a:pPr>
            <a:r>
              <a:rPr lang="en-US" sz="1050" dirty="0">
                <a:sym typeface="Lato Light"/>
              </a:rPr>
              <a:t>The following pages highlight </a:t>
            </a:r>
            <a:r>
              <a:rPr lang="en-US" sz="1050" dirty="0"/>
              <a:t>data </a:t>
            </a:r>
            <a:r>
              <a:rPr lang="en-US" sz="1050" dirty="0">
                <a:sym typeface="Lato Light"/>
              </a:rPr>
              <a:t>that can help you understand </a:t>
            </a:r>
            <a:r>
              <a:rPr lang="en-US" sz="1050" dirty="0"/>
              <a:t>your students strengths, areas in which they could benefit from additional support, and insights to inform ongoing mental health education and awareness efforts</a:t>
            </a:r>
            <a:r>
              <a:rPr lang="en-US" sz="1050" dirty="0">
                <a:sym typeface="Lato Light"/>
              </a:rPr>
              <a:t>: bystander intervention, social norms, perceptions of campus climate, and readiness to engage in </a:t>
            </a:r>
            <a:r>
              <a:rPr lang="en-US" sz="1050" dirty="0"/>
              <a:t>mental health outreach</a:t>
            </a:r>
            <a:r>
              <a:rPr lang="en-US" sz="1050" dirty="0">
                <a:sym typeface="Lato Light"/>
              </a:rPr>
              <a:t> efforts on your campus.</a:t>
            </a:r>
            <a:endParaRPr lang="en-US" sz="1050" dirty="0"/>
          </a:p>
          <a:p>
            <a:pPr marL="0" indent="0">
              <a:lnSpc>
                <a:spcPct val="150000"/>
              </a:lnSpc>
              <a:buClr>
                <a:schemeClr val="tx1"/>
              </a:buClr>
              <a:buSzPts val="1400"/>
              <a:buNone/>
            </a:pPr>
            <a:endParaRPr lang="en-US" sz="1050"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13</a:t>
            </a:fld>
            <a:endParaRPr lang="en-US" dirty="0"/>
          </a:p>
        </p:txBody>
      </p:sp>
      <p:cxnSp>
        <p:nvCxnSpPr>
          <p:cNvPr id="34" name="Straight Connector 33"/>
          <p:cNvCxnSpPr/>
          <p:nvPr/>
        </p:nvCxnSpPr>
        <p:spPr bwMode="white">
          <a:xfrm>
            <a:off x="5352795" y="1404937"/>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6" name="Snip Same Side Corner Rectangle 35"/>
          <p:cNvSpPr>
            <a:spLocks/>
          </p:cNvSpPr>
          <p:nvPr/>
        </p:nvSpPr>
        <p:spPr bwMode="white">
          <a:xfrm>
            <a:off x="5733288" y="2177725"/>
            <a:ext cx="2900769" cy="1145492"/>
          </a:xfrm>
          <a:prstGeom prst="snip2SameRect">
            <a:avLst>
              <a:gd name="adj1" fmla="val 50000"/>
              <a:gd name="adj2" fmla="val 0"/>
            </a:avLst>
          </a:prstGeom>
          <a:solidFill>
            <a:srgbClr val="FFFFF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37" name="Snip Same Side Corner Rectangle 36"/>
          <p:cNvSpPr>
            <a:spLocks/>
          </p:cNvSpPr>
          <p:nvPr/>
        </p:nvSpPr>
        <p:spPr bwMode="white">
          <a:xfrm>
            <a:off x="8231320" y="2851979"/>
            <a:ext cx="913473" cy="638833"/>
          </a:xfrm>
          <a:prstGeom prst="snip2SameRect">
            <a:avLst>
              <a:gd name="adj1" fmla="val 50000"/>
              <a:gd name="adj2" fmla="val 0"/>
            </a:avLst>
          </a:prstGeom>
          <a:solidFill>
            <a:srgbClr val="FFFFFF"/>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18" name="TextBox 17"/>
          <p:cNvSpPr txBox="1">
            <a:spLocks noChangeArrowheads="1"/>
          </p:cNvSpPr>
          <p:nvPr/>
        </p:nvSpPr>
        <p:spPr bwMode="white">
          <a:xfrm>
            <a:off x="9715500" y="14713"/>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graphicFrame>
        <p:nvGraphicFramePr>
          <p:cNvPr id="20" name="Table 19"/>
          <p:cNvGraphicFramePr/>
          <p:nvPr/>
        </p:nvGraphicFramePr>
        <p:xfrm>
          <a:off x="5627913" y="1781231"/>
          <a:ext cx="5738192" cy="3062916"/>
        </p:xfrm>
        <a:graphic>
          <a:graphicData uri="http://schemas.openxmlformats.org/drawingml/2006/table">
            <a:tbl>
              <a:tblPr>
                <a:tableStyleId>{5940675A-B579-460E-94D1-54222C63F5DA}</a:tableStyleId>
              </a:tblPr>
              <a:tblGrid>
                <a:gridCol w="1434548">
                  <a:extLst>
                    <a:ext uri="{9D8B030D-6E8A-4147-A177-3AD203B41FA5}">
                      <a16:colId xmlns:a16="http://schemas.microsoft.com/office/drawing/2014/main" val="20000"/>
                    </a:ext>
                  </a:extLst>
                </a:gridCol>
                <a:gridCol w="1434548">
                  <a:extLst>
                    <a:ext uri="{9D8B030D-6E8A-4147-A177-3AD203B41FA5}">
                      <a16:colId xmlns:a16="http://schemas.microsoft.com/office/drawing/2014/main" val="20001"/>
                    </a:ext>
                  </a:extLst>
                </a:gridCol>
                <a:gridCol w="1434548">
                  <a:extLst>
                    <a:ext uri="{9D8B030D-6E8A-4147-A177-3AD203B41FA5}">
                      <a16:colId xmlns:a16="http://schemas.microsoft.com/office/drawing/2014/main" val="20002"/>
                    </a:ext>
                  </a:extLst>
                </a:gridCol>
                <a:gridCol w="1434548">
                  <a:extLst>
                    <a:ext uri="{9D8B030D-6E8A-4147-A177-3AD203B41FA5}">
                      <a16:colId xmlns:a16="http://schemas.microsoft.com/office/drawing/2014/main" val="20003"/>
                    </a:ext>
                  </a:extLst>
                </a:gridCol>
              </a:tblGrid>
              <a:tr h="1020972">
                <a:tc>
                  <a:txBody>
                    <a:bodyPr/>
                    <a:lstStyle>
                      <a:lvl1pPr marL="0" algn="l" defTabSz="914400" rtl="0">
                        <a:defRPr sz="1800" b="1" kern="1200" dirty="0">
                          <a:solidFill>
                            <a:schemeClr val="bg1"/>
                          </a:solidFill>
                          <a:latin typeface="Calibri"/>
                        </a:defRPr>
                      </a:lvl1pPr>
                      <a:lvl2pPr marL="457200" algn="l" defTabSz="914400" rtl="0">
                        <a:defRPr sz="1800" b="1" kern="1200" dirty="0">
                          <a:solidFill>
                            <a:schemeClr val="bg1"/>
                          </a:solidFill>
                          <a:latin typeface="Calibri"/>
                        </a:defRPr>
                      </a:lvl2pPr>
                      <a:lvl3pPr marL="914400" algn="l" defTabSz="914400" rtl="0">
                        <a:defRPr sz="1800" b="1" kern="1200" dirty="0">
                          <a:solidFill>
                            <a:schemeClr val="bg1"/>
                          </a:solidFill>
                          <a:latin typeface="Calibri"/>
                        </a:defRPr>
                      </a:lvl3pPr>
                      <a:lvl4pPr marL="1371600" algn="l" defTabSz="914400" rtl="0">
                        <a:defRPr sz="1800" b="1" kern="1200" dirty="0">
                          <a:solidFill>
                            <a:schemeClr val="bg1"/>
                          </a:solidFill>
                          <a:latin typeface="Calibri"/>
                        </a:defRPr>
                      </a:lvl4pPr>
                      <a:lvl5pPr marL="1828800" algn="l" defTabSz="914400" rtl="0">
                        <a:defRPr sz="1800" b="1" kern="1200" dirty="0">
                          <a:solidFill>
                            <a:schemeClr val="bg1"/>
                          </a:solidFill>
                          <a:latin typeface="Calibri"/>
                        </a:defRPr>
                      </a:lvl5pPr>
                      <a:lvl6pPr marL="2286000" algn="l" defTabSz="914400" rtl="0">
                        <a:defRPr sz="1800" b="1" kern="1200" dirty="0">
                          <a:solidFill>
                            <a:schemeClr val="bg1"/>
                          </a:solidFill>
                          <a:latin typeface="Calibri"/>
                        </a:defRPr>
                      </a:lvl6pPr>
                      <a:lvl7pPr marL="2743200" algn="l" defTabSz="914400" rtl="0">
                        <a:defRPr sz="1800" b="1" kern="1200" dirty="0">
                          <a:solidFill>
                            <a:schemeClr val="bg1"/>
                          </a:solidFill>
                          <a:latin typeface="Calibri"/>
                        </a:defRPr>
                      </a:lvl7pPr>
                      <a:lvl8pPr marL="3200400" algn="l" defTabSz="914400" rtl="0">
                        <a:defRPr sz="1800" b="1" kern="1200" dirty="0">
                          <a:solidFill>
                            <a:schemeClr val="bg1"/>
                          </a:solidFill>
                          <a:latin typeface="Calibri"/>
                        </a:defRPr>
                      </a:lvl8pPr>
                      <a:lvl9pPr marL="3657600" algn="l" defTabSz="914400" rtl="0">
                        <a:defRPr sz="1800" b="1" kern="1200" dirty="0">
                          <a:solidFill>
                            <a:schemeClr val="bg1"/>
                          </a:solidFill>
                          <a:latin typeface="Calibri"/>
                        </a:defRPr>
                      </a:lvl9pPr>
                    </a:lstStyle>
                    <a:p>
                      <a:pPr algn="ctr" defTabSz="914400"/>
                      <a:r>
                        <a:rPr lang="en-US" sz="900" dirty="0">
                          <a:solidFill>
                            <a:schemeClr val="tx1"/>
                          </a:solidFill>
                          <a:latin typeface="Open Sans"/>
                          <a:ea typeface="Open Sans"/>
                          <a:cs typeface="Open Sans"/>
                        </a:rPr>
                        <a:t>Mental Illness</a:t>
                      </a:r>
                    </a:p>
                  </a:txBody>
                  <a:tcPr marL="174027" marR="174027" marT="43507" marB="43507" anchor="b" horzOverflow="overflow">
                    <a:lnL w="12700">
                      <a:noFill/>
                      <a:headEnd type="none"/>
                      <a:tailEnd type="none"/>
                    </a:lnL>
                    <a:lnR w="12700" cap="flat">
                      <a:solidFill>
                        <a:srgbClr val="CCCCCB"/>
                      </a:solidFill>
                      <a:prstDash val="solid"/>
                      <a:round/>
                      <a:headEnd type="none" w="med" len="med"/>
                      <a:tailEnd type="none" w="med" len="med"/>
                    </a:lnR>
                    <a:lnT w="12700">
                      <a:noFill/>
                      <a:headEnd type="none"/>
                      <a:tailEnd type="none"/>
                    </a:lnT>
                    <a:lnB w="381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b="1" kern="1200" dirty="0">
                          <a:solidFill>
                            <a:schemeClr val="bg1"/>
                          </a:solidFill>
                          <a:latin typeface="Calibri"/>
                        </a:defRPr>
                      </a:lvl1pPr>
                      <a:lvl2pPr marL="457200" algn="l" defTabSz="914400" rtl="0">
                        <a:defRPr sz="1800" b="1" kern="1200" dirty="0">
                          <a:solidFill>
                            <a:schemeClr val="bg1"/>
                          </a:solidFill>
                          <a:latin typeface="Calibri"/>
                        </a:defRPr>
                      </a:lvl2pPr>
                      <a:lvl3pPr marL="914400" algn="l" defTabSz="914400" rtl="0">
                        <a:defRPr sz="1800" b="1" kern="1200" dirty="0">
                          <a:solidFill>
                            <a:schemeClr val="bg1"/>
                          </a:solidFill>
                          <a:latin typeface="Calibri"/>
                        </a:defRPr>
                      </a:lvl3pPr>
                      <a:lvl4pPr marL="1371600" algn="l" defTabSz="914400" rtl="0">
                        <a:defRPr sz="1800" b="1" kern="1200" dirty="0">
                          <a:solidFill>
                            <a:schemeClr val="bg1"/>
                          </a:solidFill>
                          <a:latin typeface="Calibri"/>
                        </a:defRPr>
                      </a:lvl4pPr>
                      <a:lvl5pPr marL="1828800" algn="l" defTabSz="914400" rtl="0">
                        <a:defRPr sz="1800" b="1" kern="1200" dirty="0">
                          <a:solidFill>
                            <a:schemeClr val="bg1"/>
                          </a:solidFill>
                          <a:latin typeface="Calibri"/>
                        </a:defRPr>
                      </a:lvl5pPr>
                      <a:lvl6pPr marL="2286000" algn="l" defTabSz="914400" rtl="0">
                        <a:defRPr sz="1800" b="1" kern="1200" dirty="0">
                          <a:solidFill>
                            <a:schemeClr val="bg1"/>
                          </a:solidFill>
                          <a:latin typeface="Calibri"/>
                        </a:defRPr>
                      </a:lvl6pPr>
                      <a:lvl7pPr marL="2743200" algn="l" defTabSz="914400" rtl="0">
                        <a:defRPr sz="1800" b="1" kern="1200" dirty="0">
                          <a:solidFill>
                            <a:schemeClr val="bg1"/>
                          </a:solidFill>
                          <a:latin typeface="Calibri"/>
                        </a:defRPr>
                      </a:lvl7pPr>
                      <a:lvl8pPr marL="3200400" algn="l" defTabSz="914400" rtl="0">
                        <a:defRPr sz="1800" b="1" kern="1200" dirty="0">
                          <a:solidFill>
                            <a:schemeClr val="bg1"/>
                          </a:solidFill>
                          <a:latin typeface="Calibri"/>
                        </a:defRPr>
                      </a:lvl8pPr>
                      <a:lvl9pPr marL="3657600" algn="l" defTabSz="914400" rtl="0">
                        <a:defRPr sz="1800" b="1" kern="1200" dirty="0">
                          <a:solidFill>
                            <a:schemeClr val="bg1"/>
                          </a:solidFill>
                          <a:latin typeface="Calibri"/>
                        </a:defRPr>
                      </a:lvl9pPr>
                    </a:lstStyle>
                    <a:p>
                      <a:pPr algn="ctr" defTabSz="914400"/>
                      <a:r>
                        <a:rPr lang="en-US" sz="900" dirty="0">
                          <a:solidFill>
                            <a:schemeClr val="tx1"/>
                          </a:solidFill>
                          <a:latin typeface="Open Sans"/>
                          <a:ea typeface="Open Sans"/>
                          <a:cs typeface="Open Sans"/>
                        </a:rPr>
                        <a:t>Languishing</a:t>
                      </a:r>
                    </a:p>
                  </a:txBody>
                  <a:tcPr marL="174027" marR="174027" marT="43507" marB="43507" anchor="b" horzOverflow="overflow">
                    <a:lnL w="12700" cap="flat">
                      <a:solidFill>
                        <a:srgbClr val="CCCCCB"/>
                      </a:solidFill>
                      <a:prstDash val="solid"/>
                      <a:round/>
                      <a:headEnd type="none" w="med" len="med"/>
                      <a:tailEnd type="none" w="med" len="med"/>
                    </a:lnL>
                    <a:lnR w="12700" cap="flat">
                      <a:solidFill>
                        <a:srgbClr val="CCCCCB"/>
                      </a:solidFill>
                      <a:prstDash val="solid"/>
                      <a:round/>
                      <a:headEnd type="none" w="med" len="med"/>
                      <a:tailEnd type="none" w="med" len="med"/>
                    </a:lnR>
                    <a:lnT w="12700">
                      <a:noFill/>
                      <a:headEnd type="none"/>
                      <a:tailEnd type="none"/>
                    </a:lnT>
                    <a:lnB w="381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b="1" kern="1200" dirty="0">
                          <a:solidFill>
                            <a:schemeClr val="bg1"/>
                          </a:solidFill>
                          <a:latin typeface="Calibri"/>
                        </a:defRPr>
                      </a:lvl1pPr>
                      <a:lvl2pPr marL="457200" algn="l" defTabSz="914400" rtl="0">
                        <a:defRPr sz="1800" b="1" kern="1200" dirty="0">
                          <a:solidFill>
                            <a:schemeClr val="bg1"/>
                          </a:solidFill>
                          <a:latin typeface="Calibri"/>
                        </a:defRPr>
                      </a:lvl2pPr>
                      <a:lvl3pPr marL="914400" algn="l" defTabSz="914400" rtl="0">
                        <a:defRPr sz="1800" b="1" kern="1200" dirty="0">
                          <a:solidFill>
                            <a:schemeClr val="bg1"/>
                          </a:solidFill>
                          <a:latin typeface="Calibri"/>
                        </a:defRPr>
                      </a:lvl3pPr>
                      <a:lvl4pPr marL="1371600" algn="l" defTabSz="914400" rtl="0">
                        <a:defRPr sz="1800" b="1" kern="1200" dirty="0">
                          <a:solidFill>
                            <a:schemeClr val="bg1"/>
                          </a:solidFill>
                          <a:latin typeface="Calibri"/>
                        </a:defRPr>
                      </a:lvl4pPr>
                      <a:lvl5pPr marL="1828800" algn="l" defTabSz="914400" rtl="0">
                        <a:defRPr sz="1800" b="1" kern="1200" dirty="0">
                          <a:solidFill>
                            <a:schemeClr val="bg1"/>
                          </a:solidFill>
                          <a:latin typeface="Calibri"/>
                        </a:defRPr>
                      </a:lvl5pPr>
                      <a:lvl6pPr marL="2286000" algn="l" defTabSz="914400" rtl="0">
                        <a:defRPr sz="1800" b="1" kern="1200" dirty="0">
                          <a:solidFill>
                            <a:schemeClr val="bg1"/>
                          </a:solidFill>
                          <a:latin typeface="Calibri"/>
                        </a:defRPr>
                      </a:lvl6pPr>
                      <a:lvl7pPr marL="2743200" algn="l" defTabSz="914400" rtl="0">
                        <a:defRPr sz="1800" b="1" kern="1200" dirty="0">
                          <a:solidFill>
                            <a:schemeClr val="bg1"/>
                          </a:solidFill>
                          <a:latin typeface="Calibri"/>
                        </a:defRPr>
                      </a:lvl7pPr>
                      <a:lvl8pPr marL="3200400" algn="l" defTabSz="914400" rtl="0">
                        <a:defRPr sz="1800" b="1" kern="1200" dirty="0">
                          <a:solidFill>
                            <a:schemeClr val="bg1"/>
                          </a:solidFill>
                          <a:latin typeface="Calibri"/>
                        </a:defRPr>
                      </a:lvl8pPr>
                      <a:lvl9pPr marL="3657600" algn="l" defTabSz="914400" rtl="0">
                        <a:defRPr sz="1800" b="1" kern="1200" dirty="0">
                          <a:solidFill>
                            <a:schemeClr val="bg1"/>
                          </a:solidFill>
                          <a:latin typeface="Calibri"/>
                        </a:defRPr>
                      </a:lvl9pPr>
                    </a:lstStyle>
                    <a:p>
                      <a:pPr algn="ctr" defTabSz="914400"/>
                      <a:r>
                        <a:rPr lang="en-US" sz="900" dirty="0">
                          <a:solidFill>
                            <a:schemeClr val="tx1"/>
                          </a:solidFill>
                          <a:latin typeface="Open Sans"/>
                          <a:ea typeface="Open Sans"/>
                          <a:cs typeface="Open Sans"/>
                        </a:rPr>
                        <a:t>Moderate Mental Health</a:t>
                      </a:r>
                    </a:p>
                  </a:txBody>
                  <a:tcPr marL="174027" marR="174027" marT="43507" marB="43507" anchor="b" horzOverflow="overflow">
                    <a:lnL w="12700" cap="flat">
                      <a:solidFill>
                        <a:srgbClr val="CCCCCB"/>
                      </a:solidFill>
                      <a:prstDash val="solid"/>
                      <a:round/>
                      <a:headEnd type="none" w="med" len="med"/>
                      <a:tailEnd type="none" w="med" len="med"/>
                    </a:lnL>
                    <a:lnR w="12700" cap="flat">
                      <a:solidFill>
                        <a:srgbClr val="CCCCCB"/>
                      </a:solidFill>
                      <a:prstDash val="solid"/>
                      <a:round/>
                      <a:headEnd type="none" w="med" len="med"/>
                      <a:tailEnd type="none" w="med" len="med"/>
                    </a:lnR>
                    <a:lnT w="12700">
                      <a:noFill/>
                      <a:headEnd type="none"/>
                      <a:tailEnd type="none"/>
                    </a:lnT>
                    <a:lnB w="381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b="1" kern="1200" dirty="0">
                          <a:solidFill>
                            <a:schemeClr val="bg1"/>
                          </a:solidFill>
                          <a:latin typeface="Calibri"/>
                        </a:defRPr>
                      </a:lvl1pPr>
                      <a:lvl2pPr marL="457200" algn="l" defTabSz="914400" rtl="0">
                        <a:defRPr sz="1800" b="1" kern="1200" dirty="0">
                          <a:solidFill>
                            <a:schemeClr val="bg1"/>
                          </a:solidFill>
                          <a:latin typeface="Calibri"/>
                        </a:defRPr>
                      </a:lvl2pPr>
                      <a:lvl3pPr marL="914400" algn="l" defTabSz="914400" rtl="0">
                        <a:defRPr sz="1800" b="1" kern="1200" dirty="0">
                          <a:solidFill>
                            <a:schemeClr val="bg1"/>
                          </a:solidFill>
                          <a:latin typeface="Calibri"/>
                        </a:defRPr>
                      </a:lvl3pPr>
                      <a:lvl4pPr marL="1371600" algn="l" defTabSz="914400" rtl="0">
                        <a:defRPr sz="1800" b="1" kern="1200" dirty="0">
                          <a:solidFill>
                            <a:schemeClr val="bg1"/>
                          </a:solidFill>
                          <a:latin typeface="Calibri"/>
                        </a:defRPr>
                      </a:lvl4pPr>
                      <a:lvl5pPr marL="1828800" algn="l" defTabSz="914400" rtl="0">
                        <a:defRPr sz="1800" b="1" kern="1200" dirty="0">
                          <a:solidFill>
                            <a:schemeClr val="bg1"/>
                          </a:solidFill>
                          <a:latin typeface="Calibri"/>
                        </a:defRPr>
                      </a:lvl5pPr>
                      <a:lvl6pPr marL="2286000" algn="l" defTabSz="914400" rtl="0">
                        <a:defRPr sz="1800" b="1" kern="1200" dirty="0">
                          <a:solidFill>
                            <a:schemeClr val="bg1"/>
                          </a:solidFill>
                          <a:latin typeface="Calibri"/>
                        </a:defRPr>
                      </a:lvl6pPr>
                      <a:lvl7pPr marL="2743200" algn="l" defTabSz="914400" rtl="0">
                        <a:defRPr sz="1800" b="1" kern="1200" dirty="0">
                          <a:solidFill>
                            <a:schemeClr val="bg1"/>
                          </a:solidFill>
                          <a:latin typeface="Calibri"/>
                        </a:defRPr>
                      </a:lvl7pPr>
                      <a:lvl8pPr marL="3200400" algn="l" defTabSz="914400" rtl="0">
                        <a:defRPr sz="1800" b="1" kern="1200" dirty="0">
                          <a:solidFill>
                            <a:schemeClr val="bg1"/>
                          </a:solidFill>
                          <a:latin typeface="Calibri"/>
                        </a:defRPr>
                      </a:lvl8pPr>
                      <a:lvl9pPr marL="3657600" algn="l" defTabSz="914400" rtl="0">
                        <a:defRPr sz="1800" b="1" kern="1200" dirty="0">
                          <a:solidFill>
                            <a:schemeClr val="bg1"/>
                          </a:solidFill>
                          <a:latin typeface="Calibri"/>
                        </a:defRPr>
                      </a:lvl9pPr>
                    </a:lstStyle>
                    <a:p>
                      <a:pPr algn="ctr" defTabSz="914400"/>
                      <a:r>
                        <a:rPr lang="en-US" sz="900" dirty="0">
                          <a:solidFill>
                            <a:schemeClr val="tx1"/>
                          </a:solidFill>
                          <a:latin typeface="Open Sans"/>
                          <a:ea typeface="Open Sans"/>
                          <a:cs typeface="Open Sans"/>
                        </a:rPr>
                        <a:t>Complete Mental Health and Flourishing</a:t>
                      </a:r>
                    </a:p>
                  </a:txBody>
                  <a:tcPr marL="174027" marR="174027" marT="43507" marB="43507" anchor="b" horzOverflow="overflow">
                    <a:lnL w="12700" cap="flat">
                      <a:solidFill>
                        <a:srgbClr val="CCCCCB"/>
                      </a:solidFill>
                      <a:prstDash val="solid"/>
                      <a:round/>
                      <a:headEnd type="none" w="med" len="med"/>
                      <a:tailEnd type="none" w="med" len="med"/>
                    </a:lnL>
                    <a:lnR w="12700">
                      <a:noFill/>
                      <a:headEnd type="none"/>
                      <a:tailEnd type="none"/>
                    </a:lnR>
                    <a:lnT w="12700">
                      <a:noFill/>
                      <a:headEnd type="none"/>
                      <a:tailEnd type="none"/>
                    </a:lnT>
                    <a:lnB w="38100">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1020972">
                <a:tc>
                  <a:txBody>
                    <a:bodyPr/>
                    <a:lstStyle>
                      <a:lvl1pPr marL="0" algn="l" defTabSz="914400" rtl="0">
                        <a:defRPr sz="1800" kern="1200" dirty="0">
                          <a:solidFill>
                            <a:schemeClr val="tx1"/>
                          </a:solidFill>
                          <a:latin typeface="Calibri"/>
                        </a:defRPr>
                      </a:lvl1pPr>
                      <a:lvl2pPr marL="457200" algn="l" defTabSz="914400" rtl="0">
                        <a:defRPr sz="1800" kern="1200" dirty="0">
                          <a:solidFill>
                            <a:schemeClr val="tx1"/>
                          </a:solidFill>
                          <a:latin typeface="Calibri"/>
                        </a:defRPr>
                      </a:lvl2pPr>
                      <a:lvl3pPr marL="914400" algn="l" defTabSz="914400" rtl="0">
                        <a:defRPr sz="1800" kern="1200" dirty="0">
                          <a:solidFill>
                            <a:schemeClr val="tx1"/>
                          </a:solidFill>
                          <a:latin typeface="Calibri"/>
                        </a:defRPr>
                      </a:lvl3pPr>
                      <a:lvl4pPr marL="1371600" algn="l" defTabSz="914400" rtl="0">
                        <a:defRPr sz="1800" kern="1200" dirty="0">
                          <a:solidFill>
                            <a:schemeClr val="tx1"/>
                          </a:solidFill>
                          <a:latin typeface="Calibri"/>
                        </a:defRPr>
                      </a:lvl4pPr>
                      <a:lvl5pPr marL="1828800" algn="l" defTabSz="914400" rtl="0">
                        <a:defRPr sz="1800" kern="1200" dirty="0">
                          <a:solidFill>
                            <a:schemeClr val="tx1"/>
                          </a:solidFill>
                          <a:latin typeface="Calibri"/>
                        </a:defRPr>
                      </a:lvl5pPr>
                      <a:lvl6pPr marL="2286000" algn="l" defTabSz="914400" rtl="0">
                        <a:defRPr sz="1800" kern="1200" dirty="0">
                          <a:solidFill>
                            <a:schemeClr val="tx1"/>
                          </a:solidFill>
                          <a:latin typeface="Calibri"/>
                        </a:defRPr>
                      </a:lvl6pPr>
                      <a:lvl7pPr marL="2743200" algn="l" defTabSz="914400" rtl="0">
                        <a:defRPr sz="1800" kern="1200" dirty="0">
                          <a:solidFill>
                            <a:schemeClr val="tx1"/>
                          </a:solidFill>
                          <a:latin typeface="Calibri"/>
                        </a:defRPr>
                      </a:lvl7pPr>
                      <a:lvl8pPr marL="3200400" algn="l" defTabSz="914400" rtl="0">
                        <a:defRPr sz="1800" kern="1200" dirty="0">
                          <a:solidFill>
                            <a:schemeClr val="tx1"/>
                          </a:solidFill>
                          <a:latin typeface="Calibri"/>
                        </a:defRPr>
                      </a:lvl8pPr>
                      <a:lvl9pPr marL="3657600" algn="l" defTabSz="914400" rtl="0">
                        <a:defRPr sz="1800" kern="1200" dirty="0">
                          <a:solidFill>
                            <a:schemeClr val="tx1"/>
                          </a:solidFill>
                          <a:latin typeface="Calibri"/>
                        </a:defRPr>
                      </a:lvl9pPr>
                    </a:lstStyle>
                    <a:p>
                      <a:pPr algn="ctr" defTabSz="914400"/>
                      <a:endParaRPr lang="en-US" sz="900" dirty="0">
                        <a:solidFill>
                          <a:schemeClr val="tx1"/>
                        </a:solidFill>
                        <a:latin typeface="Open Sans"/>
                        <a:ea typeface="Open Sans"/>
                        <a:cs typeface="Open Sans"/>
                      </a:endParaRPr>
                    </a:p>
                  </a:txBody>
                  <a:tcPr marL="174027" marR="174027" marT="43507" marB="43507" horzOverflow="overflow">
                    <a:lnL w="12700">
                      <a:noFill/>
                      <a:headEnd type="none"/>
                      <a:tailEnd type="none"/>
                    </a:lnL>
                    <a:lnR w="12700" cap="flat">
                      <a:solidFill>
                        <a:srgbClr val="CCCCCB"/>
                      </a:solidFill>
                      <a:prstDash val="solid"/>
                      <a:round/>
                      <a:headEnd type="none" w="med" len="med"/>
                      <a:tailEnd type="none" w="med" len="med"/>
                    </a:lnR>
                    <a:lnT w="381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kern="1200" dirty="0">
                          <a:solidFill>
                            <a:schemeClr val="tx1"/>
                          </a:solidFill>
                          <a:latin typeface="Calibri"/>
                        </a:defRPr>
                      </a:lvl1pPr>
                      <a:lvl2pPr marL="457200" algn="l" defTabSz="914400" rtl="0">
                        <a:defRPr sz="1800" kern="1200" dirty="0">
                          <a:solidFill>
                            <a:schemeClr val="tx1"/>
                          </a:solidFill>
                          <a:latin typeface="Calibri"/>
                        </a:defRPr>
                      </a:lvl2pPr>
                      <a:lvl3pPr marL="914400" algn="l" defTabSz="914400" rtl="0">
                        <a:defRPr sz="1800" kern="1200" dirty="0">
                          <a:solidFill>
                            <a:schemeClr val="tx1"/>
                          </a:solidFill>
                          <a:latin typeface="Calibri"/>
                        </a:defRPr>
                      </a:lvl3pPr>
                      <a:lvl4pPr marL="1371600" algn="l" defTabSz="914400" rtl="0">
                        <a:defRPr sz="1800" kern="1200" dirty="0">
                          <a:solidFill>
                            <a:schemeClr val="tx1"/>
                          </a:solidFill>
                          <a:latin typeface="Calibri"/>
                        </a:defRPr>
                      </a:lvl4pPr>
                      <a:lvl5pPr marL="1828800" algn="l" defTabSz="914400" rtl="0">
                        <a:defRPr sz="1800" kern="1200" dirty="0">
                          <a:solidFill>
                            <a:schemeClr val="tx1"/>
                          </a:solidFill>
                          <a:latin typeface="Calibri"/>
                        </a:defRPr>
                      </a:lvl5pPr>
                      <a:lvl6pPr marL="2286000" algn="l" defTabSz="914400" rtl="0">
                        <a:defRPr sz="1800" kern="1200" dirty="0">
                          <a:solidFill>
                            <a:schemeClr val="tx1"/>
                          </a:solidFill>
                          <a:latin typeface="Calibri"/>
                        </a:defRPr>
                      </a:lvl6pPr>
                      <a:lvl7pPr marL="2743200" algn="l" defTabSz="914400" rtl="0">
                        <a:defRPr sz="1800" kern="1200" dirty="0">
                          <a:solidFill>
                            <a:schemeClr val="tx1"/>
                          </a:solidFill>
                          <a:latin typeface="Calibri"/>
                        </a:defRPr>
                      </a:lvl7pPr>
                      <a:lvl8pPr marL="3200400" algn="l" defTabSz="914400" rtl="0">
                        <a:defRPr sz="1800" kern="1200" dirty="0">
                          <a:solidFill>
                            <a:schemeClr val="tx1"/>
                          </a:solidFill>
                          <a:latin typeface="Calibri"/>
                        </a:defRPr>
                      </a:lvl8pPr>
                      <a:lvl9pPr marL="3657600" algn="l" defTabSz="914400" rtl="0">
                        <a:defRPr sz="1800" kern="1200" dirty="0">
                          <a:solidFill>
                            <a:schemeClr val="tx1"/>
                          </a:solidFill>
                          <a:latin typeface="Calibri"/>
                        </a:defRPr>
                      </a:lvl9pPr>
                    </a:lstStyle>
                    <a:p>
                      <a:pPr algn="ctr" defTabSz="914400"/>
                      <a:endParaRPr lang="en-US" sz="900" dirty="0">
                        <a:solidFill>
                          <a:schemeClr val="tx1"/>
                        </a:solidFill>
                        <a:latin typeface="Open Sans"/>
                        <a:ea typeface="Open Sans"/>
                        <a:cs typeface="Open Sans"/>
                      </a:endParaRPr>
                    </a:p>
                  </a:txBody>
                  <a:tcPr marL="174027" marR="174027" marT="43507" marB="43507" horzOverflow="overflow">
                    <a:lnL w="12700" cap="flat">
                      <a:solidFill>
                        <a:srgbClr val="CCCCCB"/>
                      </a:solidFill>
                      <a:prstDash val="solid"/>
                      <a:round/>
                      <a:headEnd type="none" w="med" len="med"/>
                      <a:tailEnd type="none" w="med" len="med"/>
                    </a:lnL>
                    <a:lnR w="12700" cap="flat">
                      <a:solidFill>
                        <a:srgbClr val="CCCCCB"/>
                      </a:solidFill>
                      <a:prstDash val="solid"/>
                      <a:round/>
                      <a:headEnd type="none" w="med" len="med"/>
                      <a:tailEnd type="none" w="med" len="med"/>
                    </a:lnR>
                    <a:lnT w="381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kern="1200" dirty="0">
                          <a:solidFill>
                            <a:schemeClr val="tx1"/>
                          </a:solidFill>
                          <a:latin typeface="Calibri"/>
                        </a:defRPr>
                      </a:lvl1pPr>
                      <a:lvl2pPr marL="457200" algn="l" defTabSz="914400" rtl="0">
                        <a:defRPr sz="1800" kern="1200" dirty="0">
                          <a:solidFill>
                            <a:schemeClr val="tx1"/>
                          </a:solidFill>
                          <a:latin typeface="Calibri"/>
                        </a:defRPr>
                      </a:lvl2pPr>
                      <a:lvl3pPr marL="914400" algn="l" defTabSz="914400" rtl="0">
                        <a:defRPr sz="1800" kern="1200" dirty="0">
                          <a:solidFill>
                            <a:schemeClr val="tx1"/>
                          </a:solidFill>
                          <a:latin typeface="Calibri"/>
                        </a:defRPr>
                      </a:lvl3pPr>
                      <a:lvl4pPr marL="1371600" algn="l" defTabSz="914400" rtl="0">
                        <a:defRPr sz="1800" kern="1200" dirty="0">
                          <a:solidFill>
                            <a:schemeClr val="tx1"/>
                          </a:solidFill>
                          <a:latin typeface="Calibri"/>
                        </a:defRPr>
                      </a:lvl4pPr>
                      <a:lvl5pPr marL="1828800" algn="l" defTabSz="914400" rtl="0">
                        <a:defRPr sz="1800" kern="1200" dirty="0">
                          <a:solidFill>
                            <a:schemeClr val="tx1"/>
                          </a:solidFill>
                          <a:latin typeface="Calibri"/>
                        </a:defRPr>
                      </a:lvl5pPr>
                      <a:lvl6pPr marL="2286000" algn="l" defTabSz="914400" rtl="0">
                        <a:defRPr sz="1800" kern="1200" dirty="0">
                          <a:solidFill>
                            <a:schemeClr val="tx1"/>
                          </a:solidFill>
                          <a:latin typeface="Calibri"/>
                        </a:defRPr>
                      </a:lvl6pPr>
                      <a:lvl7pPr marL="2743200" algn="l" defTabSz="914400" rtl="0">
                        <a:defRPr sz="1800" kern="1200" dirty="0">
                          <a:solidFill>
                            <a:schemeClr val="tx1"/>
                          </a:solidFill>
                          <a:latin typeface="Calibri"/>
                        </a:defRPr>
                      </a:lvl7pPr>
                      <a:lvl8pPr marL="3200400" algn="l" defTabSz="914400" rtl="0">
                        <a:defRPr sz="1800" kern="1200" dirty="0">
                          <a:solidFill>
                            <a:schemeClr val="tx1"/>
                          </a:solidFill>
                          <a:latin typeface="Calibri"/>
                        </a:defRPr>
                      </a:lvl8pPr>
                      <a:lvl9pPr marL="3657600" algn="l" defTabSz="914400" rtl="0">
                        <a:defRPr sz="1800" kern="1200" dirty="0">
                          <a:solidFill>
                            <a:schemeClr val="tx1"/>
                          </a:solidFill>
                          <a:latin typeface="Calibri"/>
                        </a:defRPr>
                      </a:lvl9pPr>
                    </a:lstStyle>
                    <a:p>
                      <a:pPr algn="ctr" defTabSz="914400"/>
                      <a:endParaRPr lang="en-US" sz="900" dirty="0">
                        <a:solidFill>
                          <a:schemeClr val="tx1"/>
                        </a:solidFill>
                        <a:latin typeface="Open Sans"/>
                        <a:ea typeface="Open Sans"/>
                        <a:cs typeface="Open Sans"/>
                      </a:endParaRPr>
                    </a:p>
                  </a:txBody>
                  <a:tcPr marL="174027" marR="174027" marT="43507" marB="43507" horzOverflow="overflow">
                    <a:lnL w="12700" cap="flat">
                      <a:solidFill>
                        <a:srgbClr val="CCCCCB"/>
                      </a:solidFill>
                      <a:prstDash val="solid"/>
                      <a:round/>
                      <a:headEnd type="none" w="med" len="med"/>
                      <a:tailEnd type="none" w="med" len="med"/>
                    </a:lnL>
                    <a:lnR w="12700" cap="flat">
                      <a:solidFill>
                        <a:srgbClr val="CCCCCB"/>
                      </a:solidFill>
                      <a:prstDash val="solid"/>
                      <a:round/>
                      <a:headEnd type="none" w="med" len="med"/>
                      <a:tailEnd type="none" w="med" len="med"/>
                    </a:lnR>
                    <a:lnT w="381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kern="1200" dirty="0">
                          <a:solidFill>
                            <a:schemeClr val="tx1"/>
                          </a:solidFill>
                          <a:latin typeface="Calibri"/>
                        </a:defRPr>
                      </a:lvl1pPr>
                      <a:lvl2pPr marL="457200" algn="l" defTabSz="914400" rtl="0">
                        <a:defRPr sz="1800" kern="1200" dirty="0">
                          <a:solidFill>
                            <a:schemeClr val="tx1"/>
                          </a:solidFill>
                          <a:latin typeface="Calibri"/>
                        </a:defRPr>
                      </a:lvl2pPr>
                      <a:lvl3pPr marL="914400" algn="l" defTabSz="914400" rtl="0">
                        <a:defRPr sz="1800" kern="1200" dirty="0">
                          <a:solidFill>
                            <a:schemeClr val="tx1"/>
                          </a:solidFill>
                          <a:latin typeface="Calibri"/>
                        </a:defRPr>
                      </a:lvl3pPr>
                      <a:lvl4pPr marL="1371600" algn="l" defTabSz="914400" rtl="0">
                        <a:defRPr sz="1800" kern="1200" dirty="0">
                          <a:solidFill>
                            <a:schemeClr val="tx1"/>
                          </a:solidFill>
                          <a:latin typeface="Calibri"/>
                        </a:defRPr>
                      </a:lvl4pPr>
                      <a:lvl5pPr marL="1828800" algn="l" defTabSz="914400" rtl="0">
                        <a:defRPr sz="1800" kern="1200" dirty="0">
                          <a:solidFill>
                            <a:schemeClr val="tx1"/>
                          </a:solidFill>
                          <a:latin typeface="Calibri"/>
                        </a:defRPr>
                      </a:lvl5pPr>
                      <a:lvl6pPr marL="2286000" algn="l" defTabSz="914400" rtl="0">
                        <a:defRPr sz="1800" kern="1200" dirty="0">
                          <a:solidFill>
                            <a:schemeClr val="tx1"/>
                          </a:solidFill>
                          <a:latin typeface="Calibri"/>
                        </a:defRPr>
                      </a:lvl6pPr>
                      <a:lvl7pPr marL="2743200" algn="l" defTabSz="914400" rtl="0">
                        <a:defRPr sz="1800" kern="1200" dirty="0">
                          <a:solidFill>
                            <a:schemeClr val="tx1"/>
                          </a:solidFill>
                          <a:latin typeface="Calibri"/>
                        </a:defRPr>
                      </a:lvl7pPr>
                      <a:lvl8pPr marL="3200400" algn="l" defTabSz="914400" rtl="0">
                        <a:defRPr sz="1800" kern="1200" dirty="0">
                          <a:solidFill>
                            <a:schemeClr val="tx1"/>
                          </a:solidFill>
                          <a:latin typeface="Calibri"/>
                        </a:defRPr>
                      </a:lvl8pPr>
                      <a:lvl9pPr marL="3657600" algn="l" defTabSz="914400" rtl="0">
                        <a:defRPr sz="1800" kern="1200" dirty="0">
                          <a:solidFill>
                            <a:schemeClr val="tx1"/>
                          </a:solidFill>
                          <a:latin typeface="Calibri"/>
                        </a:defRPr>
                      </a:lvl9pPr>
                    </a:lstStyle>
                    <a:p>
                      <a:pPr algn="ctr" defTabSz="914400"/>
                      <a:endParaRPr lang="en-US" sz="900" dirty="0">
                        <a:solidFill>
                          <a:schemeClr val="tx1"/>
                        </a:solidFill>
                        <a:latin typeface="Open Sans"/>
                        <a:ea typeface="Open Sans"/>
                        <a:cs typeface="Open Sans"/>
                      </a:endParaRPr>
                    </a:p>
                  </a:txBody>
                  <a:tcPr marL="174027" marR="174027" marT="43507" marB="43507" horzOverflow="overflow">
                    <a:lnL w="12700" cap="flat">
                      <a:solidFill>
                        <a:srgbClr val="CCCCCB"/>
                      </a:solidFill>
                      <a:prstDash val="solid"/>
                      <a:round/>
                      <a:headEnd type="none" w="med" len="med"/>
                      <a:tailEnd type="none" w="med" len="med"/>
                    </a:lnL>
                    <a:lnR w="12700">
                      <a:noFill/>
                      <a:headEnd type="none"/>
                      <a:tailEnd type="none"/>
                    </a:lnR>
                    <a:lnT w="381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1020972">
                <a:tc>
                  <a:txBody>
                    <a:bodyPr/>
                    <a:lstStyle>
                      <a:lvl1pPr marL="0" algn="l" defTabSz="914400" rtl="0">
                        <a:defRPr sz="1800" kern="1200" dirty="0">
                          <a:solidFill>
                            <a:schemeClr val="tx1"/>
                          </a:solidFill>
                          <a:latin typeface="Calibri"/>
                        </a:defRPr>
                      </a:lvl1pPr>
                      <a:lvl2pPr marL="457200" algn="l" defTabSz="914400" rtl="0">
                        <a:defRPr sz="1800" kern="1200" dirty="0">
                          <a:solidFill>
                            <a:schemeClr val="tx1"/>
                          </a:solidFill>
                          <a:latin typeface="Calibri"/>
                        </a:defRPr>
                      </a:lvl2pPr>
                      <a:lvl3pPr marL="914400" algn="l" defTabSz="914400" rtl="0">
                        <a:defRPr sz="1800" kern="1200" dirty="0">
                          <a:solidFill>
                            <a:schemeClr val="tx1"/>
                          </a:solidFill>
                          <a:latin typeface="Calibri"/>
                        </a:defRPr>
                      </a:lvl3pPr>
                      <a:lvl4pPr marL="1371600" algn="l" defTabSz="914400" rtl="0">
                        <a:defRPr sz="1800" kern="1200" dirty="0">
                          <a:solidFill>
                            <a:schemeClr val="tx1"/>
                          </a:solidFill>
                          <a:latin typeface="Calibri"/>
                        </a:defRPr>
                      </a:lvl4pPr>
                      <a:lvl5pPr marL="1828800" algn="l" defTabSz="914400" rtl="0">
                        <a:defRPr sz="1800" kern="1200" dirty="0">
                          <a:solidFill>
                            <a:schemeClr val="tx1"/>
                          </a:solidFill>
                          <a:latin typeface="Calibri"/>
                        </a:defRPr>
                      </a:lvl5pPr>
                      <a:lvl6pPr marL="2286000" algn="l" defTabSz="914400" rtl="0">
                        <a:defRPr sz="1800" kern="1200" dirty="0">
                          <a:solidFill>
                            <a:schemeClr val="tx1"/>
                          </a:solidFill>
                          <a:latin typeface="Calibri"/>
                        </a:defRPr>
                      </a:lvl6pPr>
                      <a:lvl7pPr marL="2743200" algn="l" defTabSz="914400" rtl="0">
                        <a:defRPr sz="1800" kern="1200" dirty="0">
                          <a:solidFill>
                            <a:schemeClr val="tx1"/>
                          </a:solidFill>
                          <a:latin typeface="Calibri"/>
                        </a:defRPr>
                      </a:lvl7pPr>
                      <a:lvl8pPr marL="3200400" algn="l" defTabSz="914400" rtl="0">
                        <a:defRPr sz="1800" kern="1200" dirty="0">
                          <a:solidFill>
                            <a:schemeClr val="tx1"/>
                          </a:solidFill>
                          <a:latin typeface="Calibri"/>
                        </a:defRPr>
                      </a:lvl8pPr>
                      <a:lvl9pPr marL="3657600" algn="l" defTabSz="914400" rtl="0">
                        <a:defRPr sz="1800" kern="1200" dirty="0">
                          <a:solidFill>
                            <a:schemeClr val="tx1"/>
                          </a:solidFill>
                          <a:latin typeface="Calibri"/>
                        </a:defRPr>
                      </a:lvl9pPr>
                    </a:lstStyle>
                    <a:p>
                      <a:pPr algn="ctr" defTabSz="914400"/>
                      <a:r>
                        <a:rPr lang="en-US" sz="900" dirty="0">
                          <a:solidFill>
                            <a:schemeClr val="tx1"/>
                          </a:solidFill>
                          <a:latin typeface="Open Sans"/>
                          <a:ea typeface="Open Sans"/>
                          <a:cs typeface="Open Sans"/>
                        </a:rPr>
                        <a:t>Diagnosis of mental disorder, low functioning</a:t>
                      </a:r>
                    </a:p>
                  </a:txBody>
                  <a:tcPr marL="174027" marR="174027" marT="43507" marB="43507" horzOverflow="overflow">
                    <a:lnL w="12700">
                      <a:noFill/>
                      <a:headEnd type="none"/>
                      <a:tailEnd type="none"/>
                    </a:lnL>
                    <a:lnR w="12700" cap="flat">
                      <a:solidFill>
                        <a:srgbClr val="CCCCCB"/>
                      </a:solid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kern="1200" dirty="0">
                          <a:solidFill>
                            <a:schemeClr val="tx1"/>
                          </a:solidFill>
                          <a:latin typeface="Calibri"/>
                        </a:defRPr>
                      </a:lvl1pPr>
                      <a:lvl2pPr marL="457200" algn="l" defTabSz="914400" rtl="0">
                        <a:defRPr sz="1800" kern="1200" dirty="0">
                          <a:solidFill>
                            <a:schemeClr val="tx1"/>
                          </a:solidFill>
                          <a:latin typeface="Calibri"/>
                        </a:defRPr>
                      </a:lvl2pPr>
                      <a:lvl3pPr marL="914400" algn="l" defTabSz="914400" rtl="0">
                        <a:defRPr sz="1800" kern="1200" dirty="0">
                          <a:solidFill>
                            <a:schemeClr val="tx1"/>
                          </a:solidFill>
                          <a:latin typeface="Calibri"/>
                        </a:defRPr>
                      </a:lvl3pPr>
                      <a:lvl4pPr marL="1371600" algn="l" defTabSz="914400" rtl="0">
                        <a:defRPr sz="1800" kern="1200" dirty="0">
                          <a:solidFill>
                            <a:schemeClr val="tx1"/>
                          </a:solidFill>
                          <a:latin typeface="Calibri"/>
                        </a:defRPr>
                      </a:lvl4pPr>
                      <a:lvl5pPr marL="1828800" algn="l" defTabSz="914400" rtl="0">
                        <a:defRPr sz="1800" kern="1200" dirty="0">
                          <a:solidFill>
                            <a:schemeClr val="tx1"/>
                          </a:solidFill>
                          <a:latin typeface="Calibri"/>
                        </a:defRPr>
                      </a:lvl5pPr>
                      <a:lvl6pPr marL="2286000" algn="l" defTabSz="914400" rtl="0">
                        <a:defRPr sz="1800" kern="1200" dirty="0">
                          <a:solidFill>
                            <a:schemeClr val="tx1"/>
                          </a:solidFill>
                          <a:latin typeface="Calibri"/>
                        </a:defRPr>
                      </a:lvl6pPr>
                      <a:lvl7pPr marL="2743200" algn="l" defTabSz="914400" rtl="0">
                        <a:defRPr sz="1800" kern="1200" dirty="0">
                          <a:solidFill>
                            <a:schemeClr val="tx1"/>
                          </a:solidFill>
                          <a:latin typeface="Calibri"/>
                        </a:defRPr>
                      </a:lvl7pPr>
                      <a:lvl8pPr marL="3200400" algn="l" defTabSz="914400" rtl="0">
                        <a:defRPr sz="1800" kern="1200" dirty="0">
                          <a:solidFill>
                            <a:schemeClr val="tx1"/>
                          </a:solidFill>
                          <a:latin typeface="Calibri"/>
                        </a:defRPr>
                      </a:lvl8pPr>
                      <a:lvl9pPr marL="3657600" algn="l" defTabSz="914400" rtl="0">
                        <a:defRPr sz="1800" kern="1200" dirty="0">
                          <a:solidFill>
                            <a:schemeClr val="tx1"/>
                          </a:solidFill>
                          <a:latin typeface="Calibri"/>
                        </a:defRPr>
                      </a:lvl9pPr>
                    </a:lstStyle>
                    <a:p>
                      <a:pPr algn="ctr" defTabSz="914400"/>
                      <a:r>
                        <a:rPr lang="en-US" sz="900" dirty="0">
                          <a:solidFill>
                            <a:schemeClr val="tx1"/>
                          </a:solidFill>
                          <a:latin typeface="Open Sans"/>
                          <a:ea typeface="Open Sans"/>
                          <a:cs typeface="Open Sans"/>
                        </a:rPr>
                        <a:t>Low affective well-being, low functioning</a:t>
                      </a:r>
                    </a:p>
                  </a:txBody>
                  <a:tcPr marL="174027" marR="174027" marT="43507" marB="43507" horzOverflow="overflow">
                    <a:lnL w="12700" cap="flat">
                      <a:solidFill>
                        <a:srgbClr val="CCCCCB"/>
                      </a:solidFill>
                      <a:prstDash val="solid"/>
                      <a:round/>
                      <a:headEnd type="none" w="med" len="med"/>
                      <a:tailEnd type="none" w="med" len="med"/>
                    </a:lnL>
                    <a:lnR w="12700" cap="flat">
                      <a:solidFill>
                        <a:srgbClr val="CCCCCB"/>
                      </a:solid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kern="1200" dirty="0">
                          <a:solidFill>
                            <a:schemeClr val="tx1"/>
                          </a:solidFill>
                          <a:latin typeface="Calibri"/>
                        </a:defRPr>
                      </a:lvl1pPr>
                      <a:lvl2pPr marL="457200" algn="l" defTabSz="914400" rtl="0">
                        <a:defRPr sz="1800" kern="1200" dirty="0">
                          <a:solidFill>
                            <a:schemeClr val="tx1"/>
                          </a:solidFill>
                          <a:latin typeface="Calibri"/>
                        </a:defRPr>
                      </a:lvl2pPr>
                      <a:lvl3pPr marL="914400" algn="l" defTabSz="914400" rtl="0">
                        <a:defRPr sz="1800" kern="1200" dirty="0">
                          <a:solidFill>
                            <a:schemeClr val="tx1"/>
                          </a:solidFill>
                          <a:latin typeface="Calibri"/>
                        </a:defRPr>
                      </a:lvl3pPr>
                      <a:lvl4pPr marL="1371600" algn="l" defTabSz="914400" rtl="0">
                        <a:defRPr sz="1800" kern="1200" dirty="0">
                          <a:solidFill>
                            <a:schemeClr val="tx1"/>
                          </a:solidFill>
                          <a:latin typeface="Calibri"/>
                        </a:defRPr>
                      </a:lvl4pPr>
                      <a:lvl5pPr marL="1828800" algn="l" defTabSz="914400" rtl="0">
                        <a:defRPr sz="1800" kern="1200" dirty="0">
                          <a:solidFill>
                            <a:schemeClr val="tx1"/>
                          </a:solidFill>
                          <a:latin typeface="Calibri"/>
                        </a:defRPr>
                      </a:lvl5pPr>
                      <a:lvl6pPr marL="2286000" algn="l" defTabSz="914400" rtl="0">
                        <a:defRPr sz="1800" kern="1200" dirty="0">
                          <a:solidFill>
                            <a:schemeClr val="tx1"/>
                          </a:solidFill>
                          <a:latin typeface="Calibri"/>
                        </a:defRPr>
                      </a:lvl6pPr>
                      <a:lvl7pPr marL="2743200" algn="l" defTabSz="914400" rtl="0">
                        <a:defRPr sz="1800" kern="1200" dirty="0">
                          <a:solidFill>
                            <a:schemeClr val="tx1"/>
                          </a:solidFill>
                          <a:latin typeface="Calibri"/>
                        </a:defRPr>
                      </a:lvl7pPr>
                      <a:lvl8pPr marL="3200400" algn="l" defTabSz="914400" rtl="0">
                        <a:defRPr sz="1800" kern="1200" dirty="0">
                          <a:solidFill>
                            <a:schemeClr val="tx1"/>
                          </a:solidFill>
                          <a:latin typeface="Calibri"/>
                        </a:defRPr>
                      </a:lvl8pPr>
                      <a:lvl9pPr marL="3657600" algn="l" defTabSz="914400" rtl="0">
                        <a:defRPr sz="1800" kern="1200" dirty="0">
                          <a:solidFill>
                            <a:schemeClr val="tx1"/>
                          </a:solidFill>
                          <a:latin typeface="Calibri"/>
                        </a:defRPr>
                      </a:lvl9pPr>
                    </a:lstStyle>
                    <a:p>
                      <a:pPr algn="ctr" defTabSz="914400"/>
                      <a:r>
                        <a:rPr lang="en-US" sz="900" dirty="0">
                          <a:solidFill>
                            <a:schemeClr val="tx1"/>
                          </a:solidFill>
                          <a:latin typeface="Open Sans"/>
                          <a:ea typeface="Open Sans"/>
                          <a:cs typeface="Open Sans"/>
                        </a:rPr>
                        <a:t>Neither flourishing nor languishing</a:t>
                      </a:r>
                    </a:p>
                  </a:txBody>
                  <a:tcPr marL="174027" marR="174027" marT="43507" marB="43507" horzOverflow="overflow">
                    <a:lnL w="12700" cap="flat">
                      <a:solidFill>
                        <a:srgbClr val="CCCCCB"/>
                      </a:solidFill>
                      <a:prstDash val="solid"/>
                      <a:round/>
                      <a:headEnd type="none" w="med" len="med"/>
                      <a:tailEnd type="none" w="med" len="med"/>
                    </a:lnL>
                    <a:lnR w="12700" cap="flat">
                      <a:solidFill>
                        <a:srgbClr val="CCCCCB"/>
                      </a:solidFill>
                      <a:prstDash val="solid"/>
                      <a:round/>
                      <a:headEnd type="none" w="med" len="med"/>
                      <a:tailEnd type="none" w="med" len="med"/>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tc>
                  <a:txBody>
                    <a:bodyPr/>
                    <a:lstStyle>
                      <a:lvl1pPr marL="0" algn="l" defTabSz="914400" rtl="0">
                        <a:defRPr sz="1800" kern="1200" dirty="0">
                          <a:solidFill>
                            <a:schemeClr val="tx1"/>
                          </a:solidFill>
                          <a:latin typeface="Calibri"/>
                        </a:defRPr>
                      </a:lvl1pPr>
                      <a:lvl2pPr marL="457200" algn="l" defTabSz="914400" rtl="0">
                        <a:defRPr sz="1800" kern="1200" dirty="0">
                          <a:solidFill>
                            <a:schemeClr val="tx1"/>
                          </a:solidFill>
                          <a:latin typeface="Calibri"/>
                        </a:defRPr>
                      </a:lvl2pPr>
                      <a:lvl3pPr marL="914400" algn="l" defTabSz="914400" rtl="0">
                        <a:defRPr sz="1800" kern="1200" dirty="0">
                          <a:solidFill>
                            <a:schemeClr val="tx1"/>
                          </a:solidFill>
                          <a:latin typeface="Calibri"/>
                        </a:defRPr>
                      </a:lvl3pPr>
                      <a:lvl4pPr marL="1371600" algn="l" defTabSz="914400" rtl="0">
                        <a:defRPr sz="1800" kern="1200" dirty="0">
                          <a:solidFill>
                            <a:schemeClr val="tx1"/>
                          </a:solidFill>
                          <a:latin typeface="Calibri"/>
                        </a:defRPr>
                      </a:lvl4pPr>
                      <a:lvl5pPr marL="1828800" algn="l" defTabSz="914400" rtl="0">
                        <a:defRPr sz="1800" kern="1200" dirty="0">
                          <a:solidFill>
                            <a:schemeClr val="tx1"/>
                          </a:solidFill>
                          <a:latin typeface="Calibri"/>
                        </a:defRPr>
                      </a:lvl5pPr>
                      <a:lvl6pPr marL="2286000" algn="l" defTabSz="914400" rtl="0">
                        <a:defRPr sz="1800" kern="1200" dirty="0">
                          <a:solidFill>
                            <a:schemeClr val="tx1"/>
                          </a:solidFill>
                          <a:latin typeface="Calibri"/>
                        </a:defRPr>
                      </a:lvl6pPr>
                      <a:lvl7pPr marL="2743200" algn="l" defTabSz="914400" rtl="0">
                        <a:defRPr sz="1800" kern="1200" dirty="0">
                          <a:solidFill>
                            <a:schemeClr val="tx1"/>
                          </a:solidFill>
                          <a:latin typeface="Calibri"/>
                        </a:defRPr>
                      </a:lvl7pPr>
                      <a:lvl8pPr marL="3200400" algn="l" defTabSz="914400" rtl="0">
                        <a:defRPr sz="1800" kern="1200" dirty="0">
                          <a:solidFill>
                            <a:schemeClr val="tx1"/>
                          </a:solidFill>
                          <a:latin typeface="Calibri"/>
                        </a:defRPr>
                      </a:lvl8pPr>
                      <a:lvl9pPr marL="3657600" algn="l" defTabSz="914400" rtl="0">
                        <a:defRPr sz="1800" kern="1200" dirty="0">
                          <a:solidFill>
                            <a:schemeClr val="tx1"/>
                          </a:solidFill>
                          <a:latin typeface="Calibri"/>
                        </a:defRPr>
                      </a:lvl9pPr>
                    </a:lstStyle>
                    <a:p>
                      <a:pPr algn="ctr" defTabSz="914400"/>
                      <a:r>
                        <a:rPr lang="en-US" sz="900" dirty="0">
                          <a:solidFill>
                            <a:schemeClr val="tx1"/>
                          </a:solidFill>
                          <a:latin typeface="Open Sans"/>
                          <a:ea typeface="Open Sans"/>
                          <a:cs typeface="Open Sans"/>
                        </a:rPr>
                        <a:t>High levels of well-being, high functioning</a:t>
                      </a:r>
                    </a:p>
                  </a:txBody>
                  <a:tcPr marL="174027" marR="174027" marT="43507" marB="43507" horzOverflow="overflow">
                    <a:lnL w="12700" cap="flat">
                      <a:solidFill>
                        <a:srgbClr val="CCCCCB"/>
                      </a:solidFill>
                      <a:prstDash val="solid"/>
                      <a:round/>
                      <a:headEnd type="none" w="med" len="med"/>
                      <a:tailEnd type="none" w="med" len="med"/>
                    </a:lnL>
                    <a:lnR w="12700">
                      <a:noFill/>
                      <a:headEnd type="none"/>
                      <a:tailEnd type="none"/>
                    </a:lnR>
                    <a:lnT w="12700">
                      <a:noFill/>
                      <a:headEnd type="none"/>
                      <a:tailEnd type="none"/>
                    </a:lnT>
                    <a:lnB w="12700">
                      <a:noFill/>
                      <a:headEnd type="none"/>
                      <a:tailEnd type="none"/>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sp>
        <p:nvSpPr>
          <p:cNvPr id="24" name="Left-Right Arrow 23"/>
          <p:cNvSpPr>
            <a:spLocks/>
          </p:cNvSpPr>
          <p:nvPr/>
        </p:nvSpPr>
        <p:spPr bwMode="white">
          <a:xfrm>
            <a:off x="5627913" y="2822793"/>
            <a:ext cx="5738189" cy="868144"/>
          </a:xfrm>
          <a:prstGeom prst="leftRightArrow">
            <a:avLst/>
          </a:prstGeom>
          <a:gradFill rotWithShape="1">
            <a:gsLst>
              <a:gs pos="35000">
                <a:srgbClr val="819754"/>
              </a:gs>
              <a:gs pos="0">
                <a:srgbClr val="FCB62F"/>
              </a:gs>
              <a:gs pos="100000">
                <a:srgbClr val="057878"/>
              </a:gs>
            </a:gsLst>
            <a:lin ang="0" scaled="1"/>
            <a:tileRect/>
          </a:gradFill>
          <a:ln w="12700" cap="flat">
            <a:noFill/>
            <a:prstDash val="solid"/>
            <a:miter/>
            <a:headEnd type="none"/>
            <a:tailEnd type="none"/>
          </a:ln>
          <a:effectLst/>
        </p:spPr>
        <p:txBody>
          <a:bodyPr wrap="square" anchor="ctr"/>
          <a:lstStyle/>
          <a:p>
            <a:pPr marL="0" indent="0" algn="ctr" defTabSz="914400">
              <a:lnSpc>
                <a:spcPct val="100000"/>
              </a:lnSpc>
              <a:spcBef>
                <a:spcPts val="0"/>
              </a:spcBef>
              <a:spcAft>
                <a:spcPts val="0"/>
              </a:spcAft>
              <a:buClrTx/>
              <a:buSzTx/>
              <a:buFontTx/>
              <a:buNone/>
              <a:tabLst/>
            </a:pPr>
            <a:endParaRPr lang="en-US" sz="1800" b="0" i="0" u="none" kern="0" spc="0" dirty="0">
              <a:ln>
                <a:noFill/>
              </a:ln>
              <a:solidFill>
                <a:srgbClr val="F05023"/>
              </a:solidFill>
              <a:effectLst/>
              <a:uLnTx/>
              <a:uFillTx/>
              <a:latin typeface="Calibri"/>
              <a:ea typeface="+mn-ea"/>
              <a:cs typeface="+mn-cs"/>
            </a:endParaRPr>
          </a:p>
        </p:txBody>
      </p:sp>
      <p:sp>
        <p:nvSpPr>
          <p:cNvPr id="14" name="Content Placeholder 4"/>
          <p:cNvSpPr txBox="1">
            <a:spLocks noChangeArrowheads="1"/>
          </p:cNvSpPr>
          <p:nvPr/>
        </p:nvSpPr>
        <p:spPr bwMode="white">
          <a:xfrm>
            <a:off x="1883228" y="6298173"/>
            <a:ext cx="9296401" cy="355599"/>
          </a:xfrm>
          <a:prstGeom prst="rect">
            <a:avLst/>
          </a:prstGeom>
          <a:ln>
            <a:headEnd type="none"/>
            <a:tailEnd type="none"/>
          </a:ln>
        </p:spPr>
        <p:txBody>
          <a:bodyPr wrap="square" lIns="91440" tIns="45720" rIns="91440" bIns="45720" numCol="1" spcCol="457200" anchor="ctr">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defTabSz="685800">
              <a:lnSpc>
                <a:spcPts val="1200"/>
              </a:lnSpc>
              <a:spcAft>
                <a:spcPts val="200"/>
              </a:spcAft>
              <a:buNone/>
            </a:pPr>
            <a:r>
              <a:rPr lang="en-US" sz="700" i="1" dirty="0">
                <a:latin typeface="Open Sans"/>
                <a:ea typeface="Open Sans"/>
                <a:cs typeface="Open Sans"/>
              </a:rPr>
              <a:t>Continuum Reference: Keyes, C. L. (2007). Promoting and protecting mental health as flourishing: A complementary strategy for improving national mental health. American Psychologist, 62, 95-108</a:t>
            </a:r>
            <a:endParaRPr lang="en-US" sz="700" dirty="0">
              <a:latin typeface="Open Sans"/>
              <a:ea typeface="Open Sans"/>
              <a:cs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18182" y="648686"/>
            <a:ext cx="10988018" cy="638832"/>
          </a:xfrm>
          <a:ln>
            <a:headEnd type="none"/>
            <a:tailEnd type="none"/>
          </a:ln>
        </p:spPr>
        <p:txBody>
          <a:bodyPr wrap="square"/>
          <a:lstStyle/>
          <a:p>
            <a:r>
              <a:rPr lang="en-US" b="1" dirty="0"/>
              <a:t>Social Norms for Behavior</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14</a:t>
            </a:fld>
            <a:endParaRPr lang="en-US" dirty="0"/>
          </a:p>
        </p:txBody>
      </p:sp>
      <p:sp>
        <p:nvSpPr>
          <p:cNvPr id="6" name="Content Placeholder 4"/>
          <p:cNvSpPr txBox="1">
            <a:spLocks noChangeArrowheads="1"/>
          </p:cNvSpPr>
          <p:nvPr/>
        </p:nvSpPr>
        <p:spPr bwMode="white">
          <a:xfrm>
            <a:off x="424691" y="1287518"/>
            <a:ext cx="4033517" cy="1726212"/>
          </a:xfrm>
          <a:prstGeom prst="rect">
            <a:avLst/>
          </a:prstGeom>
          <a:ln>
            <a:headEnd type="none"/>
            <a:tailEnd type="none"/>
          </a:ln>
        </p:spPr>
        <p:txBody>
          <a:bodyPr wrap="square" lIns="91440" tIns="45720" rIns="91440" bIns="45720" anchor="t">
            <a:noAutofit/>
          </a:bodyPr>
          <a:lstStyle>
            <a:defPPr>
              <a:defRPr lang="en-US" dirty="0"/>
            </a:defPPr>
            <a:lvl1pPr indent="0">
              <a:lnSpc>
                <a:spcPts val="2000"/>
              </a:lnSpc>
              <a:spcBef>
                <a:spcPts val="750"/>
              </a:spcBef>
              <a:spcAft>
                <a:spcPts val="200"/>
              </a:spcAft>
              <a:buClr>
                <a:srgbClr val="595959"/>
              </a:buClr>
              <a:buSzPts val="1800"/>
              <a:buFont typeface="Arial"/>
              <a:buNone/>
              <a:defRPr sz="1400" b="0" i="0" kern="0" dirty="0">
                <a:solidFill>
                  <a:srgbClr val="000000"/>
                </a:solidFill>
                <a:latin typeface="Lato Light"/>
                <a:ea typeface="Lato Light"/>
                <a:cs typeface="Lato Light"/>
              </a:defRPr>
            </a:lvl1pPr>
            <a:lvl2pPr marL="514350" indent="-171450" defTabSz="685800">
              <a:lnSpc>
                <a:spcPct val="90000"/>
              </a:lnSpc>
              <a:spcBef>
                <a:spcPts val="375"/>
              </a:spcBef>
              <a:buFont typeface="Arial"/>
              <a:buChar char="•"/>
              <a:defRPr b="0" i="0" dirty="0">
                <a:latin typeface="Lato Light"/>
                <a:ea typeface="Lato Light"/>
                <a:cs typeface="Lato Light"/>
              </a:defRPr>
            </a:lvl2pPr>
            <a:lvl3pPr marL="857250" indent="-171450" defTabSz="685800">
              <a:lnSpc>
                <a:spcPct val="90000"/>
              </a:lnSpc>
              <a:spcBef>
                <a:spcPts val="375"/>
              </a:spcBef>
              <a:buFont typeface="Arial"/>
              <a:buChar char="•"/>
              <a:defRPr sz="1500" b="0" i="0" dirty="0">
                <a:latin typeface="Lato Light"/>
                <a:ea typeface="Lato Light"/>
                <a:cs typeface="Lato Light"/>
              </a:defRPr>
            </a:lvl3pPr>
            <a:lvl4pPr marL="1200150" indent="-171450" defTabSz="685800">
              <a:lnSpc>
                <a:spcPct val="90000"/>
              </a:lnSpc>
              <a:spcBef>
                <a:spcPts val="375"/>
              </a:spcBef>
              <a:buFont typeface="Arial"/>
              <a:buChar char="•"/>
              <a:defRPr sz="1350" b="0" i="0" dirty="0">
                <a:latin typeface="Lato Light"/>
                <a:ea typeface="Lato Light"/>
                <a:cs typeface="Lato Light"/>
              </a:defRPr>
            </a:lvl4pPr>
            <a:lvl5pPr marL="1543050" indent="-171450" defTabSz="685800">
              <a:lnSpc>
                <a:spcPct val="90000"/>
              </a:lnSpc>
              <a:spcBef>
                <a:spcPts val="375"/>
              </a:spcBef>
              <a:buFont typeface="Arial"/>
              <a:buChar char="•"/>
              <a:defRPr sz="1350" b="0" i="0" dirty="0">
                <a:latin typeface="Lato Light"/>
                <a:ea typeface="Lato Light"/>
                <a:cs typeface="Lato Light"/>
              </a:defRPr>
            </a:lvl5pPr>
            <a:lvl6pPr marL="1885950" indent="-171450" defTabSz="685800">
              <a:lnSpc>
                <a:spcPct val="90000"/>
              </a:lnSpc>
              <a:spcBef>
                <a:spcPts val="375"/>
              </a:spcBef>
              <a:buFont typeface="Arial"/>
              <a:buChar char="•"/>
              <a:defRPr sz="1350" dirty="0"/>
            </a:lvl6pPr>
            <a:lvl7pPr marL="2228850" indent="-171450" defTabSz="685800">
              <a:lnSpc>
                <a:spcPct val="90000"/>
              </a:lnSpc>
              <a:spcBef>
                <a:spcPts val="375"/>
              </a:spcBef>
              <a:buFont typeface="Arial"/>
              <a:buChar char="•"/>
              <a:defRPr sz="1350" dirty="0"/>
            </a:lvl7pPr>
            <a:lvl8pPr marL="2571750" indent="-171450" defTabSz="685800">
              <a:lnSpc>
                <a:spcPct val="90000"/>
              </a:lnSpc>
              <a:spcBef>
                <a:spcPts val="375"/>
              </a:spcBef>
              <a:buFont typeface="Arial"/>
              <a:buChar char="•"/>
              <a:defRPr sz="1350" dirty="0"/>
            </a:lvl8pPr>
            <a:lvl9pPr marL="2914650" indent="-171450" defTabSz="685800">
              <a:lnSpc>
                <a:spcPct val="90000"/>
              </a:lnSpc>
              <a:spcBef>
                <a:spcPts val="375"/>
              </a:spcBef>
              <a:buFont typeface="Arial"/>
              <a:buChar char="•"/>
              <a:defRPr sz="1350" dirty="0"/>
            </a:lvl9pPr>
          </a:lstStyle>
          <a:p>
            <a:pPr>
              <a:lnSpc>
                <a:spcPct val="150000"/>
              </a:lnSpc>
            </a:pPr>
            <a:r>
              <a:rPr lang="en-US" sz="1200" kern="1200" dirty="0">
                <a:solidFill>
                  <a:schemeClr val="tx1"/>
                </a:solidFill>
                <a:latin typeface="Open Sans"/>
                <a:ea typeface="Open Sans"/>
                <a:cs typeface="Open Sans"/>
              </a:rPr>
              <a:t>Perceptions of social norms can have a significant influence on individual behavior. A person is more likely to seek support for themselves or others if they believe that they will be supported in that action by their community and that others will act with them. </a:t>
            </a:r>
          </a:p>
        </p:txBody>
      </p:sp>
      <p:cxnSp>
        <p:nvCxnSpPr>
          <p:cNvPr id="7" name="Straight Connector 6"/>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Rectangle 12"/>
          <p:cNvSpPr>
            <a:spLocks/>
          </p:cNvSpPr>
          <p:nvPr/>
        </p:nvSpPr>
        <p:spPr bwMode="white">
          <a:xfrm>
            <a:off x="655344" y="3429001"/>
            <a:ext cx="3353792" cy="2259504"/>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ct val="130000"/>
              </a:lnSpc>
              <a:spcBef>
                <a:spcPts val="1200"/>
              </a:spcBef>
            </a:pPr>
            <a:r>
              <a:rPr lang="en-US" sz="1000" b="1" dirty="0">
                <a:solidFill>
                  <a:schemeClr val="tx1"/>
                </a:solidFill>
                <a:latin typeface="Open Sans"/>
                <a:ea typeface="Open Sans"/>
                <a:cs typeface="Open Sans"/>
              </a:rPr>
              <a:t>Critical Processes Tip</a:t>
            </a:r>
          </a:p>
          <a:p>
            <a:pPr>
              <a:lnSpc>
                <a:spcPct val="130000"/>
              </a:lnSpc>
              <a:spcBef>
                <a:spcPts val="1200"/>
              </a:spcBef>
            </a:pPr>
            <a:r>
              <a:rPr lang="en-US" sz="900" dirty="0">
                <a:solidFill>
                  <a:schemeClr val="tx1"/>
                </a:solidFill>
                <a:latin typeface="Open Sans"/>
                <a:ea typeface="Open Sans"/>
                <a:cs typeface="Open Sans"/>
              </a:rPr>
              <a:t>Feelings of not being supported by other members of a social group or community are likely to be an obstacle to intervening, standing up to concerning behavior, and supporting friends and peers. We suggest examining this gap between actual and perceived norms among a variety of subgroups using data from your administrator site and looking into which groups benefit from </a:t>
            </a:r>
            <a:r>
              <a:rPr lang="en-US" sz="900" i="1" dirty="0">
                <a:solidFill>
                  <a:schemeClr val="tx1"/>
                </a:solidFill>
                <a:latin typeface="Open Sans"/>
                <a:ea typeface="Open Sans"/>
                <a:cs typeface="Open Sans"/>
              </a:rPr>
              <a:t>Mental Well-Being for Students</a:t>
            </a:r>
            <a:r>
              <a:rPr lang="en-US" sz="900" dirty="0">
                <a:solidFill>
                  <a:schemeClr val="tx1"/>
                </a:solidFill>
                <a:latin typeface="Open Sans"/>
                <a:ea typeface="Open Sans"/>
                <a:cs typeface="Open Sans"/>
              </a:rPr>
              <a:t> the most and which could use additional training and support. </a:t>
            </a:r>
          </a:p>
        </p:txBody>
      </p:sp>
      <p:sp>
        <p:nvSpPr>
          <p:cNvPr id="14" name="Rectangle 13"/>
          <p:cNvSpPr>
            <a:spLocks/>
          </p:cNvSpPr>
          <p:nvPr/>
        </p:nvSpPr>
        <p:spPr bwMode="white">
          <a:xfrm>
            <a:off x="518182" y="3429000"/>
            <a:ext cx="137161" cy="2270983"/>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p>
        </p:txBody>
      </p:sp>
      <p:graphicFrame>
        <p:nvGraphicFramePr>
          <p:cNvPr id="10" name="Chart 9" descr="AfterCourse"/>
          <p:cNvGraphicFramePr/>
          <p:nvPr>
            <p:extLst>
              <p:ext uri="{D42A27DB-BD31-4B8C-83A1-F6EECF244321}">
                <p14:modId xmlns:p14="http://schemas.microsoft.com/office/powerpoint/2010/main" val="3584679112"/>
              </p:ext>
            </p:extLst>
          </p:nvPr>
        </p:nvGraphicFramePr>
        <p:xfrm>
          <a:off x="4888145" y="3755951"/>
          <a:ext cx="5303520" cy="26517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descr="BeforeCourse"/>
          <p:cNvGraphicFramePr/>
          <p:nvPr>
            <p:extLst>
              <p:ext uri="{D42A27DB-BD31-4B8C-83A1-F6EECF244321}">
                <p14:modId xmlns:p14="http://schemas.microsoft.com/office/powerpoint/2010/main" val="511673560"/>
              </p:ext>
            </p:extLst>
          </p:nvPr>
        </p:nvGraphicFramePr>
        <p:xfrm>
          <a:off x="4888145" y="1104191"/>
          <a:ext cx="5303520" cy="26517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e 14"/>
          <p:cNvGraphicFramePr/>
          <p:nvPr/>
        </p:nvGraphicFramePr>
        <p:xfrm>
          <a:off x="10351936" y="3964867"/>
          <a:ext cx="1247754" cy="2313745"/>
        </p:xfrm>
        <a:graphic>
          <a:graphicData uri="http://schemas.openxmlformats.org/drawingml/2006/table">
            <a:tbl>
              <a:tblPr firstRow="1" bandRow="1">
                <a:tableStyleId>{2D5ABB26-0587-4C30-8999-92F81FD0307C}</a:tableStyleId>
              </a:tblPr>
              <a:tblGrid>
                <a:gridCol w="1247754">
                  <a:extLst>
                    <a:ext uri="{9D8B030D-6E8A-4147-A177-3AD203B41FA5}">
                      <a16:colId xmlns:a16="http://schemas.microsoft.com/office/drawing/2014/main" val="20000"/>
                    </a:ext>
                  </a:extLst>
                </a:gridCol>
              </a:tblGrid>
              <a:tr h="446957">
                <a:tc>
                  <a:txBody>
                    <a:bodyPr/>
                    <a:lstStyle/>
                    <a:p>
                      <a:r>
                        <a:rPr lang="en-US" sz="1100" b="1" i="1" u="none" kern="1200" dirty="0">
                          <a:solidFill>
                            <a:schemeClr val="tx1"/>
                          </a:solidFill>
                          <a:latin typeface="Open Sans"/>
                          <a:ea typeface="Open Sans"/>
                          <a:cs typeface="Open Sans"/>
                        </a:rPr>
                        <a:t>Norms Gap, After Course</a:t>
                      </a:r>
                    </a:p>
                  </a:txBody>
                  <a:tcPr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466697">
                <a:tc>
                  <a:txBody>
                    <a:bodyPr/>
                    <a:lstStyle/>
                    <a:p>
                      <a:pPr marL="0" indent="0" algn="l" defTabSz="685800" rtl="0">
                        <a:lnSpc>
                          <a:spcPct val="100000"/>
                        </a:lnSpc>
                        <a:spcBef>
                          <a:spcPts val="0"/>
                        </a:spcBef>
                        <a:spcAft>
                          <a:spcPts val="0"/>
                        </a:spcAft>
                        <a:buClrTx/>
                        <a:buSzTx/>
                        <a:buFontTx/>
                        <a:buNone/>
                        <a:tabLst/>
                      </a:pPr>
                      <a:r>
                        <a:rPr lang="en-US" sz="1100" kern="1200" dirty="0">
                          <a:solidFill>
                            <a:schemeClr val="tx1"/>
                          </a:solidFill>
                          <a:latin typeface="Open Sans"/>
                          <a:ea typeface="Open Sans"/>
                          <a:cs typeface="Open Sans"/>
                        </a:rPr>
                        <a:t>6 points</a:t>
                      </a:r>
                      <a:endParaRPr lang="en-US" sz="1100" b="0" i="0" kern="1200" dirty="0">
                        <a:solidFill>
                          <a:schemeClr val="tx1"/>
                        </a:solidFill>
                        <a:latin typeface="Open Sans"/>
                        <a:ea typeface="Open Sans"/>
                        <a:cs typeface="Open Sans"/>
                      </a:endParaRP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466697">
                <a:tc>
                  <a:txBody>
                    <a:bodyPr/>
                    <a:lstStyle/>
                    <a:p>
                      <a:r>
                        <a:rPr lang="en-US" sz="1100" kern="1200" dirty="0">
                          <a:solidFill>
                            <a:schemeClr val="tx1"/>
                          </a:solidFill>
                          <a:latin typeface="Open Sans"/>
                          <a:ea typeface="Open Sans"/>
                          <a:cs typeface="Open Sans"/>
                        </a:rPr>
                        <a:t>5 points</a:t>
                      </a:r>
                      <a:endParaRPr lang="en-US" sz="1100" b="0" i="0" kern="1200" dirty="0">
                        <a:solidFill>
                          <a:schemeClr val="tx1"/>
                        </a:solidFill>
                        <a:latin typeface="Open Sans"/>
                        <a:ea typeface="Open Sans"/>
                        <a:cs typeface="Open Sans"/>
                      </a:endParaRP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466697">
                <a:tc>
                  <a:txBody>
                    <a:bodyPr/>
                    <a:lstStyle/>
                    <a:p>
                      <a:r>
                        <a:rPr lang="en-US" sz="1100" kern="1200" dirty="0">
                          <a:solidFill>
                            <a:schemeClr val="tx1"/>
                          </a:solidFill>
                          <a:latin typeface="Open Sans"/>
                          <a:ea typeface="Open Sans"/>
                          <a:cs typeface="Open Sans"/>
                        </a:rPr>
                        <a:t>4 points</a:t>
                      </a:r>
                      <a:endParaRPr lang="en-US" sz="1100" b="0" i="0" kern="1200" dirty="0">
                        <a:solidFill>
                          <a:schemeClr val="tx1"/>
                        </a:solidFill>
                        <a:latin typeface="Open Sans"/>
                        <a:ea typeface="Open Sans"/>
                        <a:cs typeface="Open Sans"/>
                      </a:endParaRP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466697">
                <a:tc>
                  <a:txBody>
                    <a:bodyPr/>
                    <a:lstStyle/>
                    <a:p>
                      <a:pPr marL="0" indent="0" algn="l" defTabSz="914400" rtl="0">
                        <a:lnSpc>
                          <a:spcPct val="100000"/>
                        </a:lnSpc>
                        <a:spcBef>
                          <a:spcPts val="0"/>
                        </a:spcBef>
                        <a:spcAft>
                          <a:spcPts val="0"/>
                        </a:spcAft>
                        <a:buClrTx/>
                        <a:buSzTx/>
                        <a:buFontTx/>
                        <a:buNone/>
                        <a:tabLst/>
                      </a:pPr>
                      <a:r>
                        <a:rPr lang="en-US" sz="1100" kern="1200" dirty="0">
                          <a:solidFill>
                            <a:schemeClr val="tx1"/>
                          </a:solidFill>
                          <a:latin typeface="Open Sans"/>
                          <a:ea typeface="Open Sans"/>
                          <a:cs typeface="Open Sans"/>
                        </a:rPr>
                        <a:t>5 points</a:t>
                      </a:r>
                      <a:endParaRPr lang="en-US" sz="1100" b="0" i="0" kern="1200" dirty="0">
                        <a:solidFill>
                          <a:schemeClr val="tx1"/>
                        </a:solidFill>
                        <a:latin typeface="Open Sans"/>
                        <a:ea typeface="Open Sans"/>
                        <a:cs typeface="Open Sans"/>
                      </a:endParaRP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bl>
          </a:graphicData>
        </a:graphic>
      </p:graphicFrame>
      <p:graphicFrame>
        <p:nvGraphicFramePr>
          <p:cNvPr id="17" name="Table 16"/>
          <p:cNvGraphicFramePr/>
          <p:nvPr/>
        </p:nvGraphicFramePr>
        <p:xfrm>
          <a:off x="10351935" y="1230622"/>
          <a:ext cx="1247755" cy="2313745"/>
        </p:xfrm>
        <a:graphic>
          <a:graphicData uri="http://schemas.openxmlformats.org/drawingml/2006/table">
            <a:tbl>
              <a:tblPr firstRow="1" bandRow="1">
                <a:tableStyleId>{2D5ABB26-0587-4C30-8999-92F81FD0307C}</a:tableStyleId>
              </a:tblPr>
              <a:tblGrid>
                <a:gridCol w="1247755">
                  <a:extLst>
                    <a:ext uri="{9D8B030D-6E8A-4147-A177-3AD203B41FA5}">
                      <a16:colId xmlns:a16="http://schemas.microsoft.com/office/drawing/2014/main" val="20000"/>
                    </a:ext>
                  </a:extLst>
                </a:gridCol>
              </a:tblGrid>
              <a:tr h="446957">
                <a:tc>
                  <a:txBody>
                    <a:bodyPr/>
                    <a:lstStyle/>
                    <a:p>
                      <a:r>
                        <a:rPr lang="en-US" sz="1100" b="1" i="1" u="none" kern="1200" dirty="0">
                          <a:solidFill>
                            <a:schemeClr val="tx1"/>
                          </a:solidFill>
                          <a:latin typeface="Open Sans"/>
                          <a:ea typeface="Open Sans"/>
                          <a:cs typeface="Open Sans"/>
                        </a:rPr>
                        <a:t>Norms Gap, Before Course</a:t>
                      </a:r>
                    </a:p>
                  </a:txBody>
                  <a:tcPr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466697">
                <a:tc>
                  <a:txBody>
                    <a:bodyPr/>
                    <a:lstStyle/>
                    <a:p>
                      <a:pPr marL="0" indent="0" algn="l" defTabSz="685800" rtl="0">
                        <a:lnSpc>
                          <a:spcPct val="100000"/>
                        </a:lnSpc>
                        <a:spcBef>
                          <a:spcPts val="0"/>
                        </a:spcBef>
                        <a:spcAft>
                          <a:spcPts val="0"/>
                        </a:spcAft>
                        <a:buClrTx/>
                        <a:buSzTx/>
                        <a:buFontTx/>
                        <a:buNone/>
                        <a:tabLst/>
                      </a:pPr>
                      <a:r>
                        <a:rPr lang="en-US" sz="1100" kern="1200" dirty="0">
                          <a:solidFill>
                            <a:schemeClr val="tx1"/>
                          </a:solidFill>
                          <a:latin typeface="Open Sans"/>
                          <a:ea typeface="Open Sans"/>
                          <a:cs typeface="Open Sans"/>
                        </a:rPr>
                        <a:t>8 points</a:t>
                      </a:r>
                      <a:endParaRPr lang="en-US" sz="1100" b="0" i="0" kern="1200" dirty="0">
                        <a:solidFill>
                          <a:schemeClr val="tx1"/>
                        </a:solidFill>
                        <a:latin typeface="Open Sans"/>
                        <a:ea typeface="Open Sans"/>
                        <a:cs typeface="Open Sans"/>
                      </a:endParaRP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466697">
                <a:tc>
                  <a:txBody>
                    <a:bodyPr/>
                    <a:lstStyle/>
                    <a:p>
                      <a:r>
                        <a:rPr lang="en-US" sz="1100" kern="1200" dirty="0">
                          <a:solidFill>
                            <a:schemeClr val="tx1"/>
                          </a:solidFill>
                          <a:latin typeface="Open Sans"/>
                          <a:ea typeface="Open Sans"/>
                          <a:cs typeface="Open Sans"/>
                        </a:rPr>
                        <a:t>8 points</a:t>
                      </a:r>
                      <a:endParaRPr lang="en-US" sz="1100" b="0" i="0" kern="1200" dirty="0">
                        <a:solidFill>
                          <a:schemeClr val="tx1"/>
                        </a:solidFill>
                        <a:latin typeface="Open Sans"/>
                        <a:ea typeface="Open Sans"/>
                        <a:cs typeface="Open Sans"/>
                      </a:endParaRP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466697">
                <a:tc>
                  <a:txBody>
                    <a:bodyPr/>
                    <a:lstStyle/>
                    <a:p>
                      <a:r>
                        <a:rPr lang="en-US" sz="1100" kern="1200" dirty="0">
                          <a:solidFill>
                            <a:schemeClr val="tx1"/>
                          </a:solidFill>
                          <a:latin typeface="Open Sans"/>
                          <a:ea typeface="Open Sans"/>
                          <a:cs typeface="Open Sans"/>
                        </a:rPr>
                        <a:t>8 points</a:t>
                      </a:r>
                      <a:endParaRPr lang="en-US" sz="1100" b="0" i="0" kern="1200" dirty="0">
                        <a:solidFill>
                          <a:schemeClr val="tx1"/>
                        </a:solidFill>
                        <a:latin typeface="Open Sans"/>
                        <a:ea typeface="Open Sans"/>
                        <a:cs typeface="Open Sans"/>
                      </a:endParaRP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r h="466697">
                <a:tc>
                  <a:txBody>
                    <a:bodyPr/>
                    <a:lstStyle/>
                    <a:p>
                      <a:pPr marL="0" indent="0" algn="l" defTabSz="914400" rtl="0">
                        <a:lnSpc>
                          <a:spcPct val="100000"/>
                        </a:lnSpc>
                        <a:spcBef>
                          <a:spcPts val="0"/>
                        </a:spcBef>
                        <a:spcAft>
                          <a:spcPts val="0"/>
                        </a:spcAft>
                        <a:buClrTx/>
                        <a:buSzTx/>
                        <a:buFontTx/>
                        <a:buNone/>
                        <a:tabLst/>
                      </a:pPr>
                      <a:r>
                        <a:rPr lang="en-US" sz="1100" kern="1200" dirty="0">
                          <a:solidFill>
                            <a:schemeClr val="tx1"/>
                          </a:solidFill>
                          <a:latin typeface="Open Sans"/>
                          <a:ea typeface="Open Sans"/>
                          <a:cs typeface="Open Sans"/>
                        </a:rPr>
                        <a:t>10 points</a:t>
                      </a:r>
                      <a:endParaRPr lang="en-US" sz="1100" b="0" i="0" kern="1200" dirty="0">
                        <a:solidFill>
                          <a:schemeClr val="tx1"/>
                        </a:solidFill>
                        <a:latin typeface="Open Sans"/>
                        <a:ea typeface="Open Sans"/>
                        <a:cs typeface="Open Sans"/>
                      </a:endParaRPr>
                    </a:p>
                  </a:txBody>
                  <a:tcPr marL="47625" marR="47625"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4"/>
                  </a:ext>
                </a:extLst>
              </a:tr>
            </a:tbl>
          </a:graphicData>
        </a:graphic>
      </p:graphicFrame>
      <p:sp>
        <p:nvSpPr>
          <p:cNvPr id="19" name="TextBox 18"/>
          <p:cNvSpPr txBox="1">
            <a:spLocks noChangeArrowheads="1"/>
          </p:cNvSpPr>
          <p:nvPr/>
        </p:nvSpPr>
        <p:spPr bwMode="white">
          <a:xfrm>
            <a:off x="9715500" y="0"/>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Proactive Bystander Behaviors</a:t>
            </a:r>
          </a:p>
        </p:txBody>
      </p:sp>
      <p:sp>
        <p:nvSpPr>
          <p:cNvPr id="22" name="Footer Placeholder 2"/>
          <p:cNvSpPr>
            <a:spLocks noGrp="1"/>
          </p:cNvSpPr>
          <p:nvPr>
            <p:ph type="ftr" idx="11"/>
          </p:nvPr>
        </p:nvSpPr>
        <p:spPr bwMode="white">
          <a:xfrm>
            <a:off x="5220518" y="6141051"/>
            <a:ext cx="5496303" cy="136525"/>
          </a:xfrm>
          <a:ln>
            <a:headEnd type="none"/>
            <a:tailEnd type="none"/>
          </a:ln>
        </p:spPr>
        <p:txBody>
          <a:bodyPr wrap="square"/>
          <a:lstStyle/>
          <a:p>
            <a:pPr>
              <a:lnSpc>
                <a:spcPts val="1200"/>
              </a:lnSpc>
              <a:spcAft>
                <a:spcPts val="200"/>
              </a:spcAft>
            </a:pPr>
            <a:r>
              <a:rPr lang="en-US" sz="900" b="1" u="sng" dirty="0">
                <a:solidFill>
                  <a:schemeClr val="tx1"/>
                </a:solidFill>
              </a:rPr>
              <a:t>Note:</a:t>
            </a:r>
            <a:r>
              <a:rPr lang="en-US" sz="900" dirty="0">
                <a:solidFill>
                  <a:schemeClr val="tx1"/>
                </a:solidFill>
              </a:rPr>
              <a:t> Based on responses (</a:t>
            </a:r>
            <a:r>
              <a:rPr lang="en-US" sz="900" i="1" dirty="0">
                <a:solidFill>
                  <a:schemeClr val="tx1"/>
                </a:solidFill>
              </a:rPr>
              <a:t>n</a:t>
            </a:r>
            <a:r>
              <a:rPr lang="en-US" sz="900" dirty="0">
                <a:solidFill>
                  <a:schemeClr val="tx1"/>
                </a:solidFill>
              </a:rPr>
              <a:t> = 2,171) to the Follow-Up Survey (Part Two).</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15</a:t>
            </a:fld>
            <a:endParaRPr lang="en-US" dirty="0"/>
          </a:p>
        </p:txBody>
      </p:sp>
      <p:cxnSp>
        <p:nvCxnSpPr>
          <p:cNvPr id="15" name="Straight Connector 14"/>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685800" y="1287518"/>
            <a:ext cx="3703318" cy="1724831"/>
          </a:xfrm>
          <a:prstGeom prst="rect">
            <a:avLst/>
          </a:prstGeom>
          <a:noFill/>
          <a:ln>
            <a:headEnd type="none"/>
            <a:tailEnd type="none"/>
          </a:ln>
        </p:spPr>
        <p:txBody>
          <a:bodyPr wrap="square" lIns="91440" tIns="45720" rIns="91440" bIns="45720" anchor="t">
            <a:spAutoFit/>
          </a:bodyPr>
          <a:lstStyle/>
          <a:p>
            <a:pPr marL="0" indent="0" defTabSz="914400">
              <a:lnSpc>
                <a:spcPct val="150000"/>
              </a:lnSpc>
              <a:spcAft>
                <a:spcPts val="200"/>
              </a:spcAft>
              <a:buClr>
                <a:srgbClr val="595959"/>
              </a:buClr>
              <a:buSzPts val="1800"/>
              <a:buNone/>
            </a:pPr>
            <a:r>
              <a:rPr lang="en-US" sz="1200" dirty="0">
                <a:solidFill>
                  <a:schemeClr val="tx1"/>
                </a:solidFill>
                <a:latin typeface="Open Sans"/>
                <a:ea typeface="Open Sans"/>
                <a:cs typeface="Open Sans"/>
              </a:rPr>
              <a:t>Proactive bystander behaviors – intervening directly or engaging indirectly – are some of the most important ways students can support and build a healthy campus environment. On the right are your students’ experiences and preferences for intervening.</a:t>
            </a:r>
          </a:p>
        </p:txBody>
      </p:sp>
      <p:sp>
        <p:nvSpPr>
          <p:cNvPr id="19" name="Rectangle 18"/>
          <p:cNvSpPr>
            <a:spLocks/>
          </p:cNvSpPr>
          <p:nvPr/>
        </p:nvSpPr>
        <p:spPr bwMode="white">
          <a:xfrm>
            <a:off x="840274" y="3445077"/>
            <a:ext cx="3349762" cy="2380295"/>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marL="0" indent="0">
              <a:lnSpc>
                <a:spcPts val="1200"/>
              </a:lnSpc>
              <a:spcAft>
                <a:spcPts val="200"/>
              </a:spcAft>
              <a:buFont typeface="Arial"/>
              <a:buNone/>
            </a:pPr>
            <a:r>
              <a:rPr lang="en-US" sz="1000" b="1" dirty="0">
                <a:solidFill>
                  <a:schemeClr val="tx1"/>
                </a:solidFill>
                <a:latin typeface="Lato"/>
              </a:rPr>
              <a:t>Programming Tip</a:t>
            </a:r>
          </a:p>
          <a:p>
            <a:pPr marL="0" indent="0">
              <a:lnSpc>
                <a:spcPts val="1200"/>
              </a:lnSpc>
              <a:spcAft>
                <a:spcPts val="200"/>
              </a:spcAft>
              <a:buFont typeface="Arial"/>
              <a:buNone/>
            </a:pPr>
            <a:endParaRPr lang="en-US" sz="900" dirty="0">
              <a:solidFill>
                <a:srgbClr val="4C5758"/>
              </a:solidFill>
              <a:latin typeface="Lato"/>
            </a:endParaRPr>
          </a:p>
          <a:p>
            <a:pPr marL="0" indent="0">
              <a:lnSpc>
                <a:spcPct val="130000"/>
              </a:lnSpc>
              <a:spcAft>
                <a:spcPts val="200"/>
              </a:spcAft>
              <a:buFont typeface="Arial"/>
              <a:buNone/>
            </a:pPr>
            <a:r>
              <a:rPr lang="en-US" sz="900" dirty="0">
                <a:solidFill>
                  <a:srgbClr val="4C5758"/>
                </a:solidFill>
                <a:latin typeface="Lato"/>
              </a:rPr>
              <a:t>Understanding how your students prefer to stand up for one another can help you develop strategies to reinforce those strengths, and to help students feel more supported when they do stand up. These efforts may be focused on high-risk students, but we also suggest targeted supplemental education and resources for students who are providing support to their peers to help all students feel safe and welcome on campus. </a:t>
            </a:r>
          </a:p>
        </p:txBody>
      </p:sp>
      <p:sp>
        <p:nvSpPr>
          <p:cNvPr id="25" name="Rectangle 24"/>
          <p:cNvSpPr>
            <a:spLocks/>
          </p:cNvSpPr>
          <p:nvPr/>
        </p:nvSpPr>
        <p:spPr bwMode="white">
          <a:xfrm>
            <a:off x="709421" y="3444369"/>
            <a:ext cx="130851" cy="2392768"/>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p>
        </p:txBody>
      </p:sp>
      <p:sp>
        <p:nvSpPr>
          <p:cNvPr id="13" name="TextBox 12"/>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14" name="TextBox 13"/>
          <p:cNvSpPr txBox="1">
            <a:spLocks noChangeArrowheads="1"/>
          </p:cNvSpPr>
          <p:nvPr/>
        </p:nvSpPr>
        <p:spPr bwMode="white">
          <a:xfrm>
            <a:off x="5220518" y="3960119"/>
            <a:ext cx="5603667" cy="1877018"/>
          </a:xfrm>
          <a:prstGeom prst="rect">
            <a:avLst/>
          </a:prstGeom>
          <a:solidFill>
            <a:schemeClr val="bg1">
              <a:lumMod val="95000"/>
            </a:schemeClr>
          </a:solidFill>
          <a:ln>
            <a:headEnd type="none"/>
            <a:tailEnd type="none"/>
          </a:ln>
        </p:spPr>
        <p:txBody>
          <a:bodyPr wrap="square" anchor="ctr">
            <a:noAutofit/>
          </a:bodyPr>
          <a:lstStyle/>
          <a:p>
            <a:pPr>
              <a:spcAft>
                <a:spcPts val="300"/>
              </a:spcAft>
            </a:pPr>
            <a:r>
              <a:rPr lang="en-US" b="1" dirty="0">
                <a:solidFill>
                  <a:schemeClr val="tx1"/>
                </a:solidFill>
                <a:latin typeface="Open Sans"/>
                <a:ea typeface="Open Sans"/>
                <a:cs typeface="Open Sans"/>
              </a:rPr>
              <a:t>Preferred Bystander Behaviors</a:t>
            </a:r>
          </a:p>
          <a:p>
            <a:r>
              <a:rPr lang="en-US" sz="1100" dirty="0">
                <a:solidFill>
                  <a:schemeClr val="tx1"/>
                </a:solidFill>
                <a:latin typeface="Open Sans"/>
                <a:ea typeface="Open Sans"/>
                <a:cs typeface="Open Sans"/>
              </a:rPr>
              <a:t>When they intervened, students were most likely to express confidence in the following behaviors:  </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Expressed my concern for their well-being to them directly </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Listened to them talk about their issues or distress</a:t>
            </a:r>
          </a:p>
          <a:p>
            <a:endParaRPr lang="en-US" sz="1100" dirty="0">
              <a:solidFill>
                <a:schemeClr val="tx1"/>
              </a:solidFill>
              <a:latin typeface="Open Sans"/>
              <a:ea typeface="Open Sans"/>
              <a:cs typeface="Open Sans"/>
            </a:endParaRPr>
          </a:p>
          <a:p>
            <a:r>
              <a:rPr lang="en-US" sz="1100" dirty="0">
                <a:solidFill>
                  <a:schemeClr val="tx1"/>
                </a:solidFill>
                <a:latin typeface="Open Sans"/>
                <a:ea typeface="Open Sans"/>
                <a:cs typeface="Open Sans"/>
              </a:rPr>
              <a:t>Checked in with the person I was concerned about at a later time </a:t>
            </a:r>
          </a:p>
        </p:txBody>
      </p:sp>
      <p:graphicFrame>
        <p:nvGraphicFramePr>
          <p:cNvPr id="18" name="Table 17"/>
          <p:cNvGraphicFramePr/>
          <p:nvPr/>
        </p:nvGraphicFramePr>
        <p:xfrm>
          <a:off x="5220518" y="1287518"/>
          <a:ext cx="5603659" cy="2435396"/>
        </p:xfrm>
        <a:graphic>
          <a:graphicData uri="http://schemas.openxmlformats.org/drawingml/2006/table">
            <a:tbl>
              <a:tblPr firstRow="1" bandRow="1">
                <a:tableStyleId>{21E4AEA4-8DFA-4A89-87EB-49C32662AFE0}</a:tableStyleId>
              </a:tblPr>
              <a:tblGrid>
                <a:gridCol w="4388772">
                  <a:extLst>
                    <a:ext uri="{9D8B030D-6E8A-4147-A177-3AD203B41FA5}">
                      <a16:colId xmlns:a16="http://schemas.microsoft.com/office/drawing/2014/main" val="20000"/>
                    </a:ext>
                  </a:extLst>
                </a:gridCol>
                <a:gridCol w="1214887">
                  <a:extLst>
                    <a:ext uri="{9D8B030D-6E8A-4147-A177-3AD203B41FA5}">
                      <a16:colId xmlns:a16="http://schemas.microsoft.com/office/drawing/2014/main" val="20001"/>
                    </a:ext>
                  </a:extLst>
                </a:gridCol>
              </a:tblGrid>
              <a:tr h="349792">
                <a:tc gridSpan="2">
                  <a:txBody>
                    <a:bodyPr/>
                    <a:lstStyle/>
                    <a:p>
                      <a:r>
                        <a:rPr lang="en-US" sz="1400" b="1" i="0" kern="1200" dirty="0">
                          <a:solidFill>
                            <a:srgbClr val="FFFFFF"/>
                          </a:solidFill>
                          <a:latin typeface="Open Sans"/>
                          <a:ea typeface="Open Sans"/>
                          <a:cs typeface="Open Sans"/>
                        </a:rPr>
                        <a:t>Bystander Intervention Scenario</a:t>
                      </a:r>
                    </a:p>
                  </a:txBody>
                  <a:tcPr marT="0" marB="0" anchor="ctr" horzOverflow="overflow">
                    <a:solidFill>
                      <a:schemeClr val="accent1"/>
                    </a:solidFill>
                  </a:tcPr>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21401">
                <a:tc>
                  <a:txBody>
                    <a:bodyPr/>
                    <a:lstStyle/>
                    <a:p>
                      <a:pPr marL="0" algn="l" defTabSz="685800" rtl="0"/>
                      <a:r>
                        <a:rPr lang="en-US" sz="1100" b="0" i="0" kern="1200" dirty="0">
                          <a:solidFill>
                            <a:schemeClr val="tx1"/>
                          </a:solidFill>
                          <a:latin typeface="Open Sans"/>
                          <a:ea typeface="Open Sans"/>
                          <a:cs typeface="Open Sans"/>
                        </a:rPr>
                        <a:t>I have intervened when someone was using stigmatizing or hurtful language.</a:t>
                      </a:r>
                    </a:p>
                  </a:txBody>
                  <a:tcPr anchor="ctr" horzOverflow="overflow">
                    <a:solidFill>
                      <a:schemeClr val="accent1">
                        <a:lumMod val="20000"/>
                        <a:lumOff val="80000"/>
                      </a:schemeClr>
                    </a:solidFill>
                  </a:tcPr>
                </a:tc>
                <a:tc>
                  <a:txBody>
                    <a:bodyPr/>
                    <a:lstStyle/>
                    <a:p>
                      <a:pPr marL="0" algn="ctr" defTabSz="685800" rtl="0"/>
                      <a:r>
                        <a:rPr lang="en-US" sz="1100" b="1" kern="1200" dirty="0">
                          <a:solidFill>
                            <a:schemeClr val="tx1"/>
                          </a:solidFill>
                          <a:latin typeface="Open Sans"/>
                          <a:ea typeface="Open Sans"/>
                          <a:cs typeface="Open Sans"/>
                        </a:rPr>
                        <a:t>80%</a:t>
                      </a:r>
                    </a:p>
                  </a:txBody>
                  <a:tcPr anchor="ctr" horzOverflow="overflow">
                    <a:solidFill>
                      <a:schemeClr val="accent1">
                        <a:lumMod val="20000"/>
                        <a:lumOff val="80000"/>
                      </a:schemeClr>
                    </a:solidFill>
                  </a:tcPr>
                </a:tc>
                <a:extLst>
                  <a:ext uri="{0D108BD9-81ED-4DB2-BD59-A6C34878D82A}">
                    <a16:rowId xmlns:a16="http://schemas.microsoft.com/office/drawing/2014/main" val="10001"/>
                  </a:ext>
                </a:extLst>
              </a:tr>
              <a:tr h="521401">
                <a:tc>
                  <a:txBody>
                    <a:bodyPr/>
                    <a:lstStyle/>
                    <a:p>
                      <a:pPr marL="0" algn="l" defTabSz="685800" rtl="0"/>
                      <a:r>
                        <a:rPr lang="en-US" sz="1100" b="0" i="0" kern="1200" dirty="0">
                          <a:solidFill>
                            <a:schemeClr val="tx1"/>
                          </a:solidFill>
                          <a:latin typeface="Open Sans"/>
                          <a:ea typeface="Open Sans"/>
                          <a:cs typeface="Open Sans"/>
                        </a:rPr>
                        <a:t>I have intervened when someone shared that they were experiencing a mental health challenge.</a:t>
                      </a:r>
                    </a:p>
                  </a:txBody>
                  <a:tcPr anchor="ctr" horzOverflow="overflow">
                    <a:solidFill>
                      <a:schemeClr val="tx1">
                        <a:lumMod val="20000"/>
                        <a:lumOff val="80000"/>
                      </a:schemeClr>
                    </a:solidFill>
                  </a:tcPr>
                </a:tc>
                <a:tc>
                  <a:txBody>
                    <a:bodyPr/>
                    <a:lstStyle/>
                    <a:p>
                      <a:pPr marL="0" algn="ctr" defTabSz="685800" rtl="0"/>
                      <a:r>
                        <a:rPr lang="en-US" sz="1100" b="1" kern="1200" dirty="0">
                          <a:solidFill>
                            <a:schemeClr val="tx1"/>
                          </a:solidFill>
                          <a:latin typeface="Open Sans"/>
                          <a:ea typeface="Open Sans"/>
                          <a:cs typeface="Open Sans"/>
                        </a:rPr>
                        <a:t>91%</a:t>
                      </a:r>
                    </a:p>
                  </a:txBody>
                  <a:tcPr anchor="ctr" horzOverflow="overflow">
                    <a:solidFill>
                      <a:schemeClr val="tx1">
                        <a:lumMod val="20000"/>
                        <a:lumOff val="80000"/>
                      </a:schemeClr>
                    </a:solidFill>
                  </a:tcPr>
                </a:tc>
                <a:extLst>
                  <a:ext uri="{0D108BD9-81ED-4DB2-BD59-A6C34878D82A}">
                    <a16:rowId xmlns:a16="http://schemas.microsoft.com/office/drawing/2014/main" val="10002"/>
                  </a:ext>
                </a:extLst>
              </a:tr>
              <a:tr h="521401">
                <a:tc>
                  <a:txBody>
                    <a:bodyPr/>
                    <a:lstStyle/>
                    <a:p>
                      <a:pPr marL="0" algn="l" defTabSz="685800" rtl="0"/>
                      <a:r>
                        <a:rPr lang="en-US" sz="1100" b="0" i="0" kern="1200" dirty="0">
                          <a:solidFill>
                            <a:schemeClr val="tx1"/>
                          </a:solidFill>
                          <a:latin typeface="Open Sans"/>
                          <a:ea typeface="Open Sans"/>
                          <a:cs typeface="Open Sans"/>
                        </a:rPr>
                        <a:t>I have intervened when someone was experiencing significant emotional distress.</a:t>
                      </a:r>
                    </a:p>
                  </a:txBody>
                  <a:tcPr anchor="ctr" horzOverflow="overflow">
                    <a:solidFill>
                      <a:schemeClr val="accent1">
                        <a:lumMod val="20000"/>
                        <a:lumOff val="80000"/>
                      </a:schemeClr>
                    </a:solidFill>
                  </a:tcPr>
                </a:tc>
                <a:tc>
                  <a:txBody>
                    <a:bodyPr/>
                    <a:lstStyle/>
                    <a:p>
                      <a:pPr marL="0" algn="ctr" defTabSz="685800" rtl="0"/>
                      <a:r>
                        <a:rPr lang="en-US" sz="1100" b="1" kern="1200" dirty="0">
                          <a:solidFill>
                            <a:schemeClr val="tx1"/>
                          </a:solidFill>
                          <a:latin typeface="Open Sans"/>
                          <a:ea typeface="Open Sans"/>
                          <a:cs typeface="Open Sans"/>
                        </a:rPr>
                        <a:t>90%</a:t>
                      </a:r>
                    </a:p>
                  </a:txBody>
                  <a:tcPr anchor="ctr" horzOverflow="overflow">
                    <a:solidFill>
                      <a:schemeClr val="accent1">
                        <a:lumMod val="20000"/>
                        <a:lumOff val="80000"/>
                      </a:schemeClr>
                    </a:solidFill>
                  </a:tcPr>
                </a:tc>
                <a:extLst>
                  <a:ext uri="{0D108BD9-81ED-4DB2-BD59-A6C34878D82A}">
                    <a16:rowId xmlns:a16="http://schemas.microsoft.com/office/drawing/2014/main" val="10003"/>
                  </a:ext>
                </a:extLst>
              </a:tr>
              <a:tr h="521401">
                <a:tc>
                  <a:txBody>
                    <a:bodyPr/>
                    <a:lstStyle/>
                    <a:p>
                      <a:pPr marL="0" algn="l" defTabSz="685800" rtl="0"/>
                      <a:r>
                        <a:rPr lang="en-US" sz="1100" b="0" i="0" kern="1200" dirty="0">
                          <a:solidFill>
                            <a:schemeClr val="tx1"/>
                          </a:solidFill>
                          <a:latin typeface="Open Sans"/>
                          <a:ea typeface="Open Sans"/>
                          <a:cs typeface="Open Sans"/>
                        </a:rPr>
                        <a:t>I have intervened when someone was experiencing thoughts of suicide.</a:t>
                      </a:r>
                    </a:p>
                  </a:txBody>
                  <a:tcPr anchor="ctr" horzOverflow="overflow">
                    <a:solidFill>
                      <a:schemeClr val="tx1">
                        <a:lumMod val="20000"/>
                        <a:lumOff val="80000"/>
                      </a:schemeClr>
                    </a:solidFill>
                  </a:tcPr>
                </a:tc>
                <a:tc>
                  <a:txBody>
                    <a:bodyPr/>
                    <a:lstStyle/>
                    <a:p>
                      <a:pPr marL="0" algn="ctr" defTabSz="685800" rtl="0"/>
                      <a:r>
                        <a:rPr lang="en-US" sz="1100" b="1" kern="1200" dirty="0">
                          <a:solidFill>
                            <a:schemeClr val="tx1"/>
                          </a:solidFill>
                          <a:latin typeface="Open Sans"/>
                          <a:ea typeface="Open Sans"/>
                          <a:cs typeface="Open Sans"/>
                        </a:rPr>
                        <a:t>71%</a:t>
                      </a:r>
                    </a:p>
                  </a:txBody>
                  <a:tcPr anchor="ctr" horzOverflow="overflow">
                    <a:solidFill>
                      <a:schemeClr val="tx1">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Barriers to Accessing Care</a:t>
            </a:r>
            <a:br>
              <a:rPr lang="en-US" b="1" dirty="0"/>
            </a:br>
            <a:endParaRPr lang="en-US" b="1" dirty="0"/>
          </a:p>
        </p:txBody>
      </p:sp>
      <p:sp>
        <p:nvSpPr>
          <p:cNvPr id="14" name="Footer Placeholder 2"/>
          <p:cNvSpPr>
            <a:spLocks noGrp="1"/>
          </p:cNvSpPr>
          <p:nvPr>
            <p:ph type="ftr" idx="11"/>
          </p:nvPr>
        </p:nvSpPr>
        <p:spPr bwMode="white">
          <a:xfrm>
            <a:off x="4140848" y="6154357"/>
            <a:ext cx="6903204" cy="293511"/>
          </a:xfrm>
          <a:ln>
            <a:headEnd type="none"/>
            <a:tailEnd type="none"/>
          </a:ln>
        </p:spPr>
        <p:txBody>
          <a:bodyPr wrap="square"/>
          <a:lstStyle/>
          <a:p>
            <a:pPr>
              <a:lnSpc>
                <a:spcPts val="1200"/>
              </a:lnSpc>
              <a:spcAft>
                <a:spcPts val="200"/>
              </a:spcAft>
            </a:pPr>
            <a:r>
              <a:rPr lang="en-US" sz="900" b="1" u="sng" dirty="0">
                <a:solidFill>
                  <a:schemeClr val="tx1"/>
                </a:solidFill>
              </a:rPr>
              <a:t>Notes:</a:t>
            </a:r>
            <a:r>
              <a:rPr lang="en-US" sz="900" dirty="0">
                <a:solidFill>
                  <a:schemeClr val="tx1"/>
                </a:solidFill>
              </a:rPr>
              <a:t> Based on responses </a:t>
            </a:r>
            <a:r>
              <a:rPr lang="en-US" sz="900" b="0" i="0" u="none" kern="0" spc="0" dirty="0">
                <a:ln>
                  <a:noFill/>
                </a:ln>
                <a:solidFill>
                  <a:srgbClr val="3C4543"/>
                </a:solidFill>
                <a:effectLst/>
                <a:uLnTx/>
                <a:uFillTx/>
                <a:latin typeface="Open Sans"/>
                <a:ea typeface="Open Sans"/>
                <a:cs typeface="Open Sans"/>
                <a:sym typeface="Lato"/>
              </a:rPr>
              <a:t>(</a:t>
            </a:r>
            <a:r>
              <a:rPr lang="en-US" sz="900" b="0" i="1" u="none" kern="0" spc="0" dirty="0">
                <a:ln>
                  <a:noFill/>
                </a:ln>
                <a:solidFill>
                  <a:srgbClr val="3C4543"/>
                </a:solidFill>
                <a:effectLst/>
                <a:uLnTx/>
                <a:uFillTx/>
                <a:latin typeface="Open Sans"/>
                <a:ea typeface="Open Sans"/>
                <a:cs typeface="Open Sans"/>
                <a:sym typeface="Lato"/>
              </a:rPr>
              <a:t>n</a:t>
            </a:r>
            <a:r>
              <a:rPr lang="en-US" sz="900" b="0" i="0" u="none" kern="0" spc="0" dirty="0">
                <a:ln>
                  <a:noFill/>
                </a:ln>
                <a:solidFill>
                  <a:srgbClr val="3C4543"/>
                </a:solidFill>
                <a:effectLst/>
                <a:uLnTx/>
                <a:uFillTx/>
                <a:latin typeface="Open Sans"/>
                <a:ea typeface="Open Sans"/>
                <a:cs typeface="Open Sans"/>
                <a:sym typeface="Lato"/>
              </a:rPr>
              <a:t> = 2,171) </a:t>
            </a:r>
            <a:r>
              <a:rPr lang="en-US" sz="900" dirty="0">
                <a:solidFill>
                  <a:schemeClr val="tx1"/>
                </a:solidFill>
              </a:rPr>
              <a:t>to the Follow-Up Survey (Part Two). Percentages are of students who indicated a need for services (i.e., excludes students who responded “No need for services”).</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16</a:t>
            </a:fld>
            <a:endParaRPr lang="en-US" dirty="0"/>
          </a:p>
        </p:txBody>
      </p:sp>
      <p:graphicFrame>
        <p:nvGraphicFramePr>
          <p:cNvPr id="13" name="Content Placeholder 16"/>
          <p:cNvGraphicFramePr/>
          <p:nvPr/>
        </p:nvGraphicFramePr>
        <p:xfrm>
          <a:off x="4140848" y="1355478"/>
          <a:ext cx="6643687" cy="4756150"/>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4"/>
          <p:cNvSpPr txBox="1">
            <a:spLocks noChangeArrowheads="1"/>
          </p:cNvSpPr>
          <p:nvPr/>
        </p:nvSpPr>
        <p:spPr bwMode="white">
          <a:xfrm>
            <a:off x="460247" y="1423388"/>
            <a:ext cx="2990521" cy="2793012"/>
          </a:xfrm>
          <a:prstGeom prst="rect">
            <a:avLst/>
          </a:prstGeom>
          <a:ln>
            <a:headEnd type="none"/>
            <a:tailEnd type="none"/>
          </a:ln>
        </p:spPr>
        <p:txBody>
          <a:bodyPr wrap="square" lIns="91440" tIns="45720" rIns="91440" bIns="45720" anchor="t">
            <a:noAutofit/>
          </a:bodyPr>
          <a:lstStyle>
            <a:defPPr>
              <a:defRPr lang="en-US" dirty="0"/>
            </a:defPPr>
            <a:lvl1pPr indent="0">
              <a:lnSpc>
                <a:spcPts val="2000"/>
              </a:lnSpc>
              <a:spcBef>
                <a:spcPts val="750"/>
              </a:spcBef>
              <a:spcAft>
                <a:spcPts val="200"/>
              </a:spcAft>
              <a:buClr>
                <a:srgbClr val="595959"/>
              </a:buClr>
              <a:buSzPts val="1800"/>
              <a:buFont typeface="Arial"/>
              <a:buNone/>
              <a:defRPr sz="1400" b="0" i="0" kern="0" dirty="0">
                <a:solidFill>
                  <a:srgbClr val="000000"/>
                </a:solidFill>
                <a:latin typeface="Lato Light"/>
                <a:ea typeface="Lato Light"/>
                <a:cs typeface="Lato Light"/>
              </a:defRPr>
            </a:lvl1pPr>
            <a:lvl2pPr marL="514350" indent="-171450" defTabSz="685800">
              <a:lnSpc>
                <a:spcPct val="90000"/>
              </a:lnSpc>
              <a:spcBef>
                <a:spcPts val="375"/>
              </a:spcBef>
              <a:buFont typeface="Arial"/>
              <a:buChar char="•"/>
              <a:defRPr b="0" i="0" dirty="0">
                <a:latin typeface="Lato Light"/>
                <a:ea typeface="Lato Light"/>
                <a:cs typeface="Lato Light"/>
              </a:defRPr>
            </a:lvl2pPr>
            <a:lvl3pPr marL="857250" indent="-171450" defTabSz="685800">
              <a:lnSpc>
                <a:spcPct val="90000"/>
              </a:lnSpc>
              <a:spcBef>
                <a:spcPts val="375"/>
              </a:spcBef>
              <a:buFont typeface="Arial"/>
              <a:buChar char="•"/>
              <a:defRPr sz="1500" b="0" i="0" dirty="0">
                <a:latin typeface="Lato Light"/>
                <a:ea typeface="Lato Light"/>
                <a:cs typeface="Lato Light"/>
              </a:defRPr>
            </a:lvl3pPr>
            <a:lvl4pPr marL="1200150" indent="-171450" defTabSz="685800">
              <a:lnSpc>
                <a:spcPct val="90000"/>
              </a:lnSpc>
              <a:spcBef>
                <a:spcPts val="375"/>
              </a:spcBef>
              <a:buFont typeface="Arial"/>
              <a:buChar char="•"/>
              <a:defRPr sz="1350" b="0" i="0" dirty="0">
                <a:latin typeface="Lato Light"/>
                <a:ea typeface="Lato Light"/>
                <a:cs typeface="Lato Light"/>
              </a:defRPr>
            </a:lvl4pPr>
            <a:lvl5pPr marL="1543050" indent="-171450" defTabSz="685800">
              <a:lnSpc>
                <a:spcPct val="90000"/>
              </a:lnSpc>
              <a:spcBef>
                <a:spcPts val="375"/>
              </a:spcBef>
              <a:buFont typeface="Arial"/>
              <a:buChar char="•"/>
              <a:defRPr sz="1350" b="0" i="0" dirty="0">
                <a:latin typeface="Lato Light"/>
                <a:ea typeface="Lato Light"/>
                <a:cs typeface="Lato Light"/>
              </a:defRPr>
            </a:lvl5pPr>
            <a:lvl6pPr marL="1885950" indent="-171450" defTabSz="685800">
              <a:lnSpc>
                <a:spcPct val="90000"/>
              </a:lnSpc>
              <a:spcBef>
                <a:spcPts val="375"/>
              </a:spcBef>
              <a:buFont typeface="Arial"/>
              <a:buChar char="•"/>
              <a:defRPr sz="1350" dirty="0"/>
            </a:lvl6pPr>
            <a:lvl7pPr marL="2228850" indent="-171450" defTabSz="685800">
              <a:lnSpc>
                <a:spcPct val="90000"/>
              </a:lnSpc>
              <a:spcBef>
                <a:spcPts val="375"/>
              </a:spcBef>
              <a:buFont typeface="Arial"/>
              <a:buChar char="•"/>
              <a:defRPr sz="1350" dirty="0"/>
            </a:lvl7pPr>
            <a:lvl8pPr marL="2571750" indent="-171450" defTabSz="685800">
              <a:lnSpc>
                <a:spcPct val="90000"/>
              </a:lnSpc>
              <a:spcBef>
                <a:spcPts val="375"/>
              </a:spcBef>
              <a:buFont typeface="Arial"/>
              <a:buChar char="•"/>
              <a:defRPr sz="1350" dirty="0"/>
            </a:lvl8pPr>
            <a:lvl9pPr marL="2914650" indent="-171450" defTabSz="685800">
              <a:lnSpc>
                <a:spcPct val="90000"/>
              </a:lnSpc>
              <a:spcBef>
                <a:spcPts val="375"/>
              </a:spcBef>
              <a:buFont typeface="Arial"/>
              <a:buChar char="•"/>
              <a:defRPr sz="1350" dirty="0"/>
            </a:lvl9pPr>
          </a:lstStyle>
          <a:p>
            <a:pPr>
              <a:lnSpc>
                <a:spcPct val="150000"/>
              </a:lnSpc>
            </a:pPr>
            <a:r>
              <a:rPr lang="en-US" sz="1200" kern="1200" dirty="0">
                <a:solidFill>
                  <a:schemeClr val="tx1"/>
                </a:solidFill>
                <a:latin typeface="Open Sans"/>
                <a:ea typeface="Open Sans"/>
                <a:cs typeface="Open Sans"/>
              </a:rPr>
              <a:t>Among your students, 24% reported needing help sometime in the last 12 months for emotional or mental health problems, such as feeling sad, blue, anxious, or nervous. But not everyone seeks out formal help. Here are your students’ most common barriers to seeking services.</a:t>
            </a:r>
          </a:p>
        </p:txBody>
      </p:sp>
      <p:cxnSp>
        <p:nvCxnSpPr>
          <p:cNvPr id="9" name="Straight Connector 8"/>
          <p:cNvCxnSpPr/>
          <p:nvPr/>
        </p:nvCxnSpPr>
        <p:spPr bwMode="white">
          <a:xfrm>
            <a:off x="3611299" y="1395182"/>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Campus Climate</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17</a:t>
            </a:fld>
            <a:endParaRPr lang="en-US" dirty="0"/>
          </a:p>
        </p:txBody>
      </p:sp>
      <p:graphicFrame>
        <p:nvGraphicFramePr>
          <p:cNvPr id="16" name="Content Placeholder 17"/>
          <p:cNvGraphicFramePr/>
          <p:nvPr/>
        </p:nvGraphicFramePr>
        <p:xfrm>
          <a:off x="5064005" y="906746"/>
          <a:ext cx="6323012" cy="5362699"/>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685800" y="1287518"/>
            <a:ext cx="3703318" cy="1588768"/>
          </a:xfrm>
          <a:prstGeom prst="rect">
            <a:avLst/>
          </a:prstGeom>
          <a:noFill/>
          <a:ln>
            <a:headEnd type="none"/>
            <a:tailEnd type="none"/>
          </a:ln>
        </p:spPr>
        <p:txBody>
          <a:bodyPr wrap="square">
            <a:spAutoFit/>
          </a:bodyPr>
          <a:lstStyle/>
          <a:p>
            <a:pPr>
              <a:lnSpc>
                <a:spcPct val="150000"/>
              </a:lnSpc>
              <a:spcAft>
                <a:spcPts val="200"/>
              </a:spcAft>
              <a:buClr>
                <a:srgbClr val="595959"/>
              </a:buClr>
              <a:buSzPts val="1800"/>
            </a:pPr>
            <a:r>
              <a:rPr lang="en-US" sz="1100" dirty="0">
                <a:solidFill>
                  <a:schemeClr val="tx1"/>
                </a:solidFill>
                <a:latin typeface="Open Sans"/>
                <a:ea typeface="Open Sans"/>
                <a:cs typeface="Open Sans"/>
                <a:sym typeface="Arial"/>
              </a:rPr>
              <a:t>After completing the course, students answered a series of questions related to the climate around mental well-being at their school. This information can help you understand the degree to which your health promotion and response efforts are impacting student perceptions of the campus environment.</a:t>
            </a:r>
          </a:p>
        </p:txBody>
      </p:sp>
      <p:sp>
        <p:nvSpPr>
          <p:cNvPr id="19" name="Rectangle 18"/>
          <p:cNvSpPr>
            <a:spLocks/>
          </p:cNvSpPr>
          <p:nvPr/>
        </p:nvSpPr>
        <p:spPr bwMode="white">
          <a:xfrm>
            <a:off x="840256" y="3243071"/>
            <a:ext cx="3218954" cy="272808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00" b="1" dirty="0">
                <a:solidFill>
                  <a:schemeClr val="tx1"/>
                </a:solidFill>
                <a:latin typeface="Open Sans"/>
                <a:ea typeface="Open Sans"/>
                <a:cs typeface="Open Sans"/>
              </a:rPr>
              <a:t>Institutionalization Tip</a:t>
            </a:r>
          </a:p>
          <a:p>
            <a:pPr>
              <a:lnSpc>
                <a:spcPts val="1200"/>
              </a:lnSpc>
              <a:spcAft>
                <a:spcPts val="200"/>
              </a:spcAft>
            </a:pPr>
            <a:endParaRPr lang="en-US" sz="900" dirty="0">
              <a:solidFill>
                <a:srgbClr val="4C5758"/>
              </a:solidFill>
              <a:latin typeface="Open Sans"/>
              <a:ea typeface="Open Sans"/>
              <a:cs typeface="Open Sans"/>
            </a:endParaRPr>
          </a:p>
          <a:p>
            <a:pPr>
              <a:lnSpc>
                <a:spcPct val="130000"/>
              </a:lnSpc>
              <a:spcAft>
                <a:spcPts val="200"/>
              </a:spcAft>
            </a:pPr>
            <a:r>
              <a:rPr lang="en-US" sz="900" dirty="0">
                <a:solidFill>
                  <a:srgbClr val="4C5758"/>
                </a:solidFill>
                <a:latin typeface="Open Sans"/>
                <a:ea typeface="Open Sans"/>
                <a:cs typeface="Open Sans"/>
              </a:rPr>
              <a:t>Students’ perceptions of the commitment and intentions of their institution can have a significant impact on their feelings of safety and support, their experience while on campus, and their likelihood to join the community effort to promote mental health. The institutionalization of these critical issues is also related to student retention and graduation. These may be very valuable data points to share with administrators to show how students are feeling about the climate at your institution and for senior leaders to consider when communicating publicly about the expectations of students in their community. </a:t>
            </a:r>
          </a:p>
        </p:txBody>
      </p:sp>
      <p:sp>
        <p:nvSpPr>
          <p:cNvPr id="21" name="Rectangle 20"/>
          <p:cNvSpPr>
            <a:spLocks/>
          </p:cNvSpPr>
          <p:nvPr/>
        </p:nvSpPr>
        <p:spPr bwMode="white">
          <a:xfrm>
            <a:off x="709423" y="3243079"/>
            <a:ext cx="130832" cy="2740484"/>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p>
        </p:txBody>
      </p:sp>
      <p:sp>
        <p:nvSpPr>
          <p:cNvPr id="12" name="TextBox 11"/>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3" name="Footer Placeholder 2"/>
          <p:cNvSpPr>
            <a:spLocks noGrp="1"/>
          </p:cNvSpPr>
          <p:nvPr>
            <p:ph type="ftr" idx="11"/>
          </p:nvPr>
        </p:nvSpPr>
        <p:spPr bwMode="white">
          <a:xfrm>
            <a:off x="5064005" y="6250074"/>
            <a:ext cx="5959678" cy="303575"/>
          </a:xfrm>
          <a:ln>
            <a:headEnd type="none"/>
            <a:tailEnd type="none"/>
          </a:ln>
        </p:spPr>
        <p:txBody>
          <a:bodyPr wrap="square"/>
          <a:lstStyle/>
          <a:p>
            <a:pPr>
              <a:lnSpc>
                <a:spcPts val="1200"/>
              </a:lnSpc>
              <a:spcAft>
                <a:spcPts val="200"/>
              </a:spcAft>
            </a:pPr>
            <a:r>
              <a:rPr lang="en-US" sz="900" b="1" u="sng" dirty="0">
                <a:solidFill>
                  <a:schemeClr val="tx1"/>
                </a:solidFill>
                <a:latin typeface="Open Sans"/>
                <a:ea typeface="Open Sans"/>
                <a:cs typeface="Open Sans"/>
              </a:rPr>
              <a:t>Note:</a:t>
            </a:r>
            <a:r>
              <a:rPr lang="en-US" sz="900" dirty="0">
                <a:solidFill>
                  <a:schemeClr val="tx1"/>
                </a:solidFill>
                <a:latin typeface="Open Sans"/>
                <a:ea typeface="Open Sans"/>
                <a:cs typeface="Open Sans"/>
              </a:rPr>
              <a:t> Percentages represent students that chose “agree” or “strongly agree” in the Follow-Up Survey, Part Two </a:t>
            </a:r>
            <a:r>
              <a:rPr lang="en-US" sz="900" b="0" i="0" u="none" kern="0" spc="0" dirty="0">
                <a:ln>
                  <a:noFill/>
                </a:ln>
                <a:solidFill>
                  <a:srgbClr val="3C4543"/>
                </a:solidFill>
                <a:effectLst/>
                <a:uLnTx/>
                <a:uFillTx/>
                <a:latin typeface="Open Sans"/>
                <a:ea typeface="Open Sans"/>
                <a:cs typeface="Open Sans"/>
                <a:sym typeface="Lato"/>
              </a:rPr>
              <a:t>(</a:t>
            </a:r>
            <a:r>
              <a:rPr lang="en-US" sz="900" b="0" i="1" u="none" kern="0" spc="0" dirty="0">
                <a:ln>
                  <a:noFill/>
                </a:ln>
                <a:solidFill>
                  <a:srgbClr val="3C4543"/>
                </a:solidFill>
                <a:effectLst/>
                <a:uLnTx/>
                <a:uFillTx/>
                <a:latin typeface="Open Sans"/>
                <a:ea typeface="Open Sans"/>
                <a:cs typeface="Open Sans"/>
                <a:sym typeface="Lato"/>
              </a:rPr>
              <a:t>n</a:t>
            </a:r>
            <a:r>
              <a:rPr lang="en-US" sz="900" b="0" i="0" u="none" kern="0" spc="0" dirty="0">
                <a:ln>
                  <a:noFill/>
                </a:ln>
                <a:solidFill>
                  <a:srgbClr val="3C4543"/>
                </a:solidFill>
                <a:effectLst/>
                <a:uLnTx/>
                <a:uFillTx/>
                <a:latin typeface="Open Sans"/>
                <a:ea typeface="Open Sans"/>
                <a:cs typeface="Open Sans"/>
                <a:sym typeface="Lato"/>
              </a:rPr>
              <a:t> = 2,171) </a:t>
            </a:r>
            <a:endParaRPr lang="en-US" sz="900" dirty="0">
              <a:solidFill>
                <a:schemeClr val="tx1"/>
              </a:solidFill>
              <a:latin typeface="Open Sans"/>
              <a:ea typeface="Open Sans"/>
              <a:cs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Community Readiness</a:t>
            </a:r>
          </a:p>
        </p:txBody>
      </p:sp>
      <p:sp>
        <p:nvSpPr>
          <p:cNvPr id="22" name="Footer Placeholder 2"/>
          <p:cNvSpPr>
            <a:spLocks noGrp="1"/>
          </p:cNvSpPr>
          <p:nvPr>
            <p:ph type="ftr" idx="11"/>
          </p:nvPr>
        </p:nvSpPr>
        <p:spPr bwMode="white">
          <a:xfrm>
            <a:off x="5028732" y="6229879"/>
            <a:ext cx="6323012" cy="177832"/>
          </a:xfrm>
          <a:ln>
            <a:headEnd type="none"/>
            <a:tailEnd type="none"/>
          </a:ln>
        </p:spPr>
        <p:txBody>
          <a:bodyPr wrap="square"/>
          <a:lstStyle/>
          <a:p>
            <a:pPr>
              <a:lnSpc>
                <a:spcPts val="1200"/>
              </a:lnSpc>
              <a:spcAft>
                <a:spcPts val="200"/>
              </a:spcAft>
            </a:pPr>
            <a:r>
              <a:rPr lang="en-US" sz="900" b="1" u="sng" dirty="0">
                <a:solidFill>
                  <a:schemeClr val="tx1"/>
                </a:solidFill>
              </a:rPr>
              <a:t>Notes:</a:t>
            </a:r>
            <a:r>
              <a:rPr lang="en-US" sz="900" dirty="0">
                <a:solidFill>
                  <a:schemeClr val="tx1"/>
                </a:solidFill>
              </a:rPr>
              <a:t> Based on responses to the Post-Course Survey </a:t>
            </a:r>
            <a:r>
              <a:rPr lang="en-US" sz="900" b="0" i="0" u="none" kern="0" spc="0" dirty="0">
                <a:ln>
                  <a:noFill/>
                </a:ln>
                <a:solidFill>
                  <a:srgbClr val="3C4543"/>
                </a:solidFill>
                <a:effectLst/>
                <a:uLnTx/>
                <a:uFillTx/>
                <a:latin typeface="Open Sans"/>
                <a:ea typeface="Open Sans"/>
                <a:cs typeface="Open Sans"/>
                <a:sym typeface="Lato"/>
              </a:rPr>
              <a:t>(</a:t>
            </a:r>
            <a:r>
              <a:rPr lang="en-US" sz="900" b="0" i="1" u="none" kern="0" spc="0" dirty="0">
                <a:ln>
                  <a:noFill/>
                </a:ln>
                <a:solidFill>
                  <a:srgbClr val="3C4543"/>
                </a:solidFill>
                <a:effectLst/>
                <a:uLnTx/>
                <a:uFillTx/>
                <a:latin typeface="Open Sans"/>
                <a:ea typeface="Open Sans"/>
                <a:cs typeface="Open Sans"/>
                <a:sym typeface="Lato"/>
              </a:rPr>
              <a:t>n</a:t>
            </a:r>
            <a:r>
              <a:rPr lang="en-US" sz="900" b="0" i="0" u="none" kern="0" spc="0" dirty="0">
                <a:ln>
                  <a:noFill/>
                </a:ln>
                <a:solidFill>
                  <a:srgbClr val="3C4543"/>
                </a:solidFill>
                <a:effectLst/>
                <a:uLnTx/>
                <a:uFillTx/>
                <a:latin typeface="Open Sans"/>
                <a:ea typeface="Open Sans"/>
                <a:cs typeface="Open Sans"/>
                <a:sym typeface="Lato"/>
              </a:rPr>
              <a:t> = 3,053)</a:t>
            </a:r>
            <a:r>
              <a:rPr lang="en-US" sz="900" dirty="0">
                <a:solidFill>
                  <a:schemeClr val="tx1"/>
                </a:solidFill>
              </a:rPr>
              <a:t>.</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18</a:t>
            </a:fld>
            <a:endParaRPr lang="en-US" dirty="0"/>
          </a:p>
        </p:txBody>
      </p:sp>
      <p:graphicFrame>
        <p:nvGraphicFramePr>
          <p:cNvPr id="16" name="Content Placeholder 17"/>
          <p:cNvGraphicFramePr/>
          <p:nvPr/>
        </p:nvGraphicFramePr>
        <p:xfrm>
          <a:off x="5028732" y="685800"/>
          <a:ext cx="6323012" cy="5486400"/>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p:cNvCxnSpPr/>
          <p:nvPr/>
        </p:nvCxnSpPr>
        <p:spPr bwMode="white">
          <a:xfrm>
            <a:off x="4676648" y="139915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white">
          <a:xfrm>
            <a:off x="685800" y="1287518"/>
            <a:ext cx="3703318" cy="1724831"/>
          </a:xfrm>
          <a:prstGeom prst="rect">
            <a:avLst/>
          </a:prstGeom>
          <a:noFill/>
          <a:ln>
            <a:headEnd type="none"/>
            <a:tailEnd type="none"/>
          </a:ln>
        </p:spPr>
        <p:txBody>
          <a:bodyPr wrap="square">
            <a:spAutoFit/>
          </a:bodyPr>
          <a:lstStyle/>
          <a:p>
            <a:pPr>
              <a:lnSpc>
                <a:spcPct val="150000"/>
              </a:lnSpc>
              <a:spcAft>
                <a:spcPts val="200"/>
              </a:spcAft>
              <a:buClr>
                <a:srgbClr val="595959"/>
              </a:buClr>
              <a:buSzPts val="1800"/>
            </a:pPr>
            <a:r>
              <a:rPr lang="en-US" sz="1200" dirty="0">
                <a:solidFill>
                  <a:schemeClr val="tx1"/>
                </a:solidFill>
                <a:latin typeface="Open Sans"/>
                <a:ea typeface="Open Sans"/>
                <a:cs typeface="Open Sans"/>
                <a:sym typeface="Arial"/>
              </a:rPr>
              <a:t>After completing the course, students answered questions about their readiness to address mental well-being at their school — from identifying mental health as an issue worthy of their attention, to getting personally involved in health promotion efforts.</a:t>
            </a:r>
          </a:p>
        </p:txBody>
      </p:sp>
      <p:sp>
        <p:nvSpPr>
          <p:cNvPr id="19" name="Rectangle 18"/>
          <p:cNvSpPr>
            <a:spLocks/>
          </p:cNvSpPr>
          <p:nvPr/>
        </p:nvSpPr>
        <p:spPr bwMode="white">
          <a:xfrm>
            <a:off x="840256" y="3711739"/>
            <a:ext cx="3329854" cy="211365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28600" tIns="0" rIns="228600" bIns="0" anchor="ctr"/>
          <a:lstStyle/>
          <a:p>
            <a:pPr>
              <a:lnSpc>
                <a:spcPts val="1200"/>
              </a:lnSpc>
              <a:spcAft>
                <a:spcPts val="200"/>
              </a:spcAft>
            </a:pPr>
            <a:r>
              <a:rPr lang="en-US" sz="1000" b="1" dirty="0">
                <a:solidFill>
                  <a:schemeClr val="tx1"/>
                </a:solidFill>
                <a:latin typeface="Open Sans"/>
                <a:ea typeface="Open Sans"/>
                <a:cs typeface="Open Sans"/>
              </a:rPr>
              <a:t>Programming Tip</a:t>
            </a:r>
          </a:p>
          <a:p>
            <a:pPr>
              <a:lnSpc>
                <a:spcPts val="1200"/>
              </a:lnSpc>
              <a:spcAft>
                <a:spcPts val="200"/>
              </a:spcAft>
            </a:pPr>
            <a:endParaRPr lang="en-US" sz="900" dirty="0">
              <a:solidFill>
                <a:srgbClr val="4C5758"/>
              </a:solidFill>
              <a:latin typeface="Open Sans"/>
              <a:ea typeface="Open Sans"/>
              <a:cs typeface="Open Sans"/>
            </a:endParaRPr>
          </a:p>
          <a:p>
            <a:pPr>
              <a:lnSpc>
                <a:spcPct val="130000"/>
              </a:lnSpc>
              <a:spcAft>
                <a:spcPts val="200"/>
              </a:spcAft>
            </a:pPr>
            <a:r>
              <a:rPr lang="en-US" sz="900" dirty="0">
                <a:solidFill>
                  <a:srgbClr val="4C5758"/>
                </a:solidFill>
                <a:latin typeface="Open Sans"/>
                <a:ea typeface="Open Sans"/>
                <a:cs typeface="Open Sans"/>
              </a:rPr>
              <a:t>These categories from left to right represent a continuum of readiness to support prevention efforts on your campus. While most students come to school with a healthy and open mindset, it is important to consider how prevention efforts are influencing all students across this continuum and how we can pull those from the least desirable categories towards a more positive perspective towards community at your institution.</a:t>
            </a:r>
          </a:p>
        </p:txBody>
      </p:sp>
      <p:sp>
        <p:nvSpPr>
          <p:cNvPr id="21" name="Rectangle 20"/>
          <p:cNvSpPr>
            <a:spLocks/>
          </p:cNvSpPr>
          <p:nvPr/>
        </p:nvSpPr>
        <p:spPr bwMode="white">
          <a:xfrm>
            <a:off x="709423" y="3711737"/>
            <a:ext cx="130820" cy="2125399"/>
          </a:xfrm>
          <a:prstGeom prst="rect">
            <a:avLst/>
          </a:prstGeom>
          <a:solidFill>
            <a:schemeClr val="accent1"/>
          </a:solidFill>
          <a:ln>
            <a:noFill/>
            <a:headEnd type="none"/>
            <a:tailEnd type="none"/>
          </a:ln>
        </p:spPr>
        <p:style>
          <a:lnRef idx="0">
            <a:scrgbClr r="0" g="0" b="0"/>
          </a:lnRef>
          <a:fillRef idx="0">
            <a:scrgbClr r="0" g="0" b="0"/>
          </a:fillRef>
          <a:effectRef idx="0">
            <a:scrgbClr r="0" g="0" b="0"/>
          </a:effectRef>
          <a:fontRef idx="minor">
            <a:schemeClr val="lt1"/>
          </a:fontRef>
        </p:style>
        <p:txBody>
          <a:bodyPr wrap="square" anchor="ctr"/>
          <a:lstStyle/>
          <a:p>
            <a:pPr algn="ctr"/>
            <a:endParaRPr lang="en-US" sz="1400" dirty="0"/>
          </a:p>
        </p:txBody>
      </p:sp>
      <p:sp>
        <p:nvSpPr>
          <p:cNvPr id="12" name="TextBox 11"/>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p>
            <a:r>
              <a:rPr lang="en-US" sz="4000" b="1" dirty="0">
                <a:solidFill>
                  <a:srgbClr val="FFFFFF"/>
                </a:solidFill>
                <a:latin typeface="Lato Black"/>
                <a:ea typeface="Lato Black"/>
                <a:cs typeface="Lato Black"/>
              </a:rPr>
              <a:t>Mental Well-Being for Students</a:t>
            </a:r>
            <a:br>
              <a:rPr lang="en-US" sz="4000" b="1" dirty="0">
                <a:solidFill>
                  <a:srgbClr val="CCCCCB">
                    <a:lumMod val="75000"/>
                  </a:srgbClr>
                </a:solidFill>
                <a:latin typeface="Lato Black"/>
                <a:ea typeface="Lato Black"/>
                <a:cs typeface="Lato Black"/>
              </a:rPr>
            </a:br>
            <a:endParaRPr lang="en-US" dirty="0"/>
          </a:p>
        </p:txBody>
      </p:sp>
      <p:sp>
        <p:nvSpPr>
          <p:cNvPr id="7" name="Text Placeholder 6"/>
          <p:cNvSpPr>
            <a:spLocks noGrp="1"/>
          </p:cNvSpPr>
          <p:nvPr>
            <p:ph type="body" idx="1"/>
          </p:nvPr>
        </p:nvSpPr>
        <p:spPr bwMode="white">
          <a:ln>
            <a:headEnd type="none"/>
            <a:tailEnd type="none"/>
          </a:ln>
        </p:spPr>
        <p:txBody>
          <a:bodyPr wrap="square"/>
          <a:lstStyle/>
          <a:p>
            <a:r>
              <a:rPr lang="en-US" sz="2400" i="1" dirty="0">
                <a:solidFill>
                  <a:srgbClr val="FFFFFF"/>
                </a:solidFill>
              </a:rPr>
              <a:t>Appendix – Student Demographics</a:t>
            </a:r>
          </a:p>
          <a:p>
            <a:endParaRPr lang="en-US"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noChangeArrowheads="1"/>
          </p:cNvSpPr>
          <p:nvPr/>
        </p:nvSpPr>
        <p:spPr bwMode="white">
          <a:xfrm>
            <a:off x="685801" y="812337"/>
            <a:ext cx="10132016" cy="5356019"/>
          </a:xfrm>
          <a:prstGeom prst="rect">
            <a:avLst/>
          </a:prstGeom>
          <a:ln>
            <a:headEnd type="none"/>
            <a:tailEnd type="none"/>
          </a:ln>
        </p:spPr>
        <p:txBody>
          <a:bodyPr wrap="square" lIns="0" tIns="0" rIns="0" bIns="0" numCol="2" spcCol="45720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spcBef>
                <a:spcPts val="0"/>
              </a:spcBef>
              <a:buNone/>
            </a:pPr>
            <a:r>
              <a:rPr lang="en-US" sz="1100" dirty="0">
                <a:solidFill>
                  <a:srgbClr val="222222"/>
                </a:solidFill>
                <a:latin typeface="Open Sans"/>
                <a:ea typeface="+mn-lt"/>
                <a:cs typeface="Segoe UI"/>
              </a:rPr>
              <a:t>I am pleased to provide your 2023-24 Impact Report for </a:t>
            </a:r>
            <a:r>
              <a:rPr lang="en-US" sz="1100" i="1" dirty="0">
                <a:solidFill>
                  <a:srgbClr val="222222"/>
                </a:solidFill>
                <a:latin typeface="Open Sans"/>
                <a:ea typeface="+mn-lt"/>
                <a:cs typeface="Segoe UI"/>
              </a:rPr>
              <a:t>Mental Well-Being for Students</a:t>
            </a:r>
            <a:r>
              <a:rPr lang="en-US" sz="1100" dirty="0">
                <a:solidFill>
                  <a:srgbClr val="222222"/>
                </a:solidFill>
                <a:latin typeface="Open Sans"/>
                <a:ea typeface="+mn-lt"/>
                <a:cs typeface="Segoe UI"/>
              </a:rPr>
              <a:t>. This year’s report includes key insights from your Vector Solutions program, demonstrating the impact of your investment in the health, safety, and well-being of your students.</a:t>
            </a:r>
            <a:endParaRPr lang="en-US" sz="1100" dirty="0">
              <a:solidFill>
                <a:srgbClr val="222222"/>
              </a:solidFill>
              <a:latin typeface="Open Sans"/>
              <a:ea typeface="Open Sans"/>
              <a:cs typeface="Segoe UI"/>
            </a:endParaRPr>
          </a:p>
          <a:p>
            <a:pPr marL="0" indent="0" defTabSz="914400">
              <a:spcBef>
                <a:spcPts val="0"/>
              </a:spcBef>
              <a:buNone/>
            </a:pPr>
            <a:endParaRPr lang="en-US" sz="1100" dirty="0">
              <a:solidFill>
                <a:srgbClr val="515859"/>
              </a:solidFill>
              <a:latin typeface="Open Sans"/>
              <a:ea typeface="+mn-lt"/>
              <a:cs typeface="Segoe UI"/>
            </a:endParaRPr>
          </a:p>
          <a:p>
            <a:pPr marL="0" indent="0" defTabSz="914400">
              <a:lnSpc>
                <a:spcPct val="107000"/>
              </a:lnSpc>
              <a:spcBef>
                <a:spcPts val="0"/>
              </a:spcBef>
              <a:buNone/>
            </a:pPr>
            <a:r>
              <a:rPr lang="en-US" sz="1100" dirty="0">
                <a:solidFill>
                  <a:srgbClr val="222222"/>
                </a:solidFill>
                <a:latin typeface="Open Sans"/>
                <a:ea typeface="+mn-lt"/>
                <a:cs typeface="Segoe UI"/>
              </a:rPr>
              <a:t>As a public health professional, I think often about prevention as a process – not a program. We’ve built our courses and surveys to align with best practices and support you in the prevention process. Here are some guiding points and questions to help you make the most of your Vector data: </a:t>
            </a:r>
            <a:endParaRPr lang="en-US" sz="1100" dirty="0">
              <a:solidFill>
                <a:srgbClr val="515859"/>
              </a:solidFill>
              <a:latin typeface="Open Sans"/>
              <a:ea typeface="+mn-lt"/>
              <a:cs typeface="Segoe UI"/>
            </a:endParaRPr>
          </a:p>
          <a:p>
            <a:pPr marL="0" indent="0" defTabSz="914400">
              <a:lnSpc>
                <a:spcPct val="107000"/>
              </a:lnSpc>
              <a:spcBef>
                <a:spcPts val="0"/>
              </a:spcBef>
              <a:buNone/>
            </a:pPr>
            <a:endParaRPr lang="en-US" sz="1100" dirty="0">
              <a:solidFill>
                <a:srgbClr val="515859"/>
              </a:solidFill>
              <a:latin typeface="Open Sans"/>
              <a:ea typeface="+mn-lt"/>
              <a:cs typeface="Segoe UI"/>
            </a:endParaRPr>
          </a:p>
          <a:p>
            <a:pPr marL="342900" indent="-342900" defTabSz="914400">
              <a:lnSpc>
                <a:spcPct val="107000"/>
              </a:lnSpc>
              <a:spcBef>
                <a:spcPts val="0"/>
              </a:spcBef>
              <a:buFont typeface="Symbol,Sans-Serif"/>
              <a:buChar char=""/>
            </a:pPr>
            <a:r>
              <a:rPr lang="en-US" sz="1100" dirty="0">
                <a:solidFill>
                  <a:srgbClr val="222222"/>
                </a:solidFill>
                <a:latin typeface="Open Sans"/>
                <a:ea typeface="+mn-lt"/>
                <a:cs typeface="+mn-lt"/>
              </a:rPr>
              <a:t>When it comes to safety and wellness, scale and impact matters. </a:t>
            </a:r>
            <a:r>
              <a:rPr lang="en-US" sz="1100" b="1" dirty="0">
                <a:solidFill>
                  <a:srgbClr val="222222"/>
                </a:solidFill>
                <a:latin typeface="Open Sans"/>
                <a:ea typeface="+mn-lt"/>
                <a:cs typeface="+mn-lt"/>
              </a:rPr>
              <a:t>How are you highlighting the reach and results of your online programming to garner visibility and support for your work?</a:t>
            </a:r>
            <a:r>
              <a:rPr lang="en-US" sz="1100" dirty="0">
                <a:solidFill>
                  <a:srgbClr val="222222"/>
                </a:solidFill>
                <a:latin typeface="Open Sans"/>
                <a:ea typeface="+mn-lt"/>
                <a:cs typeface="+mn-lt"/>
              </a:rPr>
              <a:t> Leading institutions share their data in cabinet-level briefs, in Annual Security Reports, in marketing and PR efforts, and even to support accreditation.</a:t>
            </a:r>
          </a:p>
          <a:p>
            <a:pPr marL="0" indent="0" defTabSz="914400">
              <a:lnSpc>
                <a:spcPct val="107000"/>
              </a:lnSpc>
              <a:spcBef>
                <a:spcPts val="0"/>
              </a:spcBef>
              <a:buNone/>
            </a:pPr>
            <a:endParaRPr lang="en-US" sz="1100" dirty="0">
              <a:solidFill>
                <a:srgbClr val="515859"/>
              </a:solidFill>
              <a:latin typeface="Open Sans"/>
              <a:ea typeface="+mn-lt"/>
              <a:cs typeface="Segoe UI"/>
            </a:endParaRPr>
          </a:p>
          <a:p>
            <a:pPr marL="342900" indent="-342900" defTabSz="914400">
              <a:lnSpc>
                <a:spcPct val="107000"/>
              </a:lnSpc>
              <a:spcBef>
                <a:spcPts val="0"/>
              </a:spcBef>
              <a:buFont typeface="Symbol,Sans-Serif"/>
              <a:buChar char=""/>
            </a:pPr>
            <a:r>
              <a:rPr lang="en-US" sz="1100" dirty="0">
                <a:solidFill>
                  <a:srgbClr val="222222"/>
                </a:solidFill>
                <a:latin typeface="Open Sans"/>
                <a:ea typeface="+mn-lt"/>
                <a:cs typeface="+mn-lt"/>
              </a:rPr>
              <a:t>Our courses and surveys address a range of factors that influence behavior change: knowledge and awareness, attitudes and beliefs, perceived outcomes, personal and social norms, behavioral skills, perceived behavioral control, and cues to action. </a:t>
            </a:r>
            <a:r>
              <a:rPr lang="en-US" sz="1100" b="1" dirty="0">
                <a:solidFill>
                  <a:srgbClr val="222222"/>
                </a:solidFill>
                <a:latin typeface="Open Sans"/>
                <a:ea typeface="+mn-lt"/>
                <a:cs typeface="+mn-lt"/>
              </a:rPr>
              <a:t>How can these data inform where to focus additional resources (and where to pull back)? </a:t>
            </a:r>
            <a:endParaRPr lang="en-US" sz="1100" dirty="0">
              <a:solidFill>
                <a:srgbClr val="515859"/>
              </a:solidFill>
              <a:latin typeface="Open Sans"/>
              <a:ea typeface="+mn-lt"/>
              <a:cs typeface="+mn-lt"/>
            </a:endParaRPr>
          </a:p>
          <a:p>
            <a:pPr marL="0" indent="0" defTabSz="914400">
              <a:lnSpc>
                <a:spcPct val="107000"/>
              </a:lnSpc>
              <a:spcBef>
                <a:spcPts val="0"/>
              </a:spcBef>
              <a:buNone/>
            </a:pPr>
            <a:endParaRPr lang="en-US" sz="1100" dirty="0">
              <a:solidFill>
                <a:srgbClr val="515859"/>
              </a:solidFill>
              <a:latin typeface="Open Sans"/>
              <a:ea typeface="+mn-lt"/>
              <a:cs typeface="Segoe UI"/>
            </a:endParaRPr>
          </a:p>
          <a:p>
            <a:pPr marL="342900" indent="-342900" defTabSz="914400">
              <a:lnSpc>
                <a:spcPct val="107000"/>
              </a:lnSpc>
              <a:spcBef>
                <a:spcPts val="0"/>
              </a:spcBef>
              <a:buFont typeface="Symbol,Sans-Serif"/>
              <a:buChar char=""/>
            </a:pPr>
            <a:r>
              <a:rPr lang="en-US" sz="1100" dirty="0">
                <a:solidFill>
                  <a:srgbClr val="222222"/>
                </a:solidFill>
                <a:latin typeface="Open Sans"/>
                <a:ea typeface="+mn-lt"/>
                <a:cs typeface="+mn-lt"/>
              </a:rPr>
              <a:t>Most learners have incredibly positive attitudes and behaviors related to issues of wellness and safety, even before training. Overcoming *inaction* of those who want to make a difference in unsafe situations can be even more powerful than focusing on individual actions of those committing harm. </a:t>
            </a:r>
            <a:r>
              <a:rPr lang="en-US" sz="1100" b="1" dirty="0">
                <a:solidFill>
                  <a:srgbClr val="222222"/>
                </a:solidFill>
                <a:latin typeface="Open Sans"/>
                <a:ea typeface="+mn-lt"/>
                <a:cs typeface="+mn-lt"/>
              </a:rPr>
              <a:t>How can you leverage your data to elevate and empower the “healthy majority” as changemakers?</a:t>
            </a:r>
            <a:r>
              <a:rPr lang="en-US" sz="1100" dirty="0">
                <a:solidFill>
                  <a:srgbClr val="222222"/>
                </a:solidFill>
                <a:latin typeface="Open Sans"/>
                <a:ea typeface="+mn-lt"/>
                <a:cs typeface="+mn-lt"/>
              </a:rPr>
              <a:t> </a:t>
            </a:r>
            <a:endParaRPr lang="en-US" sz="1100" dirty="0">
              <a:solidFill>
                <a:srgbClr val="515859"/>
              </a:solidFill>
              <a:latin typeface="Open Sans"/>
              <a:ea typeface="+mn-lt"/>
              <a:cs typeface="+mn-lt"/>
            </a:endParaRPr>
          </a:p>
          <a:p>
            <a:pPr marL="0" indent="0" defTabSz="914400">
              <a:lnSpc>
                <a:spcPct val="107000"/>
              </a:lnSpc>
              <a:spcBef>
                <a:spcPts val="0"/>
              </a:spcBef>
              <a:buNone/>
            </a:pPr>
            <a:endParaRPr lang="en-US" sz="1100" dirty="0">
              <a:solidFill>
                <a:srgbClr val="515859"/>
              </a:solidFill>
              <a:latin typeface="Open Sans"/>
              <a:ea typeface="+mn-lt"/>
              <a:cs typeface="Segoe UI"/>
            </a:endParaRPr>
          </a:p>
          <a:p>
            <a:pPr marL="342900" indent="-342900" defTabSz="914400">
              <a:lnSpc>
                <a:spcPct val="107000"/>
              </a:lnSpc>
              <a:spcBef>
                <a:spcPts val="0"/>
              </a:spcBef>
              <a:buFont typeface="Symbol,Sans-Serif"/>
              <a:buChar char=""/>
            </a:pPr>
            <a:r>
              <a:rPr lang="en-US" sz="1100" dirty="0">
                <a:solidFill>
                  <a:srgbClr val="222222"/>
                </a:solidFill>
                <a:latin typeface="Open Sans"/>
                <a:ea typeface="+mn-lt"/>
                <a:cs typeface="+mn-lt"/>
              </a:rPr>
              <a:t>Are you adding custom survey questions in your courses? Are you using disaggregated survey data to conduct additional analyses (e.g., exploring differences based on demographic sub-groups)? * </a:t>
            </a:r>
            <a:endParaRPr lang="en-US" sz="1100" dirty="0">
              <a:solidFill>
                <a:srgbClr val="515859"/>
              </a:solidFill>
              <a:latin typeface="Open Sans"/>
              <a:ea typeface="+mn-lt"/>
              <a:cs typeface="+mn-lt"/>
            </a:endParaRPr>
          </a:p>
          <a:p>
            <a:pPr marL="0" indent="0" defTabSz="914400">
              <a:spcBef>
                <a:spcPts val="0"/>
              </a:spcBef>
              <a:buNone/>
            </a:pPr>
            <a:endParaRPr lang="en-US" sz="1100" dirty="0">
              <a:solidFill>
                <a:srgbClr val="515859"/>
              </a:solidFill>
              <a:latin typeface="Open Sans"/>
              <a:ea typeface="+mn-lt"/>
              <a:cs typeface="Segoe UI"/>
            </a:endParaRPr>
          </a:p>
          <a:p>
            <a:pPr marL="0" indent="0" defTabSz="914400">
              <a:spcBef>
                <a:spcPts val="0"/>
              </a:spcBef>
              <a:buNone/>
            </a:pPr>
            <a:r>
              <a:rPr lang="en-US" sz="1100" dirty="0">
                <a:solidFill>
                  <a:srgbClr val="222222"/>
                </a:solidFill>
                <a:latin typeface="Open Sans"/>
                <a:ea typeface="+mn-lt"/>
                <a:cs typeface="Segoe UI"/>
              </a:rPr>
              <a:t>The scalable reach and data from your Vector Solutions programs can be a springboard to more informed and effective engagement with your community. As you delve into the insights in this Impact Report, consider strategic ways to utilize these data to strengthen the prevention process at your institution.</a:t>
            </a:r>
          </a:p>
          <a:p>
            <a:pPr marL="0" indent="0" defTabSz="914400">
              <a:spcBef>
                <a:spcPts val="0"/>
              </a:spcBef>
              <a:buNone/>
            </a:pPr>
            <a:endParaRPr lang="en-US" sz="1100" dirty="0">
              <a:solidFill>
                <a:srgbClr val="515859"/>
              </a:solidFill>
              <a:latin typeface="Open Sans"/>
              <a:ea typeface="+mn-lt"/>
              <a:cs typeface="Segoe UI"/>
            </a:endParaRPr>
          </a:p>
          <a:p>
            <a:pPr marL="0" indent="0" defTabSz="914400">
              <a:spcBef>
                <a:spcPts val="0"/>
              </a:spcBef>
              <a:buNone/>
            </a:pPr>
            <a:r>
              <a:rPr lang="en-US" sz="1100" dirty="0">
                <a:solidFill>
                  <a:srgbClr val="222222"/>
                </a:solidFill>
                <a:latin typeface="Open Sans"/>
                <a:ea typeface="+mn-lt"/>
                <a:cs typeface="Segoe UI"/>
              </a:rPr>
              <a:t>Your partner in prevention,</a:t>
            </a:r>
          </a:p>
          <a:p>
            <a:pPr marL="0" indent="0" defTabSz="914400">
              <a:lnSpc>
                <a:spcPct val="150000"/>
              </a:lnSpc>
              <a:buNone/>
            </a:pPr>
            <a:endParaRPr lang="en-US" sz="1100" dirty="0">
              <a:latin typeface="Open Sans"/>
              <a:ea typeface="Open Sans"/>
              <a:cs typeface="Open Sans"/>
            </a:endParaRPr>
          </a:p>
          <a:p>
            <a:pPr marL="0" indent="0" defTabSz="914400">
              <a:lnSpc>
                <a:spcPct val="150000"/>
              </a:lnSpc>
              <a:buNone/>
            </a:pPr>
            <a:endParaRPr lang="en-US" sz="1100" dirty="0">
              <a:latin typeface="Open Sans"/>
              <a:ea typeface="Open Sans"/>
              <a:cs typeface="Open Sans"/>
            </a:endParaRPr>
          </a:p>
          <a:p>
            <a:pPr defTabSz="914400">
              <a:lnSpc>
                <a:spcPct val="100000"/>
              </a:lnSpc>
              <a:spcBef>
                <a:spcPts val="0"/>
              </a:spcBef>
              <a:buNone/>
            </a:pPr>
            <a:r>
              <a:rPr lang="en-US" sz="1100" dirty="0">
                <a:latin typeface="Open Sans"/>
                <a:ea typeface="+mn-lt"/>
                <a:cs typeface="+mn-lt"/>
              </a:rPr>
              <a:t>Rob Buelow</a:t>
            </a:r>
          </a:p>
          <a:p>
            <a:pPr defTabSz="914400">
              <a:lnSpc>
                <a:spcPct val="100000"/>
              </a:lnSpc>
              <a:spcBef>
                <a:spcPts val="0"/>
              </a:spcBef>
              <a:buNone/>
            </a:pPr>
            <a:r>
              <a:rPr lang="en-US" sz="1100" dirty="0">
                <a:latin typeface="Open Sans"/>
                <a:ea typeface="+mn-lt"/>
                <a:cs typeface="+mn-lt"/>
              </a:rPr>
              <a:t>VP and General Manager, Education</a:t>
            </a:r>
          </a:p>
          <a:p>
            <a:pPr defTabSz="914400">
              <a:lnSpc>
                <a:spcPct val="100000"/>
              </a:lnSpc>
              <a:spcBef>
                <a:spcPts val="0"/>
              </a:spcBef>
              <a:buNone/>
            </a:pPr>
            <a:r>
              <a:rPr lang="en-US" sz="1100" dirty="0">
                <a:latin typeface="Open Sans"/>
                <a:ea typeface="+mn-lt"/>
                <a:cs typeface="+mn-lt"/>
              </a:rPr>
              <a:t>Vector Solutions</a:t>
            </a:r>
          </a:p>
          <a:p>
            <a:pPr marL="0" indent="0" defTabSz="914400">
              <a:lnSpc>
                <a:spcPct val="100000"/>
              </a:lnSpc>
              <a:buNone/>
            </a:pPr>
            <a:r>
              <a:rPr lang="en-US" sz="1100" i="1" dirty="0">
                <a:latin typeface="Open Sans"/>
                <a:ea typeface="Open Sans"/>
                <a:cs typeface="Open Sans"/>
              </a:rPr>
              <a:t>* Reach out to your Vector Solutions representative with questions about capabilities available to your institution.</a:t>
            </a:r>
            <a:endParaRPr lang="en-US" dirty="0">
              <a:ea typeface="Open Sans"/>
              <a:cs typeface="Open Sans"/>
            </a:endParaRPr>
          </a:p>
          <a:p>
            <a:pPr marL="0" indent="0" defTabSz="914400">
              <a:lnSpc>
                <a:spcPct val="100000"/>
              </a:lnSpc>
              <a:spcBef>
                <a:spcPts val="0"/>
              </a:spcBef>
              <a:buNone/>
            </a:pPr>
            <a:endParaRPr lang="en-US" sz="1100" i="1" dirty="0">
              <a:latin typeface="Open Sans"/>
              <a:cs typeface="Arial"/>
            </a:endParaRPr>
          </a:p>
        </p:txBody>
      </p:sp>
      <p:pic>
        <p:nvPicPr>
          <p:cNvPr id="7" name="Picture 6"/>
          <p:cNvPicPr>
            <a:picLocks noChangeAspect="1"/>
          </p:cNvPicPr>
          <p:nvPr/>
        </p:nvPicPr>
        <p:blipFill>
          <a:blip r:embed="rId3">
            <a:lum/>
            <a:extLst>
              <a:ext uri="{BEBA8EAE-BF5A-486C-A8C5-ECC9F3942E4B}">
                <a14:imgProps xmlns:a14="http://schemas.microsoft.com/office/drawing/2010/main">
                  <a14:imgLayer r:embed="rId4">
                    <a14:imgEffect>
                      <a14:colorTemperature colorTemp="9546"/>
                    </a14:imgEffect>
                    <a14:imgEffect>
                      <a14:saturation sat="357000"/>
                    </a14:imgEffect>
                  </a14:imgLayer>
                </a14:imgProps>
              </a:ext>
            </a:extLst>
          </a:blip>
          <a:srcRect/>
          <a:stretch>
            <a:fillRect/>
          </a:stretch>
        </p:blipFill>
        <p:spPr bwMode="white">
          <a:xfrm>
            <a:off x="5871362" y="4073089"/>
            <a:ext cx="1127773" cy="540572"/>
          </a:xfrm>
          <a:prstGeom prst="rect">
            <a:avLst/>
          </a:prstGeom>
          <a:ln>
            <a:headEnd type="none"/>
            <a:tailEnd type="none"/>
          </a:ln>
        </p:spPr>
      </p:pic>
      <p:sp>
        <p:nvSpPr>
          <p:cNvPr id="8" name="TextBox 7"/>
          <p:cNvSpPr txBox="1">
            <a:spLocks noChangeArrowheads="1"/>
          </p:cNvSpPr>
          <p:nvPr/>
        </p:nvSpPr>
        <p:spPr bwMode="white">
          <a:xfrm>
            <a:off x="685800" y="431990"/>
            <a:ext cx="6097088" cy="292772"/>
          </a:xfrm>
          <a:prstGeom prst="rect">
            <a:avLst/>
          </a:prstGeom>
          <a:ln>
            <a:headEnd type="none"/>
            <a:tailEnd type="none"/>
          </a:ln>
        </p:spPr>
        <p:txBody>
          <a:bodyPr wrap="square" lIns="0" tIns="0" rIns="0" bIns="0" numCol="1" spcCol="457200" anchor="t">
            <a:noAutofit/>
          </a:bodyPr>
          <a:lstStyle>
            <a:defPPr>
              <a:defRPr lang="en-US" dirty="0"/>
            </a:defPPr>
            <a:lvl1pPr indent="0">
              <a:lnSpc>
                <a:spcPct val="150000"/>
              </a:lnSpc>
              <a:spcBef>
                <a:spcPts val="1200"/>
              </a:spcBef>
              <a:buFont typeface="Arial"/>
              <a:buNone/>
              <a:defRPr sz="1000" dirty="0"/>
            </a:lvl1pPr>
            <a:lvl2pPr indent="-223838">
              <a:lnSpc>
                <a:spcPct val="130000"/>
              </a:lnSpc>
              <a:spcBef>
                <a:spcPts val="600"/>
              </a:spcBef>
              <a:buFont typeface="Calibri"/>
              <a:buChar char="−"/>
              <a:defRPr sz="1000" dirty="0"/>
            </a:lvl2pPr>
            <a:lvl3pPr marL="690563" indent="-233363">
              <a:lnSpc>
                <a:spcPct val="130000"/>
              </a:lnSpc>
              <a:spcBef>
                <a:spcPts val="600"/>
              </a:spcBef>
              <a:buFont typeface="Calibri"/>
              <a:buChar char="−"/>
              <a:defRPr sz="1000" dirty="0"/>
            </a:lvl3pPr>
            <a:lvl4pPr marL="914400" indent="-223838">
              <a:lnSpc>
                <a:spcPct val="130000"/>
              </a:lnSpc>
              <a:spcBef>
                <a:spcPts val="600"/>
              </a:spcBef>
              <a:buFont typeface="Calibri"/>
              <a:buChar char="−"/>
              <a:defRPr sz="1000" dirty="0"/>
            </a:lvl4pPr>
            <a:lvl5pPr marL="1147763" indent="-233363">
              <a:lnSpc>
                <a:spcPct val="130000"/>
              </a:lnSpc>
              <a:spcBef>
                <a:spcPts val="600"/>
              </a:spcBef>
              <a:buFont typeface="Calibri"/>
              <a:buChar char="−"/>
              <a:defRPr sz="1000" dirty="0"/>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sz="1200" b="1" dirty="0">
                <a:solidFill>
                  <a:schemeClr val="accent1"/>
                </a:solidFill>
                <a:latin typeface="Open Sans"/>
              </a:rPr>
              <a:t>Dear Georgia Institute of Technology Partner,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half" idx="2"/>
          </p:nvPr>
        </p:nvSpPr>
        <p:spPr bwMode="white">
          <a:xfrm>
            <a:off x="685801" y="1600200"/>
            <a:ext cx="3606800" cy="1930400"/>
          </a:xfrm>
          <a:ln>
            <a:headEnd type="none"/>
            <a:tailEnd type="none"/>
          </a:ln>
        </p:spPr>
        <p:txBody>
          <a:bodyPr wrap="square"/>
          <a:lstStyle/>
          <a:p>
            <a:pPr>
              <a:lnSpc>
                <a:spcPct val="150000"/>
              </a:lnSpc>
            </a:pPr>
            <a:r>
              <a:rPr lang="en-US" dirty="0">
                <a:latin typeface="Open Sans"/>
                <a:ea typeface="Open Sans"/>
                <a:cs typeface="Open Sans"/>
              </a:rPr>
              <a:t>The following is a summary of the demographics of students who participated in </a:t>
            </a:r>
            <a:r>
              <a:rPr lang="en-US" i="1" dirty="0">
                <a:latin typeface="Open Sans"/>
                <a:ea typeface="Open Sans"/>
                <a:cs typeface="Open Sans"/>
              </a:rPr>
              <a:t>Mental Well-Being for Students</a:t>
            </a:r>
            <a:r>
              <a:rPr lang="en-US" dirty="0">
                <a:latin typeface="Open Sans"/>
                <a:ea typeface="Open Sans"/>
                <a:cs typeface="Open Sans"/>
              </a:rPr>
              <a:t> this year. Demographic information is self-reported by students as part of the Pre-Course Survey (</a:t>
            </a:r>
            <a:r>
              <a:rPr lang="en-US" i="1" dirty="0">
                <a:latin typeface="Open Sans"/>
                <a:ea typeface="Open Sans"/>
                <a:cs typeface="Open Sans"/>
              </a:rPr>
              <a:t>n</a:t>
            </a:r>
            <a:r>
              <a:rPr lang="en-US" dirty="0">
                <a:latin typeface="Open Sans"/>
                <a:ea typeface="Open Sans"/>
                <a:cs typeface="Open Sans"/>
              </a:rPr>
              <a:t> = 3,742). All questions are optional, and students may choose not to share demographic information.</a:t>
            </a:r>
          </a:p>
        </p:txBody>
      </p:sp>
      <p:sp>
        <p:nvSpPr>
          <p:cNvPr id="4" name="Slide Number Placeholder 3"/>
          <p:cNvSpPr>
            <a:spLocks noGrp="1"/>
          </p:cNvSpPr>
          <p:nvPr>
            <p:ph type="sldNum" sz="quarter" idx="12"/>
          </p:nvPr>
        </p:nvSpPr>
        <p:spPr bwMode="white">
          <a:ln>
            <a:headEnd type="none"/>
            <a:tailEnd type="none"/>
          </a:ln>
        </p:spPr>
        <p:txBody>
          <a:bodyPr wrap="square"/>
          <a:lstStyle/>
          <a:p>
            <a:fld id="{4737D6AF-2FA5-476A-AF60-7A8CDF2E2DFB}" type="slidenum">
              <a:rPr lang="en-US" dirty="0"/>
              <a:t>20</a:t>
            </a:fld>
            <a:endParaRPr lang="en-US" dirty="0"/>
          </a:p>
        </p:txBody>
      </p:sp>
      <p:sp>
        <p:nvSpPr>
          <p:cNvPr id="5" name="Title 4"/>
          <p:cNvSpPr>
            <a:spLocks noGrp="1"/>
          </p:cNvSpPr>
          <p:nvPr>
            <p:ph type="title"/>
          </p:nvPr>
        </p:nvSpPr>
        <p:spPr bwMode="white">
          <a:ln>
            <a:headEnd type="none"/>
            <a:tailEnd type="none"/>
          </a:ln>
        </p:spPr>
        <p:txBody>
          <a:bodyPr wrap="square"/>
          <a:lstStyle/>
          <a:p>
            <a:r>
              <a:rPr lang="en-US" b="1" dirty="0"/>
              <a:t>Student Demographics</a:t>
            </a:r>
          </a:p>
        </p:txBody>
      </p:sp>
      <p:sp>
        <p:nvSpPr>
          <p:cNvPr id="2" name="TextBox 1"/>
          <p:cNvSpPr txBox="1">
            <a:spLocks noChangeArrowheads="1"/>
          </p:cNvSpPr>
          <p:nvPr/>
        </p:nvSpPr>
        <p:spPr bwMode="white">
          <a:xfrm>
            <a:off x="4724400" y="5918200"/>
            <a:ext cx="0" cy="0"/>
          </a:xfrm>
          <a:prstGeom prst="rect">
            <a:avLst/>
          </a:prstGeom>
          <a:noFill/>
          <a:ln>
            <a:headEnd type="none"/>
            <a:tailEnd type="none"/>
          </a:ln>
        </p:spPr>
        <p:txBody>
          <a:bodyPr wrap="none" lIns="0" tIns="0" rIns="0" bIns="0">
            <a:noAutofit/>
          </a:bodyPr>
          <a:lstStyle/>
          <a:p>
            <a:pPr algn="l"/>
            <a:endParaRPr lang="en-US" dirty="0"/>
          </a:p>
        </p:txBody>
      </p:sp>
      <p:sp>
        <p:nvSpPr>
          <p:cNvPr id="6" name="TextBox 5"/>
          <p:cNvSpPr txBox="1">
            <a:spLocks noChangeArrowheads="1"/>
          </p:cNvSpPr>
          <p:nvPr/>
        </p:nvSpPr>
        <p:spPr bwMode="white">
          <a:xfrm>
            <a:off x="4737100" y="5473700"/>
            <a:ext cx="0" cy="0"/>
          </a:xfrm>
          <a:prstGeom prst="rect">
            <a:avLst/>
          </a:prstGeom>
          <a:noFill/>
          <a:ln>
            <a:headEnd type="none"/>
            <a:tailEnd type="none"/>
          </a:ln>
        </p:spPr>
        <p:txBody>
          <a:bodyPr wrap="none" lIns="0" tIns="0" rIns="0" bIns="0">
            <a:noAutofit/>
          </a:bodyPr>
          <a:lstStyle/>
          <a:p>
            <a:pPr algn="l"/>
            <a:endParaRPr lang="en-US" dirty="0"/>
          </a:p>
        </p:txBody>
      </p:sp>
      <p:cxnSp>
        <p:nvCxnSpPr>
          <p:cNvPr id="15" name="Straight Connector 14"/>
          <p:cNvCxnSpPr/>
          <p:nvPr/>
        </p:nvCxnSpPr>
        <p:spPr bwMode="white">
          <a:xfrm>
            <a:off x="7993378" y="947318"/>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16" name="Chart 15" descr="GenderIdentity"/>
          <p:cNvGraphicFramePr/>
          <p:nvPr/>
        </p:nvGraphicFramePr>
        <p:xfrm>
          <a:off x="5067298" y="947318"/>
          <a:ext cx="2926080"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Table 19"/>
          <p:cNvGraphicFramePr/>
          <p:nvPr/>
        </p:nvGraphicFramePr>
        <p:xfrm>
          <a:off x="5067298" y="4689590"/>
          <a:ext cx="2619901" cy="303744"/>
        </p:xfrm>
        <a:graphic>
          <a:graphicData uri="http://schemas.openxmlformats.org/drawingml/2006/table">
            <a:tbl>
              <a:tblPr firstRow="1" bandRow="1">
                <a:tableStyleId>{5C22544A-7EE6-4342-B048-85BDC9FD1C3A}</a:tableStyleId>
              </a:tblPr>
              <a:tblGrid>
                <a:gridCol w="106199">
                  <a:extLst>
                    <a:ext uri="{9D8B030D-6E8A-4147-A177-3AD203B41FA5}">
                      <a16:colId xmlns:a16="http://schemas.microsoft.com/office/drawing/2014/main" val="20000"/>
                    </a:ext>
                  </a:extLst>
                </a:gridCol>
                <a:gridCol w="758799">
                  <a:extLst>
                    <a:ext uri="{9D8B030D-6E8A-4147-A177-3AD203B41FA5}">
                      <a16:colId xmlns:a16="http://schemas.microsoft.com/office/drawing/2014/main" val="20001"/>
                    </a:ext>
                  </a:extLst>
                </a:gridCol>
                <a:gridCol w="511470">
                  <a:extLst>
                    <a:ext uri="{9D8B030D-6E8A-4147-A177-3AD203B41FA5}">
                      <a16:colId xmlns:a16="http://schemas.microsoft.com/office/drawing/2014/main" val="20002"/>
                    </a:ext>
                  </a:extLst>
                </a:gridCol>
                <a:gridCol w="134183">
                  <a:extLst>
                    <a:ext uri="{9D8B030D-6E8A-4147-A177-3AD203B41FA5}">
                      <a16:colId xmlns:a16="http://schemas.microsoft.com/office/drawing/2014/main" val="20003"/>
                    </a:ext>
                  </a:extLst>
                </a:gridCol>
                <a:gridCol w="688809">
                  <a:extLst>
                    <a:ext uri="{9D8B030D-6E8A-4147-A177-3AD203B41FA5}">
                      <a16:colId xmlns:a16="http://schemas.microsoft.com/office/drawing/2014/main" val="20004"/>
                    </a:ext>
                  </a:extLst>
                </a:gridCol>
                <a:gridCol w="420441">
                  <a:extLst>
                    <a:ext uri="{9D8B030D-6E8A-4147-A177-3AD203B41FA5}">
                      <a16:colId xmlns:a16="http://schemas.microsoft.com/office/drawing/2014/main" val="20005"/>
                    </a:ext>
                  </a:extLst>
                </a:gridCol>
              </a:tblGrid>
              <a:tr h="151872">
                <a:tc>
                  <a:txBody>
                    <a:bodyPr/>
                    <a:lstStyle/>
                    <a:p>
                      <a:endParaRPr lang="en-US" sz="800" b="0" i="0" dirty="0">
                        <a:solidFill>
                          <a:schemeClr val="accent3">
                            <a:lumMod val="75000"/>
                          </a:schemeClr>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2"/>
                    </a:solidFill>
                  </a:tcPr>
                </a:tc>
                <a:tc>
                  <a:txBody>
                    <a:bodyPr/>
                    <a:lstStyle/>
                    <a:p>
                      <a:pPr algn="just"/>
                      <a:r>
                        <a:rPr lang="en-US" sz="900" b="0" i="0" dirty="0">
                          <a:solidFill>
                            <a:schemeClr val="tx1"/>
                          </a:solidFill>
                          <a:latin typeface="Open Sans"/>
                          <a:ea typeface="Open Sans"/>
                          <a:cs typeface="Open Sans"/>
                        </a:rPr>
                        <a:t>She / Her</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r>
                        <a:rPr lang="en-US" sz="900" b="0" i="0" dirty="0">
                          <a:solidFill>
                            <a:schemeClr val="tx1"/>
                          </a:solidFill>
                          <a:latin typeface="Open Sans"/>
                          <a:ea typeface="Open Sans"/>
                          <a:cs typeface="Open Sans"/>
                        </a:rPr>
                        <a:t> 43%</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endParaRPr lang="en-US" sz="9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1"/>
                    </a:solidFill>
                  </a:tcPr>
                </a:tc>
                <a:tc>
                  <a:txBody>
                    <a:bodyPr/>
                    <a:lstStyle/>
                    <a:p>
                      <a:pPr algn="just"/>
                      <a:r>
                        <a:rPr lang="en-US" sz="900" b="0" i="0" dirty="0">
                          <a:solidFill>
                            <a:schemeClr val="tx1"/>
                          </a:solidFill>
                          <a:latin typeface="Open Sans"/>
                          <a:ea typeface="Open Sans"/>
                          <a:cs typeface="Open Sans"/>
                        </a:rPr>
                        <a:t>He / Him</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r>
                        <a:rPr lang="en-US" sz="900" b="0" i="0" dirty="0">
                          <a:solidFill>
                            <a:schemeClr val="tx1"/>
                          </a:solidFill>
                          <a:latin typeface="Open Sans"/>
                          <a:ea typeface="Open Sans"/>
                          <a:cs typeface="Open Sans"/>
                        </a:rPr>
                        <a:t>57%</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151872">
                <a:tc>
                  <a:txBody>
                    <a:bodyPr/>
                    <a:lstStyle/>
                    <a:p>
                      <a:endParaRPr lang="en-US" sz="800" b="0" i="0" dirty="0">
                        <a:solidFill>
                          <a:schemeClr val="accent3">
                            <a:lumMod val="75000"/>
                          </a:schemeClr>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6"/>
                    </a:solidFill>
                  </a:tcPr>
                </a:tc>
                <a:tc>
                  <a:txBody>
                    <a:bodyPr/>
                    <a:lstStyle/>
                    <a:p>
                      <a:pPr algn="just"/>
                      <a:r>
                        <a:rPr lang="en-US" sz="900" b="0" i="0" dirty="0">
                          <a:solidFill>
                            <a:schemeClr val="tx1"/>
                          </a:solidFill>
                          <a:latin typeface="Open Sans"/>
                          <a:ea typeface="Open Sans"/>
                          <a:cs typeface="Open Sans"/>
                        </a:rPr>
                        <a:t>They / Them</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r>
                        <a:rPr lang="en-US" sz="900" b="0" i="0" dirty="0">
                          <a:solidFill>
                            <a:schemeClr val="tx1"/>
                          </a:solidFill>
                          <a:latin typeface="Open Sans"/>
                          <a:ea typeface="Open Sans"/>
                          <a:cs typeface="Open Sans"/>
                        </a:rPr>
                        <a:t> 2%</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endParaRPr lang="en-US" sz="900" b="0" i="0" dirty="0">
                        <a:solidFill>
                          <a:schemeClr val="tx1"/>
                        </a:solidFill>
                        <a:latin typeface="Open Sans"/>
                        <a:ea typeface="Open Sans"/>
                        <a:cs typeface="Open Sans"/>
                      </a:endParaRP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5"/>
                    </a:solidFill>
                  </a:tcPr>
                </a:tc>
                <a:tc>
                  <a:txBody>
                    <a:bodyPr/>
                    <a:lstStyle/>
                    <a:p>
                      <a:pPr algn="just"/>
                      <a:r>
                        <a:rPr lang="en-US" sz="900" b="0" i="0" dirty="0">
                          <a:solidFill>
                            <a:schemeClr val="tx1"/>
                          </a:solidFill>
                          <a:latin typeface="Open Sans"/>
                          <a:ea typeface="Open Sans"/>
                          <a:cs typeface="Open Sans"/>
                        </a:rPr>
                        <a:t>Other</a:t>
                      </a:r>
                    </a:p>
                  </a:txBody>
                  <a:tcPr marL="4572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just"/>
                      <a:r>
                        <a:rPr lang="en-US" sz="900" b="0" i="0" dirty="0">
                          <a:solidFill>
                            <a:schemeClr val="tx1"/>
                          </a:solidFill>
                          <a:latin typeface="Open Sans"/>
                          <a:ea typeface="Open Sans"/>
                          <a:cs typeface="Open Sans"/>
                        </a:rPr>
                        <a:t>0%</a:t>
                      </a:r>
                    </a:p>
                  </a:txBody>
                  <a:tcPr marL="0" marR="0" marT="0" marB="0" anchor="ctr"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bl>
          </a:graphicData>
        </a:graphic>
      </p:graphicFrame>
      <p:graphicFrame>
        <p:nvGraphicFramePr>
          <p:cNvPr id="22" name="Chart 21" descr="SexualOrientation"/>
          <p:cNvGraphicFramePr/>
          <p:nvPr>
            <p:extLst>
              <p:ext uri="{D42A27DB-BD31-4B8C-83A1-F6EECF244321}">
                <p14:modId xmlns:p14="http://schemas.microsoft.com/office/powerpoint/2010/main" val="3041299713"/>
              </p:ext>
            </p:extLst>
          </p:nvPr>
        </p:nvGraphicFramePr>
        <p:xfrm>
          <a:off x="8475733" y="947318"/>
          <a:ext cx="292608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oogle Shape;432;p20"/>
          <p:cNvGraphicFramePr/>
          <p:nvPr/>
        </p:nvGraphicFramePr>
        <p:xfrm>
          <a:off x="8187356" y="4581854"/>
          <a:ext cx="3587731" cy="822960"/>
        </p:xfrm>
        <a:graphic>
          <a:graphicData uri="http://schemas.openxmlformats.org/drawingml/2006/table">
            <a:tbl>
              <a:tblPr firstRow="1" bandRow="1">
                <a:noFill/>
                <a:tableStyleId>{5C22544A-7EE6-4342-B048-85BDC9FD1C3A}</a:tableStyleId>
              </a:tblPr>
              <a:tblGrid>
                <a:gridCol w="248480">
                  <a:extLst>
                    <a:ext uri="{9D8B030D-6E8A-4147-A177-3AD203B41FA5}">
                      <a16:colId xmlns:a16="http://schemas.microsoft.com/office/drawing/2014/main" val="20000"/>
                    </a:ext>
                  </a:extLst>
                </a:gridCol>
                <a:gridCol w="1280713">
                  <a:extLst>
                    <a:ext uri="{9D8B030D-6E8A-4147-A177-3AD203B41FA5}">
                      <a16:colId xmlns:a16="http://schemas.microsoft.com/office/drawing/2014/main" val="20001"/>
                    </a:ext>
                  </a:extLst>
                </a:gridCol>
                <a:gridCol w="639131">
                  <a:extLst>
                    <a:ext uri="{9D8B030D-6E8A-4147-A177-3AD203B41FA5}">
                      <a16:colId xmlns:a16="http://schemas.microsoft.com/office/drawing/2014/main" val="20002"/>
                    </a:ext>
                  </a:extLst>
                </a:gridCol>
                <a:gridCol w="248480">
                  <a:extLst>
                    <a:ext uri="{9D8B030D-6E8A-4147-A177-3AD203B41FA5}">
                      <a16:colId xmlns:a16="http://schemas.microsoft.com/office/drawing/2014/main" val="20003"/>
                    </a:ext>
                  </a:extLst>
                </a:gridCol>
                <a:gridCol w="645403">
                  <a:extLst>
                    <a:ext uri="{9D8B030D-6E8A-4147-A177-3AD203B41FA5}">
                      <a16:colId xmlns:a16="http://schemas.microsoft.com/office/drawing/2014/main" val="20004"/>
                    </a:ext>
                  </a:extLst>
                </a:gridCol>
                <a:gridCol w="525524">
                  <a:extLst>
                    <a:ext uri="{9D8B030D-6E8A-4147-A177-3AD203B41FA5}">
                      <a16:colId xmlns:a16="http://schemas.microsoft.com/office/drawing/2014/main" val="20005"/>
                    </a:ext>
                  </a:extLst>
                </a:gridCol>
              </a:tblGrid>
              <a:tr h="274320">
                <a:tc>
                  <a:txBody>
                    <a:bodyPr/>
                    <a:lstStyle/>
                    <a:p>
                      <a:pPr marL="0" indent="0" algn="l" rtl="0">
                        <a:spcBef>
                          <a:spcPts val="0"/>
                        </a:spcBef>
                        <a:spcAft>
                          <a:spcPts val="0"/>
                        </a:spcAft>
                        <a:buNone/>
                      </a:pPr>
                      <a:endParaRPr sz="900" b="1" i="0" dirty="0">
                        <a:solidFill>
                          <a:schemeClr val="tx1"/>
                        </a:solidFill>
                        <a:latin typeface="Open Sans"/>
                        <a:ea typeface="Open Sans"/>
                        <a:cs typeface="Open Sans"/>
                        <a:sym typeface="Lato"/>
                      </a:endParaRPr>
                    </a:p>
                  </a:txBody>
                  <a:tcPr marL="0" marR="0" marT="0" marB="0" horzOverflow="overflow">
                    <a:lnL w="12700" cap="flat">
                      <a:noFill/>
                      <a:prstDash val="solid"/>
                      <a:round/>
                      <a:headEnd type="none" w="med" len="med"/>
                      <a:tailEnd type="none" w="med" len="med"/>
                    </a:lnL>
                    <a:lnR w="38100" cap="flat">
                      <a:noFill/>
                      <a:prstDash val="solid"/>
                      <a:round/>
                      <a:headEnd type="none" w="med" len="med"/>
                      <a:tailEnd type="none" w="med" len="med"/>
                    </a:lnR>
                    <a:lnT w="12700" cap="flat">
                      <a:no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3"/>
                    </a:solidFill>
                  </a:tcPr>
                </a:tc>
                <a:tc>
                  <a:txBody>
                    <a:bodyPr/>
                    <a:lstStyle/>
                    <a:p>
                      <a:r>
                        <a:rPr lang="en-US" sz="900" b="0" i="0" u="none" dirty="0">
                          <a:solidFill>
                            <a:schemeClr val="tx1"/>
                          </a:solidFill>
                          <a:latin typeface="Open Sans"/>
                          <a:ea typeface="Open Sans"/>
                          <a:cs typeface="Open Sans"/>
                          <a:sym typeface="Arial"/>
                        </a:rPr>
                        <a:t>Heterosexual/Straight</a:t>
                      </a: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83%</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endParaRPr sz="900" b="0" i="0" dirty="0">
                        <a:solidFill>
                          <a:schemeClr val="tx1"/>
                        </a:solidFill>
                        <a:latin typeface="Open Sans"/>
                        <a:ea typeface="Open Sans"/>
                        <a:cs typeface="Open Sans"/>
                        <a:sym typeface="Lato"/>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2">
                        <a:lumMod val="50000"/>
                        <a:lumOff val="50000"/>
                      </a:schemeClr>
                    </a:solid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sym typeface="Lato"/>
                        </a:rPr>
                        <a:t>Bisexual</a:t>
                      </a:r>
                      <a:endParaRPr sz="900" b="0" i="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8%</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274320">
                <a:tc>
                  <a:txBody>
                    <a:bodyPr/>
                    <a:lstStyle/>
                    <a:p>
                      <a:pPr marL="0" indent="0" algn="l" rtl="0">
                        <a:spcBef>
                          <a:spcPts val="0"/>
                        </a:spcBef>
                        <a:spcAft>
                          <a:spcPts val="0"/>
                        </a:spcAft>
                        <a:buNone/>
                      </a:pPr>
                      <a:endParaRPr sz="900" b="1" i="0" dirty="0">
                        <a:solidFill>
                          <a:schemeClr val="tx1"/>
                        </a:solidFill>
                        <a:latin typeface="Open Sans"/>
                        <a:ea typeface="Open Sans"/>
                        <a:cs typeface="Open Sans"/>
                        <a:sym typeface="Lato"/>
                      </a:endParaRPr>
                    </a:p>
                  </a:txBody>
                  <a:tcPr marL="0" marR="0" marT="0" marB="0" horzOverflow="overflow">
                    <a:lnL w="12700" cap="flat">
                      <a:noFill/>
                      <a:prstDash val="solid"/>
                      <a:round/>
                      <a:headEnd type="none" w="med" len="med"/>
                      <a:tailEnd type="none" w="med" len="med"/>
                    </a:lnL>
                    <a:lnR w="38100" cap="flat">
                      <a:noFill/>
                      <a:prstDash val="solid"/>
                      <a:round/>
                      <a:headEnd type="none" w="med" len="med"/>
                      <a:tailEnd type="none" w="med" len="med"/>
                    </a:lnR>
                    <a:lnT w="57150" cap="flat">
                      <a:solidFill>
                        <a:schemeClr val="bg1"/>
                      </a:solid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4">
                        <a:lumMod val="60000"/>
                        <a:lumOff val="40000"/>
                      </a:schemeClr>
                    </a:solid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sym typeface="Lato"/>
                        </a:rPr>
                        <a:t>Gay</a:t>
                      </a:r>
                      <a:endParaRPr sz="900" b="0" i="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2%</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endParaRPr sz="900" b="0" i="0" dirty="0">
                        <a:solidFill>
                          <a:schemeClr val="tx1"/>
                        </a:solidFill>
                        <a:latin typeface="Open Sans"/>
                        <a:ea typeface="Open Sans"/>
                        <a:cs typeface="Open Sans"/>
                        <a:sym typeface="Lato"/>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57150" cap="flat">
                      <a:solidFill>
                        <a:schemeClr val="bg1"/>
                      </a:solid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6"/>
                    </a:solid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sym typeface="Lato"/>
                        </a:rPr>
                        <a:t>Lesbian</a:t>
                      </a:r>
                      <a:endParaRPr sz="900" b="0" i="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2%</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274320">
                <a:tc>
                  <a:txBody>
                    <a:bodyPr/>
                    <a:lstStyle/>
                    <a:p>
                      <a:pPr marL="0" indent="0" algn="l" rtl="0">
                        <a:spcBef>
                          <a:spcPts val="0"/>
                        </a:spcBef>
                        <a:spcAft>
                          <a:spcPts val="0"/>
                        </a:spcAft>
                        <a:buNone/>
                      </a:pPr>
                      <a:endParaRPr sz="900" b="1" i="0" dirty="0">
                        <a:solidFill>
                          <a:schemeClr val="tx1"/>
                        </a:solidFill>
                        <a:latin typeface="Open Sans"/>
                        <a:ea typeface="Open Sans"/>
                        <a:cs typeface="Open Sans"/>
                        <a:sym typeface="Lato"/>
                      </a:endParaRPr>
                    </a:p>
                  </a:txBody>
                  <a:tcPr marL="0" marR="0" marT="0" marB="0" horzOverflow="overflow">
                    <a:lnL w="12700" cap="flat">
                      <a:noFill/>
                      <a:prstDash val="solid"/>
                      <a:round/>
                      <a:headEnd type="none" w="med" len="med"/>
                      <a:tailEnd type="none" w="med" len="med"/>
                    </a:lnL>
                    <a:lnR w="38100" cap="flat">
                      <a:noFill/>
                      <a:prstDash val="solid"/>
                      <a:round/>
                      <a:headEnd type="none" w="med" len="med"/>
                      <a:tailEnd type="none" w="med" len="med"/>
                    </a:lnR>
                    <a:lnT w="57150" cap="flat">
                      <a:solidFill>
                        <a:schemeClr val="bg1"/>
                      </a:solid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BA927"/>
                    </a:solid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sym typeface="Lato"/>
                        </a:rPr>
                        <a:t>Questioning</a:t>
                      </a:r>
                      <a:endParaRPr sz="900" b="0" i="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3%</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endParaRPr sz="900" b="0" i="0" dirty="0">
                        <a:solidFill>
                          <a:schemeClr val="tx1"/>
                        </a:solidFill>
                        <a:latin typeface="Open Sans"/>
                        <a:ea typeface="Open Sans"/>
                        <a:cs typeface="Open Sans"/>
                        <a:sym typeface="Lato"/>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57150" cap="flat">
                      <a:solidFill>
                        <a:schemeClr val="bg1"/>
                      </a:solidFill>
                      <a:prstDash val="solid"/>
                      <a:round/>
                      <a:headEnd type="none" w="med" len="med"/>
                      <a:tailEnd type="none" w="med" len="med"/>
                    </a:lnT>
                    <a:lnB w="57150" cap="flat">
                      <a:solidFill>
                        <a:schemeClr val="bg1"/>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812309"/>
                    </a:solidFill>
                  </a:tcPr>
                </a:tc>
                <a:tc>
                  <a:txBody>
                    <a:bodyPr/>
                    <a:lstStyle/>
                    <a:p>
                      <a:pPr marL="0" indent="0" algn="l">
                        <a:spcBef>
                          <a:spcPts val="0"/>
                        </a:spcBef>
                        <a:spcAft>
                          <a:spcPts val="0"/>
                        </a:spcAft>
                        <a:buNone/>
                      </a:pPr>
                      <a:r>
                        <a:rPr lang="en-US" sz="900" b="0" i="0" dirty="0">
                          <a:solidFill>
                            <a:schemeClr val="tx1"/>
                          </a:solidFill>
                          <a:latin typeface="Open Sans"/>
                          <a:ea typeface="Open Sans"/>
                          <a:cs typeface="Open Sans"/>
                        </a:rPr>
                        <a:t>Other</a:t>
                      </a:r>
                      <a:endParaRPr sz="900" b="0" dirty="0">
                        <a:solidFill>
                          <a:schemeClr val="tx1"/>
                        </a:solidFill>
                        <a:latin typeface="Open Sans"/>
                        <a:ea typeface="Open Sans"/>
                        <a:cs typeface="Open Sans"/>
                      </a:endParaRPr>
                    </a:p>
                  </a:txBody>
                  <a:tcPr marL="45725"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rtl="0">
                        <a:spcBef>
                          <a:spcPts val="0"/>
                        </a:spcBef>
                        <a:spcAft>
                          <a:spcPts val="0"/>
                        </a:spcAft>
                        <a:buNone/>
                      </a:pPr>
                      <a:r>
                        <a:rPr lang="en-US" sz="900" b="0" i="0" dirty="0">
                          <a:solidFill>
                            <a:schemeClr val="tx1"/>
                          </a:solidFill>
                          <a:latin typeface="Open Sans"/>
                          <a:ea typeface="Open Sans"/>
                          <a:cs typeface="Open Sans"/>
                        </a:rPr>
                        <a:t> </a:t>
                      </a:r>
                      <a:r>
                        <a:rPr lang="en-US" sz="900" b="0" i="0" dirty="0">
                          <a:solidFill>
                            <a:schemeClr val="tx1"/>
                          </a:solidFill>
                          <a:latin typeface="Open Sans"/>
                          <a:ea typeface="Open Sans"/>
                          <a:cs typeface="Open Sans"/>
                          <a:sym typeface="Lato"/>
                        </a:rPr>
                        <a:t>6%</a:t>
                      </a:r>
                      <a:endParaRPr sz="900" b="0" i="0" dirty="0">
                        <a:solidFill>
                          <a:schemeClr val="tx1"/>
                        </a:solidFill>
                        <a:latin typeface="Open Sans"/>
                        <a:ea typeface="Open Sans"/>
                        <a:cs typeface="Open Sans"/>
                      </a:endParaRPr>
                    </a:p>
                  </a:txBody>
                  <a:tcPr marL="0" marR="0" marT="0" marB="0" anchor="ctr" horzOverflow="overflow">
                    <a:lnL w="38100" cap="flat">
                      <a:noFill/>
                      <a:prstDash val="solid"/>
                      <a:round/>
                      <a:headEnd type="none" w="med" len="med"/>
                      <a:tailEnd type="none" w="med" len="med"/>
                    </a:lnL>
                    <a:lnR w="38100" cap="flat">
                      <a:noFill/>
                      <a:prstDash val="solid"/>
                      <a:round/>
                      <a:headEnd type="none" w="med" len="med"/>
                      <a:tailEnd type="none" w="med" len="med"/>
                    </a:lnR>
                    <a:lnT w="38100" cap="flat">
                      <a:noFill/>
                      <a:prstDash val="solid"/>
                      <a:round/>
                      <a:headEnd type="none" w="med" len="med"/>
                      <a:tailEnd type="none" w="med" len="med"/>
                    </a:lnT>
                    <a:lnB w="38100" cap="flat">
                      <a:no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sp>
        <p:nvSpPr>
          <p:cNvPr id="7" name="TextBox 6"/>
          <p:cNvSpPr txBox="1">
            <a:spLocks noChangeArrowheads="1"/>
          </p:cNvSpPr>
          <p:nvPr/>
        </p:nvSpPr>
        <p:spPr bwMode="white">
          <a:xfrm>
            <a:off x="5067297" y="5791852"/>
            <a:ext cx="6546725" cy="230832"/>
          </a:xfrm>
          <a:prstGeom prst="rect">
            <a:avLst/>
          </a:prstGeom>
          <a:noFill/>
          <a:ln>
            <a:headEnd type="none"/>
            <a:tailEnd type="none"/>
          </a:ln>
        </p:spPr>
        <p:txBody>
          <a:bodyPr vertOverflow="overflow" horzOverflow="overflow" wrap="square" lIns="91440" tIns="45720" rIns="91440" bIns="45720" numCol="1" anchor="t">
            <a:prstTxWarp prst="textNoShape">
              <a:avLst/>
            </a:prstTxWarp>
            <a:spAutoFit/>
          </a:bodyPr>
          <a:lstStyle/>
          <a:p>
            <a:r>
              <a:rPr lang="en-US" sz="900" b="1" u="sng" dirty="0">
                <a:solidFill>
                  <a:schemeClr val="tx1"/>
                </a:solidFill>
                <a:latin typeface="Open Sans"/>
              </a:rPr>
              <a:t>Note:</a:t>
            </a:r>
            <a:r>
              <a:rPr lang="en-US" sz="900" dirty="0">
                <a:solidFill>
                  <a:schemeClr val="tx1"/>
                </a:solidFill>
                <a:latin typeface="Open Sans"/>
              </a:rPr>
              <a:t> Respondents could choose more than one option, so the percentages combined may exceed 100%.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bwMode="white">
          <a:ln>
            <a:headEnd type="none"/>
            <a:tailEnd type="none"/>
          </a:ln>
        </p:spPr>
        <p:txBody>
          <a:bodyPr wrap="square"/>
          <a:lstStyle/>
          <a:p>
            <a:r>
              <a:rPr lang="en-US" b="1" dirty="0"/>
              <a:t>Student Demographics </a:t>
            </a:r>
            <a:r>
              <a:rPr lang="en-US" b="1" i="1" dirty="0"/>
              <a:t>(continued)</a:t>
            </a:r>
            <a:endParaRPr lang="th-TH" b="1" i="1"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21</a:t>
            </a:fld>
            <a:endParaRPr lang="en-US" dirty="0"/>
          </a:p>
        </p:txBody>
      </p:sp>
      <p:cxnSp>
        <p:nvCxnSpPr>
          <p:cNvPr id="25" name="Straight Connector 24"/>
          <p:cNvCxnSpPr/>
          <p:nvPr/>
        </p:nvCxnSpPr>
        <p:spPr bwMode="white">
          <a:xfrm>
            <a:off x="6781798" y="14986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20" name="Table 19"/>
          <p:cNvGraphicFramePr/>
          <p:nvPr/>
        </p:nvGraphicFramePr>
        <p:xfrm>
          <a:off x="7394984" y="3986590"/>
          <a:ext cx="4038083" cy="455616"/>
        </p:xfrm>
        <a:graphic>
          <a:graphicData uri="http://schemas.openxmlformats.org/drawingml/2006/table">
            <a:tbl>
              <a:tblPr firstRow="1" bandRow="1">
                <a:tableStyleId>{5C22544A-7EE6-4342-B048-85BDC9FD1C3A}</a:tableStyleId>
              </a:tblPr>
              <a:tblGrid>
                <a:gridCol w="163687">
                  <a:extLst>
                    <a:ext uri="{9D8B030D-6E8A-4147-A177-3AD203B41FA5}">
                      <a16:colId xmlns:a16="http://schemas.microsoft.com/office/drawing/2014/main" val="20000"/>
                    </a:ext>
                  </a:extLst>
                </a:gridCol>
                <a:gridCol w="1323917">
                  <a:extLst>
                    <a:ext uri="{9D8B030D-6E8A-4147-A177-3AD203B41FA5}">
                      <a16:colId xmlns:a16="http://schemas.microsoft.com/office/drawing/2014/main" val="20001"/>
                    </a:ext>
                  </a:extLst>
                </a:gridCol>
                <a:gridCol w="633963">
                  <a:extLst>
                    <a:ext uri="{9D8B030D-6E8A-4147-A177-3AD203B41FA5}">
                      <a16:colId xmlns:a16="http://schemas.microsoft.com/office/drawing/2014/main" val="20002"/>
                    </a:ext>
                  </a:extLst>
                </a:gridCol>
                <a:gridCol w="154366">
                  <a:extLst>
                    <a:ext uri="{9D8B030D-6E8A-4147-A177-3AD203B41FA5}">
                      <a16:colId xmlns:a16="http://schemas.microsoft.com/office/drawing/2014/main" val="20003"/>
                    </a:ext>
                  </a:extLst>
                </a:gridCol>
                <a:gridCol w="1220125">
                  <a:extLst>
                    <a:ext uri="{9D8B030D-6E8A-4147-A177-3AD203B41FA5}">
                      <a16:colId xmlns:a16="http://schemas.microsoft.com/office/drawing/2014/main" val="20004"/>
                    </a:ext>
                  </a:extLst>
                </a:gridCol>
                <a:gridCol w="542025">
                  <a:extLst>
                    <a:ext uri="{9D8B030D-6E8A-4147-A177-3AD203B41FA5}">
                      <a16:colId xmlns:a16="http://schemas.microsoft.com/office/drawing/2014/main" val="20005"/>
                    </a:ext>
                  </a:extLst>
                </a:gridCol>
              </a:tblGrid>
              <a:tr h="151872">
                <a:tc>
                  <a:txBody>
                    <a:bodyPr/>
                    <a:lstStyle/>
                    <a:p>
                      <a:endParaRPr lang="en-US" sz="900" b="1"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3"/>
                    </a:solidFill>
                  </a:tcPr>
                </a:tc>
                <a:tc>
                  <a:txBody>
                    <a:bodyPr/>
                    <a:lstStyle/>
                    <a:p>
                      <a:r>
                        <a:rPr lang="en-US" sz="900" b="0" i="0" dirty="0">
                          <a:solidFill>
                            <a:schemeClr val="tx1"/>
                          </a:solidFill>
                          <a:latin typeface="Open Sans"/>
                          <a:ea typeface="Open Sans"/>
                          <a:cs typeface="Open Sans"/>
                        </a:rPr>
                        <a:t>17 Years or younger</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11%</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4"/>
                    </a:solidFill>
                  </a:tcPr>
                </a:tc>
                <a:tc>
                  <a:txBody>
                    <a:bodyPr/>
                    <a:lstStyle/>
                    <a:p>
                      <a:r>
                        <a:rPr lang="en-US" sz="900" b="0" i="0" dirty="0">
                          <a:solidFill>
                            <a:schemeClr val="tx1"/>
                          </a:solidFill>
                          <a:latin typeface="Open Sans"/>
                          <a:ea typeface="Open Sans"/>
                          <a:cs typeface="Open Sans"/>
                        </a:rPr>
                        <a:t>18 Years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67%</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0"/>
                  </a:ext>
                </a:extLst>
              </a:tr>
              <a:tr h="151872">
                <a:tc>
                  <a:txBody>
                    <a:bodyPr/>
                    <a:lstStyle/>
                    <a:p>
                      <a:endParaRPr lang="en-US" sz="900" b="1"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accent4">
                        <a:lumMod val="60000"/>
                        <a:lumOff val="40000"/>
                      </a:schemeClr>
                    </a:solidFill>
                  </a:tcPr>
                </a:tc>
                <a:tc>
                  <a:txBody>
                    <a:bodyPr/>
                    <a:lstStyle/>
                    <a:p>
                      <a:r>
                        <a:rPr lang="en-US" sz="900" b="0" i="0" dirty="0">
                          <a:solidFill>
                            <a:schemeClr val="tx1"/>
                          </a:solidFill>
                          <a:latin typeface="Open Sans"/>
                          <a:ea typeface="Open Sans"/>
                          <a:cs typeface="Open Sans"/>
                        </a:rPr>
                        <a:t>19 Years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15%</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F59168"/>
                    </a:solidFill>
                  </a:tcPr>
                </a:tc>
                <a:tc>
                  <a:txBody>
                    <a:bodyPr/>
                    <a:lstStyle/>
                    <a:p>
                      <a:r>
                        <a:rPr lang="en-US" sz="900" b="0" i="0" dirty="0">
                          <a:solidFill>
                            <a:schemeClr val="tx1"/>
                          </a:solidFill>
                          <a:latin typeface="Open Sans"/>
                          <a:ea typeface="Open Sans"/>
                          <a:cs typeface="Open Sans"/>
                        </a:rPr>
                        <a:t>20 Years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4%</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151872">
                <a:tc>
                  <a:txBody>
                    <a:bodyPr/>
                    <a:lstStyle/>
                    <a:p>
                      <a:endParaRPr lang="en-US" sz="900" b="1"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rgbClr val="D2D2D2"/>
                    </a:solidFill>
                  </a:tcPr>
                </a:tc>
                <a:tc>
                  <a:txBody>
                    <a:bodyPr/>
                    <a:lstStyle/>
                    <a:p>
                      <a:r>
                        <a:rPr lang="en-US" sz="900" b="0" i="0" dirty="0">
                          <a:solidFill>
                            <a:schemeClr val="tx1"/>
                          </a:solidFill>
                          <a:latin typeface="Open Sans"/>
                          <a:ea typeface="Open Sans"/>
                          <a:cs typeface="Open Sans"/>
                        </a:rPr>
                        <a:t>21+ Years</a:t>
                      </a: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r>
                        <a:rPr lang="en-US" sz="900" b="0" i="0" dirty="0">
                          <a:solidFill>
                            <a:schemeClr val="tx1"/>
                          </a:solidFill>
                          <a:latin typeface="Open Sans"/>
                          <a:ea typeface="Open Sans"/>
                          <a:cs typeface="Open Sans"/>
                        </a:rPr>
                        <a:t> 4%</a:t>
                      </a: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solidFill>
                      <a:schemeClr val="bg1"/>
                    </a:solidFill>
                  </a:tcPr>
                </a:tc>
                <a:tc>
                  <a:txBody>
                    <a:bodyPr/>
                    <a:lstStyle/>
                    <a:p>
                      <a:endParaRPr lang="en-US" sz="900" b="0" i="0" dirty="0">
                        <a:solidFill>
                          <a:schemeClr val="tx1"/>
                        </a:solidFill>
                        <a:latin typeface="Open Sans"/>
                        <a:ea typeface="Open Sans"/>
                        <a:cs typeface="Open Sans"/>
                      </a:endParaRPr>
                    </a:p>
                  </a:txBody>
                  <a:tcPr marL="4572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indent="0" algn="l" defTabSz="914400" rtl="0">
                        <a:lnSpc>
                          <a:spcPct val="100000"/>
                        </a:lnSpc>
                        <a:spcBef>
                          <a:spcPts val="0"/>
                        </a:spcBef>
                        <a:spcAft>
                          <a:spcPts val="0"/>
                        </a:spcAft>
                        <a:buClrTx/>
                        <a:buSzTx/>
                        <a:buFontTx/>
                        <a:buNone/>
                        <a:tabLst/>
                      </a:pPr>
                      <a:endParaRPr lang="en-US" sz="900" b="0" i="0" dirty="0">
                        <a:solidFill>
                          <a:schemeClr val="tx1"/>
                        </a:solidFill>
                        <a:latin typeface="Open Sans"/>
                        <a:ea typeface="Open Sans"/>
                        <a:cs typeface="Open Sans"/>
                      </a:endParaRPr>
                    </a:p>
                  </a:txBody>
                  <a:tcPr marL="0" marR="0" marT="0" marB="0" horzOverflow="overflow">
                    <a:lnL w="12700">
                      <a:noFill/>
                      <a:headEnd type="none"/>
                      <a:tailEnd type="none"/>
                    </a:lnL>
                    <a:lnR w="12700">
                      <a:noFill/>
                      <a:headEnd type="none"/>
                      <a:tailEnd type="none"/>
                    </a:lnR>
                    <a:lnT w="38100" cap="flat">
                      <a:solidFill>
                        <a:srgbClr val="FFFFFF"/>
                      </a:solidFill>
                      <a:prstDash val="solid"/>
                      <a:round/>
                      <a:headEnd type="none" w="med" len="med"/>
                      <a:tailEnd type="none" w="med" len="med"/>
                    </a:lnT>
                    <a:lnB w="38100" cap="flat">
                      <a:solidFill>
                        <a:srgbClr val="FFFFFF"/>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bl>
          </a:graphicData>
        </a:graphic>
      </p:graphicFrame>
      <p:graphicFrame>
        <p:nvGraphicFramePr>
          <p:cNvPr id="21" name="Chart 20" descr="Age"/>
          <p:cNvGraphicFramePr/>
          <p:nvPr>
            <p:extLst>
              <p:ext uri="{D42A27DB-BD31-4B8C-83A1-F6EECF244321}">
                <p14:modId xmlns:p14="http://schemas.microsoft.com/office/powerpoint/2010/main" val="526142429"/>
              </p:ext>
            </p:extLst>
          </p:nvPr>
        </p:nvGraphicFramePr>
        <p:xfrm>
          <a:off x="7490639" y="178945"/>
          <a:ext cx="3620662"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p:cNvGraphicFramePr/>
          <p:nvPr/>
        </p:nvGraphicFramePr>
        <p:xfrm>
          <a:off x="7093066" y="4966638"/>
          <a:ext cx="4708204" cy="1023170"/>
        </p:xfrm>
        <a:graphic>
          <a:graphicData uri="http://schemas.openxmlformats.org/drawingml/2006/table">
            <a:tbl>
              <a:tblPr>
                <a:tableStyleId>{5940675A-B579-460E-94D1-54222C63F5DA}</a:tableStyleId>
              </a:tblPr>
              <a:tblGrid>
                <a:gridCol w="412828">
                  <a:extLst>
                    <a:ext uri="{9D8B030D-6E8A-4147-A177-3AD203B41FA5}">
                      <a16:colId xmlns:a16="http://schemas.microsoft.com/office/drawing/2014/main" val="20000"/>
                    </a:ext>
                  </a:extLst>
                </a:gridCol>
                <a:gridCol w="609413">
                  <a:extLst>
                    <a:ext uri="{9D8B030D-6E8A-4147-A177-3AD203B41FA5}">
                      <a16:colId xmlns:a16="http://schemas.microsoft.com/office/drawing/2014/main" val="20001"/>
                    </a:ext>
                  </a:extLst>
                </a:gridCol>
                <a:gridCol w="363682">
                  <a:extLst>
                    <a:ext uri="{9D8B030D-6E8A-4147-A177-3AD203B41FA5}">
                      <a16:colId xmlns:a16="http://schemas.microsoft.com/office/drawing/2014/main" val="20002"/>
                    </a:ext>
                  </a:extLst>
                </a:gridCol>
                <a:gridCol w="589754">
                  <a:extLst>
                    <a:ext uri="{9D8B030D-6E8A-4147-A177-3AD203B41FA5}">
                      <a16:colId xmlns:a16="http://schemas.microsoft.com/office/drawing/2014/main" val="20003"/>
                    </a:ext>
                  </a:extLst>
                </a:gridCol>
                <a:gridCol w="442315">
                  <a:extLst>
                    <a:ext uri="{9D8B030D-6E8A-4147-A177-3AD203B41FA5}">
                      <a16:colId xmlns:a16="http://schemas.microsoft.com/office/drawing/2014/main" val="20004"/>
                    </a:ext>
                  </a:extLst>
                </a:gridCol>
                <a:gridCol w="707705">
                  <a:extLst>
                    <a:ext uri="{9D8B030D-6E8A-4147-A177-3AD203B41FA5}">
                      <a16:colId xmlns:a16="http://schemas.microsoft.com/office/drawing/2014/main" val="20005"/>
                    </a:ext>
                  </a:extLst>
                </a:gridCol>
                <a:gridCol w="992753">
                  <a:extLst>
                    <a:ext uri="{9D8B030D-6E8A-4147-A177-3AD203B41FA5}">
                      <a16:colId xmlns:a16="http://schemas.microsoft.com/office/drawing/2014/main" val="20006"/>
                    </a:ext>
                  </a:extLst>
                </a:gridCol>
                <a:gridCol w="589754">
                  <a:extLst>
                    <a:ext uri="{9D8B030D-6E8A-4147-A177-3AD203B41FA5}">
                      <a16:colId xmlns:a16="http://schemas.microsoft.com/office/drawing/2014/main" val="20007"/>
                    </a:ext>
                  </a:extLst>
                </a:gridCol>
              </a:tblGrid>
              <a:tr h="523482">
                <a:tc gridSpan="8">
                  <a:txBody>
                    <a:bodyPr/>
                    <a:lstStyle/>
                    <a:p>
                      <a:pPr algn="l" fontAlgn="base"/>
                      <a:r>
                        <a:rPr lang="en-US" sz="1050" b="0" i="0" u="none" dirty="0">
                          <a:solidFill>
                            <a:srgbClr val="FFFFFF"/>
                          </a:solidFill>
                          <a:effectLst/>
                          <a:latin typeface="Open Sans"/>
                        </a:rPr>
                        <a:t>Do you identify as trans (e.g., transgender, transsexual, a person with transitioning sex or gender history, etc.)?</a:t>
                      </a:r>
                      <a:r>
                        <a:rPr lang="en-US" sz="1050" b="1" i="0" u="none" dirty="0">
                          <a:solidFill>
                            <a:srgbClr val="FFFFFF"/>
                          </a:solidFill>
                          <a:effectLst/>
                          <a:latin typeface="Open Sans"/>
                        </a:rPr>
                        <a:t>​</a:t>
                      </a:r>
                      <a:r>
                        <a:rPr lang="en-US" sz="1050" b="0" i="0" u="none" dirty="0">
                          <a:solidFill>
                            <a:srgbClr val="3C4543"/>
                          </a:solidFill>
                          <a:effectLst/>
                          <a:latin typeface="Open Sans"/>
                        </a:rPr>
                        <a:t>​</a:t>
                      </a:r>
                      <a:r>
                        <a:rPr lang="en-US" sz="1050" b="0" i="0" dirty="0">
                          <a:solidFill>
                            <a:srgbClr val="3C4543"/>
                          </a:solidFill>
                          <a:effectLst/>
                          <a:latin typeface="Open Sans"/>
                        </a:rPr>
                        <a:t>​</a:t>
                      </a:r>
                      <a:endParaRPr lang="en-US" b="0" i="0" dirty="0">
                        <a:solidFill>
                          <a:srgbClr val="3C4543"/>
                        </a:solidFill>
                        <a:effectLst/>
                      </a:endParaRPr>
                    </a:p>
                  </a:txBody>
                  <a:tcPr anchor="ctr" horzOverflow="overflow">
                    <a:lnL w="6350" cap="flat">
                      <a:solidFill>
                        <a:srgbClr val="000000"/>
                      </a:solidFill>
                      <a:prstDash val="solid"/>
                      <a:round/>
                      <a:headEnd type="none" w="med" len="med"/>
                      <a:tailEnd type="none" w="med" len="med"/>
                    </a:lnL>
                    <a:lnR w="6350" cap="flat">
                      <a:solidFill>
                        <a:srgbClr val="000000"/>
                      </a:solidFill>
                      <a:prstDash val="solid"/>
                      <a:round/>
                      <a:headEnd type="none" w="med" len="med"/>
                      <a:tailEnd type="none" w="med" len="med"/>
                    </a:lnR>
                    <a:lnT w="6350" cap="flat">
                      <a:solidFill>
                        <a:srgbClr val="000000"/>
                      </a:solidFill>
                      <a:prstDash val="solid"/>
                      <a:round/>
                      <a:headEnd type="none" w="med" len="med"/>
                      <a:tailEnd type="none" w="med" len="med"/>
                    </a:lnT>
                    <a:lnB w="24308" cap="flat">
                      <a:solidFill>
                        <a:srgbClr val="000000"/>
                      </a:solidFill>
                      <a:prstDash val="solid"/>
                      <a:round/>
                      <a:headEnd type="none" w="med" len="med"/>
                      <a:tailEnd type="none" w="med" len="med"/>
                    </a:lnB>
                    <a:solidFill>
                      <a:srgbClr val="1990C1"/>
                    </a:solidFill>
                  </a:tcPr>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tc hMerge="1">
                  <a:txBody>
                    <a:bodyPr/>
                    <a:lstStyle/>
                    <a:p>
                      <a:endParaRPr lang="en-US" dirty="0"/>
                    </a:p>
                  </a:txBody>
                  <a:tcPr horzOverflow="overflow"/>
                </a:tc>
                <a:extLst>
                  <a:ext uri="{0D108BD9-81ED-4DB2-BD59-A6C34878D82A}">
                    <a16:rowId xmlns:a16="http://schemas.microsoft.com/office/drawing/2014/main" val="10000"/>
                  </a:ext>
                </a:extLst>
              </a:tr>
              <a:tr h="499688">
                <a:tc>
                  <a:txBody>
                    <a:bodyPr/>
                    <a:lstStyle/>
                    <a:p>
                      <a:pPr algn="r" fontAlgn="base"/>
                      <a:r>
                        <a:rPr lang="en-US" sz="1000" b="0" i="0" u="none" dirty="0">
                          <a:solidFill>
                            <a:srgbClr val="000000"/>
                          </a:solidFill>
                          <a:effectLst/>
                          <a:latin typeface="Arial"/>
                        </a:rPr>
                        <a:t>Yes</a:t>
                      </a:r>
                      <a:r>
                        <a:rPr lang="en-US" sz="1000" b="0" i="0" u="none" dirty="0">
                          <a:solidFill>
                            <a:srgbClr val="3C4543"/>
                          </a:solidFill>
                          <a:effectLst/>
                          <a:latin typeface="Arial"/>
                        </a:rPr>
                        <a:t>​​</a:t>
                      </a:r>
                      <a:r>
                        <a:rPr lang="en-US" sz="1000" b="0" i="0" dirty="0">
                          <a:solidFill>
                            <a:srgbClr val="3C4543"/>
                          </a:solidFill>
                          <a:effectLst/>
                          <a:latin typeface="Arial"/>
                        </a:rPr>
                        <a:t>​</a:t>
                      </a:r>
                      <a:endParaRPr lang="en-US" b="0" i="0" dirty="0">
                        <a:solidFill>
                          <a:srgbClr val="3C4543"/>
                        </a:solidFill>
                        <a:effectLst/>
                      </a:endParaRPr>
                    </a:p>
                  </a:txBody>
                  <a:tcPr anchor="ctr" horzOverflow="overflow">
                    <a:lnL w="12700" cap="flat">
                      <a:solidFill>
                        <a:schemeClr val="tx1"/>
                      </a:solidFill>
                      <a:prstDash val="solid"/>
                      <a:round/>
                      <a:headEnd type="none" w="med" len="med"/>
                      <a:tailEnd type="none" w="med" len="med"/>
                    </a:lnL>
                    <a:lnR w="12148" cap="flat">
                      <a:solidFill>
                        <a:srgbClr val="000000"/>
                      </a:solidFill>
                      <a:prstDash val="solid"/>
                      <a:round/>
                      <a:headEnd type="none" w="med" len="med"/>
                      <a:tailEnd type="none" w="med" len="med"/>
                    </a:lnR>
                    <a:lnT w="24308" cap="flat">
                      <a:solidFill>
                        <a:srgbClr val="000000"/>
                      </a:solidFill>
                      <a:prstDash val="solid"/>
                      <a:round/>
                      <a:headEnd type="none" w="med" len="med"/>
                      <a:tailEnd type="none" w="med" len="med"/>
                    </a:lnT>
                    <a:lnB w="6350" cap="flat">
                      <a:solidFill>
                        <a:srgbClr val="000000"/>
                      </a:solidFill>
                      <a:prstDash val="solid"/>
                      <a:round/>
                      <a:headEnd type="none" w="med" len="med"/>
                      <a:tailEnd type="none" w="med" len="med"/>
                    </a:lnB>
                  </a:tcPr>
                </a:tc>
                <a:tc>
                  <a:txBody>
                    <a:bodyPr/>
                    <a:lstStyle/>
                    <a:p>
                      <a:pPr algn="ctr" fontAlgn="base"/>
                      <a:r>
                        <a:rPr lang="en-US" sz="1000" b="1" i="0" u="none" dirty="0">
                          <a:solidFill>
                            <a:srgbClr val="3D4543"/>
                          </a:solidFill>
                          <a:effectLst/>
                          <a:latin typeface="Arial"/>
                        </a:rPr>
                        <a:t>1%</a:t>
                      </a:r>
                      <a:r>
                        <a:rPr lang="en-US" sz="1000" b="0" i="0" u="none" dirty="0">
                          <a:solidFill>
                            <a:srgbClr val="3C4543"/>
                          </a:solidFill>
                          <a:effectLst/>
                          <a:latin typeface="Arial"/>
                        </a:rPr>
                        <a:t>​​</a:t>
                      </a:r>
                      <a:r>
                        <a:rPr lang="en-US" sz="1000" b="0" i="0" dirty="0">
                          <a:solidFill>
                            <a:srgbClr val="3C4543"/>
                          </a:solidFill>
                          <a:effectLst/>
                          <a:latin typeface="Arial"/>
                        </a:rPr>
                        <a:t>​</a:t>
                      </a:r>
                      <a:endParaRPr lang="en-US" b="0" i="0" dirty="0">
                        <a:solidFill>
                          <a:srgbClr val="3C4543"/>
                        </a:solidFill>
                        <a:effectLst/>
                      </a:endParaRPr>
                    </a:p>
                  </a:txBody>
                  <a:tcPr anchor="ctr" horzOverflow="overflow">
                    <a:lnL w="12148" cap="flat">
                      <a:solidFill>
                        <a:srgbClr val="000000"/>
                      </a:solidFill>
                      <a:prstDash val="solid"/>
                      <a:round/>
                      <a:headEnd type="none" w="med" len="med"/>
                      <a:tailEnd type="none" w="med" len="med"/>
                    </a:lnL>
                    <a:lnR w="6350" cap="flat">
                      <a:solidFill>
                        <a:srgbClr val="000000"/>
                      </a:solidFill>
                      <a:prstDash val="solid"/>
                      <a:round/>
                      <a:headEnd type="none" w="med" len="med"/>
                      <a:tailEnd type="none" w="med" len="med"/>
                    </a:lnR>
                    <a:lnT w="24308" cap="flat">
                      <a:solidFill>
                        <a:srgbClr val="000000"/>
                      </a:solidFill>
                      <a:prstDash val="solid"/>
                      <a:round/>
                      <a:headEnd type="none" w="med" len="med"/>
                      <a:tailEnd type="none" w="med" len="med"/>
                    </a:lnT>
                    <a:lnB w="6350" cap="flat">
                      <a:solidFill>
                        <a:srgbClr val="000000"/>
                      </a:solidFill>
                      <a:prstDash val="solid"/>
                      <a:round/>
                      <a:headEnd type="none" w="med" len="med"/>
                      <a:tailEnd type="none" w="med" len="med"/>
                    </a:lnB>
                  </a:tcPr>
                </a:tc>
                <a:tc>
                  <a:txBody>
                    <a:bodyPr/>
                    <a:lstStyle/>
                    <a:p>
                      <a:pPr algn="r" fontAlgn="base"/>
                      <a:r>
                        <a:rPr lang="en-US" sz="1000" b="0" i="0" u="none" dirty="0">
                          <a:solidFill>
                            <a:srgbClr val="000000"/>
                          </a:solidFill>
                          <a:effectLst/>
                          <a:latin typeface="Arial"/>
                        </a:rPr>
                        <a:t>No</a:t>
                      </a:r>
                      <a:r>
                        <a:rPr lang="en-US" sz="1000" b="0" i="0" u="none" dirty="0">
                          <a:solidFill>
                            <a:srgbClr val="3C4543"/>
                          </a:solidFill>
                          <a:effectLst/>
                          <a:latin typeface="Arial"/>
                        </a:rPr>
                        <a:t>​​</a:t>
                      </a:r>
                      <a:r>
                        <a:rPr lang="en-US" sz="1000" b="0" i="0" dirty="0">
                          <a:solidFill>
                            <a:srgbClr val="3C4543"/>
                          </a:solidFill>
                          <a:effectLst/>
                          <a:latin typeface="Arial"/>
                        </a:rPr>
                        <a:t>​</a:t>
                      </a:r>
                      <a:endParaRPr lang="en-US" b="0" i="0" dirty="0">
                        <a:solidFill>
                          <a:srgbClr val="3C4543"/>
                        </a:solidFill>
                        <a:effectLst/>
                      </a:endParaRPr>
                    </a:p>
                  </a:txBody>
                  <a:tcPr anchor="ctr" horzOverflow="overflow">
                    <a:lnL w="6350" cap="flat">
                      <a:solidFill>
                        <a:srgbClr val="000000"/>
                      </a:solidFill>
                      <a:prstDash val="solid"/>
                      <a:round/>
                      <a:headEnd type="none" w="med" len="med"/>
                      <a:tailEnd type="none" w="med" len="med"/>
                    </a:lnL>
                    <a:lnR w="12148" cap="flat">
                      <a:solidFill>
                        <a:srgbClr val="000000"/>
                      </a:solidFill>
                      <a:prstDash val="solid"/>
                      <a:round/>
                      <a:headEnd type="none" w="med" len="med"/>
                      <a:tailEnd type="none" w="med" len="med"/>
                    </a:lnR>
                    <a:lnT w="24308" cap="flat">
                      <a:solidFill>
                        <a:srgbClr val="000000"/>
                      </a:solidFill>
                      <a:prstDash val="solid"/>
                      <a:round/>
                      <a:headEnd type="none" w="med" len="med"/>
                      <a:tailEnd type="none" w="med" len="med"/>
                    </a:lnT>
                    <a:lnB w="6350" cap="flat">
                      <a:solidFill>
                        <a:srgbClr val="000000"/>
                      </a:solidFill>
                      <a:prstDash val="solid"/>
                      <a:round/>
                      <a:headEnd type="none" w="med" len="med"/>
                      <a:tailEnd type="none" w="med" len="med"/>
                    </a:lnB>
                  </a:tcPr>
                </a:tc>
                <a:tc>
                  <a:txBody>
                    <a:bodyPr/>
                    <a:lstStyle/>
                    <a:p>
                      <a:pPr algn="ctr" fontAlgn="base"/>
                      <a:r>
                        <a:rPr lang="en-US" sz="1000" b="1" i="0" u="none" dirty="0">
                          <a:solidFill>
                            <a:srgbClr val="3D4543"/>
                          </a:solidFill>
                          <a:effectLst/>
                          <a:latin typeface="Arial"/>
                        </a:rPr>
                        <a:t>95%</a:t>
                      </a:r>
                      <a:r>
                        <a:rPr lang="en-US" sz="1000" b="0" i="0" u="none" dirty="0">
                          <a:solidFill>
                            <a:srgbClr val="3C4543"/>
                          </a:solidFill>
                          <a:effectLst/>
                          <a:latin typeface="Arial"/>
                        </a:rPr>
                        <a:t>​​</a:t>
                      </a:r>
                      <a:r>
                        <a:rPr lang="en-US" sz="1000" b="0" i="0" dirty="0">
                          <a:solidFill>
                            <a:srgbClr val="3C4543"/>
                          </a:solidFill>
                          <a:effectLst/>
                          <a:latin typeface="Arial"/>
                        </a:rPr>
                        <a:t>​</a:t>
                      </a:r>
                      <a:endParaRPr lang="en-US" b="0" i="0" dirty="0">
                        <a:solidFill>
                          <a:srgbClr val="3C4543"/>
                        </a:solidFill>
                        <a:effectLst/>
                      </a:endParaRPr>
                    </a:p>
                  </a:txBody>
                  <a:tcPr anchor="ctr" horzOverflow="overflow">
                    <a:lnL w="12148" cap="flat">
                      <a:solidFill>
                        <a:srgbClr val="000000"/>
                      </a:solidFill>
                      <a:prstDash val="solid"/>
                      <a:round/>
                      <a:headEnd type="none" w="med" len="med"/>
                      <a:tailEnd type="none" w="med" len="med"/>
                    </a:lnL>
                    <a:lnR w="6350" cap="flat">
                      <a:solidFill>
                        <a:srgbClr val="000000"/>
                      </a:solidFill>
                      <a:prstDash val="solid"/>
                      <a:round/>
                      <a:headEnd type="none" w="med" len="med"/>
                      <a:tailEnd type="none" w="med" len="med"/>
                    </a:lnR>
                    <a:lnT w="24308" cap="flat">
                      <a:solidFill>
                        <a:srgbClr val="000000"/>
                      </a:solidFill>
                      <a:prstDash val="solid"/>
                      <a:round/>
                      <a:headEnd type="none" w="med" len="med"/>
                      <a:tailEnd type="none" w="med" len="med"/>
                    </a:lnT>
                    <a:lnB w="6350" cap="flat">
                      <a:solidFill>
                        <a:srgbClr val="000000"/>
                      </a:solidFill>
                      <a:prstDash val="solid"/>
                      <a:round/>
                      <a:headEnd type="none" w="med" len="med"/>
                      <a:tailEnd type="none" w="med" len="med"/>
                    </a:lnB>
                  </a:tcPr>
                </a:tc>
                <a:tc>
                  <a:txBody>
                    <a:bodyPr/>
                    <a:lstStyle/>
                    <a:p>
                      <a:pPr algn="r" fontAlgn="base"/>
                      <a:r>
                        <a:rPr lang="en-US" sz="1000" b="0" i="0" u="none" dirty="0">
                          <a:solidFill>
                            <a:srgbClr val="000000"/>
                          </a:solidFill>
                          <a:effectLst/>
                          <a:latin typeface="Arial"/>
                        </a:rPr>
                        <a:t>Not sure</a:t>
                      </a:r>
                      <a:r>
                        <a:rPr lang="en-US" sz="1000" b="0" i="0" u="none" dirty="0">
                          <a:solidFill>
                            <a:srgbClr val="3C4543"/>
                          </a:solidFill>
                          <a:effectLst/>
                          <a:latin typeface="Arial"/>
                        </a:rPr>
                        <a:t>​​</a:t>
                      </a:r>
                      <a:r>
                        <a:rPr lang="en-US" sz="1000" b="0" i="0" dirty="0">
                          <a:solidFill>
                            <a:srgbClr val="3C4543"/>
                          </a:solidFill>
                          <a:effectLst/>
                          <a:latin typeface="Arial"/>
                        </a:rPr>
                        <a:t>​</a:t>
                      </a:r>
                      <a:endParaRPr lang="en-US" b="0" i="0" dirty="0">
                        <a:solidFill>
                          <a:srgbClr val="3C4543"/>
                        </a:solidFill>
                        <a:effectLst/>
                      </a:endParaRPr>
                    </a:p>
                  </a:txBody>
                  <a:tcPr anchor="ctr" horzOverflow="overflow">
                    <a:lnL w="6350" cap="flat">
                      <a:solidFill>
                        <a:srgbClr val="000000"/>
                      </a:solidFill>
                      <a:prstDash val="solid"/>
                      <a:round/>
                      <a:headEnd type="none" w="med" len="med"/>
                      <a:tailEnd type="none" w="med" len="med"/>
                    </a:lnL>
                    <a:lnR w="12148" cap="flat">
                      <a:solidFill>
                        <a:srgbClr val="000000"/>
                      </a:solidFill>
                      <a:prstDash val="solid"/>
                      <a:round/>
                      <a:headEnd type="none" w="med" len="med"/>
                      <a:tailEnd type="none" w="med" len="med"/>
                    </a:lnR>
                    <a:lnT w="24308" cap="flat">
                      <a:solidFill>
                        <a:srgbClr val="000000"/>
                      </a:solidFill>
                      <a:prstDash val="solid"/>
                      <a:round/>
                      <a:headEnd type="none" w="med" len="med"/>
                      <a:tailEnd type="none" w="med" len="med"/>
                    </a:lnT>
                    <a:lnB w="6350" cap="flat">
                      <a:solidFill>
                        <a:srgbClr val="000000"/>
                      </a:solidFill>
                      <a:prstDash val="solid"/>
                      <a:round/>
                      <a:headEnd type="none" w="med" len="med"/>
                      <a:tailEnd type="none" w="med" len="med"/>
                    </a:lnB>
                  </a:tcPr>
                </a:tc>
                <a:tc>
                  <a:txBody>
                    <a:bodyPr/>
                    <a:lstStyle/>
                    <a:p>
                      <a:pPr algn="ctr" fontAlgn="base"/>
                      <a:r>
                        <a:rPr lang="en-US" sz="1000" b="1" i="0" u="none" dirty="0">
                          <a:solidFill>
                            <a:srgbClr val="3D4543"/>
                          </a:solidFill>
                          <a:effectLst/>
                          <a:latin typeface="Arial"/>
                        </a:rPr>
                        <a:t>1%</a:t>
                      </a:r>
                      <a:r>
                        <a:rPr lang="en-US" sz="1000" b="0" i="0" u="none" dirty="0">
                          <a:solidFill>
                            <a:srgbClr val="3C4543"/>
                          </a:solidFill>
                          <a:effectLst/>
                          <a:latin typeface="Arial"/>
                        </a:rPr>
                        <a:t>​​</a:t>
                      </a:r>
                      <a:r>
                        <a:rPr lang="en-US" sz="1000" b="0" i="0" dirty="0">
                          <a:solidFill>
                            <a:srgbClr val="3C4543"/>
                          </a:solidFill>
                          <a:effectLst/>
                          <a:latin typeface="Arial"/>
                        </a:rPr>
                        <a:t>​</a:t>
                      </a:r>
                      <a:endParaRPr lang="en-US" b="0" i="0" dirty="0">
                        <a:solidFill>
                          <a:srgbClr val="3C4543"/>
                        </a:solidFill>
                        <a:effectLst/>
                      </a:endParaRPr>
                    </a:p>
                  </a:txBody>
                  <a:tcPr anchor="ctr" horzOverflow="overflow">
                    <a:lnL w="12148" cap="flat">
                      <a:solidFill>
                        <a:srgbClr val="000000"/>
                      </a:solidFill>
                      <a:prstDash val="solid"/>
                      <a:round/>
                      <a:headEnd type="none" w="med" len="med"/>
                      <a:tailEnd type="none" w="med" len="med"/>
                    </a:lnL>
                    <a:lnR w="6350" cap="flat">
                      <a:solidFill>
                        <a:srgbClr val="000000"/>
                      </a:solidFill>
                      <a:prstDash val="solid"/>
                      <a:round/>
                      <a:headEnd type="none" w="med" len="med"/>
                      <a:tailEnd type="none" w="med" len="med"/>
                    </a:lnR>
                    <a:lnT w="24308" cap="flat">
                      <a:solidFill>
                        <a:srgbClr val="000000"/>
                      </a:solidFill>
                      <a:prstDash val="solid"/>
                      <a:round/>
                      <a:headEnd type="none" w="med" len="med"/>
                      <a:tailEnd type="none" w="med" len="med"/>
                    </a:lnT>
                    <a:lnB w="6350" cap="flat">
                      <a:solidFill>
                        <a:srgbClr val="000000"/>
                      </a:solidFill>
                      <a:prstDash val="solid"/>
                      <a:round/>
                      <a:headEnd type="none" w="med" len="med"/>
                      <a:tailEnd type="none" w="med" len="med"/>
                    </a:lnB>
                  </a:tcPr>
                </a:tc>
                <a:tc>
                  <a:txBody>
                    <a:bodyPr/>
                    <a:lstStyle/>
                    <a:p>
                      <a:pPr algn="r" fontAlgn="base"/>
                      <a:r>
                        <a:rPr lang="en-US" sz="1000" b="0" i="0" u="none" dirty="0">
                          <a:solidFill>
                            <a:srgbClr val="000000"/>
                          </a:solidFill>
                          <a:effectLst/>
                          <a:latin typeface="Arial"/>
                        </a:rPr>
                        <a:t>Prefer not to answer</a:t>
                      </a:r>
                      <a:r>
                        <a:rPr lang="en-US" sz="1000" b="0" i="0" u="none" dirty="0">
                          <a:solidFill>
                            <a:srgbClr val="3C4543"/>
                          </a:solidFill>
                          <a:effectLst/>
                          <a:latin typeface="Arial"/>
                        </a:rPr>
                        <a:t>​​</a:t>
                      </a:r>
                      <a:r>
                        <a:rPr lang="en-US" sz="1000" b="0" i="0" dirty="0">
                          <a:solidFill>
                            <a:srgbClr val="3C4543"/>
                          </a:solidFill>
                          <a:effectLst/>
                          <a:latin typeface="Arial"/>
                        </a:rPr>
                        <a:t>​</a:t>
                      </a:r>
                      <a:endParaRPr lang="en-US" b="0" i="0" dirty="0">
                        <a:solidFill>
                          <a:srgbClr val="3C4543"/>
                        </a:solidFill>
                        <a:effectLst/>
                      </a:endParaRPr>
                    </a:p>
                  </a:txBody>
                  <a:tcPr anchor="ctr" horzOverflow="overflow">
                    <a:lnL w="6350" cap="flat">
                      <a:solidFill>
                        <a:srgbClr val="000000"/>
                      </a:solidFill>
                      <a:prstDash val="solid"/>
                      <a:round/>
                      <a:headEnd type="none" w="med" len="med"/>
                      <a:tailEnd type="none" w="med" len="med"/>
                    </a:lnL>
                    <a:lnR w="12148" cap="flat">
                      <a:solidFill>
                        <a:srgbClr val="000000"/>
                      </a:solidFill>
                      <a:prstDash val="solid"/>
                      <a:round/>
                      <a:headEnd type="none" w="med" len="med"/>
                      <a:tailEnd type="none" w="med" len="med"/>
                    </a:lnR>
                    <a:lnT w="24308" cap="flat">
                      <a:solidFill>
                        <a:srgbClr val="000000"/>
                      </a:solidFill>
                      <a:prstDash val="solid"/>
                      <a:round/>
                      <a:headEnd type="none" w="med" len="med"/>
                      <a:tailEnd type="none" w="med" len="med"/>
                    </a:lnT>
                    <a:lnB w="6350" cap="flat">
                      <a:solidFill>
                        <a:srgbClr val="000000"/>
                      </a:solidFill>
                      <a:prstDash val="solid"/>
                      <a:round/>
                      <a:headEnd type="none" w="med" len="med"/>
                      <a:tailEnd type="none" w="med" len="med"/>
                    </a:lnB>
                  </a:tcPr>
                </a:tc>
                <a:tc>
                  <a:txBody>
                    <a:bodyPr/>
                    <a:lstStyle/>
                    <a:p>
                      <a:pPr algn="ctr" fontAlgn="base"/>
                      <a:r>
                        <a:rPr lang="en-US" sz="1000" b="1" i="0" u="none" dirty="0">
                          <a:solidFill>
                            <a:srgbClr val="3D4543"/>
                          </a:solidFill>
                          <a:effectLst/>
                          <a:latin typeface="Arial"/>
                        </a:rPr>
                        <a:t>2%</a:t>
                      </a:r>
                      <a:r>
                        <a:rPr lang="en-US" sz="1000" b="0" i="0" u="none" dirty="0">
                          <a:solidFill>
                            <a:srgbClr val="3C4543"/>
                          </a:solidFill>
                          <a:effectLst/>
                          <a:latin typeface="Arial"/>
                        </a:rPr>
                        <a:t>​​</a:t>
                      </a:r>
                      <a:r>
                        <a:rPr lang="en-US" sz="1000" b="0" i="0" dirty="0">
                          <a:solidFill>
                            <a:srgbClr val="3C4543"/>
                          </a:solidFill>
                          <a:effectLst/>
                          <a:latin typeface="Arial"/>
                        </a:rPr>
                        <a:t>​</a:t>
                      </a:r>
                      <a:endParaRPr lang="en-US" b="0" i="0" dirty="0">
                        <a:solidFill>
                          <a:srgbClr val="3C4543"/>
                        </a:solidFill>
                        <a:effectLst/>
                      </a:endParaRPr>
                    </a:p>
                  </a:txBody>
                  <a:tcPr anchor="ctr" horzOverflow="overflow">
                    <a:lnL w="12148" cap="flat">
                      <a:solidFill>
                        <a:srgbClr val="000000"/>
                      </a:solidFill>
                      <a:prstDash val="solid"/>
                      <a:round/>
                      <a:headEnd type="none" w="med" len="med"/>
                      <a:tailEnd type="none" w="med" len="med"/>
                    </a:lnL>
                    <a:lnR w="6350" cap="flat">
                      <a:solidFill>
                        <a:srgbClr val="000000"/>
                      </a:solidFill>
                      <a:prstDash val="solid"/>
                      <a:round/>
                      <a:headEnd type="none" w="med" len="med"/>
                      <a:tailEnd type="none" w="med" len="med"/>
                    </a:lnR>
                    <a:lnT w="24308" cap="flat">
                      <a:solidFill>
                        <a:srgbClr val="000000"/>
                      </a:solidFill>
                      <a:prstDash val="solid"/>
                      <a:round/>
                      <a:headEnd type="none" w="med" len="med"/>
                      <a:tailEnd type="none" w="med" len="med"/>
                    </a:lnT>
                    <a:lnB w="6350" cap="flat">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1"/>
          <p:cNvSpPr>
            <a:spLocks/>
          </p:cNvSpPr>
          <p:nvPr/>
        </p:nvSpPr>
        <p:spPr bwMode="auto">
          <a:xfrm>
            <a:off x="7232456" y="4614849"/>
            <a:ext cx="18313461" cy="646331"/>
          </a:xfrm>
          <a:prstGeom prst="rect">
            <a:avLst/>
          </a:prstGeom>
          <a:noFill/>
          <a:ln>
            <a:noFill/>
            <a:headEnd type="none"/>
            <a:tailEnd type="none"/>
          </a:ln>
          <a:effectLst/>
        </p:spPr>
        <p:txBody>
          <a:bodyPr wrap="square" lIns="91440" tIns="45720" rIns="91440" bIns="45720" numCol="1" anchor="ctr">
            <a:prstTxWarp prst="textNoShape">
              <a:avLst/>
            </a:prstTxWarp>
            <a:spAutoFit/>
          </a:bodyPr>
          <a:lstStyle>
            <a:lvl1pPr fontAlgn="base">
              <a:spcBef>
                <a:spcPct val="0"/>
              </a:spcBef>
              <a:spcAft>
                <a:spcPct val="0"/>
              </a:spcAft>
              <a:defRPr dirty="0">
                <a:solidFill>
                  <a:schemeClr val="tx1"/>
                </a:solidFill>
                <a:latin typeface="Arial"/>
              </a:defRPr>
            </a:lvl1pPr>
            <a:lvl2pPr marL="457200" fontAlgn="base">
              <a:spcBef>
                <a:spcPct val="0"/>
              </a:spcBef>
              <a:spcAft>
                <a:spcPct val="0"/>
              </a:spcAft>
              <a:defRPr dirty="0">
                <a:solidFill>
                  <a:schemeClr val="tx1"/>
                </a:solidFill>
                <a:latin typeface="Arial"/>
              </a:defRPr>
            </a:lvl2pPr>
            <a:lvl3pPr marL="914400" fontAlgn="base">
              <a:spcBef>
                <a:spcPct val="0"/>
              </a:spcBef>
              <a:spcAft>
                <a:spcPct val="0"/>
              </a:spcAft>
              <a:defRPr dirty="0">
                <a:solidFill>
                  <a:schemeClr val="tx1"/>
                </a:solidFill>
                <a:latin typeface="Arial"/>
              </a:defRPr>
            </a:lvl3pPr>
            <a:lvl4pPr marL="1371600" fontAlgn="base">
              <a:spcBef>
                <a:spcPct val="0"/>
              </a:spcBef>
              <a:spcAft>
                <a:spcPct val="0"/>
              </a:spcAft>
              <a:defRPr dirty="0">
                <a:solidFill>
                  <a:schemeClr val="tx1"/>
                </a:solidFill>
                <a:latin typeface="Arial"/>
              </a:defRPr>
            </a:lvl4pPr>
            <a:lvl5pPr marL="1828800" fontAlgn="base">
              <a:spcBef>
                <a:spcPct val="0"/>
              </a:spcBef>
              <a:spcAft>
                <a:spcPct val="0"/>
              </a:spcAft>
              <a:defRPr dirty="0">
                <a:solidFill>
                  <a:schemeClr val="tx1"/>
                </a:solidFill>
                <a:latin typeface="Arial"/>
              </a:defRPr>
            </a:lvl5pPr>
            <a:lvl6pPr marL="2286000" fontAlgn="base">
              <a:spcBef>
                <a:spcPct val="0"/>
              </a:spcBef>
              <a:spcAft>
                <a:spcPct val="0"/>
              </a:spcAft>
              <a:defRPr dirty="0">
                <a:solidFill>
                  <a:schemeClr val="tx1"/>
                </a:solidFill>
                <a:latin typeface="Arial"/>
              </a:defRPr>
            </a:lvl6pPr>
            <a:lvl7pPr marL="2743200" fontAlgn="base">
              <a:spcBef>
                <a:spcPct val="0"/>
              </a:spcBef>
              <a:spcAft>
                <a:spcPct val="0"/>
              </a:spcAft>
              <a:defRPr dirty="0">
                <a:solidFill>
                  <a:schemeClr val="tx1"/>
                </a:solidFill>
                <a:latin typeface="Arial"/>
              </a:defRPr>
            </a:lvl7pPr>
            <a:lvl8pPr marL="3200400" fontAlgn="base">
              <a:spcBef>
                <a:spcPct val="0"/>
              </a:spcBef>
              <a:spcAft>
                <a:spcPct val="0"/>
              </a:spcAft>
              <a:defRPr dirty="0">
                <a:solidFill>
                  <a:schemeClr val="tx1"/>
                </a:solidFill>
                <a:latin typeface="Arial"/>
              </a:defRPr>
            </a:lvl8pPr>
            <a:lvl9pPr marL="3657600" fontAlgn="base">
              <a:spcBef>
                <a:spcPct val="0"/>
              </a:spcBef>
              <a:spcAft>
                <a:spcPct val="0"/>
              </a:spcAft>
              <a:defRPr dirty="0">
                <a:solidFill>
                  <a:schemeClr val="tx1"/>
                </a:solidFill>
                <a:latin typeface="Arial"/>
              </a:defRPr>
            </a:lvl9pPr>
          </a:lstStyle>
          <a:p>
            <a:pPr marL="0" indent="0" algn="l" defTabSz="914400" rtl="0" fontAlgn="base">
              <a:lnSpc>
                <a:spcPct val="100000"/>
              </a:lnSpc>
              <a:spcBef>
                <a:spcPct val="0"/>
              </a:spcBef>
              <a:spcAft>
                <a:spcPct val="0"/>
              </a:spcAft>
              <a:buClrTx/>
              <a:buSzTx/>
              <a:buFontTx/>
              <a:buNone/>
              <a:tabLst/>
            </a:pPr>
            <a:r>
              <a:rPr lang="en-US" altLang="en-US" sz="1800" b="0" i="0" u="none" dirty="0">
                <a:ln>
                  <a:noFill/>
                </a:ln>
                <a:solidFill>
                  <a:srgbClr val="000000"/>
                </a:solidFill>
                <a:effectLst/>
                <a:latin typeface="Times New Roman"/>
                <a:cs typeface="Times New Roman"/>
              </a:rPr>
              <a:t> </a:t>
            </a:r>
            <a:endParaRPr lang="en-US" altLang="en-US" sz="1800" b="0" i="0" u="none" dirty="0">
              <a:ln>
                <a:noFill/>
              </a:ln>
              <a:solidFill>
                <a:schemeClr val="tx1"/>
              </a:solidFill>
              <a:effectLst/>
            </a:endParaRPr>
          </a:p>
          <a:p>
            <a:pPr marL="0" indent="0" algn="l" defTabSz="914400" rtl="0" fontAlgn="base">
              <a:lnSpc>
                <a:spcPct val="100000"/>
              </a:lnSpc>
              <a:spcBef>
                <a:spcPct val="0"/>
              </a:spcBef>
              <a:spcAft>
                <a:spcPct val="0"/>
              </a:spcAft>
              <a:buClrTx/>
              <a:buSzTx/>
              <a:buFontTx/>
              <a:buNone/>
              <a:tabLst/>
            </a:pPr>
            <a:endParaRPr lang="en-US" altLang="en-US" sz="1800" b="0" i="0" u="none" dirty="0">
              <a:ln>
                <a:noFill/>
              </a:ln>
              <a:solidFill>
                <a:schemeClr val="tx1"/>
              </a:solidFill>
              <a:effectLst/>
              <a:latin typeface="Arial"/>
            </a:endParaRPr>
          </a:p>
        </p:txBody>
      </p:sp>
      <p:graphicFrame>
        <p:nvGraphicFramePr>
          <p:cNvPr id="4" name="Google Shape;441;p21" descr="Race"/>
          <p:cNvGraphicFramePr/>
          <p:nvPr/>
        </p:nvGraphicFramePr>
        <p:xfrm>
          <a:off x="222754" y="1442844"/>
          <a:ext cx="6323012" cy="476540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a:spLocks noChangeArrowheads="1"/>
          </p:cNvSpPr>
          <p:nvPr/>
        </p:nvSpPr>
        <p:spPr bwMode="white">
          <a:xfrm>
            <a:off x="1920897" y="6039572"/>
            <a:ext cx="4549634" cy="369332"/>
          </a:xfrm>
          <a:prstGeom prst="rect">
            <a:avLst/>
          </a:prstGeom>
          <a:noFill/>
          <a:ln>
            <a:headEnd type="none"/>
            <a:tailEnd type="none"/>
          </a:ln>
        </p:spPr>
        <p:txBody>
          <a:bodyPr vertOverflow="overflow" horzOverflow="overflow" wrap="square" lIns="91440" tIns="45720" rIns="91440" bIns="45720" numCol="1" anchor="t">
            <a:prstTxWarp prst="textNoShape">
              <a:avLst/>
            </a:prstTxWarp>
            <a:spAutoFit/>
          </a:bodyPr>
          <a:lstStyle/>
          <a:p>
            <a:r>
              <a:rPr lang="en-US" sz="900" b="1" u="sng" dirty="0">
                <a:solidFill>
                  <a:schemeClr val="tx1"/>
                </a:solidFill>
                <a:latin typeface="Open Sans"/>
              </a:rPr>
              <a:t>Note:</a:t>
            </a:r>
            <a:r>
              <a:rPr lang="en-US" sz="900" dirty="0">
                <a:solidFill>
                  <a:schemeClr val="tx1"/>
                </a:solidFill>
                <a:latin typeface="Open Sans"/>
              </a:rPr>
              <a:t> Respondents could choose more than one option, so the percentages combined may exceed 100%.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ln>
            <a:headEnd type="none"/>
            <a:tailEnd type="none"/>
          </a:ln>
        </p:spPr>
        <p:txBody>
          <a:bodyPr wrap="square"/>
          <a:lstStyle/>
          <a:p>
            <a:r>
              <a:rPr lang="en-US" sz="4000" b="1" dirty="0">
                <a:solidFill>
                  <a:srgbClr val="FFFFFF"/>
                </a:solidFill>
                <a:latin typeface="Lato Black"/>
                <a:ea typeface="Lato Black"/>
                <a:cs typeface="Lato Black"/>
              </a:rPr>
              <a:t>Mental Well-Being for Students</a:t>
            </a:r>
            <a:br>
              <a:rPr lang="en-US" sz="4000" b="1" dirty="0">
                <a:solidFill>
                  <a:srgbClr val="CCCCCB">
                    <a:lumMod val="75000"/>
                  </a:srgbClr>
                </a:solidFill>
                <a:latin typeface="Lato Black"/>
                <a:ea typeface="Lato Black"/>
                <a:cs typeface="Lato Black"/>
              </a:rPr>
            </a:br>
            <a:endParaRPr lang="en-US" dirty="0"/>
          </a:p>
        </p:txBody>
      </p:sp>
      <p:sp>
        <p:nvSpPr>
          <p:cNvPr id="7" name="Text Placeholder 6"/>
          <p:cNvSpPr>
            <a:spLocks noGrp="1"/>
          </p:cNvSpPr>
          <p:nvPr>
            <p:ph type="body" idx="1"/>
          </p:nvPr>
        </p:nvSpPr>
        <p:spPr bwMode="white">
          <a:ln>
            <a:headEnd type="none"/>
            <a:tailEnd type="none"/>
          </a:ln>
        </p:spPr>
        <p:txBody>
          <a:bodyPr wrap="square"/>
          <a:lstStyle/>
          <a:p>
            <a:r>
              <a:rPr lang="en-US" sz="2400" i="1" dirty="0">
                <a:solidFill>
                  <a:srgbClr val="FFFFFF"/>
                </a:solidFill>
              </a:rPr>
              <a:t>Supplemental Information</a:t>
            </a:r>
          </a:p>
          <a:p>
            <a:endParaRPr lang="en-US"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bwMode="white">
          <a:ln>
            <a:headEnd type="none"/>
            <a:tailEnd type="none"/>
          </a:ln>
        </p:spPr>
        <p:txBody>
          <a:bodyPr wrap="square"/>
          <a:lstStyle/>
          <a:p>
            <a:pPr>
              <a:lnSpc>
                <a:spcPct val="150000"/>
              </a:lnSpc>
            </a:pPr>
            <a:r>
              <a:rPr lang="en-US" dirty="0"/>
              <a:t>The Prevention Framework, developed by Vector Solutions’ Campus Prevention Network, defines the elements of a comprehensive approach to prevention, and the ways in which those elements build to an effective prevention program.</a:t>
            </a:r>
          </a:p>
        </p:txBody>
      </p:sp>
      <p:sp>
        <p:nvSpPr>
          <p:cNvPr id="4" name="Slide Number Placeholder 3"/>
          <p:cNvSpPr>
            <a:spLocks noGrp="1"/>
          </p:cNvSpPr>
          <p:nvPr>
            <p:ph type="sldNum" sz="quarter" idx="12"/>
          </p:nvPr>
        </p:nvSpPr>
        <p:spPr bwMode="white">
          <a:ln>
            <a:headEnd type="none"/>
            <a:tailEnd type="none"/>
          </a:ln>
        </p:spPr>
        <p:txBody>
          <a:bodyPr wrap="square"/>
          <a:lstStyle/>
          <a:p>
            <a:fld id="{4737D6AF-2FA5-476A-AF60-7A8CDF2E2DFB}" type="slidenum">
              <a:rPr lang="en-US" dirty="0"/>
              <a:t>23</a:t>
            </a:fld>
            <a:endParaRPr lang="en-US" dirty="0"/>
          </a:p>
        </p:txBody>
      </p:sp>
      <p:sp>
        <p:nvSpPr>
          <p:cNvPr id="5" name="Title 4"/>
          <p:cNvSpPr>
            <a:spLocks noGrp="1"/>
          </p:cNvSpPr>
          <p:nvPr>
            <p:ph type="title"/>
          </p:nvPr>
        </p:nvSpPr>
        <p:spPr bwMode="white">
          <a:ln>
            <a:headEnd type="none"/>
            <a:tailEnd type="none"/>
          </a:ln>
        </p:spPr>
        <p:txBody>
          <a:bodyPr wrap="square"/>
          <a:lstStyle/>
          <a:p>
            <a:r>
              <a:rPr lang="en-US" b="1" dirty="0"/>
              <a:t>The Prevention Framework</a:t>
            </a:r>
          </a:p>
        </p:txBody>
      </p:sp>
      <p:graphicFrame>
        <p:nvGraphicFramePr>
          <p:cNvPr id="7" name="Diagram 6"/>
          <p:cNvGraphicFramePr/>
          <p:nvPr/>
        </p:nvGraphicFramePr>
        <p:xfrm>
          <a:off x="5236881" y="685800"/>
          <a:ext cx="6246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a:spLocks/>
          </p:cNvSpPr>
          <p:nvPr/>
        </p:nvSpPr>
        <p:spPr bwMode="white">
          <a:xfrm>
            <a:off x="6908562" y="5408352"/>
            <a:ext cx="2903440" cy="4971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ctr">
              <a:lnSpc>
                <a:spcPct val="130000"/>
              </a:lnSpc>
              <a:spcBef>
                <a:spcPts val="300"/>
              </a:spcBef>
            </a:pPr>
            <a:r>
              <a:rPr lang="en-US" sz="1000" dirty="0">
                <a:solidFill>
                  <a:schemeClr val="bg1"/>
                </a:solidFill>
                <a:latin typeface="Lato"/>
              </a:rPr>
              <a:t>System-wide buy-in, visible commitment, and investment in effective prevention initiatives</a:t>
            </a:r>
          </a:p>
        </p:txBody>
      </p:sp>
      <p:sp>
        <p:nvSpPr>
          <p:cNvPr id="16" name="Rectangle 15"/>
          <p:cNvSpPr>
            <a:spLocks/>
          </p:cNvSpPr>
          <p:nvPr/>
        </p:nvSpPr>
        <p:spPr bwMode="white">
          <a:xfrm>
            <a:off x="7290963" y="4002710"/>
            <a:ext cx="2138637" cy="4971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ctr">
              <a:lnSpc>
                <a:spcPct val="130000"/>
              </a:lnSpc>
              <a:spcBef>
                <a:spcPts val="300"/>
              </a:spcBef>
            </a:pPr>
            <a:r>
              <a:rPr lang="en-US" sz="1000" dirty="0">
                <a:solidFill>
                  <a:schemeClr val="bg1"/>
                </a:solidFill>
                <a:latin typeface="Lato"/>
              </a:rPr>
              <a:t>Using goal setting, strategic planning, and data analysis to inform and evaluate prevention work</a:t>
            </a:r>
          </a:p>
        </p:txBody>
      </p:sp>
      <p:sp>
        <p:nvSpPr>
          <p:cNvPr id="17" name="Rectangle 16"/>
          <p:cNvSpPr>
            <a:spLocks/>
          </p:cNvSpPr>
          <p:nvPr/>
        </p:nvSpPr>
        <p:spPr bwMode="white">
          <a:xfrm>
            <a:off x="7159252" y="2638012"/>
            <a:ext cx="2402058" cy="4971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ctr">
              <a:lnSpc>
                <a:spcPct val="130000"/>
              </a:lnSpc>
              <a:spcBef>
                <a:spcPts val="300"/>
              </a:spcBef>
            </a:pPr>
            <a:r>
              <a:rPr lang="en-US" sz="1000" dirty="0">
                <a:solidFill>
                  <a:schemeClr val="bg1"/>
                </a:solidFill>
                <a:latin typeface="Lato"/>
              </a:rPr>
              <a:t>The values and expectations of the organization, and the-system of accountability to uphold and enforce them</a:t>
            </a:r>
          </a:p>
        </p:txBody>
      </p:sp>
      <p:sp>
        <p:nvSpPr>
          <p:cNvPr id="18" name="Rectangle 17"/>
          <p:cNvSpPr>
            <a:spLocks/>
          </p:cNvSpPr>
          <p:nvPr/>
        </p:nvSpPr>
        <p:spPr bwMode="white">
          <a:xfrm>
            <a:off x="7159252" y="1090094"/>
            <a:ext cx="2447096" cy="856672"/>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gn="ctr">
              <a:lnSpc>
                <a:spcPct val="130000"/>
              </a:lnSpc>
              <a:spcBef>
                <a:spcPts val="600"/>
              </a:spcBef>
            </a:pPr>
            <a:r>
              <a:rPr lang="en-US" sz="1200" b="1" dirty="0">
                <a:solidFill>
                  <a:schemeClr val="tx1">
                    <a:lumMod val="75000"/>
                  </a:schemeClr>
                </a:solidFill>
                <a:latin typeface="Lato"/>
              </a:rPr>
              <a:t>Programming</a:t>
            </a:r>
          </a:p>
          <a:p>
            <a:pPr algn="ctr">
              <a:lnSpc>
                <a:spcPct val="130000"/>
              </a:lnSpc>
              <a:spcBef>
                <a:spcPts val="300"/>
              </a:spcBef>
            </a:pPr>
            <a:r>
              <a:rPr lang="en-US" sz="1000" dirty="0">
                <a:solidFill>
                  <a:schemeClr val="tx1">
                    <a:lumMod val="75000"/>
                  </a:schemeClr>
                </a:solidFill>
                <a:latin typeface="Lato"/>
              </a:rPr>
              <a:t>Prevention training, programs and communication strategies that maximize engagement and drive impact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a:xfrm>
            <a:off x="685800" y="648686"/>
            <a:ext cx="5800720" cy="638832"/>
          </a:xfrm>
          <a:ln>
            <a:headEnd type="none"/>
            <a:tailEnd type="none"/>
          </a:ln>
        </p:spPr>
        <p:txBody>
          <a:bodyPr wrap="square"/>
          <a:lstStyle/>
          <a:p>
            <a:r>
              <a:rPr lang="en-US" dirty="0"/>
              <a:t>About Mental Well-Being for Students</a:t>
            </a:r>
            <a:br>
              <a:rPr lang="en-US" dirty="0"/>
            </a:br>
            <a:endParaRPr lang="th-TH" dirty="0"/>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24</a:t>
            </a:fld>
            <a:endParaRPr lang="en-US" dirty="0"/>
          </a:p>
        </p:txBody>
      </p:sp>
      <p:cxnSp>
        <p:nvCxnSpPr>
          <p:cNvPr id="15" name="Straight Connector 14"/>
          <p:cNvCxnSpPr/>
          <p:nvPr/>
        </p:nvCxnSpPr>
        <p:spPr bwMode="white">
          <a:xfrm>
            <a:off x="6699975" y="0"/>
            <a:ext cx="0" cy="6172198"/>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Rectangle 15"/>
          <p:cNvSpPr>
            <a:spLocks/>
          </p:cNvSpPr>
          <p:nvPr/>
        </p:nvSpPr>
        <p:spPr bwMode="white">
          <a:xfrm>
            <a:off x="685801" y="1600200"/>
            <a:ext cx="2941114" cy="596506"/>
          </a:xfrm>
          <a:prstGeom prst="rect">
            <a:avLst/>
          </a:prstGeom>
          <a:solidFill>
            <a:schemeClr val="accent3"/>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none" lIns="137160" tIns="182880" rIns="182880" bIns="182880" anchor="ctr"/>
          <a:lstStyle/>
          <a:p>
            <a:pPr algn="ctr"/>
            <a:r>
              <a:rPr lang="en-US" sz="1200" b="1" dirty="0">
                <a:solidFill>
                  <a:schemeClr val="bg1"/>
                </a:solidFill>
                <a:latin typeface="Open Sans"/>
                <a:ea typeface="Open Sans"/>
                <a:cs typeface="Open Sans"/>
              </a:rPr>
              <a:t>The Benefits of Working </a:t>
            </a:r>
          </a:p>
          <a:p>
            <a:pPr algn="ctr"/>
            <a:r>
              <a:rPr lang="en-US" sz="1200" b="1" dirty="0">
                <a:solidFill>
                  <a:schemeClr val="bg1"/>
                </a:solidFill>
                <a:latin typeface="Open Sans"/>
                <a:ea typeface="Open Sans"/>
                <a:cs typeface="Open Sans"/>
              </a:rPr>
              <a:t>with Vector Solutions</a:t>
            </a:r>
          </a:p>
        </p:txBody>
      </p:sp>
      <p:sp>
        <p:nvSpPr>
          <p:cNvPr id="17" name="Rectangle 16"/>
          <p:cNvSpPr>
            <a:spLocks/>
          </p:cNvSpPr>
          <p:nvPr/>
        </p:nvSpPr>
        <p:spPr bwMode="white">
          <a:xfrm>
            <a:off x="3692888" y="1600200"/>
            <a:ext cx="2941114" cy="596506"/>
          </a:xfrm>
          <a:prstGeom prst="rect">
            <a:avLst/>
          </a:prstGeom>
          <a:solidFill>
            <a:schemeClr val="accent2"/>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none" lIns="137160" tIns="182880" rIns="182880" bIns="182880" anchor="ctr"/>
          <a:lstStyle/>
          <a:p>
            <a:pPr algn="ctr"/>
            <a:r>
              <a:rPr lang="en-US" sz="1200" b="1" dirty="0">
                <a:solidFill>
                  <a:schemeClr val="bg1"/>
                </a:solidFill>
                <a:latin typeface="Open Sans"/>
                <a:ea typeface="Open Sans"/>
                <a:cs typeface="Open Sans"/>
              </a:rPr>
              <a:t>Mental Well-Being for Students Course</a:t>
            </a:r>
          </a:p>
          <a:p>
            <a:pPr algn="ctr"/>
            <a:r>
              <a:rPr lang="en-US" sz="1200" b="1" dirty="0">
                <a:solidFill>
                  <a:schemeClr val="bg1"/>
                </a:solidFill>
                <a:latin typeface="Open Sans"/>
                <a:ea typeface="Open Sans"/>
                <a:cs typeface="Open Sans"/>
              </a:rPr>
              <a:t>Objectives</a:t>
            </a:r>
          </a:p>
        </p:txBody>
      </p:sp>
      <p:sp>
        <p:nvSpPr>
          <p:cNvPr id="20" name="Rectangle 19"/>
          <p:cNvSpPr>
            <a:spLocks/>
          </p:cNvSpPr>
          <p:nvPr/>
        </p:nvSpPr>
        <p:spPr bwMode="white">
          <a:xfrm>
            <a:off x="685801" y="2253650"/>
            <a:ext cx="2941114"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Lato"/>
              </a:rPr>
              <a:t>Proven Efficacy</a:t>
            </a:r>
          </a:p>
          <a:p>
            <a:pPr>
              <a:lnSpc>
                <a:spcPct val="130000"/>
              </a:lnSpc>
              <a:spcAft>
                <a:spcPts val="300"/>
              </a:spcAft>
            </a:pPr>
            <a:r>
              <a:rPr lang="en-US" sz="800" dirty="0">
                <a:solidFill>
                  <a:schemeClr val="tx1"/>
                </a:solidFill>
                <a:latin typeface="Lato"/>
              </a:rPr>
              <a:t>Nine independent studies have been published demonstrating the efficacy of Vector Solutions’  online programs. Our approach improves knowledge, attitudes, and behaviors.</a:t>
            </a:r>
          </a:p>
        </p:txBody>
      </p:sp>
      <p:sp>
        <p:nvSpPr>
          <p:cNvPr id="22" name="Rectangle 21"/>
          <p:cNvSpPr>
            <a:spLocks/>
          </p:cNvSpPr>
          <p:nvPr/>
        </p:nvSpPr>
        <p:spPr bwMode="white">
          <a:xfrm>
            <a:off x="685801" y="3187436"/>
            <a:ext cx="2941114"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Lato"/>
              </a:rPr>
              <a:t>True Expertise</a:t>
            </a:r>
          </a:p>
          <a:p>
            <a:pPr>
              <a:lnSpc>
                <a:spcPct val="130000"/>
              </a:lnSpc>
              <a:spcAft>
                <a:spcPts val="300"/>
              </a:spcAft>
            </a:pPr>
            <a:r>
              <a:rPr lang="en-US" sz="800" dirty="0">
                <a:solidFill>
                  <a:schemeClr val="tx1"/>
                </a:solidFill>
                <a:latin typeface="Lato"/>
              </a:rPr>
              <a:t>Our team includes public health professionals, administrators from student affairs, campus prevention offices, legal experts, and more. Extend your team by partnering with ours.</a:t>
            </a:r>
          </a:p>
        </p:txBody>
      </p:sp>
      <p:sp>
        <p:nvSpPr>
          <p:cNvPr id="23" name="Rectangle 22"/>
          <p:cNvSpPr>
            <a:spLocks/>
          </p:cNvSpPr>
          <p:nvPr/>
        </p:nvSpPr>
        <p:spPr bwMode="white">
          <a:xfrm>
            <a:off x="685801" y="4121222"/>
            <a:ext cx="2941114"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Lato"/>
              </a:rPr>
              <a:t>Beyond Compliance</a:t>
            </a:r>
          </a:p>
          <a:p>
            <a:pPr>
              <a:lnSpc>
                <a:spcPct val="130000"/>
              </a:lnSpc>
              <a:spcAft>
                <a:spcPts val="300"/>
              </a:spcAft>
            </a:pPr>
            <a:r>
              <a:rPr lang="en-US" sz="800" dirty="0">
                <a:solidFill>
                  <a:schemeClr val="tx1"/>
                </a:solidFill>
                <a:latin typeface="Lato"/>
              </a:rPr>
              <a:t>Our online programs are built by prevention and compliance experts to meet and exceed requirements from Title IX, Clery Act, and EDGAR part 86.</a:t>
            </a:r>
          </a:p>
        </p:txBody>
      </p:sp>
      <p:sp>
        <p:nvSpPr>
          <p:cNvPr id="24" name="Rectangle 23"/>
          <p:cNvSpPr>
            <a:spLocks/>
          </p:cNvSpPr>
          <p:nvPr/>
        </p:nvSpPr>
        <p:spPr bwMode="white">
          <a:xfrm>
            <a:off x="685801" y="5055009"/>
            <a:ext cx="2941114"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Lato"/>
              </a:rPr>
              <a:t>Data Driven</a:t>
            </a:r>
          </a:p>
          <a:p>
            <a:pPr>
              <a:lnSpc>
                <a:spcPct val="130000"/>
              </a:lnSpc>
              <a:spcAft>
                <a:spcPts val="300"/>
              </a:spcAft>
            </a:pPr>
            <a:r>
              <a:rPr lang="en-US" sz="800" dirty="0">
                <a:solidFill>
                  <a:schemeClr val="tx1"/>
                </a:solidFill>
                <a:latin typeface="Lato"/>
              </a:rPr>
              <a:t>Our data and analytics provide real-time access to attitudinal and behavioral data from your unique populations, and national benchmarks to assess needs and strengths.</a:t>
            </a:r>
          </a:p>
        </p:txBody>
      </p:sp>
      <p:sp>
        <p:nvSpPr>
          <p:cNvPr id="25" name="Rectangle 24"/>
          <p:cNvSpPr>
            <a:spLocks/>
          </p:cNvSpPr>
          <p:nvPr/>
        </p:nvSpPr>
        <p:spPr bwMode="white">
          <a:xfrm>
            <a:off x="3692888" y="2253649"/>
            <a:ext cx="2941114" cy="72027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Lato"/>
              </a:rPr>
              <a:t>Reduce the stigma </a:t>
            </a:r>
          </a:p>
          <a:p>
            <a:pPr>
              <a:lnSpc>
                <a:spcPct val="130000"/>
              </a:lnSpc>
              <a:spcAft>
                <a:spcPts val="300"/>
              </a:spcAft>
            </a:pPr>
            <a:r>
              <a:rPr lang="en-US" sz="800" dirty="0">
                <a:solidFill>
                  <a:schemeClr val="tx1"/>
                </a:solidFill>
                <a:latin typeface="Lato"/>
              </a:rPr>
              <a:t>surrounding mental health and promote conversations about well-being</a:t>
            </a:r>
          </a:p>
        </p:txBody>
      </p:sp>
      <p:sp>
        <p:nvSpPr>
          <p:cNvPr id="26" name="Rectangle 25"/>
          <p:cNvSpPr>
            <a:spLocks/>
          </p:cNvSpPr>
          <p:nvPr/>
        </p:nvSpPr>
        <p:spPr bwMode="white">
          <a:xfrm>
            <a:off x="3692888" y="3051298"/>
            <a:ext cx="2941114" cy="876842"/>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Lato"/>
              </a:rPr>
              <a:t>Introduce strategies </a:t>
            </a:r>
          </a:p>
          <a:p>
            <a:pPr>
              <a:lnSpc>
                <a:spcPct val="130000"/>
              </a:lnSpc>
              <a:spcAft>
                <a:spcPts val="300"/>
              </a:spcAft>
            </a:pPr>
            <a:r>
              <a:rPr lang="en-US" sz="800" dirty="0">
                <a:solidFill>
                  <a:schemeClr val="tx1"/>
                </a:solidFill>
                <a:latin typeface="Lato"/>
              </a:rPr>
              <a:t>for approaching challenges, including self-management, self-advocacy, and building a support system</a:t>
            </a:r>
          </a:p>
        </p:txBody>
      </p:sp>
      <p:sp>
        <p:nvSpPr>
          <p:cNvPr id="27" name="Rectangle 26"/>
          <p:cNvSpPr>
            <a:spLocks/>
          </p:cNvSpPr>
          <p:nvPr/>
        </p:nvSpPr>
        <p:spPr bwMode="white">
          <a:xfrm>
            <a:off x="3692888" y="4005519"/>
            <a:ext cx="2941114" cy="1049490"/>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Lato"/>
              </a:rPr>
              <a:t>Empower learners </a:t>
            </a:r>
          </a:p>
          <a:p>
            <a:pPr>
              <a:lnSpc>
                <a:spcPct val="130000"/>
              </a:lnSpc>
              <a:spcAft>
                <a:spcPts val="300"/>
              </a:spcAft>
            </a:pPr>
            <a:r>
              <a:rPr lang="en-US" sz="800" dirty="0">
                <a:solidFill>
                  <a:schemeClr val="tx1"/>
                </a:solidFill>
                <a:latin typeface="Lato"/>
              </a:rPr>
              <a:t>to support peers in crisis situations</a:t>
            </a:r>
          </a:p>
        </p:txBody>
      </p:sp>
      <p:sp>
        <p:nvSpPr>
          <p:cNvPr id="28" name="Rectangle 27"/>
          <p:cNvSpPr>
            <a:spLocks/>
          </p:cNvSpPr>
          <p:nvPr/>
        </p:nvSpPr>
        <p:spPr bwMode="white">
          <a:xfrm>
            <a:off x="3692888" y="5148256"/>
            <a:ext cx="2941114" cy="783595"/>
          </a:xfrm>
          <a:prstGeom prst="rect">
            <a:avLst/>
          </a:prstGeom>
          <a:solidFill>
            <a:schemeClr val="bg1">
              <a:lumMod val="95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37160" tIns="0" rIns="91440" bIns="0" anchor="ctr"/>
          <a:lstStyle/>
          <a:p>
            <a:pPr>
              <a:lnSpc>
                <a:spcPct val="130000"/>
              </a:lnSpc>
              <a:spcAft>
                <a:spcPts val="300"/>
              </a:spcAft>
            </a:pPr>
            <a:r>
              <a:rPr lang="en-US" sz="1000" b="1" dirty="0">
                <a:solidFill>
                  <a:schemeClr val="tx1"/>
                </a:solidFill>
                <a:latin typeface="Lato"/>
              </a:rPr>
              <a:t>Connect learners </a:t>
            </a:r>
          </a:p>
          <a:p>
            <a:pPr>
              <a:lnSpc>
                <a:spcPct val="130000"/>
              </a:lnSpc>
              <a:spcAft>
                <a:spcPts val="300"/>
              </a:spcAft>
            </a:pPr>
            <a:r>
              <a:rPr lang="en-US" sz="800" dirty="0">
                <a:solidFill>
                  <a:schemeClr val="tx1"/>
                </a:solidFill>
                <a:latin typeface="Lato"/>
              </a:rPr>
              <a:t>with campus-based support and local resources</a:t>
            </a:r>
          </a:p>
        </p:txBody>
      </p:sp>
      <p:pic>
        <p:nvPicPr>
          <p:cNvPr id="33" name="Picture 32"/>
          <p:cNvPicPr>
            <a:picLocks noChangeAspect="1"/>
          </p:cNvPicPr>
          <p:nvPr/>
        </p:nvPicPr>
        <p:blipFill>
          <a:blip r:embed="rId2">
            <a:lum/>
          </a:blip>
          <a:srcRect/>
          <a:stretch>
            <a:fillRect/>
          </a:stretch>
        </p:blipFill>
        <p:spPr bwMode="white">
          <a:xfrm>
            <a:off x="7688876" y="578009"/>
            <a:ext cx="4036372" cy="3027280"/>
          </a:xfrm>
          <a:prstGeom prst="rect">
            <a:avLst/>
          </a:prstGeom>
          <a:ln>
            <a:headEnd type="none"/>
            <a:tailEnd type="none"/>
          </a:ln>
        </p:spPr>
      </p:pic>
      <p:pic>
        <p:nvPicPr>
          <p:cNvPr id="34" name="Picture 33"/>
          <p:cNvPicPr>
            <a:picLocks noChangeAspect="1"/>
          </p:cNvPicPr>
          <p:nvPr/>
        </p:nvPicPr>
        <p:blipFill>
          <a:blip r:embed="rId3">
            <a:lum/>
          </a:blip>
          <a:srcRect/>
          <a:stretch>
            <a:fillRect/>
          </a:stretch>
        </p:blipFill>
        <p:spPr bwMode="white">
          <a:xfrm>
            <a:off x="8152114" y="963358"/>
            <a:ext cx="3006907" cy="1804664"/>
          </a:xfrm>
          <a:prstGeom prst="rect">
            <a:avLst/>
          </a:prstGeom>
          <a:ln>
            <a:headEnd type="none"/>
            <a:tailEnd type="none"/>
          </a:ln>
        </p:spPr>
      </p:pic>
      <p:pic>
        <p:nvPicPr>
          <p:cNvPr id="35" name="Picture 34"/>
          <p:cNvPicPr>
            <a:picLocks noChangeAspect="1"/>
          </p:cNvPicPr>
          <p:nvPr/>
        </p:nvPicPr>
        <p:blipFill>
          <a:blip r:embed="rId2">
            <a:lum/>
          </a:blip>
          <a:srcRect/>
          <a:stretch>
            <a:fillRect/>
          </a:stretch>
        </p:blipFill>
        <p:spPr bwMode="white">
          <a:xfrm>
            <a:off x="7187627" y="3426751"/>
            <a:ext cx="4156646" cy="3117485"/>
          </a:xfrm>
          <a:prstGeom prst="rect">
            <a:avLst/>
          </a:prstGeom>
          <a:ln>
            <a:headEnd type="none"/>
            <a:tailEnd type="none"/>
          </a:ln>
        </p:spPr>
      </p:pic>
      <p:pic>
        <p:nvPicPr>
          <p:cNvPr id="36" name="Picture 35"/>
          <p:cNvPicPr>
            <a:picLocks noChangeAspect="1"/>
          </p:cNvPicPr>
          <p:nvPr/>
        </p:nvPicPr>
        <p:blipFill>
          <a:blip r:embed="rId4">
            <a:lum/>
          </a:blip>
          <a:srcRect/>
          <a:stretch>
            <a:fillRect/>
          </a:stretch>
        </p:blipFill>
        <p:spPr bwMode="white">
          <a:xfrm>
            <a:off x="7688876" y="3741972"/>
            <a:ext cx="3169624" cy="1874792"/>
          </a:xfrm>
          <a:prstGeom prst="rect">
            <a:avLst/>
          </a:prstGeom>
          <a:ln>
            <a:headEnd type="none"/>
            <a:tailEnd type="none"/>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bwMode="white">
          <a:ln>
            <a:headEnd type="none"/>
            <a:tailEnd type="none"/>
          </a:ln>
        </p:spPr>
        <p:txBody>
          <a:bodyPr wrap="square"/>
          <a:lstStyle/>
          <a:p>
            <a:r>
              <a:rPr lang="en-US" b="1" dirty="0"/>
              <a:t>Table of Contents</a:t>
            </a:r>
          </a:p>
        </p:txBody>
      </p:sp>
      <p:graphicFrame>
        <p:nvGraphicFramePr>
          <p:cNvPr id="6" name="Content Placeholder 5"/>
          <p:cNvGraphicFramePr/>
          <p:nvPr/>
        </p:nvGraphicFramePr>
        <p:xfrm>
          <a:off x="4978400" y="502920"/>
          <a:ext cx="6527802" cy="5413548"/>
        </p:xfrm>
        <a:graphic>
          <a:graphicData uri="http://schemas.openxmlformats.org/drawingml/2006/table">
            <a:tbl>
              <a:tblPr>
                <a:tableStyleId>{5940675A-B579-460E-94D1-54222C63F5DA}</a:tableStyleId>
              </a:tblPr>
              <a:tblGrid>
                <a:gridCol w="5150182">
                  <a:extLst>
                    <a:ext uri="{9D8B030D-6E8A-4147-A177-3AD203B41FA5}">
                      <a16:colId xmlns:a16="http://schemas.microsoft.com/office/drawing/2014/main" val="20000"/>
                    </a:ext>
                  </a:extLst>
                </a:gridCol>
                <a:gridCol w="1377620">
                  <a:extLst>
                    <a:ext uri="{9D8B030D-6E8A-4147-A177-3AD203B41FA5}">
                      <a16:colId xmlns:a16="http://schemas.microsoft.com/office/drawing/2014/main" val="20001"/>
                    </a:ext>
                  </a:extLst>
                </a:gridCol>
              </a:tblGrid>
              <a:tr h="318444">
                <a:tc>
                  <a:txBody>
                    <a:bodyPr/>
                    <a:lstStyle/>
                    <a:p>
                      <a:pPr marL="0" algn="l" defTabSz="914400" rtl="0"/>
                      <a:r>
                        <a:rPr lang="en-US" sz="1100" b="1" i="0" kern="1200" dirty="0">
                          <a:solidFill>
                            <a:schemeClr val="tx1"/>
                          </a:solidFill>
                          <a:latin typeface="Open Sans"/>
                          <a:ea typeface="Open Sans"/>
                          <a:cs typeface="Open Sans"/>
                        </a:rPr>
                        <a:t>How to Use This Report</a:t>
                      </a:r>
                    </a:p>
                  </a:txBody>
                  <a:tcPr horzOverflow="overflow">
                    <a:lnL w="12700">
                      <a:noFill/>
                      <a:headEnd type="none"/>
                      <a:tailEnd type="none"/>
                    </a:lnL>
                    <a:lnR w="12700">
                      <a:noFill/>
                      <a:headEnd type="none"/>
                      <a:tailEnd type="none"/>
                    </a:lnR>
                    <a:lnT w="12700">
                      <a:noFill/>
                      <a:headEnd type="none"/>
                      <a:tailEnd type="none"/>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4</a:t>
                      </a:r>
                    </a:p>
                  </a:txBody>
                  <a:tcPr anchor="ctr" horzOverflow="overflow">
                    <a:lnL w="12700">
                      <a:noFill/>
                      <a:headEnd type="none"/>
                      <a:tailEnd type="none"/>
                    </a:lnL>
                    <a:lnR w="12700">
                      <a:noFill/>
                      <a:headEnd type="none"/>
                      <a:tailEnd type="none"/>
                    </a:lnR>
                    <a:lnT w="12700">
                      <a:noFill/>
                      <a:headEnd type="none"/>
                      <a:tailEnd type="none"/>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0"/>
                  </a:ext>
                </a:extLst>
              </a:tr>
              <a:tr h="318444">
                <a:tc>
                  <a:txBody>
                    <a:bodyPr/>
                    <a:lstStyle/>
                    <a:p>
                      <a:pPr marL="0" algn="l" defTabSz="914400" rtl="0"/>
                      <a:r>
                        <a:rPr lang="en-US" sz="1100" b="1" i="0" kern="1200" dirty="0">
                          <a:solidFill>
                            <a:schemeClr val="tx1"/>
                          </a:solidFill>
                          <a:latin typeface="Open Sans"/>
                          <a:ea typeface="Open Sans"/>
                          <a:cs typeface="Open Sans"/>
                        </a:rPr>
                        <a:t>Executive Summary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1"/>
                  </a:ext>
                </a:extLst>
              </a:tr>
              <a:tr h="318444">
                <a:tc>
                  <a:txBody>
                    <a:bodyPr/>
                    <a:lstStyle/>
                    <a:p>
                      <a:pPr marL="0" algn="l" defTabSz="914400" rtl="0"/>
                      <a:r>
                        <a:rPr lang="en-US" sz="1100" b="1" i="0" kern="1200" dirty="0">
                          <a:solidFill>
                            <a:schemeClr val="tx1"/>
                          </a:solidFill>
                          <a:latin typeface="Open Sans"/>
                          <a:ea typeface="Open Sans"/>
                          <a:cs typeface="Open Sans"/>
                        </a:rPr>
                        <a:t>Impact Snapshot</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2"/>
                  </a:ext>
                </a:extLst>
              </a:tr>
              <a:tr h="318444">
                <a:tc>
                  <a:txBody>
                    <a:bodyPr/>
                    <a:lstStyle/>
                    <a:p>
                      <a:pPr marL="0" algn="l" rtl="0"/>
                      <a:r>
                        <a:rPr lang="en-US" sz="1100" b="1" i="0" kern="1200" dirty="0">
                          <a:solidFill>
                            <a:schemeClr val="tx1"/>
                          </a:solidFill>
                          <a:latin typeface="Open Sans"/>
                          <a:ea typeface="Open Sans"/>
                          <a:cs typeface="Open Sans"/>
                        </a:rPr>
                        <a:t>Mental Well-Being for Students and Your Students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9</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3"/>
                  </a:ext>
                </a:extLst>
              </a:tr>
              <a:tr h="318444">
                <a:tc>
                  <a:txBody>
                    <a:bodyPr/>
                    <a:lstStyle/>
                    <a:p>
                      <a:pPr marL="342900" lvl="1" algn="l" defTabSz="914400" rtl="0"/>
                      <a:r>
                        <a:rPr lang="en-US" sz="1100" i="0" kern="1200" dirty="0">
                          <a:solidFill>
                            <a:schemeClr val="tx1"/>
                          </a:solidFill>
                          <a:latin typeface="Open Sans"/>
                          <a:ea typeface="Open Sans"/>
                          <a:cs typeface="Open Sans"/>
                        </a:rPr>
                        <a:t>Seeking Help and Support for Mental Health</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10</a:t>
                      </a:r>
                      <a:endParaRPr lang="en-US" dirty="0"/>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4"/>
                  </a:ext>
                </a:extLst>
              </a:tr>
              <a:tr h="318444">
                <a:tc>
                  <a:txBody>
                    <a:bodyPr/>
                    <a:lstStyle/>
                    <a:p>
                      <a:pPr marL="342900" lvl="1" algn="l" defTabSz="914400" rtl="0"/>
                      <a:r>
                        <a:rPr lang="en-US" sz="1100" i="0" kern="1200" dirty="0">
                          <a:solidFill>
                            <a:schemeClr val="tx1"/>
                          </a:solidFill>
                          <a:latin typeface="Open Sans"/>
                          <a:ea typeface="Open Sans"/>
                          <a:cs typeface="Open Sans"/>
                        </a:rPr>
                        <a:t>Supporting Others in the Community</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11</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5"/>
                  </a:ext>
                </a:extLst>
              </a:tr>
              <a:tr h="318444">
                <a:tc>
                  <a:txBody>
                    <a:bodyPr/>
                    <a:lstStyle/>
                    <a:p>
                      <a:pPr marL="0"/>
                      <a:r>
                        <a:rPr lang="en-US" sz="1100" b="1" i="0" dirty="0">
                          <a:solidFill>
                            <a:schemeClr val="tx1"/>
                          </a:solidFill>
                          <a:latin typeface="Open Sans"/>
                          <a:ea typeface="Open Sans"/>
                          <a:cs typeface="Open Sans"/>
                        </a:rPr>
                        <a:t>Mental Well-Being on Your Campus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12</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6"/>
                  </a:ext>
                </a:extLst>
              </a:tr>
              <a:tr h="318444">
                <a:tc>
                  <a:txBody>
                    <a:bodyPr/>
                    <a:lstStyle/>
                    <a:p>
                      <a:pPr marL="342900" lvl="1"/>
                      <a:r>
                        <a:rPr lang="en-US" sz="1100" i="0" dirty="0">
                          <a:solidFill>
                            <a:schemeClr val="tx1"/>
                          </a:solidFill>
                          <a:latin typeface="Open Sans"/>
                          <a:ea typeface="Open Sans"/>
                          <a:cs typeface="Open Sans"/>
                        </a:rPr>
                        <a:t>A Continuum of Student Mental Health</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13</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7"/>
                  </a:ext>
                </a:extLst>
              </a:tr>
              <a:tr h="318444">
                <a:tc>
                  <a:txBody>
                    <a:bodyPr/>
                    <a:lstStyle/>
                    <a:p>
                      <a:pPr marL="342900" lvl="1"/>
                      <a:r>
                        <a:rPr lang="en-US" sz="1100" i="0" dirty="0">
                          <a:solidFill>
                            <a:schemeClr val="tx1"/>
                          </a:solidFill>
                          <a:latin typeface="Open Sans"/>
                          <a:ea typeface="Open Sans"/>
                          <a:cs typeface="Open Sans"/>
                        </a:rPr>
                        <a:t>Social Norms for Behavior</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14</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8"/>
                  </a:ext>
                </a:extLst>
              </a:tr>
              <a:tr h="318444">
                <a:tc>
                  <a:txBody>
                    <a:bodyPr/>
                    <a:lstStyle/>
                    <a:p>
                      <a:pPr marL="342900" lvl="1"/>
                      <a:r>
                        <a:rPr lang="en-US" sz="1100" i="0" dirty="0">
                          <a:solidFill>
                            <a:schemeClr val="tx1"/>
                          </a:solidFill>
                          <a:latin typeface="Open Sans"/>
                          <a:ea typeface="Open Sans"/>
                          <a:cs typeface="Open Sans"/>
                        </a:rPr>
                        <a:t>Proactive Bystander Behaviors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15</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09"/>
                  </a:ext>
                </a:extLst>
              </a:tr>
              <a:tr h="318444">
                <a:tc>
                  <a:txBody>
                    <a:bodyPr/>
                    <a:lstStyle/>
                    <a:p>
                      <a:pPr marL="342900" lvl="1"/>
                      <a:r>
                        <a:rPr lang="en-US" sz="1100" i="0" dirty="0">
                          <a:solidFill>
                            <a:schemeClr val="tx1"/>
                          </a:solidFill>
                          <a:latin typeface="Open Sans"/>
                          <a:ea typeface="Open Sans"/>
                          <a:cs typeface="Open Sans"/>
                        </a:rPr>
                        <a:t>Barriers to Accessing Care</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16</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0"/>
                  </a:ext>
                </a:extLst>
              </a:tr>
              <a:tr h="318444">
                <a:tc>
                  <a:txBody>
                    <a:bodyPr/>
                    <a:lstStyle/>
                    <a:p>
                      <a:pPr marL="342900" lvl="1"/>
                      <a:r>
                        <a:rPr lang="en-US" sz="1100" i="0" dirty="0">
                          <a:solidFill>
                            <a:schemeClr val="tx1"/>
                          </a:solidFill>
                          <a:latin typeface="Open Sans"/>
                          <a:ea typeface="Open Sans"/>
                          <a:cs typeface="Open Sans"/>
                        </a:rPr>
                        <a:t>Campus Climate</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17</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1"/>
                  </a:ext>
                </a:extLst>
              </a:tr>
              <a:tr h="318444">
                <a:tc>
                  <a:txBody>
                    <a:bodyPr/>
                    <a:lstStyle/>
                    <a:p>
                      <a:pPr marL="342900" lvl="1"/>
                      <a:r>
                        <a:rPr lang="en-US" sz="1100" i="0" dirty="0">
                          <a:solidFill>
                            <a:schemeClr val="tx1"/>
                          </a:solidFill>
                          <a:latin typeface="Open Sans"/>
                          <a:ea typeface="Open Sans"/>
                          <a:cs typeface="Open Sans"/>
                        </a:rPr>
                        <a:t>Community Readiness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18</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2"/>
                  </a:ext>
                </a:extLst>
              </a:tr>
              <a:tr h="318444">
                <a:tc>
                  <a:txBody>
                    <a:bodyPr/>
                    <a:lstStyle/>
                    <a:p>
                      <a:pPr marL="0" algn="l" defTabSz="914400" rtl="0"/>
                      <a:r>
                        <a:rPr lang="en-US" sz="1100" b="1" i="0" kern="1200" dirty="0">
                          <a:solidFill>
                            <a:schemeClr val="tx1"/>
                          </a:solidFill>
                          <a:latin typeface="Open Sans"/>
                          <a:ea typeface="Open Sans"/>
                          <a:cs typeface="Open Sans"/>
                        </a:rPr>
                        <a:t>Appendix – Student Demographics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19</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3"/>
                  </a:ext>
                </a:extLst>
              </a:tr>
              <a:tr h="318444">
                <a:tc>
                  <a:txBody>
                    <a:bodyPr/>
                    <a:lstStyle/>
                    <a:p>
                      <a:pPr marL="0" algn="l" defTabSz="914400" rtl="0"/>
                      <a:r>
                        <a:rPr lang="en-US" sz="1100" b="1" i="0" kern="1200" dirty="0">
                          <a:solidFill>
                            <a:schemeClr val="tx1"/>
                          </a:solidFill>
                          <a:latin typeface="Open Sans"/>
                          <a:ea typeface="Open Sans"/>
                          <a:cs typeface="Open Sans"/>
                        </a:rPr>
                        <a:t>Supplemental Information</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22</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4"/>
                  </a:ext>
                </a:extLst>
              </a:tr>
              <a:tr h="318444">
                <a:tc>
                  <a:txBody>
                    <a:bodyPr/>
                    <a:lstStyle/>
                    <a:p>
                      <a:pPr marL="342900" lvl="1" algn="l" defTabSz="914400" rtl="0"/>
                      <a:r>
                        <a:rPr lang="en-US" sz="1100" i="0" kern="1200" dirty="0">
                          <a:solidFill>
                            <a:schemeClr val="tx1"/>
                          </a:solidFill>
                          <a:latin typeface="Open Sans"/>
                          <a:ea typeface="Open Sans"/>
                          <a:cs typeface="Open Sans"/>
                        </a:rPr>
                        <a:t>Prevention Framework</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23</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5"/>
                  </a:ext>
                </a:extLst>
              </a:tr>
              <a:tr h="318444">
                <a:tc>
                  <a:txBody>
                    <a:bodyPr/>
                    <a:lstStyle/>
                    <a:p>
                      <a:pPr marL="342900" lvl="1" algn="l" defTabSz="914400" rtl="0"/>
                      <a:r>
                        <a:rPr lang="en-US" sz="1100" i="0" kern="1200" dirty="0">
                          <a:solidFill>
                            <a:schemeClr val="tx1"/>
                          </a:solidFill>
                          <a:latin typeface="Open Sans"/>
                          <a:ea typeface="Open Sans"/>
                          <a:cs typeface="Open Sans"/>
                        </a:rPr>
                        <a:t>About Mental Well-Being for Students</a:t>
                      </a:r>
                    </a:p>
                  </a:txBody>
                  <a:tcP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tc>
                  <a:txBody>
                    <a:bodyPr/>
                    <a:lstStyle/>
                    <a:p>
                      <a:pPr algn="r"/>
                      <a:r>
                        <a:rPr lang="en-US" sz="1100" b="0" dirty="0">
                          <a:solidFill>
                            <a:schemeClr val="tx1"/>
                          </a:solidFill>
                          <a:latin typeface="Open Sans"/>
                          <a:ea typeface="Open Sans"/>
                          <a:cs typeface="Open Sans"/>
                        </a:rPr>
                        <a:t>24</a:t>
                      </a:r>
                    </a:p>
                  </a:txBody>
                  <a:tcPr anchor="ctr" horzOverflow="overflow">
                    <a:lnL w="12700">
                      <a:noFill/>
                      <a:headEnd type="none"/>
                      <a:tailEnd type="none"/>
                    </a:lnL>
                    <a:lnR w="12700">
                      <a:noFill/>
                      <a:headEnd type="none"/>
                      <a:tailEnd type="none"/>
                    </a:lnR>
                    <a:lnT w="6350" cap="flat">
                      <a:solidFill>
                        <a:schemeClr val="bg2">
                          <a:lumMod val="60000"/>
                          <a:lumOff val="40000"/>
                        </a:schemeClr>
                      </a:solidFill>
                      <a:prstDash val="solid"/>
                      <a:round/>
                      <a:headEnd type="none" w="med" len="med"/>
                      <a:tailEnd type="none" w="med" len="med"/>
                    </a:lnT>
                    <a:lnB w="6350" cap="flat">
                      <a:solidFill>
                        <a:schemeClr val="bg2">
                          <a:lumMod val="60000"/>
                          <a:lumOff val="4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tcPr>
                </a:tc>
                <a:extLst>
                  <a:ext uri="{0D108BD9-81ED-4DB2-BD59-A6C34878D82A}">
                    <a16:rowId xmlns:a16="http://schemas.microsoft.com/office/drawing/2014/main" val="1001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computer, indoor, computer, person&#10;&#10;Description automatically generated"/>
          <p:cNvPicPr>
            <a:picLocks noGrp="1" noChangeAspect="1"/>
          </p:cNvPicPr>
          <p:nvPr>
            <p:ph type="pic" idx="1"/>
          </p:nvPr>
        </p:nvPicPr>
        <p:blipFill>
          <a:blip r:embed="rId2">
            <a:lum/>
            <a:extLst>
              <a:ext uri="{BEBA8EAE-BF5A-486C-A8C5-ECC9F3942E4B}">
                <a14:imgProps xmlns:a14="http://schemas.microsoft.com/office/drawing/2010/main">
                  <a14:imgLayer r:embed="rId3">
                    <a14:imgEffect>
                      <a14:brightnessContrast bright="-20000"/>
                    </a14:imgEffect>
                  </a14:imgLayer>
                </a14:imgProps>
              </a:ext>
            </a:extLst>
          </a:blip>
          <a:srcRect l="6249" r="6249"/>
          <a:stretch>
            <a:fillRect/>
          </a:stretch>
        </p:blipFill>
        <p:spPr bwMode="white">
          <a:prstGeom prst="rect">
            <a:avLst/>
          </a:prstGeom>
          <a:ln>
            <a:headEnd type="none"/>
            <a:tailEnd type="none"/>
          </a:ln>
        </p:spPr>
      </p:pic>
      <p:sp>
        <p:nvSpPr>
          <p:cNvPr id="7" name="Text Placeholder 6"/>
          <p:cNvSpPr>
            <a:spLocks noGrp="1"/>
          </p:cNvSpPr>
          <p:nvPr>
            <p:ph type="body" sz="half" idx="2"/>
          </p:nvPr>
        </p:nvSpPr>
        <p:spPr bwMode="white">
          <a:xfrm>
            <a:off x="685801" y="1600200"/>
            <a:ext cx="2388888" cy="4153328"/>
          </a:xfrm>
          <a:ln>
            <a:headEnd type="none"/>
            <a:tailEnd type="none"/>
          </a:ln>
        </p:spPr>
        <p:txBody>
          <a:bodyPr wrap="square"/>
          <a:lstStyle/>
          <a:p>
            <a:r>
              <a:rPr lang="en-US" dirty="0">
                <a:latin typeface="Open Sans"/>
                <a:ea typeface="Open Sans"/>
                <a:cs typeface="Open Sans"/>
              </a:rPr>
              <a:t>This report provides key insights from your </a:t>
            </a:r>
            <a:r>
              <a:rPr lang="en-US" i="1" dirty="0">
                <a:latin typeface="Open Sans"/>
                <a:ea typeface="Open Sans"/>
                <a:cs typeface="Open Sans"/>
              </a:rPr>
              <a:t>Mental Well-Being for Students</a:t>
            </a:r>
            <a:r>
              <a:rPr lang="en-US" dirty="0">
                <a:latin typeface="Open Sans"/>
                <a:ea typeface="Open Sans"/>
                <a:cs typeface="Open Sans"/>
              </a:rPr>
              <a:t>  data. We encourage you to explore the data in the report, think about how you can use it to inform prevention efforts across your institution, and share it with others on your campus.</a:t>
            </a:r>
          </a:p>
          <a:p>
            <a:r>
              <a:rPr lang="en-US" dirty="0"/>
              <a:t>To help you make the most of this report, we have included benchmarks to help you understand where you stand relative to peer institutions, provided recommendations throughout the report tied to a framework for prevention, and included a sharable snapshot of your data at the beginning of this report.</a:t>
            </a:r>
          </a:p>
          <a:p>
            <a:r>
              <a:rPr lang="en-US" dirty="0">
                <a:latin typeface="Open Sans"/>
                <a:ea typeface="Open Sans"/>
                <a:cs typeface="Open Sans"/>
              </a:rPr>
              <a:t>For deeper insights, your Vector Solutions administrator site provides real-time access to your survey data, in both graphical and raw data formats.</a:t>
            </a:r>
          </a:p>
        </p:txBody>
      </p:sp>
      <p:sp>
        <p:nvSpPr>
          <p:cNvPr id="4" name="Slide Number Placeholder 3"/>
          <p:cNvSpPr>
            <a:spLocks noGrp="1"/>
          </p:cNvSpPr>
          <p:nvPr>
            <p:ph type="sldNum" sz="quarter" idx="12"/>
          </p:nvPr>
        </p:nvSpPr>
        <p:spPr bwMode="white">
          <a:ln>
            <a:headEnd type="none"/>
            <a:tailEnd type="none"/>
          </a:ln>
        </p:spPr>
        <p:txBody>
          <a:bodyPr wrap="square"/>
          <a:lstStyle/>
          <a:p>
            <a:fld id="{4737D6AF-2FA5-476A-AF60-7A8CDF2E2DFB}" type="slidenum">
              <a:rPr lang="en-US" dirty="0"/>
              <a:t>4</a:t>
            </a:fld>
            <a:endParaRPr lang="en-US" dirty="0"/>
          </a:p>
        </p:txBody>
      </p:sp>
      <p:sp>
        <p:nvSpPr>
          <p:cNvPr id="5" name="Title 4"/>
          <p:cNvSpPr>
            <a:spLocks noGrp="1"/>
          </p:cNvSpPr>
          <p:nvPr>
            <p:ph type="title"/>
          </p:nvPr>
        </p:nvSpPr>
        <p:spPr bwMode="white">
          <a:ln>
            <a:headEnd type="none"/>
            <a:tailEnd type="none"/>
          </a:ln>
        </p:spPr>
        <p:txBody>
          <a:bodyPr wrap="square"/>
          <a:lstStyle/>
          <a:p>
            <a:r>
              <a:rPr lang="en-US" b="1" dirty="0"/>
              <a:t>How To Use </a:t>
            </a:r>
            <a:br>
              <a:rPr lang="en-US" b="1" dirty="0"/>
            </a:br>
            <a:r>
              <a:rPr lang="en-US" b="1" dirty="0"/>
              <a:t>This Report</a:t>
            </a:r>
          </a:p>
        </p:txBody>
      </p:sp>
      <p:sp>
        <p:nvSpPr>
          <p:cNvPr id="20" name="Rectangle 19"/>
          <p:cNvSpPr>
            <a:spLocks/>
          </p:cNvSpPr>
          <p:nvPr/>
        </p:nvSpPr>
        <p:spPr bwMode="white">
          <a:xfrm>
            <a:off x="3747335" y="1282308"/>
            <a:ext cx="2432186" cy="1969454"/>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marL="0" indent="0" algn="l" defTabSz="914400" rtl="0">
              <a:lnSpc>
                <a:spcPct val="130000"/>
              </a:lnSpc>
              <a:spcBef>
                <a:spcPts val="0"/>
              </a:spcBef>
              <a:spcAft>
                <a:spcPts val="0"/>
              </a:spcAft>
              <a:buClr>
                <a:srgbClr val="000000"/>
              </a:buClr>
              <a:buSzTx/>
              <a:buFont typeface="Arial"/>
              <a:buNone/>
              <a:tabLst/>
            </a:pPr>
            <a:r>
              <a:rPr lang="en-US" sz="850" b="0" i="0" u="none" kern="0" spc="0" dirty="0">
                <a:ln>
                  <a:noFill/>
                </a:ln>
                <a:solidFill>
                  <a:srgbClr val="3C4543"/>
                </a:solidFill>
                <a:effectLst/>
                <a:uLnTx/>
                <a:uFillTx/>
                <a:latin typeface="Open Sans"/>
                <a:ea typeface="Open Sans"/>
                <a:cs typeface="Open Sans"/>
                <a:sym typeface="Lato"/>
              </a:rPr>
              <a:t>For select data points in this report, you will see comparisons to peer institution benchmarks. These peer institutions are similar to yours in size and public or private status. Georgia Institute of Technology is a public institution with 10,000 to 19,999 students, so your benchmarks reflect that particular group of schools.</a:t>
            </a:r>
            <a:endParaRPr lang="en-US" sz="850" b="0" i="0" u="none" kern="0" spc="0" dirty="0">
              <a:ln>
                <a:noFill/>
              </a:ln>
              <a:solidFill>
                <a:srgbClr val="3C4543"/>
              </a:solidFill>
              <a:effectLst/>
              <a:uLnTx/>
              <a:uFillTx/>
              <a:latin typeface="Open Sans"/>
              <a:ea typeface="Open Sans"/>
              <a:cs typeface="Open Sans"/>
              <a:sym typeface="Arial"/>
            </a:endParaRPr>
          </a:p>
          <a:p>
            <a:pPr>
              <a:lnSpc>
                <a:spcPct val="130000"/>
              </a:lnSpc>
            </a:pPr>
            <a:endParaRPr lang="en-US" sz="900" dirty="0">
              <a:solidFill>
                <a:schemeClr val="tx1"/>
              </a:solidFill>
              <a:latin typeface="Lato"/>
            </a:endParaRPr>
          </a:p>
        </p:txBody>
      </p:sp>
      <p:sp>
        <p:nvSpPr>
          <p:cNvPr id="21" name="Rectangle 20"/>
          <p:cNvSpPr>
            <a:spLocks/>
          </p:cNvSpPr>
          <p:nvPr/>
        </p:nvSpPr>
        <p:spPr bwMode="white">
          <a:xfrm>
            <a:off x="6410672" y="1282308"/>
            <a:ext cx="2445345" cy="1969454"/>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a:lnSpc>
                <a:spcPct val="130000"/>
              </a:lnSpc>
            </a:pPr>
            <a:r>
              <a:rPr lang="en-US" sz="900" dirty="0">
                <a:solidFill>
                  <a:schemeClr val="tx1"/>
                </a:solidFill>
                <a:latin typeface="Open Sans"/>
                <a:ea typeface="Open Sans"/>
                <a:cs typeface="Open Sans"/>
              </a:rPr>
              <a:t>The Campus Prevention Network Framework for Prevention describes the elements of effective wellness and prevention efforts: Institutionalization, Critical Processes, Policy, and Programming. Throughout this report, you will find tips and further research related to these prevention elements. </a:t>
            </a:r>
          </a:p>
        </p:txBody>
      </p:sp>
      <p:sp>
        <p:nvSpPr>
          <p:cNvPr id="22" name="Rectangle 21"/>
          <p:cNvSpPr>
            <a:spLocks/>
          </p:cNvSpPr>
          <p:nvPr/>
        </p:nvSpPr>
        <p:spPr bwMode="white">
          <a:xfrm>
            <a:off x="9087169" y="1282306"/>
            <a:ext cx="2419032" cy="1969455"/>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a:lnSpc>
                <a:spcPct val="130000"/>
              </a:lnSpc>
            </a:pPr>
            <a:r>
              <a:rPr lang="en-US" sz="900" dirty="0">
                <a:solidFill>
                  <a:schemeClr val="tx1"/>
                </a:solidFill>
                <a:latin typeface="Open Sans"/>
                <a:ea typeface="Open Sans"/>
                <a:cs typeface="Open Sans"/>
              </a:rPr>
              <a:t>At the beginning of this report, you will find a snapshot of select data from your report. This snapshot is designed to be shared with other stakeholders at your institution. We hope that you will print these pages out and pass them along to your Vice President of Student Affairs, Provost, or other members of your team.</a:t>
            </a:r>
          </a:p>
        </p:txBody>
      </p:sp>
      <p:sp>
        <p:nvSpPr>
          <p:cNvPr id="23" name="Rectangle 22"/>
          <p:cNvSpPr>
            <a:spLocks/>
          </p:cNvSpPr>
          <p:nvPr/>
        </p:nvSpPr>
        <p:spPr bwMode="white">
          <a:xfrm>
            <a:off x="3747333" y="4025505"/>
            <a:ext cx="3770437" cy="2151122"/>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marL="0" indent="0" algn="l" defTabSz="914400" rtl="0">
              <a:lnSpc>
                <a:spcPct val="155555"/>
              </a:lnSpc>
              <a:spcBef>
                <a:spcPts val="0"/>
              </a:spcBef>
              <a:spcAft>
                <a:spcPts val="0"/>
              </a:spcAft>
              <a:buClr>
                <a:srgbClr val="000000"/>
              </a:buClr>
              <a:buSzTx/>
              <a:buFont typeface="Arial"/>
              <a:buNone/>
              <a:tabLst/>
            </a:pPr>
            <a:r>
              <a:rPr lang="en-US" sz="900" b="0" i="0" u="none" kern="0" spc="0" dirty="0">
                <a:ln>
                  <a:noFill/>
                </a:ln>
                <a:solidFill>
                  <a:srgbClr val="3C4543"/>
                </a:solidFill>
                <a:effectLst/>
                <a:uLnTx/>
                <a:uFillTx/>
                <a:latin typeface="Open Sans"/>
                <a:ea typeface="Open Sans"/>
                <a:cs typeface="Open Sans"/>
                <a:sym typeface="Lato"/>
              </a:rPr>
              <a:t>The data included in this report were collected between </a:t>
            </a:r>
          </a:p>
          <a:p>
            <a:pPr marL="0" indent="0" algn="l" defTabSz="914400" rtl="0">
              <a:lnSpc>
                <a:spcPct val="155555"/>
              </a:lnSpc>
              <a:spcBef>
                <a:spcPts val="0"/>
              </a:spcBef>
              <a:spcAft>
                <a:spcPts val="0"/>
              </a:spcAft>
              <a:buClr>
                <a:srgbClr val="000000"/>
              </a:buClr>
              <a:buSzTx/>
              <a:buFont typeface="Arial"/>
              <a:buNone/>
              <a:tabLst/>
            </a:pPr>
            <a:r>
              <a:rPr lang="en-US" sz="900" b="0" i="0" u="none" kern="0" spc="0" dirty="0">
                <a:ln>
                  <a:noFill/>
                </a:ln>
                <a:solidFill>
                  <a:srgbClr val="3C4543"/>
                </a:solidFill>
                <a:effectLst/>
                <a:uLnTx/>
                <a:uFillTx/>
                <a:latin typeface="Open Sans"/>
                <a:ea typeface="Open Sans"/>
                <a:cs typeface="Open Sans"/>
                <a:sym typeface="Lato"/>
              </a:rPr>
              <a:t>June 1, 2023 and February 26, 2024. Insights and analyses in this report are based on your students' responses to </a:t>
            </a:r>
          </a:p>
          <a:p>
            <a:pPr marL="0" indent="0" algn="l" defTabSz="914400" rtl="0">
              <a:lnSpc>
                <a:spcPct val="155555"/>
              </a:lnSpc>
              <a:spcBef>
                <a:spcPts val="0"/>
              </a:spcBef>
              <a:spcAft>
                <a:spcPts val="0"/>
              </a:spcAft>
              <a:buClr>
                <a:srgbClr val="000000"/>
              </a:buClr>
              <a:buSzTx/>
              <a:buFont typeface="Arial"/>
              <a:buNone/>
              <a:tabLst/>
            </a:pPr>
            <a:r>
              <a:rPr lang="en-US" sz="900" b="0" i="0" u="none" kern="0" spc="0" dirty="0">
                <a:ln>
                  <a:noFill/>
                </a:ln>
                <a:solidFill>
                  <a:srgbClr val="3C4543"/>
                </a:solidFill>
                <a:effectLst/>
                <a:uLnTx/>
                <a:uFillTx/>
                <a:latin typeface="Open Sans"/>
                <a:ea typeface="Open Sans"/>
                <a:cs typeface="Open Sans"/>
                <a:sym typeface="Lato"/>
              </a:rPr>
              <a:t>Pre-Course, Post-Course, and Follow-Up (Part Two) Surveys. Overall, 3,742 students completed pre-course surveys, 3,053 completed post-course surveys, and 2,171 completed follow-up surveys.</a:t>
            </a:r>
          </a:p>
        </p:txBody>
      </p:sp>
      <p:sp>
        <p:nvSpPr>
          <p:cNvPr id="24" name="Rectangle 23"/>
          <p:cNvSpPr>
            <a:spLocks/>
          </p:cNvSpPr>
          <p:nvPr/>
        </p:nvSpPr>
        <p:spPr bwMode="white">
          <a:xfrm>
            <a:off x="7735763" y="4025506"/>
            <a:ext cx="3770437" cy="2151122"/>
          </a:xfrm>
          <a:prstGeom prst="rect">
            <a:avLst/>
          </a:prstGeom>
          <a:solidFill>
            <a:schemeClr val="bg1"/>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274320" tIns="182880" rIns="274320" bIns="182880" anchor="t"/>
          <a:lstStyle/>
          <a:p>
            <a:pPr>
              <a:lnSpc>
                <a:spcPct val="130000"/>
              </a:lnSpc>
            </a:pPr>
            <a:r>
              <a:rPr lang="en-US" sz="900" dirty="0">
                <a:solidFill>
                  <a:schemeClr val="tx1"/>
                </a:solidFill>
                <a:latin typeface="Open Sans"/>
                <a:ea typeface="Open Sans"/>
                <a:cs typeface="Open Sans"/>
              </a:rPr>
              <a:t>While learners are encouraged to answer all questions honestly and reminded that their responses are stored confidentially, all survey questions are optional and all data are self-reported. However, in our analysis of the responses, we find the data to be accurate, valid, and reliable. There is consistency in the data from student cohorts over the years at specific institutions, and our survey data correlates with external sources of information on these topic areas at the national and institutional level for college students. </a:t>
            </a:r>
          </a:p>
        </p:txBody>
      </p:sp>
      <p:sp>
        <p:nvSpPr>
          <p:cNvPr id="25" name="Rectangle 24"/>
          <p:cNvSpPr>
            <a:spLocks/>
          </p:cNvSpPr>
          <p:nvPr/>
        </p:nvSpPr>
        <p:spPr bwMode="white">
          <a:xfrm>
            <a:off x="3747334" y="685800"/>
            <a:ext cx="2432186" cy="596506"/>
          </a:xfrm>
          <a:prstGeom prst="rect">
            <a:avLst/>
          </a:prstGeom>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Open Sans"/>
                <a:ea typeface="Open Sans"/>
                <a:cs typeface="Open Sans"/>
              </a:rPr>
              <a:t>Peer Institution Benchmarks</a:t>
            </a:r>
          </a:p>
        </p:txBody>
      </p:sp>
      <p:sp>
        <p:nvSpPr>
          <p:cNvPr id="26" name="Rectangle 25"/>
          <p:cNvSpPr>
            <a:spLocks/>
          </p:cNvSpPr>
          <p:nvPr/>
        </p:nvSpPr>
        <p:spPr bwMode="white">
          <a:xfrm>
            <a:off x="6410672" y="685800"/>
            <a:ext cx="2445345" cy="596506"/>
          </a:xfrm>
          <a:prstGeom prst="rect">
            <a:avLst/>
          </a:prstGeom>
          <a:solidFill>
            <a:srgbClr val="00B050"/>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Open Sans"/>
                <a:ea typeface="Open Sans"/>
                <a:cs typeface="Open Sans"/>
              </a:rPr>
              <a:t>Campus Prevention </a:t>
            </a:r>
            <a:br>
              <a:rPr lang="en-US" sz="1200" b="1" dirty="0">
                <a:solidFill>
                  <a:schemeClr val="bg1"/>
                </a:solidFill>
                <a:latin typeface="Open Sans"/>
                <a:ea typeface="Open Sans"/>
                <a:cs typeface="Open Sans"/>
              </a:rPr>
            </a:br>
            <a:r>
              <a:rPr lang="en-US" sz="1200" b="1" dirty="0">
                <a:solidFill>
                  <a:schemeClr val="bg1"/>
                </a:solidFill>
                <a:latin typeface="Open Sans"/>
                <a:ea typeface="Open Sans"/>
                <a:cs typeface="Open Sans"/>
              </a:rPr>
              <a:t>Network Framework Tips</a:t>
            </a:r>
          </a:p>
        </p:txBody>
      </p:sp>
      <p:sp>
        <p:nvSpPr>
          <p:cNvPr id="27" name="Rectangle 26"/>
          <p:cNvSpPr>
            <a:spLocks/>
          </p:cNvSpPr>
          <p:nvPr/>
        </p:nvSpPr>
        <p:spPr bwMode="white">
          <a:xfrm>
            <a:off x="9087169" y="685800"/>
            <a:ext cx="2419032" cy="596506"/>
          </a:xfrm>
          <a:prstGeom prst="rect">
            <a:avLst/>
          </a:prstGeom>
          <a:solidFill>
            <a:schemeClr val="accent1">
              <a:lumMod val="60000"/>
              <a:lumOff val="4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Open Sans"/>
                <a:ea typeface="Open Sans"/>
                <a:cs typeface="Open Sans"/>
              </a:rPr>
              <a:t>Sharable Snapshot</a:t>
            </a:r>
          </a:p>
        </p:txBody>
      </p:sp>
      <p:sp>
        <p:nvSpPr>
          <p:cNvPr id="28" name="Rectangle 27"/>
          <p:cNvSpPr>
            <a:spLocks/>
          </p:cNvSpPr>
          <p:nvPr/>
        </p:nvSpPr>
        <p:spPr bwMode="white">
          <a:xfrm>
            <a:off x="3747333" y="3429000"/>
            <a:ext cx="3770436" cy="596506"/>
          </a:xfrm>
          <a:prstGeom prst="rect">
            <a:avLst/>
          </a:prstGeom>
          <a:solidFill>
            <a:schemeClr val="accent3"/>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Open Sans"/>
                <a:ea typeface="Open Sans"/>
                <a:cs typeface="Open Sans"/>
              </a:rPr>
              <a:t>Data in this Report</a:t>
            </a:r>
          </a:p>
        </p:txBody>
      </p:sp>
      <p:sp>
        <p:nvSpPr>
          <p:cNvPr id="29" name="Rectangle 28"/>
          <p:cNvSpPr>
            <a:spLocks/>
          </p:cNvSpPr>
          <p:nvPr/>
        </p:nvSpPr>
        <p:spPr bwMode="white">
          <a:xfrm>
            <a:off x="7735763" y="3429000"/>
            <a:ext cx="3770436" cy="596506"/>
          </a:xfrm>
          <a:prstGeom prst="rect">
            <a:avLst/>
          </a:prstGeom>
          <a:solidFill>
            <a:schemeClr val="accent4"/>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anchor="ctr"/>
          <a:lstStyle/>
          <a:p>
            <a:r>
              <a:rPr lang="en-US" sz="1200" b="1" dirty="0">
                <a:solidFill>
                  <a:schemeClr val="bg1"/>
                </a:solidFill>
                <a:latin typeface="Open Sans"/>
                <a:ea typeface="Open Sans"/>
                <a:cs typeface="Open Sans"/>
              </a:rPr>
              <a:t>Data Accuracy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bwMode="white">
          <a:xfrm>
            <a:off x="685800" y="648685"/>
            <a:ext cx="2272934" cy="913839"/>
          </a:xfrm>
          <a:ln>
            <a:headEnd type="none"/>
            <a:tailEnd type="none"/>
          </a:ln>
        </p:spPr>
        <p:txBody>
          <a:bodyPr wrap="square"/>
          <a:lstStyle/>
          <a:p>
            <a:r>
              <a:rPr lang="en-US" b="1" dirty="0">
                <a:solidFill>
                  <a:schemeClr val="tx1"/>
                </a:solidFill>
                <a:latin typeface="Open Sans"/>
                <a:ea typeface="Open Sans"/>
                <a:cs typeface="Open Sans"/>
              </a:rPr>
              <a:t>Executive </a:t>
            </a:r>
            <a:br>
              <a:rPr lang="en-US" b="1" dirty="0">
                <a:solidFill>
                  <a:schemeClr val="tx1"/>
                </a:solidFill>
              </a:rPr>
            </a:br>
            <a:r>
              <a:rPr lang="en-US" b="1" dirty="0">
                <a:solidFill>
                  <a:schemeClr val="tx1"/>
                </a:solidFill>
                <a:latin typeface="Open Sans"/>
                <a:ea typeface="Open Sans"/>
                <a:cs typeface="Open Sans"/>
              </a:rPr>
              <a:t>Summary</a:t>
            </a:r>
          </a:p>
        </p:txBody>
      </p:sp>
      <p:sp>
        <p:nvSpPr>
          <p:cNvPr id="4" name="Slide Number Placeholder 3"/>
          <p:cNvSpPr>
            <a:spLocks noGrp="1"/>
          </p:cNvSpPr>
          <p:nvPr>
            <p:ph type="sldNum" idx="12"/>
          </p:nvPr>
        </p:nvSpPr>
        <p:spPr bwMode="white">
          <a:ln>
            <a:headEnd type="none"/>
            <a:tailEnd type="none"/>
          </a:ln>
        </p:spPr>
        <p:txBody>
          <a:bodyPr wrap="square"/>
          <a:lstStyle/>
          <a:p>
            <a:fld id="{4737D6AF-2FA5-476A-AF60-7A8CDF2E2DFB}" type="slidenum">
              <a:rPr lang="en-US" dirty="0"/>
              <a:t>5</a:t>
            </a:fld>
            <a:endParaRPr lang="en-US" dirty="0"/>
          </a:p>
        </p:txBody>
      </p:sp>
      <p:sp>
        <p:nvSpPr>
          <p:cNvPr id="14" name="Content Placeholder 1"/>
          <p:cNvSpPr txBox="1">
            <a:spLocks noChangeArrowheads="1"/>
          </p:cNvSpPr>
          <p:nvPr/>
        </p:nvSpPr>
        <p:spPr bwMode="white">
          <a:xfrm>
            <a:off x="685800" y="1600201"/>
            <a:ext cx="2272938" cy="4576762"/>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buNone/>
            </a:pPr>
            <a:r>
              <a:rPr lang="en-US" sz="1400" b="1" dirty="0">
                <a:solidFill>
                  <a:schemeClr val="accent1"/>
                </a:solidFill>
                <a:latin typeface="Open Sans"/>
                <a:ea typeface="Open Sans"/>
                <a:cs typeface="Open Sans"/>
              </a:rPr>
              <a:t>This school year, </a:t>
            </a:r>
          </a:p>
          <a:p>
            <a:pPr marL="0" indent="0" defTabSz="914400">
              <a:lnSpc>
                <a:spcPct val="150000"/>
              </a:lnSpc>
              <a:buClr>
                <a:srgbClr val="4A4A4A"/>
              </a:buClr>
              <a:buSzPts val="1000"/>
              <a:buNone/>
            </a:pPr>
            <a:r>
              <a:rPr lang="en-US" sz="1200" b="1" i="0" u="none" kern="0" spc="0" dirty="0">
                <a:ln>
                  <a:noFill/>
                </a:ln>
                <a:solidFill>
                  <a:srgbClr val="3C4543"/>
                </a:solidFill>
                <a:effectLst/>
                <a:uLnTx/>
                <a:uFillTx/>
                <a:latin typeface="Open Sans"/>
                <a:ea typeface="Open Sans"/>
                <a:cs typeface="Open Sans"/>
                <a:sym typeface="Lato Light"/>
              </a:rPr>
              <a:t>3,742</a:t>
            </a:r>
            <a:r>
              <a:rPr lang="en-US" sz="1100" b="0" i="0" u="none" kern="0" spc="0" dirty="0">
                <a:ln>
                  <a:noFill/>
                </a:ln>
                <a:solidFill>
                  <a:srgbClr val="3C4543"/>
                </a:solidFill>
                <a:effectLst/>
                <a:uLnTx/>
                <a:uFillTx/>
                <a:latin typeface="Open Sans"/>
                <a:ea typeface="Open Sans"/>
                <a:cs typeface="Open Sans"/>
                <a:sym typeface="Lato Light"/>
              </a:rPr>
              <a:t> Georgia Institute of Technology students </a:t>
            </a:r>
            <a:r>
              <a:rPr lang="en-US" sz="1100" kern="0" dirty="0">
                <a:solidFill>
                  <a:srgbClr val="3C4543"/>
                </a:solidFill>
                <a:latin typeface="Open Sans"/>
                <a:ea typeface="Open Sans"/>
                <a:cs typeface="Open Sans"/>
                <a:sym typeface="Lato Light"/>
              </a:rPr>
              <a:t>completed surveys </a:t>
            </a:r>
            <a:r>
              <a:rPr lang="en-US" sz="1100" b="0" i="0" u="none" kern="0" spc="0" dirty="0">
                <a:ln>
                  <a:noFill/>
                </a:ln>
                <a:solidFill>
                  <a:srgbClr val="3C4543"/>
                </a:solidFill>
                <a:effectLst/>
                <a:uLnTx/>
                <a:uFillTx/>
                <a:latin typeface="Open Sans"/>
                <a:ea typeface="Open Sans"/>
                <a:cs typeface="Open Sans"/>
                <a:sym typeface="Lato Light"/>
              </a:rPr>
              <a:t>in </a:t>
            </a:r>
            <a:r>
              <a:rPr lang="en-US" sz="1100" b="0" i="1" u="none" kern="0" spc="0" dirty="0">
                <a:ln>
                  <a:noFill/>
                </a:ln>
                <a:solidFill>
                  <a:srgbClr val="3C4543"/>
                </a:solidFill>
                <a:effectLst/>
                <a:uLnTx/>
                <a:uFillTx/>
                <a:latin typeface="Open Sans"/>
                <a:ea typeface="Open Sans"/>
                <a:cs typeface="Open Sans"/>
                <a:sym typeface="Lato Light"/>
              </a:rPr>
              <a:t>Mental Well-Being for Students</a:t>
            </a:r>
            <a:r>
              <a:rPr lang="en-US" sz="1100" b="0" i="0" u="none" kern="0" spc="0" dirty="0">
                <a:ln>
                  <a:noFill/>
                </a:ln>
                <a:solidFill>
                  <a:srgbClr val="3C4543"/>
                </a:solidFill>
                <a:effectLst/>
                <a:uLnTx/>
                <a:uFillTx/>
                <a:latin typeface="Open Sans"/>
                <a:ea typeface="Open Sans"/>
                <a:cs typeface="Open Sans"/>
                <a:sym typeface="Lato Light"/>
              </a:rPr>
              <a:t> (MWBS) from June 1, 2023 to February 26, 2024. This course, developed by prevention education and subject matter experts, uses relatable scenarios and interactive elements to provide students with strategies for healthy behavior and skills to support community members.</a:t>
            </a:r>
            <a:endParaRPr lang="en-US" sz="1800" b="0" i="0" u="none" kern="0" spc="0" dirty="0">
              <a:ln>
                <a:noFill/>
              </a:ln>
              <a:solidFill>
                <a:srgbClr val="3C4543"/>
              </a:solidFill>
              <a:effectLst/>
              <a:uLnTx/>
              <a:uFillTx/>
              <a:latin typeface="Open Sans"/>
              <a:ea typeface="Open Sans"/>
              <a:cs typeface="Open Sans"/>
              <a:sym typeface="Arial"/>
            </a:endParaRPr>
          </a:p>
        </p:txBody>
      </p:sp>
      <p:cxnSp>
        <p:nvCxnSpPr>
          <p:cNvPr id="16" name="Straight Connector 15"/>
          <p:cNvCxnSpPr/>
          <p:nvPr/>
        </p:nvCxnSpPr>
        <p:spPr bwMode="white">
          <a:xfrm>
            <a:off x="3384550"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white">
          <a:xfrm>
            <a:off x="6430813"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white">
          <a:xfrm>
            <a:off x="11506200" y="685800"/>
            <a:ext cx="0" cy="54864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3" name="Content Placeholder 1"/>
          <p:cNvSpPr txBox="1">
            <a:spLocks noChangeArrowheads="1"/>
          </p:cNvSpPr>
          <p:nvPr/>
        </p:nvSpPr>
        <p:spPr bwMode="white">
          <a:xfrm>
            <a:off x="3616036" y="2348345"/>
            <a:ext cx="2588820" cy="3828618"/>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buNone/>
            </a:pPr>
            <a:r>
              <a:rPr lang="en-US" sz="1050" b="1" dirty="0">
                <a:latin typeface="Open Sans"/>
                <a:ea typeface="Open Sans"/>
                <a:cs typeface="Open Sans"/>
              </a:rPr>
              <a:t>Course Impact</a:t>
            </a:r>
          </a:p>
          <a:p>
            <a:pPr marL="0" indent="0" defTabSz="914400">
              <a:lnSpc>
                <a:spcPts val="1400"/>
              </a:lnSpc>
              <a:spcAft>
                <a:spcPts val="200"/>
              </a:spcAft>
              <a:buNone/>
            </a:pPr>
            <a:r>
              <a:rPr lang="en-US" i="1" dirty="0">
                <a:latin typeface="Open Sans"/>
                <a:ea typeface="Open Sans"/>
                <a:cs typeface="Open Sans"/>
              </a:rPr>
              <a:t>Mental Well-Being for Students</a:t>
            </a:r>
            <a:r>
              <a:rPr lang="en-US" dirty="0">
                <a:latin typeface="Open Sans"/>
                <a:ea typeface="Open Sans"/>
                <a:cs typeface="Open Sans"/>
              </a:rPr>
              <a:t> is designed to equip your students with knowledge and skills to support their own and their peers’ mental well-being, and to access support when needed.</a:t>
            </a:r>
          </a:p>
          <a:p>
            <a:pPr marL="0" indent="0" defTabSz="914400">
              <a:lnSpc>
                <a:spcPts val="1400"/>
              </a:lnSpc>
              <a:spcAft>
                <a:spcPts val="200"/>
              </a:spcAft>
              <a:buNone/>
            </a:pPr>
            <a:r>
              <a:rPr lang="en-US" dirty="0">
                <a:latin typeface="Open Sans"/>
                <a:ea typeface="Open Sans"/>
                <a:cs typeface="Open Sans"/>
              </a:rPr>
              <a:t>Georgia Institute of Technology students increased their knowledge of topics related to mental well-being by 18%. When it comes to skills, after completing </a:t>
            </a:r>
            <a:r>
              <a:rPr lang="en-US" i="1" dirty="0">
                <a:latin typeface="Open Sans"/>
                <a:ea typeface="Open Sans"/>
                <a:cs typeface="Open Sans"/>
              </a:rPr>
              <a:t>Mental Well-Being for Students</a:t>
            </a:r>
            <a:r>
              <a:rPr lang="en-US" dirty="0">
                <a:latin typeface="Open Sans"/>
                <a:ea typeface="Open Sans"/>
                <a:cs typeface="Open Sans"/>
              </a:rPr>
              <a:t>, 86% of students say they would know how to access help if they needed it and 66% of students agree that they are responsible to help if a classmate is struggling.</a:t>
            </a:r>
          </a:p>
        </p:txBody>
      </p:sp>
      <p:sp>
        <p:nvSpPr>
          <p:cNvPr id="24" name="Content Placeholder 1"/>
          <p:cNvSpPr txBox="1">
            <a:spLocks noChangeArrowheads="1"/>
          </p:cNvSpPr>
          <p:nvPr/>
        </p:nvSpPr>
        <p:spPr bwMode="white">
          <a:xfrm>
            <a:off x="6733311" y="2337965"/>
            <a:ext cx="4471055" cy="3828618"/>
          </a:xfrm>
          <a:prstGeom prst="rect">
            <a:avLst/>
          </a:prstGeom>
          <a:ln>
            <a:headEnd type="none"/>
            <a:tailEnd type="none"/>
          </a:ln>
        </p:spPr>
        <p:txBody>
          <a:bodyPr wrap="square" lIns="0" tIns="0" rIns="0" bIns="0" anchor="t">
            <a:noAutofit/>
          </a:bodyPr>
          <a:lstStyle>
            <a:lvl1pPr marL="228600" indent="-228600" algn="l" defTabSz="914400" rtl="0">
              <a:lnSpc>
                <a:spcPct val="130000"/>
              </a:lnSpc>
              <a:spcBef>
                <a:spcPts val="1200"/>
              </a:spcBef>
              <a:buFont typeface="Arial"/>
              <a:buChar char="•"/>
              <a:defRPr sz="1000" kern="1200" dirty="0">
                <a:solidFill>
                  <a:schemeClr val="tx1"/>
                </a:solidFill>
                <a:latin typeface="+mn-lt"/>
                <a:ea typeface="+mn-ea"/>
                <a:cs typeface="+mn-cs"/>
              </a:defRPr>
            </a:lvl1pPr>
            <a:lvl2pPr marL="457200" indent="-223838" algn="l" defTabSz="914400" rtl="0">
              <a:lnSpc>
                <a:spcPct val="130000"/>
              </a:lnSpc>
              <a:spcBef>
                <a:spcPts val="600"/>
              </a:spcBef>
              <a:buFont typeface="Calibri"/>
              <a:buChar char="−"/>
              <a:defRPr sz="1000" kern="1200" dirty="0">
                <a:solidFill>
                  <a:schemeClr val="tx1"/>
                </a:solidFill>
                <a:latin typeface="+mn-lt"/>
                <a:ea typeface="+mn-ea"/>
                <a:cs typeface="+mn-cs"/>
              </a:defRPr>
            </a:lvl2pPr>
            <a:lvl3pPr marL="690563" indent="-233363" algn="l" defTabSz="914400" rtl="0">
              <a:lnSpc>
                <a:spcPct val="130000"/>
              </a:lnSpc>
              <a:spcBef>
                <a:spcPts val="600"/>
              </a:spcBef>
              <a:buFont typeface="Calibri"/>
              <a:buChar char="−"/>
              <a:defRPr sz="1000" kern="1200" dirty="0">
                <a:solidFill>
                  <a:schemeClr val="tx1"/>
                </a:solidFill>
                <a:latin typeface="+mn-lt"/>
                <a:ea typeface="+mn-ea"/>
                <a:cs typeface="+mn-cs"/>
              </a:defRPr>
            </a:lvl3pPr>
            <a:lvl4pPr marL="914400" indent="-223838" algn="l" defTabSz="914400" rtl="0">
              <a:lnSpc>
                <a:spcPct val="130000"/>
              </a:lnSpc>
              <a:spcBef>
                <a:spcPts val="600"/>
              </a:spcBef>
              <a:buFont typeface="Calibri"/>
              <a:buChar char="−"/>
              <a:defRPr sz="1000" kern="1200" dirty="0">
                <a:solidFill>
                  <a:schemeClr val="tx1"/>
                </a:solidFill>
                <a:latin typeface="+mn-lt"/>
                <a:ea typeface="+mn-ea"/>
                <a:cs typeface="+mn-cs"/>
              </a:defRPr>
            </a:lvl4pPr>
            <a:lvl5pPr marL="1147763" indent="-233363" algn="l" defTabSz="914400" rtl="0">
              <a:lnSpc>
                <a:spcPct val="130000"/>
              </a:lnSpc>
              <a:spcBef>
                <a:spcPts val="600"/>
              </a:spcBef>
              <a:buFont typeface="Calibri"/>
              <a:buChar char="−"/>
              <a:defRPr sz="1000" kern="1200" dirty="0">
                <a:solidFill>
                  <a:schemeClr val="tx1"/>
                </a:solidFill>
                <a:latin typeface="+mn-lt"/>
                <a:ea typeface="+mn-ea"/>
                <a:cs typeface="+mn-cs"/>
              </a:defRPr>
            </a:lvl5pPr>
            <a:lvl6pPr marL="2514600" indent="-228600" algn="l" defTabSz="914400" rtl="0">
              <a:lnSpc>
                <a:spcPct val="90000"/>
              </a:lnSpc>
              <a:spcBef>
                <a:spcPts val="500"/>
              </a:spcBef>
              <a:buFont typeface="Arial"/>
              <a:buChar char="•"/>
              <a:defRPr sz="1800" kern="1200" dirty="0">
                <a:solidFill>
                  <a:schemeClr val="tx1"/>
                </a:solidFill>
                <a:latin typeface="+mn-lt"/>
                <a:ea typeface="+mn-ea"/>
                <a:cs typeface="+mn-cs"/>
              </a:defRPr>
            </a:lvl6pPr>
            <a:lvl7pPr marL="2971800" indent="-228600" algn="l" defTabSz="914400" rtl="0">
              <a:lnSpc>
                <a:spcPct val="90000"/>
              </a:lnSpc>
              <a:spcBef>
                <a:spcPts val="500"/>
              </a:spcBef>
              <a:buFont typeface="Arial"/>
              <a:buChar char="•"/>
              <a:defRPr sz="1800" kern="1200" dirty="0">
                <a:solidFill>
                  <a:schemeClr val="tx1"/>
                </a:solidFill>
                <a:latin typeface="+mn-lt"/>
                <a:ea typeface="+mn-ea"/>
                <a:cs typeface="+mn-cs"/>
              </a:defRPr>
            </a:lvl7pPr>
            <a:lvl8pPr marL="3429000" indent="-228600" algn="l" defTabSz="914400" rtl="0">
              <a:lnSpc>
                <a:spcPct val="90000"/>
              </a:lnSpc>
              <a:spcBef>
                <a:spcPts val="500"/>
              </a:spcBef>
              <a:buFont typeface="Arial"/>
              <a:buChar char="•"/>
              <a:defRPr sz="1800" kern="1200" dirty="0">
                <a:solidFill>
                  <a:schemeClr val="tx1"/>
                </a:solidFill>
                <a:latin typeface="+mn-lt"/>
                <a:ea typeface="+mn-ea"/>
                <a:cs typeface="+mn-cs"/>
              </a:defRPr>
            </a:lvl8pPr>
            <a:lvl9pPr marL="3886200" indent="-228600" algn="l" defTabSz="914400" rtl="0">
              <a:lnSpc>
                <a:spcPct val="90000"/>
              </a:lnSpc>
              <a:spcBef>
                <a:spcPts val="500"/>
              </a:spcBef>
              <a:buFont typeface="Arial"/>
              <a:buChar char="•"/>
              <a:defRPr sz="1800" kern="1200" dirty="0">
                <a:solidFill>
                  <a:schemeClr val="tx1"/>
                </a:solidFill>
                <a:latin typeface="+mn-lt"/>
                <a:ea typeface="+mn-ea"/>
                <a:cs typeface="+mn-cs"/>
              </a:defRPr>
            </a:lvl9pPr>
          </a:lstStyle>
          <a:p>
            <a:pPr marL="0" indent="0" defTabSz="914400">
              <a:buNone/>
            </a:pPr>
            <a:r>
              <a:rPr lang="en-US" sz="1050" b="1" dirty="0">
                <a:latin typeface="Open Sans"/>
                <a:ea typeface="Open Sans"/>
                <a:cs typeface="Open Sans"/>
              </a:rPr>
              <a:t>Behavioral Intentions &amp; Norms</a:t>
            </a:r>
          </a:p>
          <a:p>
            <a:pPr marL="0" indent="0" defTabSz="914400">
              <a:lnSpc>
                <a:spcPts val="1400"/>
              </a:lnSpc>
              <a:spcAft>
                <a:spcPts val="200"/>
              </a:spcAft>
              <a:buNone/>
            </a:pPr>
            <a:r>
              <a:rPr lang="en-US" dirty="0">
                <a:latin typeface="Open Sans"/>
                <a:ea typeface="Open Sans"/>
                <a:cs typeface="Open Sans"/>
              </a:rPr>
              <a:t>Change is driven, in part, by an individual’s perception of the social environment surrounding behavior — the community norms.</a:t>
            </a:r>
          </a:p>
          <a:p>
            <a:pPr marL="0" indent="0" defTabSz="914400">
              <a:lnSpc>
                <a:spcPts val="1400"/>
              </a:lnSpc>
              <a:spcAft>
                <a:spcPts val="200"/>
              </a:spcAft>
              <a:buNone/>
            </a:pPr>
            <a:r>
              <a:rPr lang="en-US" dirty="0">
                <a:latin typeface="Open Sans"/>
                <a:ea typeface="Open Sans"/>
                <a:cs typeface="Open Sans"/>
              </a:rPr>
              <a:t>Most students taking this course report healthy, desirable attitudes and behaviors related to mental well-being, their ability to manage challenging situations, and the desirability of seeking help. This includes 85% of students who believe it is healthy to discuss mental health concerns and 86% who would support someone else who was seeking help for mental health reasons.</a:t>
            </a:r>
          </a:p>
          <a:p>
            <a:pPr marL="0" indent="0" defTabSz="914400">
              <a:lnSpc>
                <a:spcPts val="1400"/>
              </a:lnSpc>
              <a:spcAft>
                <a:spcPts val="200"/>
              </a:spcAft>
              <a:buNone/>
            </a:pPr>
            <a:r>
              <a:rPr lang="en-US" dirty="0">
                <a:latin typeface="Open Sans"/>
                <a:ea typeface="Open Sans"/>
                <a:cs typeface="Open Sans"/>
              </a:rPr>
              <a:t>Among students at Georgia Institute of Technology who took </a:t>
            </a:r>
            <a:r>
              <a:rPr lang="en-US" i="1" dirty="0">
                <a:latin typeface="Open Sans"/>
                <a:ea typeface="Open Sans"/>
                <a:cs typeface="Open Sans"/>
              </a:rPr>
              <a:t>Mental Well-Being for Students</a:t>
            </a:r>
            <a:r>
              <a:rPr lang="en-US" dirty="0">
                <a:latin typeface="Open Sans"/>
                <a:ea typeface="Open Sans"/>
                <a:cs typeface="Open Sans"/>
              </a:rPr>
              <a:t>, 17% are currently involved, or plan to get involved, in efforts to support mental health on their campus. And though students do, at times, encounter barriers when accessing help, 66% of students agree that students’ mental and emotional well-being is a priority at your school.</a:t>
            </a:r>
          </a:p>
          <a:p>
            <a:pPr marL="0" indent="0" defTabSz="914400">
              <a:lnSpc>
                <a:spcPts val="1400"/>
              </a:lnSpc>
              <a:spcAft>
                <a:spcPts val="200"/>
              </a:spcAft>
              <a:buNone/>
            </a:pPr>
            <a:r>
              <a:rPr lang="en-US" dirty="0">
                <a:latin typeface="Open Sans"/>
                <a:ea typeface="Open Sans"/>
                <a:cs typeface="Open Sans"/>
              </a:rPr>
              <a:t>Your </a:t>
            </a:r>
            <a:r>
              <a:rPr lang="en-US" i="1" dirty="0">
                <a:latin typeface="Open Sans"/>
                <a:ea typeface="Open Sans"/>
                <a:cs typeface="Open Sans"/>
              </a:rPr>
              <a:t>Mental Well-Being for Students</a:t>
            </a:r>
            <a:r>
              <a:rPr lang="en-US" dirty="0">
                <a:latin typeface="Open Sans"/>
                <a:ea typeface="Open Sans"/>
                <a:cs typeface="Open Sans"/>
              </a:rPr>
              <a:t> Impact Report includes detailed information about how your students think, feel, and behave regarding mental well-being. This data can be invaluable in guiding your programming for maximum impact.</a:t>
            </a:r>
          </a:p>
        </p:txBody>
      </p:sp>
      <p:grpSp>
        <p:nvGrpSpPr>
          <p:cNvPr id="3" name="Group 2"/>
          <p:cNvGrpSpPr>
            <a:grpSpLocks/>
          </p:cNvGrpSpPr>
          <p:nvPr/>
        </p:nvGrpSpPr>
        <p:grpSpPr bwMode="white">
          <a:xfrm>
            <a:off x="8282707" y="681037"/>
            <a:ext cx="1371600" cy="1371600"/>
            <a:chOff x="6759574" y="685800"/>
            <a:chExt cx="1371600" cy="1371600"/>
          </a:xfrm>
        </p:grpSpPr>
        <p:sp>
          <p:nvSpPr>
            <p:cNvPr id="20" name="Oval 19"/>
            <p:cNvSpPr>
              <a:spLocks/>
            </p:cNvSpPr>
            <p:nvPr/>
          </p:nvSpPr>
          <p:spPr bwMode="white">
            <a:xfrm>
              <a:off x="6759574" y="685800"/>
              <a:ext cx="1371600" cy="1371600"/>
            </a:xfrm>
            <a:prstGeom prst="ellipse">
              <a:avLst/>
            </a:prstGeom>
            <a:solidFill>
              <a:schemeClr val="accent3">
                <a:lumMod val="50000"/>
              </a:schemeClr>
            </a:solid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6" name="Freeform: Shape 25"/>
            <p:cNvSpPr>
              <a:spLocks/>
            </p:cNvSpPr>
            <p:nvPr/>
          </p:nvSpPr>
          <p:spPr bwMode="white">
            <a:xfrm>
              <a:off x="7177343" y="971128"/>
              <a:ext cx="536063" cy="800944"/>
            </a:xfrm>
            <a:custGeom>
              <a:avLst/>
              <a:gdLst>
                <a:gd name="connsiteX0" fmla="*/ 97898 w 135031"/>
                <a:gd name="connsiteY0" fmla="*/ 115849 h 201752"/>
                <a:gd name="connsiteX1" fmla="*/ 86142 w 135031"/>
                <a:gd name="connsiteY1" fmla="*/ 115849 h 201752"/>
                <a:gd name="connsiteX2" fmla="*/ 86142 w 135031"/>
                <a:gd name="connsiteY2" fmla="*/ 101234 h 201752"/>
                <a:gd name="connsiteX3" fmla="*/ 105365 w 135031"/>
                <a:gd name="connsiteY3" fmla="*/ 75022 h 201752"/>
                <a:gd name="connsiteX4" fmla="*/ 115372 w 135031"/>
                <a:gd name="connsiteY4" fmla="*/ 63743 h 201752"/>
                <a:gd name="connsiteX5" fmla="*/ 115372 w 135031"/>
                <a:gd name="connsiteY5" fmla="*/ 51511 h 201752"/>
                <a:gd name="connsiteX6" fmla="*/ 106159 w 135031"/>
                <a:gd name="connsiteY6" fmla="*/ 40390 h 201752"/>
                <a:gd name="connsiteX7" fmla="*/ 106159 w 135031"/>
                <a:gd name="connsiteY7" fmla="*/ 38643 h 201752"/>
                <a:gd name="connsiteX8" fmla="*/ 67714 w 135031"/>
                <a:gd name="connsiteY8" fmla="*/ 199 h 201752"/>
                <a:gd name="connsiteX9" fmla="*/ 29270 w 135031"/>
                <a:gd name="connsiteY9" fmla="*/ 38643 h 201752"/>
                <a:gd name="connsiteX10" fmla="*/ 29270 w 135031"/>
                <a:gd name="connsiteY10" fmla="*/ 40232 h 201752"/>
                <a:gd name="connsiteX11" fmla="*/ 19898 w 135031"/>
                <a:gd name="connsiteY11" fmla="*/ 51352 h 201752"/>
                <a:gd name="connsiteX12" fmla="*/ 19898 w 135031"/>
                <a:gd name="connsiteY12" fmla="*/ 63584 h 201752"/>
                <a:gd name="connsiteX13" fmla="*/ 29906 w 135031"/>
                <a:gd name="connsiteY13" fmla="*/ 74863 h 201752"/>
                <a:gd name="connsiteX14" fmla="*/ 49128 w 135031"/>
                <a:gd name="connsiteY14" fmla="*/ 100916 h 201752"/>
                <a:gd name="connsiteX15" fmla="*/ 49128 w 135031"/>
                <a:gd name="connsiteY15" fmla="*/ 115690 h 201752"/>
                <a:gd name="connsiteX16" fmla="*/ 37372 w 135031"/>
                <a:gd name="connsiteY16" fmla="*/ 115690 h 201752"/>
                <a:gd name="connsiteX17" fmla="*/ 199 w 135031"/>
                <a:gd name="connsiteY17" fmla="*/ 152864 h 201752"/>
                <a:gd name="connsiteX18" fmla="*/ 199 w 135031"/>
                <a:gd name="connsiteY18" fmla="*/ 198933 h 201752"/>
                <a:gd name="connsiteX19" fmla="*/ 3376 w 135031"/>
                <a:gd name="connsiteY19" fmla="*/ 202110 h 201752"/>
                <a:gd name="connsiteX20" fmla="*/ 132212 w 135031"/>
                <a:gd name="connsiteY20" fmla="*/ 202110 h 201752"/>
                <a:gd name="connsiteX21" fmla="*/ 135389 w 135031"/>
                <a:gd name="connsiteY21" fmla="*/ 198933 h 201752"/>
                <a:gd name="connsiteX22" fmla="*/ 135389 w 135031"/>
                <a:gd name="connsiteY22" fmla="*/ 152864 h 201752"/>
                <a:gd name="connsiteX23" fmla="*/ 97898 w 135031"/>
                <a:gd name="connsiteY23" fmla="*/ 115849 h 201752"/>
                <a:gd name="connsiteX24" fmla="*/ 67556 w 135031"/>
                <a:gd name="connsiteY24" fmla="*/ 6712 h 201752"/>
                <a:gd name="connsiteX25" fmla="*/ 99645 w 135031"/>
                <a:gd name="connsiteY25" fmla="*/ 38802 h 201752"/>
                <a:gd name="connsiteX26" fmla="*/ 99645 w 135031"/>
                <a:gd name="connsiteY26" fmla="*/ 40390 h 201752"/>
                <a:gd name="connsiteX27" fmla="*/ 84713 w 135031"/>
                <a:gd name="connsiteY27" fmla="*/ 21963 h 201752"/>
                <a:gd name="connsiteX28" fmla="*/ 82171 w 135031"/>
                <a:gd name="connsiteY28" fmla="*/ 19580 h 201752"/>
                <a:gd name="connsiteX29" fmla="*/ 78994 w 135031"/>
                <a:gd name="connsiteY29" fmla="*/ 21009 h 201752"/>
                <a:gd name="connsiteX30" fmla="*/ 35307 w 135031"/>
                <a:gd name="connsiteY30" fmla="*/ 40549 h 201752"/>
                <a:gd name="connsiteX31" fmla="*/ 35307 w 135031"/>
                <a:gd name="connsiteY31" fmla="*/ 38802 h 201752"/>
                <a:gd name="connsiteX32" fmla="*/ 67556 w 135031"/>
                <a:gd name="connsiteY32" fmla="*/ 6712 h 201752"/>
                <a:gd name="connsiteX33" fmla="*/ 35625 w 135031"/>
                <a:gd name="connsiteY33" fmla="*/ 71368 h 201752"/>
                <a:gd name="connsiteX34" fmla="*/ 34354 w 135031"/>
                <a:gd name="connsiteY34" fmla="*/ 69144 h 201752"/>
                <a:gd name="connsiteX35" fmla="*/ 32447 w 135031"/>
                <a:gd name="connsiteY35" fmla="*/ 68509 h 201752"/>
                <a:gd name="connsiteX36" fmla="*/ 31812 w 135031"/>
                <a:gd name="connsiteY36" fmla="*/ 68509 h 201752"/>
                <a:gd name="connsiteX37" fmla="*/ 25934 w 135031"/>
                <a:gd name="connsiteY37" fmla="*/ 63584 h 201752"/>
                <a:gd name="connsiteX38" fmla="*/ 25934 w 135031"/>
                <a:gd name="connsiteY38" fmla="*/ 51352 h 201752"/>
                <a:gd name="connsiteX39" fmla="*/ 30859 w 135031"/>
                <a:gd name="connsiteY39" fmla="*/ 46427 h 201752"/>
                <a:gd name="connsiteX40" fmla="*/ 31653 w 135031"/>
                <a:gd name="connsiteY40" fmla="*/ 46427 h 201752"/>
                <a:gd name="connsiteX41" fmla="*/ 32447 w 135031"/>
                <a:gd name="connsiteY41" fmla="*/ 46427 h 201752"/>
                <a:gd name="connsiteX42" fmla="*/ 33401 w 135031"/>
                <a:gd name="connsiteY42" fmla="*/ 46586 h 201752"/>
                <a:gd name="connsiteX43" fmla="*/ 36896 w 135031"/>
                <a:gd name="connsiteY43" fmla="*/ 46586 h 201752"/>
                <a:gd name="connsiteX44" fmla="*/ 80423 w 135031"/>
                <a:gd name="connsiteY44" fmla="*/ 28794 h 201752"/>
                <a:gd name="connsiteX45" fmla="*/ 99486 w 135031"/>
                <a:gd name="connsiteY45" fmla="*/ 46427 h 201752"/>
                <a:gd name="connsiteX46" fmla="*/ 101552 w 135031"/>
                <a:gd name="connsiteY46" fmla="*/ 45951 h 201752"/>
                <a:gd name="connsiteX47" fmla="*/ 103299 w 135031"/>
                <a:gd name="connsiteY47" fmla="*/ 46268 h 201752"/>
                <a:gd name="connsiteX48" fmla="*/ 103935 w 135031"/>
                <a:gd name="connsiteY48" fmla="*/ 46268 h 201752"/>
                <a:gd name="connsiteX49" fmla="*/ 108859 w 135031"/>
                <a:gd name="connsiteY49" fmla="*/ 51193 h 201752"/>
                <a:gd name="connsiteX50" fmla="*/ 108859 w 135031"/>
                <a:gd name="connsiteY50" fmla="*/ 63425 h 201752"/>
                <a:gd name="connsiteX51" fmla="*/ 103935 w 135031"/>
                <a:gd name="connsiteY51" fmla="*/ 68350 h 201752"/>
                <a:gd name="connsiteX52" fmla="*/ 103140 w 135031"/>
                <a:gd name="connsiteY52" fmla="*/ 68350 h 201752"/>
                <a:gd name="connsiteX53" fmla="*/ 100757 w 135031"/>
                <a:gd name="connsiteY53" fmla="*/ 68985 h 201752"/>
                <a:gd name="connsiteX54" fmla="*/ 99486 w 135031"/>
                <a:gd name="connsiteY54" fmla="*/ 71209 h 201752"/>
                <a:gd name="connsiteX55" fmla="*/ 67556 w 135031"/>
                <a:gd name="connsiteY55" fmla="*/ 99486 h 201752"/>
                <a:gd name="connsiteX56" fmla="*/ 35625 w 135031"/>
                <a:gd name="connsiteY56" fmla="*/ 71368 h 201752"/>
                <a:gd name="connsiteX57" fmla="*/ 128717 w 135031"/>
                <a:gd name="connsiteY57" fmla="*/ 196074 h 201752"/>
                <a:gd name="connsiteX58" fmla="*/ 6235 w 135031"/>
                <a:gd name="connsiteY58" fmla="*/ 196074 h 201752"/>
                <a:gd name="connsiteX59" fmla="*/ 6235 w 135031"/>
                <a:gd name="connsiteY59" fmla="*/ 153181 h 201752"/>
                <a:gd name="connsiteX60" fmla="*/ 37055 w 135031"/>
                <a:gd name="connsiteY60" fmla="*/ 122362 h 201752"/>
                <a:gd name="connsiteX61" fmla="*/ 51987 w 135031"/>
                <a:gd name="connsiteY61" fmla="*/ 122362 h 201752"/>
                <a:gd name="connsiteX62" fmla="*/ 55165 w 135031"/>
                <a:gd name="connsiteY62" fmla="*/ 119185 h 201752"/>
                <a:gd name="connsiteX63" fmla="*/ 55165 w 135031"/>
                <a:gd name="connsiteY63" fmla="*/ 104093 h 201752"/>
                <a:gd name="connsiteX64" fmla="*/ 67397 w 135031"/>
                <a:gd name="connsiteY64" fmla="*/ 106159 h 201752"/>
                <a:gd name="connsiteX65" fmla="*/ 79470 w 135031"/>
                <a:gd name="connsiteY65" fmla="*/ 104093 h 201752"/>
                <a:gd name="connsiteX66" fmla="*/ 79470 w 135031"/>
                <a:gd name="connsiteY66" fmla="*/ 119185 h 201752"/>
                <a:gd name="connsiteX67" fmla="*/ 82647 w 135031"/>
                <a:gd name="connsiteY67" fmla="*/ 122362 h 201752"/>
                <a:gd name="connsiteX68" fmla="*/ 97580 w 135031"/>
                <a:gd name="connsiteY68" fmla="*/ 122362 h 201752"/>
                <a:gd name="connsiteX69" fmla="*/ 128399 w 135031"/>
                <a:gd name="connsiteY69" fmla="*/ 153181 h 201752"/>
                <a:gd name="connsiteX70" fmla="*/ 128399 w 135031"/>
                <a:gd name="connsiteY70" fmla="*/ 196074 h 201752"/>
                <a:gd name="connsiteX71" fmla="*/ 72957 w 135031"/>
                <a:gd name="connsiteY71" fmla="*/ 89319 h 201752"/>
                <a:gd name="connsiteX72" fmla="*/ 62154 w 135031"/>
                <a:gd name="connsiteY72" fmla="*/ 89319 h 201752"/>
                <a:gd name="connsiteX73" fmla="*/ 58977 w 135031"/>
                <a:gd name="connsiteY73" fmla="*/ 86142 h 201752"/>
                <a:gd name="connsiteX74" fmla="*/ 62154 w 135031"/>
                <a:gd name="connsiteY74" fmla="*/ 82965 h 201752"/>
                <a:gd name="connsiteX75" fmla="*/ 72957 w 135031"/>
                <a:gd name="connsiteY75" fmla="*/ 82965 h 201752"/>
                <a:gd name="connsiteX76" fmla="*/ 76134 w 135031"/>
                <a:gd name="connsiteY76" fmla="*/ 86142 h 201752"/>
                <a:gd name="connsiteX77" fmla="*/ 72957 w 135031"/>
                <a:gd name="connsiteY77" fmla="*/ 89319 h 201752"/>
                <a:gd name="connsiteX78" fmla="*/ 79947 w 135031"/>
                <a:gd name="connsiteY78" fmla="*/ 130941 h 201752"/>
                <a:gd name="connsiteX79" fmla="*/ 67556 w 135031"/>
                <a:gd name="connsiteY79" fmla="*/ 136660 h 201752"/>
                <a:gd name="connsiteX80" fmla="*/ 55165 w 135031"/>
                <a:gd name="connsiteY80" fmla="*/ 130941 h 201752"/>
                <a:gd name="connsiteX81" fmla="*/ 38008 w 135031"/>
                <a:gd name="connsiteY81" fmla="*/ 149527 h 201752"/>
                <a:gd name="connsiteX82" fmla="*/ 42932 w 135031"/>
                <a:gd name="connsiteY82" fmla="*/ 162554 h 201752"/>
                <a:gd name="connsiteX83" fmla="*/ 65490 w 135031"/>
                <a:gd name="connsiteY83" fmla="*/ 184000 h 201752"/>
                <a:gd name="connsiteX84" fmla="*/ 67714 w 135031"/>
                <a:gd name="connsiteY84" fmla="*/ 184794 h 201752"/>
                <a:gd name="connsiteX85" fmla="*/ 69780 w 135031"/>
                <a:gd name="connsiteY85" fmla="*/ 184000 h 201752"/>
                <a:gd name="connsiteX86" fmla="*/ 93450 w 135031"/>
                <a:gd name="connsiteY86" fmla="*/ 161283 h 201752"/>
                <a:gd name="connsiteX87" fmla="*/ 97263 w 135031"/>
                <a:gd name="connsiteY87" fmla="*/ 149527 h 201752"/>
                <a:gd name="connsiteX88" fmla="*/ 79947 w 135031"/>
                <a:gd name="connsiteY88" fmla="*/ 130941 h 201752"/>
                <a:gd name="connsiteX89" fmla="*/ 88208 w 135031"/>
                <a:gd name="connsiteY89" fmla="*/ 157470 h 201752"/>
                <a:gd name="connsiteX90" fmla="*/ 67556 w 135031"/>
                <a:gd name="connsiteY90" fmla="*/ 177328 h 201752"/>
                <a:gd name="connsiteX91" fmla="*/ 47539 w 135031"/>
                <a:gd name="connsiteY91" fmla="*/ 158265 h 201752"/>
                <a:gd name="connsiteX92" fmla="*/ 44203 w 135031"/>
                <a:gd name="connsiteY92" fmla="*/ 149527 h 201752"/>
                <a:gd name="connsiteX93" fmla="*/ 55006 w 135031"/>
                <a:gd name="connsiteY93" fmla="*/ 137295 h 201752"/>
                <a:gd name="connsiteX94" fmla="*/ 64537 w 135031"/>
                <a:gd name="connsiteY94" fmla="*/ 143650 h 201752"/>
                <a:gd name="connsiteX95" fmla="*/ 67397 w 135031"/>
                <a:gd name="connsiteY95" fmla="*/ 145397 h 201752"/>
                <a:gd name="connsiteX96" fmla="*/ 70256 w 135031"/>
                <a:gd name="connsiteY96" fmla="*/ 143650 h 201752"/>
                <a:gd name="connsiteX97" fmla="*/ 79788 w 135031"/>
                <a:gd name="connsiteY97" fmla="*/ 137295 h 201752"/>
                <a:gd name="connsiteX98" fmla="*/ 90590 w 135031"/>
                <a:gd name="connsiteY98" fmla="*/ 149527 h 201752"/>
                <a:gd name="connsiteX99" fmla="*/ 88208 w 135031"/>
                <a:gd name="connsiteY99" fmla="*/ 157470 h 20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35031" h="201752">
                  <a:moveTo>
                    <a:pt x="97898" y="115849"/>
                  </a:moveTo>
                  <a:lnTo>
                    <a:pt x="86142" y="115849"/>
                  </a:lnTo>
                  <a:lnTo>
                    <a:pt x="86142" y="101234"/>
                  </a:lnTo>
                  <a:cubicBezTo>
                    <a:pt x="95833" y="95833"/>
                    <a:pt x="103140" y="86460"/>
                    <a:pt x="105365" y="75022"/>
                  </a:cubicBezTo>
                  <a:cubicBezTo>
                    <a:pt x="110925" y="74387"/>
                    <a:pt x="115372" y="69621"/>
                    <a:pt x="115372" y="63743"/>
                  </a:cubicBezTo>
                  <a:lnTo>
                    <a:pt x="115372" y="51511"/>
                  </a:lnTo>
                  <a:cubicBezTo>
                    <a:pt x="115372" y="45951"/>
                    <a:pt x="111401" y="41344"/>
                    <a:pt x="106159" y="40390"/>
                  </a:cubicBezTo>
                  <a:lnTo>
                    <a:pt x="106159" y="38643"/>
                  </a:lnTo>
                  <a:cubicBezTo>
                    <a:pt x="106159" y="17356"/>
                    <a:pt x="88843" y="199"/>
                    <a:pt x="67714" y="199"/>
                  </a:cubicBezTo>
                  <a:cubicBezTo>
                    <a:pt x="46427" y="199"/>
                    <a:pt x="29270" y="17514"/>
                    <a:pt x="29270" y="38643"/>
                  </a:cubicBezTo>
                  <a:lnTo>
                    <a:pt x="29270" y="40232"/>
                  </a:lnTo>
                  <a:cubicBezTo>
                    <a:pt x="24028" y="41185"/>
                    <a:pt x="19898" y="45792"/>
                    <a:pt x="19898" y="51352"/>
                  </a:cubicBezTo>
                  <a:lnTo>
                    <a:pt x="19898" y="63584"/>
                  </a:lnTo>
                  <a:cubicBezTo>
                    <a:pt x="19898" y="69462"/>
                    <a:pt x="24346" y="74228"/>
                    <a:pt x="29906" y="74863"/>
                  </a:cubicBezTo>
                  <a:cubicBezTo>
                    <a:pt x="32130" y="86142"/>
                    <a:pt x="39438" y="95674"/>
                    <a:pt x="49128" y="100916"/>
                  </a:cubicBezTo>
                  <a:lnTo>
                    <a:pt x="49128" y="115690"/>
                  </a:lnTo>
                  <a:lnTo>
                    <a:pt x="37372" y="115690"/>
                  </a:lnTo>
                  <a:cubicBezTo>
                    <a:pt x="16879" y="115690"/>
                    <a:pt x="199" y="132370"/>
                    <a:pt x="199" y="152864"/>
                  </a:cubicBezTo>
                  <a:lnTo>
                    <a:pt x="199" y="198933"/>
                  </a:lnTo>
                  <a:cubicBezTo>
                    <a:pt x="199" y="200680"/>
                    <a:pt x="1629" y="202110"/>
                    <a:pt x="3376" y="202110"/>
                  </a:cubicBezTo>
                  <a:lnTo>
                    <a:pt x="132212" y="202110"/>
                  </a:lnTo>
                  <a:cubicBezTo>
                    <a:pt x="133959" y="202110"/>
                    <a:pt x="135389" y="200680"/>
                    <a:pt x="135389" y="198933"/>
                  </a:cubicBezTo>
                  <a:lnTo>
                    <a:pt x="135389" y="152864"/>
                  </a:lnTo>
                  <a:cubicBezTo>
                    <a:pt x="135071" y="132529"/>
                    <a:pt x="118391" y="115849"/>
                    <a:pt x="97898" y="115849"/>
                  </a:cubicBezTo>
                  <a:close/>
                  <a:moveTo>
                    <a:pt x="67556" y="6712"/>
                  </a:moveTo>
                  <a:cubicBezTo>
                    <a:pt x="85348" y="6712"/>
                    <a:pt x="99645" y="21168"/>
                    <a:pt x="99645" y="38802"/>
                  </a:cubicBezTo>
                  <a:lnTo>
                    <a:pt x="99645" y="40390"/>
                  </a:lnTo>
                  <a:cubicBezTo>
                    <a:pt x="88684" y="38166"/>
                    <a:pt x="84871" y="22121"/>
                    <a:pt x="84713" y="21963"/>
                  </a:cubicBezTo>
                  <a:cubicBezTo>
                    <a:pt x="84395" y="20692"/>
                    <a:pt x="83442" y="19739"/>
                    <a:pt x="82171" y="19580"/>
                  </a:cubicBezTo>
                  <a:cubicBezTo>
                    <a:pt x="80900" y="19421"/>
                    <a:pt x="79629" y="19897"/>
                    <a:pt x="78994" y="21009"/>
                  </a:cubicBezTo>
                  <a:cubicBezTo>
                    <a:pt x="78835" y="21168"/>
                    <a:pt x="65649" y="41344"/>
                    <a:pt x="35307" y="40549"/>
                  </a:cubicBezTo>
                  <a:lnTo>
                    <a:pt x="35307" y="38802"/>
                  </a:lnTo>
                  <a:cubicBezTo>
                    <a:pt x="35466" y="21168"/>
                    <a:pt x="49763" y="6712"/>
                    <a:pt x="67556" y="6712"/>
                  </a:cubicBezTo>
                  <a:close/>
                  <a:moveTo>
                    <a:pt x="35625" y="71368"/>
                  </a:moveTo>
                  <a:cubicBezTo>
                    <a:pt x="35466" y="70415"/>
                    <a:pt x="34989" y="69780"/>
                    <a:pt x="34354" y="69144"/>
                  </a:cubicBezTo>
                  <a:cubicBezTo>
                    <a:pt x="33877" y="68668"/>
                    <a:pt x="33083" y="68509"/>
                    <a:pt x="32447" y="68509"/>
                  </a:cubicBezTo>
                  <a:cubicBezTo>
                    <a:pt x="32289" y="68509"/>
                    <a:pt x="31971" y="68509"/>
                    <a:pt x="31812" y="68509"/>
                  </a:cubicBezTo>
                  <a:cubicBezTo>
                    <a:pt x="28794" y="69144"/>
                    <a:pt x="25934" y="66602"/>
                    <a:pt x="25934" y="63584"/>
                  </a:cubicBezTo>
                  <a:lnTo>
                    <a:pt x="25934" y="51352"/>
                  </a:lnTo>
                  <a:cubicBezTo>
                    <a:pt x="25934" y="48651"/>
                    <a:pt x="28158" y="46427"/>
                    <a:pt x="30859" y="46427"/>
                  </a:cubicBezTo>
                  <a:cubicBezTo>
                    <a:pt x="31176" y="46427"/>
                    <a:pt x="31335" y="46427"/>
                    <a:pt x="31653" y="46427"/>
                  </a:cubicBezTo>
                  <a:cubicBezTo>
                    <a:pt x="31971" y="46427"/>
                    <a:pt x="32289" y="46427"/>
                    <a:pt x="32447" y="46427"/>
                  </a:cubicBezTo>
                  <a:cubicBezTo>
                    <a:pt x="32765" y="46586"/>
                    <a:pt x="33083" y="46586"/>
                    <a:pt x="33401" y="46586"/>
                  </a:cubicBezTo>
                  <a:cubicBezTo>
                    <a:pt x="34513" y="46586"/>
                    <a:pt x="35784" y="46586"/>
                    <a:pt x="36896" y="46586"/>
                  </a:cubicBezTo>
                  <a:cubicBezTo>
                    <a:pt x="60248" y="46586"/>
                    <a:pt x="74228" y="35466"/>
                    <a:pt x="80423" y="28794"/>
                  </a:cubicBezTo>
                  <a:cubicBezTo>
                    <a:pt x="83124" y="35307"/>
                    <a:pt x="88684" y="44997"/>
                    <a:pt x="99486" y="46427"/>
                  </a:cubicBezTo>
                  <a:cubicBezTo>
                    <a:pt x="100281" y="46586"/>
                    <a:pt x="100916" y="46427"/>
                    <a:pt x="101552" y="45951"/>
                  </a:cubicBezTo>
                  <a:cubicBezTo>
                    <a:pt x="102028" y="46109"/>
                    <a:pt x="102664" y="46268"/>
                    <a:pt x="103299" y="46268"/>
                  </a:cubicBezTo>
                  <a:cubicBezTo>
                    <a:pt x="103458" y="46268"/>
                    <a:pt x="103776" y="46268"/>
                    <a:pt x="103935" y="46268"/>
                  </a:cubicBezTo>
                  <a:cubicBezTo>
                    <a:pt x="106635" y="46268"/>
                    <a:pt x="108859" y="48492"/>
                    <a:pt x="108859" y="51193"/>
                  </a:cubicBezTo>
                  <a:lnTo>
                    <a:pt x="108859" y="63425"/>
                  </a:lnTo>
                  <a:cubicBezTo>
                    <a:pt x="108859" y="66126"/>
                    <a:pt x="106635" y="68350"/>
                    <a:pt x="103935" y="68350"/>
                  </a:cubicBezTo>
                  <a:cubicBezTo>
                    <a:pt x="103617" y="68350"/>
                    <a:pt x="103458" y="68350"/>
                    <a:pt x="103140" y="68350"/>
                  </a:cubicBezTo>
                  <a:cubicBezTo>
                    <a:pt x="102346" y="68191"/>
                    <a:pt x="101393" y="68350"/>
                    <a:pt x="100757" y="68985"/>
                  </a:cubicBezTo>
                  <a:cubicBezTo>
                    <a:pt x="100122" y="69462"/>
                    <a:pt x="99645" y="70256"/>
                    <a:pt x="99486" y="71209"/>
                  </a:cubicBezTo>
                  <a:cubicBezTo>
                    <a:pt x="97580" y="87254"/>
                    <a:pt x="83759" y="99486"/>
                    <a:pt x="67556" y="99486"/>
                  </a:cubicBezTo>
                  <a:cubicBezTo>
                    <a:pt x="51352" y="99645"/>
                    <a:pt x="37690" y="87572"/>
                    <a:pt x="35625" y="71368"/>
                  </a:cubicBezTo>
                  <a:close/>
                  <a:moveTo>
                    <a:pt x="128717" y="196074"/>
                  </a:moveTo>
                  <a:lnTo>
                    <a:pt x="6235" y="196074"/>
                  </a:lnTo>
                  <a:lnTo>
                    <a:pt x="6235" y="153181"/>
                  </a:lnTo>
                  <a:cubicBezTo>
                    <a:pt x="6235" y="136183"/>
                    <a:pt x="20056" y="122362"/>
                    <a:pt x="37055" y="122362"/>
                  </a:cubicBezTo>
                  <a:lnTo>
                    <a:pt x="51987" y="122362"/>
                  </a:lnTo>
                  <a:cubicBezTo>
                    <a:pt x="53735" y="122362"/>
                    <a:pt x="55165" y="120933"/>
                    <a:pt x="55165" y="119185"/>
                  </a:cubicBezTo>
                  <a:lnTo>
                    <a:pt x="55165" y="104093"/>
                  </a:lnTo>
                  <a:cubicBezTo>
                    <a:pt x="58977" y="105364"/>
                    <a:pt x="63108" y="106159"/>
                    <a:pt x="67397" y="106159"/>
                  </a:cubicBezTo>
                  <a:cubicBezTo>
                    <a:pt x="71686" y="106159"/>
                    <a:pt x="75657" y="105364"/>
                    <a:pt x="79470" y="104093"/>
                  </a:cubicBezTo>
                  <a:lnTo>
                    <a:pt x="79470" y="119185"/>
                  </a:lnTo>
                  <a:cubicBezTo>
                    <a:pt x="79470" y="120933"/>
                    <a:pt x="80900" y="122362"/>
                    <a:pt x="82647" y="122362"/>
                  </a:cubicBezTo>
                  <a:lnTo>
                    <a:pt x="97580" y="122362"/>
                  </a:lnTo>
                  <a:cubicBezTo>
                    <a:pt x="114578" y="122362"/>
                    <a:pt x="128399" y="136183"/>
                    <a:pt x="128399" y="153181"/>
                  </a:cubicBezTo>
                  <a:lnTo>
                    <a:pt x="128399" y="196074"/>
                  </a:lnTo>
                  <a:close/>
                  <a:moveTo>
                    <a:pt x="72957" y="89319"/>
                  </a:moveTo>
                  <a:lnTo>
                    <a:pt x="62154" y="89319"/>
                  </a:lnTo>
                  <a:cubicBezTo>
                    <a:pt x="60407" y="89319"/>
                    <a:pt x="58977" y="87890"/>
                    <a:pt x="58977" y="86142"/>
                  </a:cubicBezTo>
                  <a:cubicBezTo>
                    <a:pt x="58977" y="84395"/>
                    <a:pt x="60407" y="82965"/>
                    <a:pt x="62154" y="82965"/>
                  </a:cubicBezTo>
                  <a:lnTo>
                    <a:pt x="72957" y="82965"/>
                  </a:lnTo>
                  <a:cubicBezTo>
                    <a:pt x="74704" y="82965"/>
                    <a:pt x="76134" y="84395"/>
                    <a:pt x="76134" y="86142"/>
                  </a:cubicBezTo>
                  <a:cubicBezTo>
                    <a:pt x="76134" y="87890"/>
                    <a:pt x="74704" y="89319"/>
                    <a:pt x="72957" y="89319"/>
                  </a:cubicBezTo>
                  <a:close/>
                  <a:moveTo>
                    <a:pt x="79947" y="130941"/>
                  </a:moveTo>
                  <a:cubicBezTo>
                    <a:pt x="75181" y="130941"/>
                    <a:pt x="70733" y="133006"/>
                    <a:pt x="67556" y="136660"/>
                  </a:cubicBezTo>
                  <a:cubicBezTo>
                    <a:pt x="64379" y="133006"/>
                    <a:pt x="59930" y="130941"/>
                    <a:pt x="55165" y="130941"/>
                  </a:cubicBezTo>
                  <a:cubicBezTo>
                    <a:pt x="45633" y="130941"/>
                    <a:pt x="38008" y="139360"/>
                    <a:pt x="38008" y="149527"/>
                  </a:cubicBezTo>
                  <a:cubicBezTo>
                    <a:pt x="38008" y="154452"/>
                    <a:pt x="39755" y="159059"/>
                    <a:pt x="42932" y="162554"/>
                  </a:cubicBezTo>
                  <a:cubicBezTo>
                    <a:pt x="45474" y="165414"/>
                    <a:pt x="64537" y="183206"/>
                    <a:pt x="65490" y="184000"/>
                  </a:cubicBezTo>
                  <a:cubicBezTo>
                    <a:pt x="66126" y="184636"/>
                    <a:pt x="66920" y="184794"/>
                    <a:pt x="67714" y="184794"/>
                  </a:cubicBezTo>
                  <a:cubicBezTo>
                    <a:pt x="68509" y="184794"/>
                    <a:pt x="69303" y="184477"/>
                    <a:pt x="69780" y="184000"/>
                  </a:cubicBezTo>
                  <a:cubicBezTo>
                    <a:pt x="71845" y="182094"/>
                    <a:pt x="90749" y="164778"/>
                    <a:pt x="93450" y="161283"/>
                  </a:cubicBezTo>
                  <a:cubicBezTo>
                    <a:pt x="95992" y="157947"/>
                    <a:pt x="97263" y="153817"/>
                    <a:pt x="97263" y="149527"/>
                  </a:cubicBezTo>
                  <a:cubicBezTo>
                    <a:pt x="97104" y="139360"/>
                    <a:pt x="89320" y="130941"/>
                    <a:pt x="79947" y="130941"/>
                  </a:cubicBezTo>
                  <a:close/>
                  <a:moveTo>
                    <a:pt x="88208" y="157470"/>
                  </a:moveTo>
                  <a:cubicBezTo>
                    <a:pt x="86619" y="159536"/>
                    <a:pt x="75499" y="170020"/>
                    <a:pt x="67556" y="177328"/>
                  </a:cubicBezTo>
                  <a:cubicBezTo>
                    <a:pt x="61042" y="171291"/>
                    <a:pt x="49445" y="160330"/>
                    <a:pt x="47539" y="158265"/>
                  </a:cubicBezTo>
                  <a:cubicBezTo>
                    <a:pt x="45474" y="155882"/>
                    <a:pt x="44203" y="152864"/>
                    <a:pt x="44203" y="149527"/>
                  </a:cubicBezTo>
                  <a:cubicBezTo>
                    <a:pt x="44203" y="142696"/>
                    <a:pt x="49128" y="137295"/>
                    <a:pt x="55006" y="137295"/>
                  </a:cubicBezTo>
                  <a:cubicBezTo>
                    <a:pt x="58977" y="137295"/>
                    <a:pt x="62631" y="139678"/>
                    <a:pt x="64537" y="143650"/>
                  </a:cubicBezTo>
                  <a:cubicBezTo>
                    <a:pt x="65014" y="144762"/>
                    <a:pt x="66126" y="145397"/>
                    <a:pt x="67397" y="145397"/>
                  </a:cubicBezTo>
                  <a:cubicBezTo>
                    <a:pt x="68668" y="145397"/>
                    <a:pt x="69780" y="144762"/>
                    <a:pt x="70256" y="143650"/>
                  </a:cubicBezTo>
                  <a:cubicBezTo>
                    <a:pt x="72163" y="139678"/>
                    <a:pt x="75816" y="137295"/>
                    <a:pt x="79788" y="137295"/>
                  </a:cubicBezTo>
                  <a:cubicBezTo>
                    <a:pt x="85825" y="137295"/>
                    <a:pt x="90590" y="142855"/>
                    <a:pt x="90590" y="149527"/>
                  </a:cubicBezTo>
                  <a:cubicBezTo>
                    <a:pt x="90749" y="152546"/>
                    <a:pt x="89796" y="155246"/>
                    <a:pt x="88208" y="157470"/>
                  </a:cubicBezTo>
                  <a:close/>
                </a:path>
              </a:pathLst>
            </a:custGeom>
            <a:solidFill>
              <a:schemeClr val="bg1"/>
            </a:solidFill>
            <a:ln w="1589" cap="flat">
              <a:noFill/>
              <a:prstDash val="solid"/>
              <a:miter/>
              <a:headEnd type="none"/>
              <a:tailEnd type="none"/>
            </a:ln>
          </p:spPr>
          <p:txBody>
            <a:bodyPr wrap="square" anchor="ctr"/>
            <a:lstStyle/>
            <a:p>
              <a:endParaRPr lang="en-US" dirty="0"/>
            </a:p>
          </p:txBody>
        </p:sp>
      </p:grpSp>
      <p:grpSp>
        <p:nvGrpSpPr>
          <p:cNvPr id="6" name="Group 5"/>
          <p:cNvGrpSpPr>
            <a:grpSpLocks/>
          </p:cNvGrpSpPr>
          <p:nvPr/>
        </p:nvGrpSpPr>
        <p:grpSpPr bwMode="white">
          <a:xfrm>
            <a:off x="4221882" y="685800"/>
            <a:ext cx="1371600" cy="1371600"/>
            <a:chOff x="4052358" y="685800"/>
            <a:chExt cx="1371600" cy="1371600"/>
          </a:xfrm>
        </p:grpSpPr>
        <p:sp>
          <p:nvSpPr>
            <p:cNvPr id="19" name="Oval 18"/>
            <p:cNvSpPr>
              <a:spLocks/>
            </p:cNvSpPr>
            <p:nvPr/>
          </p:nvSpPr>
          <p:spPr bwMode="white">
            <a:xfrm>
              <a:off x="4052358" y="685800"/>
              <a:ext cx="1371600" cy="1371600"/>
            </a:xfrm>
            <a:prstGeom prst="ellipse">
              <a:avLst/>
            </a:prstGeom>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a:endParaRPr lang="en-US" dirty="0"/>
            </a:p>
          </p:txBody>
        </p:sp>
        <p:sp>
          <p:nvSpPr>
            <p:cNvPr id="22" name="Freeform: Shape 21"/>
            <p:cNvSpPr>
              <a:spLocks/>
            </p:cNvSpPr>
            <p:nvPr/>
          </p:nvSpPr>
          <p:spPr bwMode="white">
            <a:xfrm>
              <a:off x="4417191" y="971128"/>
              <a:ext cx="641934" cy="800944"/>
            </a:xfrm>
            <a:custGeom>
              <a:avLst/>
              <a:gdLst>
                <a:gd name="connsiteX0" fmla="*/ 173356 w 173157"/>
                <a:gd name="connsiteY0" fmla="*/ 43409 h 216050"/>
                <a:gd name="connsiteX1" fmla="*/ 160648 w 173157"/>
                <a:gd name="connsiteY1" fmla="*/ 24345 h 216050"/>
                <a:gd name="connsiteX2" fmla="*/ 173356 w 173157"/>
                <a:gd name="connsiteY2" fmla="*/ 5441 h 216050"/>
                <a:gd name="connsiteX3" fmla="*/ 173515 w 173157"/>
                <a:gd name="connsiteY3" fmla="*/ 2105 h 216050"/>
                <a:gd name="connsiteX4" fmla="*/ 170656 w 173157"/>
                <a:gd name="connsiteY4" fmla="*/ 358 h 216050"/>
                <a:gd name="connsiteX5" fmla="*/ 112354 w 173157"/>
                <a:gd name="connsiteY5" fmla="*/ 358 h 216050"/>
                <a:gd name="connsiteX6" fmla="*/ 111719 w 173157"/>
                <a:gd name="connsiteY6" fmla="*/ 358 h 216050"/>
                <a:gd name="connsiteX7" fmla="*/ 110607 w 173157"/>
                <a:gd name="connsiteY7" fmla="*/ 199 h 216050"/>
                <a:gd name="connsiteX8" fmla="*/ 107429 w 173157"/>
                <a:gd name="connsiteY8" fmla="*/ 3376 h 216050"/>
                <a:gd name="connsiteX9" fmla="*/ 107429 w 173157"/>
                <a:gd name="connsiteY9" fmla="*/ 95197 h 216050"/>
                <a:gd name="connsiteX10" fmla="*/ 89796 w 173157"/>
                <a:gd name="connsiteY10" fmla="*/ 74228 h 216050"/>
                <a:gd name="connsiteX11" fmla="*/ 89796 w 173157"/>
                <a:gd name="connsiteY11" fmla="*/ 74228 h 216050"/>
                <a:gd name="connsiteX12" fmla="*/ 89796 w 173157"/>
                <a:gd name="connsiteY12" fmla="*/ 74228 h 216050"/>
                <a:gd name="connsiteX13" fmla="*/ 75022 w 173157"/>
                <a:gd name="connsiteY13" fmla="*/ 67238 h 216050"/>
                <a:gd name="connsiteX14" fmla="*/ 71209 w 173157"/>
                <a:gd name="connsiteY14" fmla="*/ 67238 h 216050"/>
                <a:gd name="connsiteX15" fmla="*/ 71209 w 173157"/>
                <a:gd name="connsiteY15" fmla="*/ 62631 h 216050"/>
                <a:gd name="connsiteX16" fmla="*/ 71209 w 173157"/>
                <a:gd name="connsiteY16" fmla="*/ 61995 h 216050"/>
                <a:gd name="connsiteX17" fmla="*/ 82171 w 173157"/>
                <a:gd name="connsiteY17" fmla="*/ 44203 h 216050"/>
                <a:gd name="connsiteX18" fmla="*/ 82171 w 173157"/>
                <a:gd name="connsiteY18" fmla="*/ 31653 h 216050"/>
                <a:gd name="connsiteX19" fmla="*/ 62154 w 173157"/>
                <a:gd name="connsiteY19" fmla="*/ 11637 h 216050"/>
                <a:gd name="connsiteX20" fmla="*/ 61201 w 173157"/>
                <a:gd name="connsiteY20" fmla="*/ 11637 h 216050"/>
                <a:gd name="connsiteX21" fmla="*/ 48175 w 173157"/>
                <a:gd name="connsiteY21" fmla="*/ 16561 h 216050"/>
                <a:gd name="connsiteX22" fmla="*/ 35148 w 173157"/>
                <a:gd name="connsiteY22" fmla="*/ 11637 h 216050"/>
                <a:gd name="connsiteX23" fmla="*/ 34195 w 173157"/>
                <a:gd name="connsiteY23" fmla="*/ 11637 h 216050"/>
                <a:gd name="connsiteX24" fmla="*/ 14178 w 173157"/>
                <a:gd name="connsiteY24" fmla="*/ 31653 h 216050"/>
                <a:gd name="connsiteX25" fmla="*/ 14178 w 173157"/>
                <a:gd name="connsiteY25" fmla="*/ 44203 h 216050"/>
                <a:gd name="connsiteX26" fmla="*/ 23551 w 173157"/>
                <a:gd name="connsiteY26" fmla="*/ 61201 h 216050"/>
                <a:gd name="connsiteX27" fmla="*/ 23075 w 173157"/>
                <a:gd name="connsiteY27" fmla="*/ 62790 h 216050"/>
                <a:gd name="connsiteX28" fmla="*/ 23075 w 173157"/>
                <a:gd name="connsiteY28" fmla="*/ 67555 h 216050"/>
                <a:gd name="connsiteX29" fmla="*/ 19262 w 173157"/>
                <a:gd name="connsiteY29" fmla="*/ 67555 h 216050"/>
                <a:gd name="connsiteX30" fmla="*/ 199 w 173157"/>
                <a:gd name="connsiteY30" fmla="*/ 85348 h 216050"/>
                <a:gd name="connsiteX31" fmla="*/ 2105 w 173157"/>
                <a:gd name="connsiteY31" fmla="*/ 149845 h 216050"/>
                <a:gd name="connsiteX32" fmla="*/ 5282 w 173157"/>
                <a:gd name="connsiteY32" fmla="*/ 152864 h 216050"/>
                <a:gd name="connsiteX33" fmla="*/ 14655 w 173157"/>
                <a:gd name="connsiteY33" fmla="*/ 152864 h 216050"/>
                <a:gd name="connsiteX34" fmla="*/ 14655 w 173157"/>
                <a:gd name="connsiteY34" fmla="*/ 212595 h 216050"/>
                <a:gd name="connsiteX35" fmla="*/ 17832 w 173157"/>
                <a:gd name="connsiteY35" fmla="*/ 215772 h 216050"/>
                <a:gd name="connsiteX36" fmla="*/ 50240 w 173157"/>
                <a:gd name="connsiteY36" fmla="*/ 215772 h 216050"/>
                <a:gd name="connsiteX37" fmla="*/ 51352 w 173157"/>
                <a:gd name="connsiteY37" fmla="*/ 215613 h 216050"/>
                <a:gd name="connsiteX38" fmla="*/ 76611 w 173157"/>
                <a:gd name="connsiteY38" fmla="*/ 215613 h 216050"/>
                <a:gd name="connsiteX39" fmla="*/ 109495 w 173157"/>
                <a:gd name="connsiteY39" fmla="*/ 215613 h 216050"/>
                <a:gd name="connsiteX40" fmla="*/ 110766 w 173157"/>
                <a:gd name="connsiteY40" fmla="*/ 215931 h 216050"/>
                <a:gd name="connsiteX41" fmla="*/ 112036 w 173157"/>
                <a:gd name="connsiteY41" fmla="*/ 215613 h 216050"/>
                <a:gd name="connsiteX42" fmla="*/ 133641 w 173157"/>
                <a:gd name="connsiteY42" fmla="*/ 215613 h 216050"/>
                <a:gd name="connsiteX43" fmla="*/ 136819 w 173157"/>
                <a:gd name="connsiteY43" fmla="*/ 212436 h 216050"/>
                <a:gd name="connsiteX44" fmla="*/ 133641 w 173157"/>
                <a:gd name="connsiteY44" fmla="*/ 209259 h 216050"/>
                <a:gd name="connsiteX45" fmla="*/ 113943 w 173157"/>
                <a:gd name="connsiteY45" fmla="*/ 209259 h 216050"/>
                <a:gd name="connsiteX46" fmla="*/ 113943 w 173157"/>
                <a:gd name="connsiteY46" fmla="*/ 129988 h 216050"/>
                <a:gd name="connsiteX47" fmla="*/ 118867 w 173157"/>
                <a:gd name="connsiteY47" fmla="*/ 133641 h 216050"/>
                <a:gd name="connsiteX48" fmla="*/ 120774 w 173157"/>
                <a:gd name="connsiteY48" fmla="*/ 134277 h 216050"/>
                <a:gd name="connsiteX49" fmla="*/ 123157 w 173157"/>
                <a:gd name="connsiteY49" fmla="*/ 133324 h 216050"/>
                <a:gd name="connsiteX50" fmla="*/ 129829 w 173157"/>
                <a:gd name="connsiteY50" fmla="*/ 126175 h 216050"/>
                <a:gd name="connsiteX51" fmla="*/ 129988 w 173157"/>
                <a:gd name="connsiteY51" fmla="*/ 122045 h 216050"/>
                <a:gd name="connsiteX52" fmla="*/ 114102 w 173157"/>
                <a:gd name="connsiteY52" fmla="*/ 102981 h 216050"/>
                <a:gd name="connsiteX53" fmla="*/ 114102 w 173157"/>
                <a:gd name="connsiteY53" fmla="*/ 48333 h 216050"/>
                <a:gd name="connsiteX54" fmla="*/ 170974 w 173157"/>
                <a:gd name="connsiteY54" fmla="*/ 48333 h 216050"/>
                <a:gd name="connsiteX55" fmla="*/ 173833 w 173157"/>
                <a:gd name="connsiteY55" fmla="*/ 46586 h 216050"/>
                <a:gd name="connsiteX56" fmla="*/ 173356 w 173157"/>
                <a:gd name="connsiteY56" fmla="*/ 43409 h 216050"/>
                <a:gd name="connsiteX57" fmla="*/ 68032 w 173157"/>
                <a:gd name="connsiteY57" fmla="*/ 73751 h 216050"/>
                <a:gd name="connsiteX58" fmla="*/ 75022 w 173157"/>
                <a:gd name="connsiteY58" fmla="*/ 73751 h 216050"/>
                <a:gd name="connsiteX59" fmla="*/ 85030 w 173157"/>
                <a:gd name="connsiteY59" fmla="*/ 78358 h 216050"/>
                <a:gd name="connsiteX60" fmla="*/ 85030 w 173157"/>
                <a:gd name="connsiteY60" fmla="*/ 78358 h 216050"/>
                <a:gd name="connsiteX61" fmla="*/ 107429 w 173157"/>
                <a:gd name="connsiteY61" fmla="*/ 105205 h 216050"/>
                <a:gd name="connsiteX62" fmla="*/ 107429 w 173157"/>
                <a:gd name="connsiteY62" fmla="*/ 117438 h 216050"/>
                <a:gd name="connsiteX63" fmla="*/ 92020 w 173157"/>
                <a:gd name="connsiteY63" fmla="*/ 106000 h 216050"/>
                <a:gd name="connsiteX64" fmla="*/ 92020 w 173157"/>
                <a:gd name="connsiteY64" fmla="*/ 106000 h 216050"/>
                <a:gd name="connsiteX65" fmla="*/ 91543 w 173157"/>
                <a:gd name="connsiteY65" fmla="*/ 105682 h 216050"/>
                <a:gd name="connsiteX66" fmla="*/ 91385 w 173157"/>
                <a:gd name="connsiteY66" fmla="*/ 105682 h 216050"/>
                <a:gd name="connsiteX67" fmla="*/ 91067 w 173157"/>
                <a:gd name="connsiteY67" fmla="*/ 105523 h 216050"/>
                <a:gd name="connsiteX68" fmla="*/ 90749 w 173157"/>
                <a:gd name="connsiteY68" fmla="*/ 105364 h 216050"/>
                <a:gd name="connsiteX69" fmla="*/ 90590 w 173157"/>
                <a:gd name="connsiteY69" fmla="*/ 105364 h 216050"/>
                <a:gd name="connsiteX70" fmla="*/ 90114 w 173157"/>
                <a:gd name="connsiteY70" fmla="*/ 105364 h 216050"/>
                <a:gd name="connsiteX71" fmla="*/ 90114 w 173157"/>
                <a:gd name="connsiteY71" fmla="*/ 105364 h 216050"/>
                <a:gd name="connsiteX72" fmla="*/ 89796 w 173157"/>
                <a:gd name="connsiteY72" fmla="*/ 105364 h 216050"/>
                <a:gd name="connsiteX73" fmla="*/ 89478 w 173157"/>
                <a:gd name="connsiteY73" fmla="*/ 105364 h 216050"/>
                <a:gd name="connsiteX74" fmla="*/ 89002 w 173157"/>
                <a:gd name="connsiteY74" fmla="*/ 105523 h 216050"/>
                <a:gd name="connsiteX75" fmla="*/ 89002 w 173157"/>
                <a:gd name="connsiteY75" fmla="*/ 105523 h 216050"/>
                <a:gd name="connsiteX76" fmla="*/ 86937 w 173157"/>
                <a:gd name="connsiteY76" fmla="*/ 108065 h 216050"/>
                <a:gd name="connsiteX77" fmla="*/ 86937 w 173157"/>
                <a:gd name="connsiteY77" fmla="*/ 108383 h 216050"/>
                <a:gd name="connsiteX78" fmla="*/ 86937 w 173157"/>
                <a:gd name="connsiteY78" fmla="*/ 108383 h 216050"/>
                <a:gd name="connsiteX79" fmla="*/ 85824 w 173157"/>
                <a:gd name="connsiteY79" fmla="*/ 146191 h 216050"/>
                <a:gd name="connsiteX80" fmla="*/ 76452 w 173157"/>
                <a:gd name="connsiteY80" fmla="*/ 146191 h 216050"/>
                <a:gd name="connsiteX81" fmla="*/ 73274 w 173157"/>
                <a:gd name="connsiteY81" fmla="*/ 149369 h 216050"/>
                <a:gd name="connsiteX82" fmla="*/ 73274 w 173157"/>
                <a:gd name="connsiteY82" fmla="*/ 209100 h 216050"/>
                <a:gd name="connsiteX83" fmla="*/ 48333 w 173157"/>
                <a:gd name="connsiteY83" fmla="*/ 209100 h 216050"/>
                <a:gd name="connsiteX84" fmla="*/ 48333 w 173157"/>
                <a:gd name="connsiteY84" fmla="*/ 149527 h 216050"/>
                <a:gd name="connsiteX85" fmla="*/ 45156 w 173157"/>
                <a:gd name="connsiteY85" fmla="*/ 146350 h 216050"/>
                <a:gd name="connsiteX86" fmla="*/ 35783 w 173157"/>
                <a:gd name="connsiteY86" fmla="*/ 146350 h 216050"/>
                <a:gd name="connsiteX87" fmla="*/ 34036 w 173157"/>
                <a:gd name="connsiteY87" fmla="*/ 85030 h 216050"/>
                <a:gd name="connsiteX88" fmla="*/ 46745 w 173157"/>
                <a:gd name="connsiteY88" fmla="*/ 73751 h 216050"/>
                <a:gd name="connsiteX89" fmla="*/ 53735 w 173157"/>
                <a:gd name="connsiteY89" fmla="*/ 73751 h 216050"/>
                <a:gd name="connsiteX90" fmla="*/ 56912 w 173157"/>
                <a:gd name="connsiteY90" fmla="*/ 70574 h 216050"/>
                <a:gd name="connsiteX91" fmla="*/ 56912 w 173157"/>
                <a:gd name="connsiteY91" fmla="*/ 63743 h 216050"/>
                <a:gd name="connsiteX92" fmla="*/ 61201 w 173157"/>
                <a:gd name="connsiteY92" fmla="*/ 64219 h 216050"/>
                <a:gd name="connsiteX93" fmla="*/ 62154 w 173157"/>
                <a:gd name="connsiteY93" fmla="*/ 64219 h 216050"/>
                <a:gd name="connsiteX94" fmla="*/ 64855 w 173157"/>
                <a:gd name="connsiteY94" fmla="*/ 64061 h 216050"/>
                <a:gd name="connsiteX95" fmla="*/ 64855 w 173157"/>
                <a:gd name="connsiteY95" fmla="*/ 70574 h 216050"/>
                <a:gd name="connsiteX96" fmla="*/ 68032 w 173157"/>
                <a:gd name="connsiteY96" fmla="*/ 73751 h 216050"/>
                <a:gd name="connsiteX97" fmla="*/ 61201 w 173157"/>
                <a:gd name="connsiteY97" fmla="*/ 18150 h 216050"/>
                <a:gd name="connsiteX98" fmla="*/ 62154 w 173157"/>
                <a:gd name="connsiteY98" fmla="*/ 18150 h 216050"/>
                <a:gd name="connsiteX99" fmla="*/ 75816 w 173157"/>
                <a:gd name="connsiteY99" fmla="*/ 31812 h 216050"/>
                <a:gd name="connsiteX100" fmla="*/ 75816 w 173157"/>
                <a:gd name="connsiteY100" fmla="*/ 44362 h 216050"/>
                <a:gd name="connsiteX101" fmla="*/ 62154 w 173157"/>
                <a:gd name="connsiteY101" fmla="*/ 58024 h 216050"/>
                <a:gd name="connsiteX102" fmla="*/ 61201 w 173157"/>
                <a:gd name="connsiteY102" fmla="*/ 58024 h 216050"/>
                <a:gd name="connsiteX103" fmla="*/ 47539 w 173157"/>
                <a:gd name="connsiteY103" fmla="*/ 44362 h 216050"/>
                <a:gd name="connsiteX104" fmla="*/ 47539 w 173157"/>
                <a:gd name="connsiteY104" fmla="*/ 31812 h 216050"/>
                <a:gd name="connsiteX105" fmla="*/ 61201 w 173157"/>
                <a:gd name="connsiteY105" fmla="*/ 18150 h 216050"/>
                <a:gd name="connsiteX106" fmla="*/ 20533 w 173157"/>
                <a:gd name="connsiteY106" fmla="*/ 31812 h 216050"/>
                <a:gd name="connsiteX107" fmla="*/ 34195 w 173157"/>
                <a:gd name="connsiteY107" fmla="*/ 18150 h 216050"/>
                <a:gd name="connsiteX108" fmla="*/ 35148 w 173157"/>
                <a:gd name="connsiteY108" fmla="*/ 18150 h 216050"/>
                <a:gd name="connsiteX109" fmla="*/ 44203 w 173157"/>
                <a:gd name="connsiteY109" fmla="*/ 21645 h 216050"/>
                <a:gd name="connsiteX110" fmla="*/ 41344 w 173157"/>
                <a:gd name="connsiteY110" fmla="*/ 31812 h 216050"/>
                <a:gd name="connsiteX111" fmla="*/ 41344 w 173157"/>
                <a:gd name="connsiteY111" fmla="*/ 44362 h 216050"/>
                <a:gd name="connsiteX112" fmla="*/ 44203 w 173157"/>
                <a:gd name="connsiteY112" fmla="*/ 54529 h 216050"/>
                <a:gd name="connsiteX113" fmla="*/ 35148 w 173157"/>
                <a:gd name="connsiteY113" fmla="*/ 58024 h 216050"/>
                <a:gd name="connsiteX114" fmla="*/ 34195 w 173157"/>
                <a:gd name="connsiteY114" fmla="*/ 58024 h 216050"/>
                <a:gd name="connsiteX115" fmla="*/ 20533 w 173157"/>
                <a:gd name="connsiteY115" fmla="*/ 44362 h 216050"/>
                <a:gd name="connsiteX116" fmla="*/ 20533 w 173157"/>
                <a:gd name="connsiteY116" fmla="*/ 31812 h 216050"/>
                <a:gd name="connsiteX117" fmla="*/ 17832 w 173157"/>
                <a:gd name="connsiteY117" fmla="*/ 146668 h 216050"/>
                <a:gd name="connsiteX118" fmla="*/ 8460 w 173157"/>
                <a:gd name="connsiteY118" fmla="*/ 146668 h 216050"/>
                <a:gd name="connsiteX119" fmla="*/ 6712 w 173157"/>
                <a:gd name="connsiteY119" fmla="*/ 85348 h 216050"/>
                <a:gd name="connsiteX120" fmla="*/ 19421 w 173157"/>
                <a:gd name="connsiteY120" fmla="*/ 74069 h 216050"/>
                <a:gd name="connsiteX121" fmla="*/ 26411 w 173157"/>
                <a:gd name="connsiteY121" fmla="*/ 74069 h 216050"/>
                <a:gd name="connsiteX122" fmla="*/ 29588 w 173157"/>
                <a:gd name="connsiteY122" fmla="*/ 70892 h 216050"/>
                <a:gd name="connsiteX123" fmla="*/ 29588 w 173157"/>
                <a:gd name="connsiteY123" fmla="*/ 63743 h 216050"/>
                <a:gd name="connsiteX124" fmla="*/ 34195 w 173157"/>
                <a:gd name="connsiteY124" fmla="*/ 64378 h 216050"/>
                <a:gd name="connsiteX125" fmla="*/ 35148 w 173157"/>
                <a:gd name="connsiteY125" fmla="*/ 64378 h 216050"/>
                <a:gd name="connsiteX126" fmla="*/ 48175 w 173157"/>
                <a:gd name="connsiteY126" fmla="*/ 59454 h 216050"/>
                <a:gd name="connsiteX127" fmla="*/ 50875 w 173157"/>
                <a:gd name="connsiteY127" fmla="*/ 61360 h 216050"/>
                <a:gd name="connsiteX128" fmla="*/ 50558 w 173157"/>
                <a:gd name="connsiteY128" fmla="*/ 62631 h 216050"/>
                <a:gd name="connsiteX129" fmla="*/ 50558 w 173157"/>
                <a:gd name="connsiteY129" fmla="*/ 67397 h 216050"/>
                <a:gd name="connsiteX130" fmla="*/ 46745 w 173157"/>
                <a:gd name="connsiteY130" fmla="*/ 67397 h 216050"/>
                <a:gd name="connsiteX131" fmla="*/ 27682 w 173157"/>
                <a:gd name="connsiteY131" fmla="*/ 85189 h 216050"/>
                <a:gd name="connsiteX132" fmla="*/ 29588 w 173157"/>
                <a:gd name="connsiteY132" fmla="*/ 149686 h 216050"/>
                <a:gd name="connsiteX133" fmla="*/ 32765 w 173157"/>
                <a:gd name="connsiteY133" fmla="*/ 152705 h 216050"/>
                <a:gd name="connsiteX134" fmla="*/ 42138 w 173157"/>
                <a:gd name="connsiteY134" fmla="*/ 152705 h 216050"/>
                <a:gd name="connsiteX135" fmla="*/ 42138 w 173157"/>
                <a:gd name="connsiteY135" fmla="*/ 209418 h 216050"/>
                <a:gd name="connsiteX136" fmla="*/ 21010 w 173157"/>
                <a:gd name="connsiteY136" fmla="*/ 209418 h 216050"/>
                <a:gd name="connsiteX137" fmla="*/ 21010 w 173157"/>
                <a:gd name="connsiteY137" fmla="*/ 149686 h 216050"/>
                <a:gd name="connsiteX138" fmla="*/ 17832 w 173157"/>
                <a:gd name="connsiteY138" fmla="*/ 146668 h 216050"/>
                <a:gd name="connsiteX139" fmla="*/ 107429 w 173157"/>
                <a:gd name="connsiteY139" fmla="*/ 209259 h 216050"/>
                <a:gd name="connsiteX140" fmla="*/ 79629 w 173157"/>
                <a:gd name="connsiteY140" fmla="*/ 209259 h 216050"/>
                <a:gd name="connsiteX141" fmla="*/ 79629 w 173157"/>
                <a:gd name="connsiteY141" fmla="*/ 152705 h 216050"/>
                <a:gd name="connsiteX142" fmla="*/ 89002 w 173157"/>
                <a:gd name="connsiteY142" fmla="*/ 152705 h 216050"/>
                <a:gd name="connsiteX143" fmla="*/ 92179 w 173157"/>
                <a:gd name="connsiteY143" fmla="*/ 149686 h 216050"/>
                <a:gd name="connsiteX144" fmla="*/ 93291 w 173157"/>
                <a:gd name="connsiteY144" fmla="*/ 114896 h 216050"/>
                <a:gd name="connsiteX145" fmla="*/ 107588 w 173157"/>
                <a:gd name="connsiteY145" fmla="*/ 125381 h 216050"/>
                <a:gd name="connsiteX146" fmla="*/ 107588 w 173157"/>
                <a:gd name="connsiteY146" fmla="*/ 209259 h 216050"/>
                <a:gd name="connsiteX147" fmla="*/ 122998 w 173157"/>
                <a:gd name="connsiteY147" fmla="*/ 123792 h 216050"/>
                <a:gd name="connsiteX148" fmla="*/ 120138 w 173157"/>
                <a:gd name="connsiteY148" fmla="*/ 126810 h 216050"/>
                <a:gd name="connsiteX149" fmla="*/ 113784 w 173157"/>
                <a:gd name="connsiteY149" fmla="*/ 122045 h 216050"/>
                <a:gd name="connsiteX150" fmla="*/ 113784 w 173157"/>
                <a:gd name="connsiteY150" fmla="*/ 112672 h 216050"/>
                <a:gd name="connsiteX151" fmla="*/ 122998 w 173157"/>
                <a:gd name="connsiteY151" fmla="*/ 123792 h 216050"/>
                <a:gd name="connsiteX152" fmla="*/ 113784 w 173157"/>
                <a:gd name="connsiteY152" fmla="*/ 41979 h 216050"/>
                <a:gd name="connsiteX153" fmla="*/ 113784 w 173157"/>
                <a:gd name="connsiteY153" fmla="*/ 6871 h 216050"/>
                <a:gd name="connsiteX154" fmla="*/ 164619 w 173157"/>
                <a:gd name="connsiteY154" fmla="*/ 6871 h 216050"/>
                <a:gd name="connsiteX155" fmla="*/ 154134 w 173157"/>
                <a:gd name="connsiteY155" fmla="*/ 22598 h 216050"/>
                <a:gd name="connsiteX156" fmla="*/ 154134 w 173157"/>
                <a:gd name="connsiteY156" fmla="*/ 26093 h 216050"/>
                <a:gd name="connsiteX157" fmla="*/ 164619 w 173157"/>
                <a:gd name="connsiteY157" fmla="*/ 41979 h 216050"/>
                <a:gd name="connsiteX158" fmla="*/ 113784 w 173157"/>
                <a:gd name="connsiteY158" fmla="*/ 41979 h 2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73157" h="216050">
                  <a:moveTo>
                    <a:pt x="173356" y="43409"/>
                  </a:moveTo>
                  <a:lnTo>
                    <a:pt x="160648" y="24345"/>
                  </a:lnTo>
                  <a:lnTo>
                    <a:pt x="173356" y="5441"/>
                  </a:lnTo>
                  <a:cubicBezTo>
                    <a:pt x="173992" y="4488"/>
                    <a:pt x="173992" y="3217"/>
                    <a:pt x="173515" y="2105"/>
                  </a:cubicBezTo>
                  <a:cubicBezTo>
                    <a:pt x="173039" y="993"/>
                    <a:pt x="171927" y="358"/>
                    <a:pt x="170656" y="358"/>
                  </a:cubicBezTo>
                  <a:lnTo>
                    <a:pt x="112354" y="358"/>
                  </a:lnTo>
                  <a:cubicBezTo>
                    <a:pt x="112195" y="358"/>
                    <a:pt x="112036" y="358"/>
                    <a:pt x="111719" y="358"/>
                  </a:cubicBezTo>
                  <a:cubicBezTo>
                    <a:pt x="111401" y="199"/>
                    <a:pt x="110924" y="199"/>
                    <a:pt x="110607" y="199"/>
                  </a:cubicBezTo>
                  <a:cubicBezTo>
                    <a:pt x="108859" y="199"/>
                    <a:pt x="107429" y="1628"/>
                    <a:pt x="107429" y="3376"/>
                  </a:cubicBezTo>
                  <a:lnTo>
                    <a:pt x="107429" y="95197"/>
                  </a:lnTo>
                  <a:lnTo>
                    <a:pt x="89796" y="74228"/>
                  </a:lnTo>
                  <a:cubicBezTo>
                    <a:pt x="89796" y="74228"/>
                    <a:pt x="89796" y="74228"/>
                    <a:pt x="89796" y="74228"/>
                  </a:cubicBezTo>
                  <a:cubicBezTo>
                    <a:pt x="89796" y="74228"/>
                    <a:pt x="89796" y="74228"/>
                    <a:pt x="89796" y="74228"/>
                  </a:cubicBezTo>
                  <a:cubicBezTo>
                    <a:pt x="86142" y="69780"/>
                    <a:pt x="80741" y="67238"/>
                    <a:pt x="75022" y="67238"/>
                  </a:cubicBezTo>
                  <a:lnTo>
                    <a:pt x="71209" y="67238"/>
                  </a:lnTo>
                  <a:lnTo>
                    <a:pt x="71209" y="62631"/>
                  </a:lnTo>
                  <a:cubicBezTo>
                    <a:pt x="71209" y="62472"/>
                    <a:pt x="71209" y="62313"/>
                    <a:pt x="71209" y="61995"/>
                  </a:cubicBezTo>
                  <a:cubicBezTo>
                    <a:pt x="77723" y="58659"/>
                    <a:pt x="82171" y="51987"/>
                    <a:pt x="82171" y="44203"/>
                  </a:cubicBezTo>
                  <a:lnTo>
                    <a:pt x="82171" y="31653"/>
                  </a:lnTo>
                  <a:cubicBezTo>
                    <a:pt x="82171" y="20692"/>
                    <a:pt x="73274" y="11637"/>
                    <a:pt x="62154" y="11637"/>
                  </a:cubicBezTo>
                  <a:lnTo>
                    <a:pt x="61201" y="11637"/>
                  </a:lnTo>
                  <a:cubicBezTo>
                    <a:pt x="56276" y="11637"/>
                    <a:pt x="51669" y="13543"/>
                    <a:pt x="48175" y="16561"/>
                  </a:cubicBezTo>
                  <a:cubicBezTo>
                    <a:pt x="44521" y="13384"/>
                    <a:pt x="39914" y="11637"/>
                    <a:pt x="35148" y="11637"/>
                  </a:cubicBezTo>
                  <a:lnTo>
                    <a:pt x="34195" y="11637"/>
                  </a:lnTo>
                  <a:cubicBezTo>
                    <a:pt x="23233" y="11637"/>
                    <a:pt x="14178" y="20533"/>
                    <a:pt x="14178" y="31653"/>
                  </a:cubicBezTo>
                  <a:lnTo>
                    <a:pt x="14178" y="44203"/>
                  </a:lnTo>
                  <a:cubicBezTo>
                    <a:pt x="14178" y="51352"/>
                    <a:pt x="17991" y="57547"/>
                    <a:pt x="23551" y="61201"/>
                  </a:cubicBezTo>
                  <a:cubicBezTo>
                    <a:pt x="23233" y="61678"/>
                    <a:pt x="23075" y="62313"/>
                    <a:pt x="23075" y="62790"/>
                  </a:cubicBezTo>
                  <a:lnTo>
                    <a:pt x="23075" y="67555"/>
                  </a:lnTo>
                  <a:lnTo>
                    <a:pt x="19262" y="67555"/>
                  </a:lnTo>
                  <a:cubicBezTo>
                    <a:pt x="8777" y="67555"/>
                    <a:pt x="199" y="75499"/>
                    <a:pt x="199" y="85348"/>
                  </a:cubicBezTo>
                  <a:lnTo>
                    <a:pt x="2105" y="149845"/>
                  </a:lnTo>
                  <a:cubicBezTo>
                    <a:pt x="2105" y="151593"/>
                    <a:pt x="3535" y="152864"/>
                    <a:pt x="5282" y="152864"/>
                  </a:cubicBezTo>
                  <a:lnTo>
                    <a:pt x="14655" y="152864"/>
                  </a:lnTo>
                  <a:lnTo>
                    <a:pt x="14655" y="212595"/>
                  </a:lnTo>
                  <a:cubicBezTo>
                    <a:pt x="14655" y="214342"/>
                    <a:pt x="16085" y="215772"/>
                    <a:pt x="17832" y="215772"/>
                  </a:cubicBezTo>
                  <a:lnTo>
                    <a:pt x="50240" y="215772"/>
                  </a:lnTo>
                  <a:cubicBezTo>
                    <a:pt x="50558" y="215772"/>
                    <a:pt x="51034" y="215772"/>
                    <a:pt x="51352" y="215613"/>
                  </a:cubicBezTo>
                  <a:lnTo>
                    <a:pt x="76611" y="215613"/>
                  </a:lnTo>
                  <a:lnTo>
                    <a:pt x="109495" y="215613"/>
                  </a:lnTo>
                  <a:cubicBezTo>
                    <a:pt x="109812" y="215772"/>
                    <a:pt x="110289" y="215931"/>
                    <a:pt x="110766" y="215931"/>
                  </a:cubicBezTo>
                  <a:cubicBezTo>
                    <a:pt x="111242" y="215931"/>
                    <a:pt x="111719" y="215772"/>
                    <a:pt x="112036" y="215613"/>
                  </a:cubicBezTo>
                  <a:lnTo>
                    <a:pt x="133641" y="215613"/>
                  </a:lnTo>
                  <a:cubicBezTo>
                    <a:pt x="135389" y="215613"/>
                    <a:pt x="136819" y="214184"/>
                    <a:pt x="136819" y="212436"/>
                  </a:cubicBezTo>
                  <a:cubicBezTo>
                    <a:pt x="136819" y="210689"/>
                    <a:pt x="135389" y="209259"/>
                    <a:pt x="133641" y="209259"/>
                  </a:cubicBezTo>
                  <a:lnTo>
                    <a:pt x="113943" y="209259"/>
                  </a:lnTo>
                  <a:lnTo>
                    <a:pt x="113943" y="129988"/>
                  </a:lnTo>
                  <a:lnTo>
                    <a:pt x="118867" y="133641"/>
                  </a:lnTo>
                  <a:cubicBezTo>
                    <a:pt x="119503" y="134118"/>
                    <a:pt x="120138" y="134277"/>
                    <a:pt x="120774" y="134277"/>
                  </a:cubicBezTo>
                  <a:cubicBezTo>
                    <a:pt x="121568" y="134277"/>
                    <a:pt x="122521" y="133959"/>
                    <a:pt x="123157" y="133324"/>
                  </a:cubicBezTo>
                  <a:lnTo>
                    <a:pt x="129829" y="126175"/>
                  </a:lnTo>
                  <a:cubicBezTo>
                    <a:pt x="130941" y="125063"/>
                    <a:pt x="130941" y="123157"/>
                    <a:pt x="129988" y="122045"/>
                  </a:cubicBezTo>
                  <a:lnTo>
                    <a:pt x="114102" y="102981"/>
                  </a:lnTo>
                  <a:lnTo>
                    <a:pt x="114102" y="48333"/>
                  </a:lnTo>
                  <a:lnTo>
                    <a:pt x="170974" y="48333"/>
                  </a:lnTo>
                  <a:cubicBezTo>
                    <a:pt x="172086" y="48333"/>
                    <a:pt x="173198" y="47698"/>
                    <a:pt x="173833" y="46586"/>
                  </a:cubicBezTo>
                  <a:cubicBezTo>
                    <a:pt x="173992" y="45633"/>
                    <a:pt x="173992" y="44362"/>
                    <a:pt x="173356" y="43409"/>
                  </a:cubicBezTo>
                  <a:close/>
                  <a:moveTo>
                    <a:pt x="68032" y="73751"/>
                  </a:moveTo>
                  <a:lnTo>
                    <a:pt x="75022" y="73751"/>
                  </a:lnTo>
                  <a:cubicBezTo>
                    <a:pt x="78835" y="73751"/>
                    <a:pt x="82488" y="75499"/>
                    <a:pt x="85030" y="78358"/>
                  </a:cubicBezTo>
                  <a:cubicBezTo>
                    <a:pt x="85030" y="78358"/>
                    <a:pt x="85030" y="78358"/>
                    <a:pt x="85030" y="78358"/>
                  </a:cubicBezTo>
                  <a:lnTo>
                    <a:pt x="107429" y="105205"/>
                  </a:lnTo>
                  <a:lnTo>
                    <a:pt x="107429" y="117438"/>
                  </a:lnTo>
                  <a:lnTo>
                    <a:pt x="92020" y="106000"/>
                  </a:lnTo>
                  <a:cubicBezTo>
                    <a:pt x="92020" y="106000"/>
                    <a:pt x="92020" y="106000"/>
                    <a:pt x="92020" y="106000"/>
                  </a:cubicBezTo>
                  <a:cubicBezTo>
                    <a:pt x="91861" y="105841"/>
                    <a:pt x="91702" y="105841"/>
                    <a:pt x="91543" y="105682"/>
                  </a:cubicBezTo>
                  <a:cubicBezTo>
                    <a:pt x="91543" y="105682"/>
                    <a:pt x="91543" y="105682"/>
                    <a:pt x="91385" y="105682"/>
                  </a:cubicBezTo>
                  <a:cubicBezTo>
                    <a:pt x="91226" y="105682"/>
                    <a:pt x="91226" y="105523"/>
                    <a:pt x="91067" y="105523"/>
                  </a:cubicBezTo>
                  <a:cubicBezTo>
                    <a:pt x="90908" y="105523"/>
                    <a:pt x="90908" y="105523"/>
                    <a:pt x="90749" y="105364"/>
                  </a:cubicBezTo>
                  <a:cubicBezTo>
                    <a:pt x="90749" y="105364"/>
                    <a:pt x="90590" y="105364"/>
                    <a:pt x="90590" y="105364"/>
                  </a:cubicBezTo>
                  <a:cubicBezTo>
                    <a:pt x="90431" y="105364"/>
                    <a:pt x="90273" y="105364"/>
                    <a:pt x="90114" y="105364"/>
                  </a:cubicBezTo>
                  <a:cubicBezTo>
                    <a:pt x="90114" y="105364"/>
                    <a:pt x="90114" y="105364"/>
                    <a:pt x="90114" y="105364"/>
                  </a:cubicBezTo>
                  <a:cubicBezTo>
                    <a:pt x="89955" y="105364"/>
                    <a:pt x="89955" y="105364"/>
                    <a:pt x="89796" y="105364"/>
                  </a:cubicBezTo>
                  <a:cubicBezTo>
                    <a:pt x="89637" y="105364"/>
                    <a:pt x="89637" y="105364"/>
                    <a:pt x="89478" y="105364"/>
                  </a:cubicBezTo>
                  <a:cubicBezTo>
                    <a:pt x="89320" y="105364"/>
                    <a:pt x="89160" y="105364"/>
                    <a:pt x="89002" y="105523"/>
                  </a:cubicBezTo>
                  <a:cubicBezTo>
                    <a:pt x="89002" y="105523"/>
                    <a:pt x="89002" y="105523"/>
                    <a:pt x="89002" y="105523"/>
                  </a:cubicBezTo>
                  <a:cubicBezTo>
                    <a:pt x="87890" y="105841"/>
                    <a:pt x="87095" y="106794"/>
                    <a:pt x="86937" y="108065"/>
                  </a:cubicBezTo>
                  <a:cubicBezTo>
                    <a:pt x="86937" y="108224"/>
                    <a:pt x="86937" y="108383"/>
                    <a:pt x="86937" y="108383"/>
                  </a:cubicBezTo>
                  <a:cubicBezTo>
                    <a:pt x="86937" y="108383"/>
                    <a:pt x="86937" y="108383"/>
                    <a:pt x="86937" y="108383"/>
                  </a:cubicBezTo>
                  <a:lnTo>
                    <a:pt x="85824" y="146191"/>
                  </a:lnTo>
                  <a:lnTo>
                    <a:pt x="76452" y="146191"/>
                  </a:lnTo>
                  <a:cubicBezTo>
                    <a:pt x="74704" y="146191"/>
                    <a:pt x="73274" y="147621"/>
                    <a:pt x="73274" y="149369"/>
                  </a:cubicBezTo>
                  <a:lnTo>
                    <a:pt x="73274" y="209100"/>
                  </a:lnTo>
                  <a:lnTo>
                    <a:pt x="48333" y="209100"/>
                  </a:lnTo>
                  <a:lnTo>
                    <a:pt x="48333" y="149527"/>
                  </a:lnTo>
                  <a:cubicBezTo>
                    <a:pt x="48333" y="147780"/>
                    <a:pt x="46904" y="146350"/>
                    <a:pt x="45156" y="146350"/>
                  </a:cubicBezTo>
                  <a:lnTo>
                    <a:pt x="35783" y="146350"/>
                  </a:lnTo>
                  <a:lnTo>
                    <a:pt x="34036" y="85030"/>
                  </a:lnTo>
                  <a:cubicBezTo>
                    <a:pt x="34036" y="78835"/>
                    <a:pt x="39755" y="73751"/>
                    <a:pt x="46745" y="73751"/>
                  </a:cubicBezTo>
                  <a:lnTo>
                    <a:pt x="53735" y="73751"/>
                  </a:lnTo>
                  <a:cubicBezTo>
                    <a:pt x="55482" y="73751"/>
                    <a:pt x="56912" y="72321"/>
                    <a:pt x="56912" y="70574"/>
                  </a:cubicBezTo>
                  <a:lnTo>
                    <a:pt x="56912" y="63743"/>
                  </a:lnTo>
                  <a:cubicBezTo>
                    <a:pt x="58342" y="64061"/>
                    <a:pt x="59771" y="64219"/>
                    <a:pt x="61201" y="64219"/>
                  </a:cubicBezTo>
                  <a:lnTo>
                    <a:pt x="62154" y="64219"/>
                  </a:lnTo>
                  <a:cubicBezTo>
                    <a:pt x="63108" y="64219"/>
                    <a:pt x="63902" y="64061"/>
                    <a:pt x="64855" y="64061"/>
                  </a:cubicBezTo>
                  <a:lnTo>
                    <a:pt x="64855" y="70574"/>
                  </a:lnTo>
                  <a:cubicBezTo>
                    <a:pt x="64855" y="72321"/>
                    <a:pt x="66285" y="73751"/>
                    <a:pt x="68032" y="73751"/>
                  </a:cubicBezTo>
                  <a:close/>
                  <a:moveTo>
                    <a:pt x="61201" y="18150"/>
                  </a:moveTo>
                  <a:lnTo>
                    <a:pt x="62154" y="18150"/>
                  </a:lnTo>
                  <a:cubicBezTo>
                    <a:pt x="69621" y="18150"/>
                    <a:pt x="75816" y="24187"/>
                    <a:pt x="75816" y="31812"/>
                  </a:cubicBezTo>
                  <a:lnTo>
                    <a:pt x="75816" y="44362"/>
                  </a:lnTo>
                  <a:cubicBezTo>
                    <a:pt x="75816" y="51828"/>
                    <a:pt x="69780" y="58024"/>
                    <a:pt x="62154" y="58024"/>
                  </a:cubicBezTo>
                  <a:lnTo>
                    <a:pt x="61201" y="58024"/>
                  </a:lnTo>
                  <a:cubicBezTo>
                    <a:pt x="53735" y="58024"/>
                    <a:pt x="47539" y="51987"/>
                    <a:pt x="47539" y="44362"/>
                  </a:cubicBezTo>
                  <a:lnTo>
                    <a:pt x="47539" y="31812"/>
                  </a:lnTo>
                  <a:cubicBezTo>
                    <a:pt x="47539" y="24345"/>
                    <a:pt x="53735" y="18150"/>
                    <a:pt x="61201" y="18150"/>
                  </a:cubicBezTo>
                  <a:close/>
                  <a:moveTo>
                    <a:pt x="20533" y="31812"/>
                  </a:moveTo>
                  <a:cubicBezTo>
                    <a:pt x="20533" y="24345"/>
                    <a:pt x="26570" y="18150"/>
                    <a:pt x="34195" y="18150"/>
                  </a:cubicBezTo>
                  <a:lnTo>
                    <a:pt x="35148" y="18150"/>
                  </a:lnTo>
                  <a:cubicBezTo>
                    <a:pt x="38484" y="18150"/>
                    <a:pt x="41661" y="19421"/>
                    <a:pt x="44203" y="21645"/>
                  </a:cubicBezTo>
                  <a:cubicBezTo>
                    <a:pt x="42456" y="24663"/>
                    <a:pt x="41344" y="28158"/>
                    <a:pt x="41344" y="31812"/>
                  </a:cubicBezTo>
                  <a:lnTo>
                    <a:pt x="41344" y="44362"/>
                  </a:lnTo>
                  <a:cubicBezTo>
                    <a:pt x="41344" y="48016"/>
                    <a:pt x="42456" y="51511"/>
                    <a:pt x="44203" y="54529"/>
                  </a:cubicBezTo>
                  <a:cubicBezTo>
                    <a:pt x="41661" y="56753"/>
                    <a:pt x="38484" y="58024"/>
                    <a:pt x="35148" y="58024"/>
                  </a:cubicBezTo>
                  <a:lnTo>
                    <a:pt x="34195" y="58024"/>
                  </a:lnTo>
                  <a:cubicBezTo>
                    <a:pt x="26729" y="58024"/>
                    <a:pt x="20533" y="51987"/>
                    <a:pt x="20533" y="44362"/>
                  </a:cubicBezTo>
                  <a:lnTo>
                    <a:pt x="20533" y="31812"/>
                  </a:lnTo>
                  <a:close/>
                  <a:moveTo>
                    <a:pt x="17832" y="146668"/>
                  </a:moveTo>
                  <a:lnTo>
                    <a:pt x="8460" y="146668"/>
                  </a:lnTo>
                  <a:lnTo>
                    <a:pt x="6712" y="85348"/>
                  </a:lnTo>
                  <a:cubicBezTo>
                    <a:pt x="6712" y="79152"/>
                    <a:pt x="12431" y="74069"/>
                    <a:pt x="19421" y="74069"/>
                  </a:cubicBezTo>
                  <a:lnTo>
                    <a:pt x="26411" y="74069"/>
                  </a:lnTo>
                  <a:cubicBezTo>
                    <a:pt x="28158" y="74069"/>
                    <a:pt x="29588" y="72639"/>
                    <a:pt x="29588" y="70892"/>
                  </a:cubicBezTo>
                  <a:lnTo>
                    <a:pt x="29588" y="63743"/>
                  </a:lnTo>
                  <a:cubicBezTo>
                    <a:pt x="31018" y="64061"/>
                    <a:pt x="32606" y="64378"/>
                    <a:pt x="34195" y="64378"/>
                  </a:cubicBezTo>
                  <a:lnTo>
                    <a:pt x="35148" y="64378"/>
                  </a:lnTo>
                  <a:cubicBezTo>
                    <a:pt x="40073" y="64378"/>
                    <a:pt x="44680" y="62631"/>
                    <a:pt x="48175" y="59454"/>
                  </a:cubicBezTo>
                  <a:cubicBezTo>
                    <a:pt x="48969" y="60248"/>
                    <a:pt x="49922" y="60883"/>
                    <a:pt x="50875" y="61360"/>
                  </a:cubicBezTo>
                  <a:cubicBezTo>
                    <a:pt x="50716" y="61837"/>
                    <a:pt x="50558" y="62154"/>
                    <a:pt x="50558" y="62631"/>
                  </a:cubicBezTo>
                  <a:lnTo>
                    <a:pt x="50558" y="67397"/>
                  </a:lnTo>
                  <a:lnTo>
                    <a:pt x="46745" y="67397"/>
                  </a:lnTo>
                  <a:cubicBezTo>
                    <a:pt x="36260" y="67397"/>
                    <a:pt x="27682" y="75340"/>
                    <a:pt x="27682" y="85189"/>
                  </a:cubicBezTo>
                  <a:lnTo>
                    <a:pt x="29588" y="149686"/>
                  </a:lnTo>
                  <a:cubicBezTo>
                    <a:pt x="29588" y="151434"/>
                    <a:pt x="31018" y="152705"/>
                    <a:pt x="32765" y="152705"/>
                  </a:cubicBezTo>
                  <a:lnTo>
                    <a:pt x="42138" y="152705"/>
                  </a:lnTo>
                  <a:lnTo>
                    <a:pt x="42138" y="209418"/>
                  </a:lnTo>
                  <a:lnTo>
                    <a:pt x="21010" y="209418"/>
                  </a:lnTo>
                  <a:lnTo>
                    <a:pt x="21010" y="149686"/>
                  </a:lnTo>
                  <a:cubicBezTo>
                    <a:pt x="21010" y="148098"/>
                    <a:pt x="19580" y="146668"/>
                    <a:pt x="17832" y="146668"/>
                  </a:cubicBezTo>
                  <a:close/>
                  <a:moveTo>
                    <a:pt x="107429" y="209259"/>
                  </a:moveTo>
                  <a:lnTo>
                    <a:pt x="79629" y="209259"/>
                  </a:lnTo>
                  <a:lnTo>
                    <a:pt x="79629" y="152705"/>
                  </a:lnTo>
                  <a:lnTo>
                    <a:pt x="89002" y="152705"/>
                  </a:lnTo>
                  <a:cubicBezTo>
                    <a:pt x="90749" y="152705"/>
                    <a:pt x="92179" y="151275"/>
                    <a:pt x="92179" y="149686"/>
                  </a:cubicBezTo>
                  <a:lnTo>
                    <a:pt x="93291" y="114896"/>
                  </a:lnTo>
                  <a:lnTo>
                    <a:pt x="107588" y="125381"/>
                  </a:lnTo>
                  <a:lnTo>
                    <a:pt x="107588" y="209259"/>
                  </a:lnTo>
                  <a:close/>
                  <a:moveTo>
                    <a:pt x="122998" y="123792"/>
                  </a:moveTo>
                  <a:lnTo>
                    <a:pt x="120138" y="126810"/>
                  </a:lnTo>
                  <a:lnTo>
                    <a:pt x="113784" y="122045"/>
                  </a:lnTo>
                  <a:lnTo>
                    <a:pt x="113784" y="112672"/>
                  </a:lnTo>
                  <a:lnTo>
                    <a:pt x="122998" y="123792"/>
                  </a:lnTo>
                  <a:close/>
                  <a:moveTo>
                    <a:pt x="113784" y="41979"/>
                  </a:moveTo>
                  <a:lnTo>
                    <a:pt x="113784" y="6871"/>
                  </a:lnTo>
                  <a:lnTo>
                    <a:pt x="164619" y="6871"/>
                  </a:lnTo>
                  <a:lnTo>
                    <a:pt x="154134" y="22598"/>
                  </a:lnTo>
                  <a:cubicBezTo>
                    <a:pt x="153499" y="23710"/>
                    <a:pt x="153499" y="24981"/>
                    <a:pt x="154134" y="26093"/>
                  </a:cubicBezTo>
                  <a:lnTo>
                    <a:pt x="164619" y="41979"/>
                  </a:lnTo>
                  <a:lnTo>
                    <a:pt x="113784" y="41979"/>
                  </a:lnTo>
                  <a:close/>
                </a:path>
              </a:pathLst>
            </a:custGeom>
            <a:solidFill>
              <a:schemeClr val="bg1"/>
            </a:solidFill>
            <a:ln w="1589" cap="flat">
              <a:noFill/>
              <a:prstDash val="solid"/>
              <a:miter/>
              <a:headEnd type="none"/>
              <a:tailEnd type="none"/>
            </a:ln>
          </p:spPr>
          <p:txBody>
            <a:bodyPr wrap="square" anchor="ctr"/>
            <a:lstStyle/>
            <a:p>
              <a:endParaRPr lang="en-US"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Mental Well-Being for Students</a:t>
            </a:r>
            <a:endParaRPr lang="th-TH" b="1" dirty="0"/>
          </a:p>
        </p:txBody>
      </p:sp>
      <p:sp>
        <p:nvSpPr>
          <p:cNvPr id="3" name="Text Placeholder 2"/>
          <p:cNvSpPr>
            <a:spLocks noGrp="1"/>
          </p:cNvSpPr>
          <p:nvPr>
            <p:ph type="body" idx="1"/>
          </p:nvPr>
        </p:nvSpPr>
        <p:spPr bwMode="white">
          <a:xfrm>
            <a:off x="1350064" y="2881193"/>
            <a:ext cx="8364536" cy="2884902"/>
          </a:xfrm>
          <a:ln>
            <a:headEnd type="none"/>
            <a:tailEnd type="none"/>
          </a:ln>
        </p:spPr>
        <p:txBody>
          <a:bodyPr wrap="square"/>
          <a:lstStyle/>
          <a:p>
            <a:pPr indent="0"/>
            <a:r>
              <a:rPr lang="en-US" b="1" dirty="0">
                <a:latin typeface="Open Sans"/>
                <a:ea typeface="Open Sans"/>
                <a:cs typeface="Open Sans"/>
              </a:rPr>
              <a:t>Impact Snapshot</a:t>
            </a:r>
          </a:p>
          <a:p>
            <a:pPr indent="0"/>
            <a:endParaRPr lang="en-US" sz="1200" dirty="0">
              <a:latin typeface="Open Sans"/>
              <a:ea typeface="Open Sans"/>
              <a:cs typeface="Open Sans"/>
            </a:endParaRPr>
          </a:p>
          <a:p>
            <a:pPr indent="0"/>
            <a:r>
              <a:rPr lang="en-US" sz="1200" dirty="0">
                <a:latin typeface="Open Sans"/>
                <a:ea typeface="Open Sans"/>
                <a:cs typeface="Open Sans"/>
              </a:rPr>
              <a:t>In order to make the content of this report easier to share with your colleagues and stakeholders, we have included a Snapshot section that highlights and visually displays the most salient data points from the full report. </a:t>
            </a:r>
          </a:p>
          <a:p>
            <a:pPr indent="0"/>
            <a:endParaRPr lang="en-US" sz="1200" dirty="0">
              <a:latin typeface="Open Sans"/>
              <a:ea typeface="Open Sans"/>
              <a:cs typeface="Open Sans"/>
            </a:endParaRPr>
          </a:p>
          <a:p>
            <a:pPr indent="0"/>
            <a:r>
              <a:rPr lang="en-US" sz="1200" dirty="0">
                <a:latin typeface="Open Sans"/>
                <a:ea typeface="Open Sans"/>
                <a:cs typeface="Open Sans"/>
              </a:rPr>
              <a:t>This can help your data get more traction and increase interest in the full report and the </a:t>
            </a:r>
            <a:r>
              <a:rPr lang="en-US" sz="1200" i="1" dirty="0">
                <a:latin typeface="Open Sans"/>
                <a:ea typeface="Open Sans"/>
                <a:cs typeface="Open Sans"/>
              </a:rPr>
              <a:t>Mental Well-Being for Students</a:t>
            </a:r>
            <a:r>
              <a:rPr lang="en-US" sz="1200" dirty="0">
                <a:latin typeface="Open Sans"/>
                <a:ea typeface="Open Sans"/>
                <a:cs typeface="Open Sans"/>
              </a:rPr>
              <a:t> program at large. </a:t>
            </a:r>
          </a:p>
          <a:p>
            <a:pPr indent="0"/>
            <a:endParaRPr lang="en-US" sz="1200" dirty="0">
              <a:latin typeface="Open Sans"/>
              <a:ea typeface="Open Sans"/>
              <a:cs typeface="Open Sans"/>
            </a:endParaRPr>
          </a:p>
          <a:p>
            <a:pPr indent="0"/>
            <a:r>
              <a:rPr lang="en-US" sz="1200" dirty="0">
                <a:latin typeface="Open Sans"/>
                <a:ea typeface="Open Sans"/>
                <a:cs typeface="Open Sans"/>
              </a:rPr>
              <a:t>We recommend excerpting this Snapshot section from the full report and sharing with stakeholders, colleagues, and students who might be interested in the impact of the </a:t>
            </a:r>
            <a:r>
              <a:rPr lang="en-US" sz="1200" i="1" dirty="0">
                <a:latin typeface="Open Sans"/>
                <a:ea typeface="Open Sans"/>
                <a:cs typeface="Open Sans"/>
              </a:rPr>
              <a:t>Mental Well-Being for Students</a:t>
            </a:r>
            <a:r>
              <a:rPr lang="en-US" sz="1200" dirty="0">
                <a:latin typeface="Open Sans"/>
                <a:ea typeface="Open Sans"/>
                <a:cs typeface="Open Sans"/>
              </a:rPr>
              <a:t> program but have less direct experience in prevention work. </a:t>
            </a:r>
          </a:p>
        </p:txBody>
      </p:sp>
      <p:sp>
        <p:nvSpPr>
          <p:cNvPr id="4" name="Slide Number Placeholder 3"/>
          <p:cNvSpPr>
            <a:spLocks noGrp="1"/>
          </p:cNvSpPr>
          <p:nvPr>
            <p:ph type="sldNum" idx="12"/>
          </p:nvPr>
        </p:nvSpPr>
        <p:spPr bwMode="white">
          <a:ln>
            <a:headEnd type="none"/>
            <a:tailEnd type="none"/>
          </a:ln>
        </p:spPr>
        <p:txBody>
          <a:bodyPr wrap="square"/>
          <a:lstStyle/>
          <a:p>
            <a:fld id="{4737D6AF-2FA5-476A-AF60-7A8CDF2E2DFB}" type="slidenum">
              <a:rPr lang="en-US" dirty="0"/>
              <a:t>6</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bwMode="white">
          <a:ln>
            <a:headEnd type="none"/>
            <a:tailEnd type="none"/>
          </a:ln>
        </p:spPr>
        <p:txBody>
          <a:bodyPr wrap="square"/>
          <a:lstStyle/>
          <a:p>
            <a:r>
              <a:rPr lang="en-US" b="1" dirty="0"/>
              <a:t>Mental Well-Being for Students: Snapshot</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7</a:t>
            </a:fld>
            <a:endParaRPr lang="en-US" dirty="0"/>
          </a:p>
        </p:txBody>
      </p:sp>
      <p:cxnSp>
        <p:nvCxnSpPr>
          <p:cNvPr id="9" name="Straight Connector 8"/>
          <p:cNvCxnSpPr/>
          <p:nvPr/>
        </p:nvCxnSpPr>
        <p:spPr bwMode="white">
          <a:xfrm>
            <a:off x="3029576"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white">
          <a:xfrm>
            <a:off x="6636376"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1" name="TextBox 20"/>
          <p:cNvSpPr txBox="1">
            <a:spLocks noChangeArrowheads="1"/>
          </p:cNvSpPr>
          <p:nvPr/>
        </p:nvSpPr>
        <p:spPr bwMode="white">
          <a:xfrm>
            <a:off x="3185085" y="1597362"/>
            <a:ext cx="3398576" cy="1150071"/>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Open Sans"/>
                <a:ea typeface="Open Sans"/>
                <a:cs typeface="Open Sans"/>
              </a:rPr>
              <a:t>Course Impact</a:t>
            </a:r>
          </a:p>
          <a:p>
            <a:pPr>
              <a:lnSpc>
                <a:spcPct val="100000"/>
              </a:lnSpc>
              <a:spcBef>
                <a:spcPts val="0"/>
              </a:spcBef>
            </a:pPr>
            <a:endParaRPr lang="en-US" sz="1050" dirty="0">
              <a:solidFill>
                <a:schemeClr val="tx1"/>
              </a:solidFill>
              <a:latin typeface="Open Sans"/>
              <a:ea typeface="Open Sans"/>
              <a:cs typeface="Open Sans"/>
            </a:endParaRPr>
          </a:p>
          <a:p>
            <a:pPr>
              <a:lnSpc>
                <a:spcPct val="150000"/>
              </a:lnSpc>
              <a:spcBef>
                <a:spcPts val="0"/>
              </a:spcBef>
            </a:pPr>
            <a:r>
              <a:rPr lang="en-US" sz="1150" b="0" dirty="0">
                <a:latin typeface="Open Sans"/>
                <a:ea typeface="Open Sans"/>
                <a:cs typeface="Open Sans"/>
              </a:rPr>
              <a:t>Students increased their prevention knowledge, and their skills associated with healthier behavior.</a:t>
            </a:r>
            <a:br>
              <a:rPr lang="en-US" sz="1150" b="0" dirty="0">
                <a:latin typeface="Open Sans"/>
                <a:ea typeface="Open Sans"/>
                <a:cs typeface="Open Sans"/>
              </a:rPr>
            </a:br>
            <a:endParaRPr lang="en-US" sz="1150" b="0" dirty="0">
              <a:latin typeface="Open Sans"/>
              <a:ea typeface="Open Sans"/>
              <a:cs typeface="Open Sans"/>
            </a:endParaRPr>
          </a:p>
          <a:p>
            <a:pPr>
              <a:lnSpc>
                <a:spcPct val="100000"/>
              </a:lnSpc>
              <a:spcBef>
                <a:spcPts val="0"/>
              </a:spcBef>
            </a:pPr>
            <a:endParaRPr lang="en-US" b="0" dirty="0">
              <a:latin typeface="Open Sans"/>
              <a:ea typeface="Open Sans"/>
              <a:cs typeface="Open Sans"/>
            </a:endParaRPr>
          </a:p>
        </p:txBody>
      </p:sp>
      <p:sp>
        <p:nvSpPr>
          <p:cNvPr id="15" name="TextBox 14"/>
          <p:cNvSpPr txBox="1">
            <a:spLocks noChangeArrowheads="1"/>
          </p:cNvSpPr>
          <p:nvPr/>
        </p:nvSpPr>
        <p:spPr bwMode="white">
          <a:xfrm>
            <a:off x="681283" y="1609585"/>
            <a:ext cx="2662671" cy="47785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Open Sans"/>
                <a:ea typeface="Open Sans"/>
                <a:cs typeface="Open Sans"/>
              </a:rPr>
              <a:t>Sample Size</a:t>
            </a:r>
          </a:p>
        </p:txBody>
      </p:sp>
      <p:sp>
        <p:nvSpPr>
          <p:cNvPr id="16" name="Rectangle 15"/>
          <p:cNvSpPr>
            <a:spLocks/>
          </p:cNvSpPr>
          <p:nvPr/>
        </p:nvSpPr>
        <p:spPr bwMode="white">
          <a:xfrm>
            <a:off x="685800" y="2098025"/>
            <a:ext cx="1970308" cy="247534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b="1" dirty="0">
                <a:solidFill>
                  <a:schemeClr val="accent3"/>
                </a:solidFill>
                <a:latin typeface="Open Sans"/>
                <a:ea typeface="Open Sans"/>
                <a:cs typeface="Open Sans"/>
              </a:rPr>
              <a:t>3,742 </a:t>
            </a:r>
            <a:r>
              <a:rPr lang="en-US" dirty="0">
                <a:solidFill>
                  <a:schemeClr val="accent3"/>
                </a:solidFill>
                <a:latin typeface="Open Sans"/>
                <a:ea typeface="Open Sans"/>
                <a:cs typeface="Open Sans"/>
              </a:rPr>
              <a:t>students</a:t>
            </a:r>
          </a:p>
          <a:p>
            <a:pPr>
              <a:lnSpc>
                <a:spcPct val="130000"/>
              </a:lnSpc>
              <a:spcAft>
                <a:spcPts val="1200"/>
              </a:spcAft>
            </a:pPr>
            <a:r>
              <a:rPr lang="en-US" sz="1200" b="1" dirty="0">
                <a:solidFill>
                  <a:schemeClr val="tx1"/>
                </a:solidFill>
                <a:latin typeface="Open Sans"/>
                <a:ea typeface="Open Sans"/>
                <a:cs typeface="Open Sans"/>
              </a:rPr>
              <a:t>at Georgia Institute of Technology </a:t>
            </a:r>
            <a:r>
              <a:rPr lang="en-US" sz="1200" dirty="0">
                <a:solidFill>
                  <a:schemeClr val="tx1"/>
                </a:solidFill>
                <a:latin typeface="Open Sans"/>
                <a:ea typeface="Open Sans"/>
                <a:cs typeface="Open Sans"/>
              </a:rPr>
              <a:t>completed surveys in </a:t>
            </a:r>
            <a:r>
              <a:rPr lang="en-US" sz="1200" i="1" dirty="0">
                <a:solidFill>
                  <a:schemeClr val="tx1"/>
                </a:solidFill>
                <a:latin typeface="Open Sans"/>
                <a:ea typeface="Open Sans"/>
                <a:cs typeface="Open Sans"/>
              </a:rPr>
              <a:t>Mental Well-Being for Students</a:t>
            </a:r>
            <a:br>
              <a:rPr lang="en-US" sz="1200" dirty="0">
                <a:latin typeface="Open Sans"/>
                <a:ea typeface="Open Sans"/>
                <a:cs typeface="Open Sans"/>
              </a:rPr>
            </a:br>
            <a:r>
              <a:rPr lang="en-US" sz="1200" dirty="0">
                <a:solidFill>
                  <a:schemeClr val="tx1"/>
                </a:solidFill>
                <a:latin typeface="Open Sans"/>
                <a:ea typeface="Open Sans"/>
                <a:cs typeface="Open Sans"/>
              </a:rPr>
              <a:t>from June 1, 2023 to February 26, 2024.​</a:t>
            </a:r>
          </a:p>
        </p:txBody>
      </p:sp>
      <p:graphicFrame>
        <p:nvGraphicFramePr>
          <p:cNvPr id="23" name="Table 22"/>
          <p:cNvGraphicFramePr/>
          <p:nvPr/>
        </p:nvGraphicFramePr>
        <p:xfrm>
          <a:off x="3183530" y="4177095"/>
          <a:ext cx="3233751" cy="2069670"/>
        </p:xfrm>
        <a:graphic>
          <a:graphicData uri="http://schemas.openxmlformats.org/drawingml/2006/table">
            <a:tbl>
              <a:tblPr firstRow="1" bandRow="1">
                <a:tableStyleId>{5C22544A-7EE6-4342-B048-85BDC9FD1C3A}</a:tableStyleId>
              </a:tblPr>
              <a:tblGrid>
                <a:gridCol w="2074270">
                  <a:extLst>
                    <a:ext uri="{9D8B030D-6E8A-4147-A177-3AD203B41FA5}">
                      <a16:colId xmlns:a16="http://schemas.microsoft.com/office/drawing/2014/main" val="20000"/>
                    </a:ext>
                  </a:extLst>
                </a:gridCol>
                <a:gridCol w="1159481">
                  <a:extLst>
                    <a:ext uri="{9D8B030D-6E8A-4147-A177-3AD203B41FA5}">
                      <a16:colId xmlns:a16="http://schemas.microsoft.com/office/drawing/2014/main" val="20001"/>
                    </a:ext>
                  </a:extLst>
                </a:gridCol>
              </a:tblGrid>
              <a:tr h="213281">
                <a:tc gridSpan="2">
                  <a:txBody>
                    <a:bodyPr/>
                    <a:lstStyle/>
                    <a:p>
                      <a:pPr marL="0" algn="ctr" defTabSz="914400" rtl="0"/>
                      <a:r>
                        <a:rPr lang="en-US" sz="1100" b="1" kern="1200" dirty="0">
                          <a:solidFill>
                            <a:schemeClr val="bg1"/>
                          </a:solidFill>
                          <a:latin typeface="Open Sans"/>
                          <a:ea typeface="Open Sans"/>
                          <a:cs typeface="Open Sans"/>
                        </a:rPr>
                        <a:t>After taking </a:t>
                      </a:r>
                      <a:r>
                        <a:rPr lang="en-US" sz="1100" b="1" i="0" kern="1200" dirty="0">
                          <a:solidFill>
                            <a:schemeClr val="bg1"/>
                          </a:solidFill>
                          <a:latin typeface="Open Sans"/>
                          <a:ea typeface="Open Sans"/>
                          <a:cs typeface="Open Sans"/>
                        </a:rPr>
                        <a:t>Mental Well-Being for Students</a:t>
                      </a:r>
                      <a:r>
                        <a:rPr lang="en-US" sz="1100" b="1" kern="1200" dirty="0">
                          <a:solidFill>
                            <a:schemeClr val="bg1"/>
                          </a:solidFill>
                          <a:latin typeface="Open Sans"/>
                          <a:ea typeface="Open Sans"/>
                          <a:cs typeface="Open Sans"/>
                        </a:rPr>
                        <a:t>, your students agree:</a:t>
                      </a:r>
                    </a:p>
                  </a:txBody>
                  <a:tcPr marL="0" marR="0" marT="0" marB="0" anchor="ctr" horzOverflow="overflow">
                    <a:lnL w="12700" cap="flat">
                      <a:solidFill>
                        <a:schemeClr val="bg1"/>
                      </a:solidFill>
                      <a:prstDash val="solid"/>
                      <a:round/>
                      <a:headEnd type="none" w="med" len="med"/>
                      <a:tailEnd type="none" w="med" len="med"/>
                    </a:lnL>
                    <a:lnR w="12700" cap="flat">
                      <a:solidFill>
                        <a:schemeClr val="bg1"/>
                      </a:solidFill>
                      <a:prstDash val="solid"/>
                      <a:round/>
                      <a:headEnd type="none" w="med" len="med"/>
                      <a:tailEnd type="none" w="med" len="med"/>
                    </a:lnR>
                    <a:lnT w="12700" cap="flat">
                      <a:solidFill>
                        <a:schemeClr val="bg1"/>
                      </a:solidFill>
                      <a:prstDash val="solid"/>
                      <a:round/>
                      <a:headEnd type="none" w="med" len="med"/>
                      <a:tailEnd type="none" w="med" len="med"/>
                    </a:lnT>
                    <a:lnB w="12700" cap="flat">
                      <a:noFill/>
                      <a:prstDash val="solid"/>
                      <a:round/>
                      <a:headEnd type="none" w="med" len="med"/>
                      <a:tailEnd type="none" w="med" len="med"/>
                    </a:lnB>
                    <a:solidFill>
                      <a:schemeClr val="accent1"/>
                    </a:solidFill>
                  </a:tcPr>
                </a:tc>
                <a:tc hMerge="1">
                  <a:txBody>
                    <a:bodyPr/>
                    <a:lstStyle/>
                    <a:p>
                      <a:endParaRPr lang="en-US" dirty="0"/>
                    </a:p>
                  </a:txBody>
                  <a:tcPr horzOverflow="overflow"/>
                </a:tc>
                <a:extLst>
                  <a:ext uri="{0D108BD9-81ED-4DB2-BD59-A6C34878D82A}">
                    <a16:rowId xmlns:a16="http://schemas.microsoft.com/office/drawing/2014/main" val="10000"/>
                  </a:ext>
                </a:extLst>
              </a:tr>
              <a:tr h="578130">
                <a:tc>
                  <a:txBody>
                    <a:bodyPr/>
                    <a:lstStyle/>
                    <a:p>
                      <a:pPr marL="0" algn="l" defTabSz="685800" rtl="0"/>
                      <a:r>
                        <a:rPr lang="en-US" sz="1000" b="0" i="0" kern="1200" dirty="0">
                          <a:solidFill>
                            <a:schemeClr val="tx1"/>
                          </a:solidFill>
                          <a:latin typeface="Open Sans"/>
                          <a:ea typeface="Open Sans"/>
                          <a:cs typeface="Open Sans"/>
                        </a:rPr>
                        <a:t>Seeking help for my mental health can make a positive difference.</a:t>
                      </a:r>
                    </a:p>
                  </a:txBody>
                  <a:tcPr marL="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algn="ctr"/>
                      <a:r>
                        <a:rPr lang="en-US" sz="1100" b="1" i="0" dirty="0">
                          <a:solidFill>
                            <a:schemeClr val="accent1"/>
                          </a:solidFill>
                          <a:latin typeface="Open Sans"/>
                          <a:ea typeface="Open Sans"/>
                          <a:cs typeface="Open Sans"/>
                        </a:rPr>
                        <a:t>90%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no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1"/>
                  </a:ext>
                </a:extLst>
              </a:tr>
              <a:tr h="578130">
                <a:tc>
                  <a:txBody>
                    <a:bodyPr/>
                    <a:lstStyle/>
                    <a:p>
                      <a:r>
                        <a:rPr lang="en-US" sz="1000" b="0" i="0" dirty="0">
                          <a:solidFill>
                            <a:schemeClr val="tx1"/>
                          </a:solidFill>
                          <a:latin typeface="Open Sans"/>
                          <a:ea typeface="Open Sans"/>
                          <a:cs typeface="Open Sans"/>
                        </a:rPr>
                        <a:t>My mental health can improve over time.</a:t>
                      </a:r>
                    </a:p>
                  </a:txBody>
                  <a:tcPr marL="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100" b="1" i="0" kern="1200" dirty="0">
                          <a:solidFill>
                            <a:schemeClr val="accent1"/>
                          </a:solidFill>
                          <a:latin typeface="Open Sans"/>
                          <a:ea typeface="Open Sans"/>
                          <a:cs typeface="Open Sans"/>
                        </a:rPr>
                        <a:t>90%</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2"/>
                  </a:ext>
                </a:extLst>
              </a:tr>
              <a:tr h="578130">
                <a:tc>
                  <a:txBody>
                    <a:bodyPr/>
                    <a:lstStyle/>
                    <a:p>
                      <a:r>
                        <a:rPr lang="en" sz="1000" b="0" i="0" dirty="0">
                          <a:solidFill>
                            <a:schemeClr val="tx1"/>
                          </a:solidFill>
                          <a:latin typeface="Open Sans"/>
                          <a:ea typeface="Open Sans"/>
                          <a:cs typeface="Open Sans"/>
                        </a:rPr>
                        <a:t>I have the ability to make a difference in the mental health of others.</a:t>
                      </a:r>
                    </a:p>
                  </a:txBody>
                  <a:tcPr marL="0"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tc>
                  <a:txBody>
                    <a:bodyPr/>
                    <a:lstStyle/>
                    <a:p>
                      <a:pPr marL="0" algn="ctr" defTabSz="685800" rtl="0"/>
                      <a:r>
                        <a:rPr lang="en-US" sz="1100" b="1" i="0" kern="1200" dirty="0">
                          <a:solidFill>
                            <a:schemeClr val="accent1"/>
                          </a:solidFill>
                          <a:latin typeface="Open Sans"/>
                          <a:ea typeface="Open Sans"/>
                          <a:cs typeface="Open Sans"/>
                        </a:rPr>
                        <a:t>89%</a:t>
                      </a:r>
                    </a:p>
                  </a:txBody>
                  <a:tcPr marR="0" marT="0" marB="0" anchor="ctr" horzOverflow="overflow">
                    <a:lnL w="12700" cap="flat">
                      <a:noFill/>
                      <a:prstDash val="solid"/>
                      <a:round/>
                      <a:headEnd type="none" w="med" len="med"/>
                      <a:tailEnd type="none" w="med" len="med"/>
                    </a:lnL>
                    <a:lnR w="12700" cap="flat">
                      <a:noFill/>
                      <a:prstDash val="solid"/>
                      <a:round/>
                      <a:headEnd type="none" w="med" len="med"/>
                      <a:tailEnd type="none" w="med" len="med"/>
                    </a:lnR>
                    <a:lnT w="12700" cap="flat">
                      <a:solidFill>
                        <a:schemeClr val="bg2">
                          <a:lumMod val="40000"/>
                          <a:lumOff val="60000"/>
                        </a:schemeClr>
                      </a:solidFill>
                      <a:prstDash val="solid"/>
                      <a:round/>
                      <a:headEnd type="none" w="med" len="med"/>
                      <a:tailEnd type="none" w="med" len="med"/>
                    </a:lnT>
                    <a:lnB w="12700" cap="flat">
                      <a:solidFill>
                        <a:schemeClr val="bg2">
                          <a:lumMod val="40000"/>
                          <a:lumOff val="60000"/>
                        </a:schemeClr>
                      </a:solidFill>
                      <a:prstDash val="solid"/>
                      <a:round/>
                      <a:headEnd type="none" w="med" len="med"/>
                      <a:tailEnd type="none" w="med" len="med"/>
                    </a:lnB>
                    <a:lnTlToBr w="12700">
                      <a:noFill/>
                      <a:prstDash val="solid"/>
                      <a:headEnd type="none"/>
                      <a:tailEnd type="none"/>
                    </a:lnTlToBr>
                    <a:lnBlToTr w="12700">
                      <a:noFill/>
                      <a:prstDash val="solid"/>
                      <a:headEnd type="none"/>
                      <a:tailEnd type="none"/>
                    </a:lnBlToTr>
                    <a:noFill/>
                  </a:tcPr>
                </a:tc>
                <a:extLst>
                  <a:ext uri="{0D108BD9-81ED-4DB2-BD59-A6C34878D82A}">
                    <a16:rowId xmlns:a16="http://schemas.microsoft.com/office/drawing/2014/main" val="10003"/>
                  </a:ext>
                </a:extLst>
              </a:tr>
            </a:tbl>
          </a:graphicData>
        </a:graphic>
      </p:graphicFrame>
      <p:sp>
        <p:nvSpPr>
          <p:cNvPr id="24" name="TextBox 23"/>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25" name="TextBox 24"/>
          <p:cNvSpPr txBox="1">
            <a:spLocks noChangeArrowheads="1"/>
          </p:cNvSpPr>
          <p:nvPr/>
        </p:nvSpPr>
        <p:spPr bwMode="white">
          <a:xfrm>
            <a:off x="6843525" y="1620168"/>
            <a:ext cx="3278998" cy="47785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Open Sans"/>
                <a:ea typeface="Open Sans"/>
                <a:cs typeface="Open Sans"/>
              </a:rPr>
              <a:t>Perceptions of Campus Climate</a:t>
            </a:r>
            <a:endParaRPr lang="en-US" b="0" dirty="0">
              <a:solidFill>
                <a:schemeClr val="tx1"/>
              </a:solidFill>
              <a:latin typeface="Open Sans"/>
              <a:ea typeface="Open Sans"/>
              <a:cs typeface="Open Sans"/>
            </a:endParaRPr>
          </a:p>
        </p:txBody>
      </p:sp>
      <p:sp>
        <p:nvSpPr>
          <p:cNvPr id="26" name="Rectangle 25"/>
          <p:cNvSpPr>
            <a:spLocks/>
          </p:cNvSpPr>
          <p:nvPr/>
        </p:nvSpPr>
        <p:spPr bwMode="white">
          <a:xfrm>
            <a:off x="6840368" y="3077070"/>
            <a:ext cx="4665816" cy="513928"/>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dirty="0">
                <a:solidFill>
                  <a:schemeClr val="tx1">
                    <a:lumMod val="75000"/>
                  </a:schemeClr>
                </a:solidFill>
                <a:latin typeface="Open Sans"/>
                <a:ea typeface="Open Sans"/>
                <a:cs typeface="Open Sans"/>
              </a:rPr>
              <a:t>17% of students </a:t>
            </a:r>
            <a:r>
              <a:rPr lang="en-US" sz="1200" b="1" dirty="0">
                <a:solidFill>
                  <a:schemeClr val="tx1"/>
                </a:solidFill>
                <a:latin typeface="Open Sans"/>
                <a:ea typeface="Open Sans"/>
                <a:cs typeface="Open Sans"/>
              </a:rPr>
              <a:t>at Georgia Institute of Technology </a:t>
            </a:r>
            <a:r>
              <a:rPr lang="en-US" sz="1200" dirty="0">
                <a:solidFill>
                  <a:schemeClr val="tx1"/>
                </a:solidFill>
                <a:latin typeface="Open Sans"/>
                <a:ea typeface="Open Sans"/>
                <a:cs typeface="Open Sans"/>
              </a:rPr>
              <a:t>are currently or plan to be involved in supporting mental health at your school.</a:t>
            </a:r>
          </a:p>
        </p:txBody>
      </p:sp>
      <p:graphicFrame>
        <p:nvGraphicFramePr>
          <p:cNvPr id="20" name="Chart 19" descr="campusGraph"/>
          <p:cNvGraphicFramePr/>
          <p:nvPr/>
        </p:nvGraphicFramePr>
        <p:xfrm>
          <a:off x="6624422" y="3687332"/>
          <a:ext cx="4989595" cy="2557714"/>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Placeholder 2"/>
          <p:cNvSpPr txBox="1">
            <a:spLocks noChangeArrowheads="1"/>
          </p:cNvSpPr>
          <p:nvPr/>
        </p:nvSpPr>
        <p:spPr bwMode="white">
          <a:xfrm>
            <a:off x="685799" y="1165211"/>
            <a:ext cx="10820401" cy="444500"/>
          </a:xfrm>
          <a:prstGeom prst="rect">
            <a:avLst/>
          </a:prstGeom>
          <a:ln>
            <a:headEnd type="none"/>
            <a:tailEnd type="none"/>
          </a:ln>
        </p:spPr>
        <p:txBody>
          <a:bodyPr wrap="square" lIns="0" tIns="0" rIns="0" bIns="0">
            <a:noAutofit/>
          </a:bodyPr>
          <a:lstStyle>
            <a:lvl1pPr marL="0" indent="0" algn="l" defTabSz="914400" rtl="0">
              <a:lnSpc>
                <a:spcPct val="130000"/>
              </a:lnSpc>
              <a:spcBef>
                <a:spcPts val="1200"/>
              </a:spcBef>
              <a:buFont typeface="Arial"/>
              <a:buNone/>
              <a:defRPr sz="1200" kern="1200" dirty="0">
                <a:solidFill>
                  <a:schemeClr val="tx1"/>
                </a:solidFill>
                <a:latin typeface="+mn-lt"/>
                <a:ea typeface="+mn-ea"/>
                <a:cs typeface="+mn-cs"/>
              </a:defRPr>
            </a:lvl1pPr>
            <a:lvl2pPr marL="457200" indent="0" algn="l" defTabSz="914400" rtl="0">
              <a:lnSpc>
                <a:spcPct val="130000"/>
              </a:lnSpc>
              <a:spcBef>
                <a:spcPts val="600"/>
              </a:spcBef>
              <a:buFont typeface="Calibri"/>
              <a:buNone/>
              <a:defRPr sz="1400" kern="1200" dirty="0">
                <a:solidFill>
                  <a:schemeClr val="tx1"/>
                </a:solidFill>
                <a:latin typeface="+mn-lt"/>
                <a:ea typeface="+mn-ea"/>
                <a:cs typeface="+mn-cs"/>
              </a:defRPr>
            </a:lvl2pPr>
            <a:lvl3pPr marL="914400" indent="0" algn="l" defTabSz="914400" rtl="0">
              <a:lnSpc>
                <a:spcPct val="130000"/>
              </a:lnSpc>
              <a:spcBef>
                <a:spcPts val="600"/>
              </a:spcBef>
              <a:buFont typeface="Calibri"/>
              <a:buNone/>
              <a:defRPr sz="1200" kern="1200" dirty="0">
                <a:solidFill>
                  <a:schemeClr val="tx1"/>
                </a:solidFill>
                <a:latin typeface="+mn-lt"/>
                <a:ea typeface="+mn-ea"/>
                <a:cs typeface="+mn-cs"/>
              </a:defRPr>
            </a:lvl3pPr>
            <a:lvl4pPr marL="1371600" indent="0" algn="l" defTabSz="914400" rtl="0">
              <a:lnSpc>
                <a:spcPct val="130000"/>
              </a:lnSpc>
              <a:spcBef>
                <a:spcPts val="600"/>
              </a:spcBef>
              <a:buFont typeface="Calibri"/>
              <a:buNone/>
              <a:defRPr sz="1000" kern="1200" dirty="0">
                <a:solidFill>
                  <a:schemeClr val="tx1"/>
                </a:solidFill>
                <a:latin typeface="+mn-lt"/>
                <a:ea typeface="+mn-ea"/>
                <a:cs typeface="+mn-cs"/>
              </a:defRPr>
            </a:lvl4pPr>
            <a:lvl5pPr marL="1828800" indent="0" algn="l" defTabSz="914400" rtl="0">
              <a:lnSpc>
                <a:spcPct val="130000"/>
              </a:lnSpc>
              <a:spcBef>
                <a:spcPts val="600"/>
              </a:spcBef>
              <a:buFont typeface="Calibri"/>
              <a:buNone/>
              <a:defRPr sz="1000" kern="1200" dirty="0">
                <a:solidFill>
                  <a:schemeClr val="tx1"/>
                </a:solidFill>
                <a:latin typeface="+mn-lt"/>
                <a:ea typeface="+mn-ea"/>
                <a:cs typeface="+mn-cs"/>
              </a:defRPr>
            </a:lvl5pPr>
            <a:lvl6pPr marL="2286000" indent="0" algn="l" defTabSz="914400" rtl="0">
              <a:lnSpc>
                <a:spcPct val="90000"/>
              </a:lnSpc>
              <a:spcBef>
                <a:spcPts val="500"/>
              </a:spcBef>
              <a:buFont typeface="Arial"/>
              <a:buNone/>
              <a:defRPr sz="1000" kern="1200" dirty="0">
                <a:solidFill>
                  <a:schemeClr val="tx1"/>
                </a:solidFill>
                <a:latin typeface="+mn-lt"/>
                <a:ea typeface="+mn-ea"/>
                <a:cs typeface="+mn-cs"/>
              </a:defRPr>
            </a:lvl6pPr>
            <a:lvl7pPr marL="2743200" indent="0" algn="l" defTabSz="914400" rtl="0">
              <a:lnSpc>
                <a:spcPct val="90000"/>
              </a:lnSpc>
              <a:spcBef>
                <a:spcPts val="500"/>
              </a:spcBef>
              <a:buFont typeface="Arial"/>
              <a:buNone/>
              <a:defRPr sz="1000" kern="1200" dirty="0">
                <a:solidFill>
                  <a:schemeClr val="tx1"/>
                </a:solidFill>
                <a:latin typeface="+mn-lt"/>
                <a:ea typeface="+mn-ea"/>
                <a:cs typeface="+mn-cs"/>
              </a:defRPr>
            </a:lvl7pPr>
            <a:lvl8pPr marL="3200400" indent="0" algn="l" defTabSz="914400" rtl="0">
              <a:lnSpc>
                <a:spcPct val="90000"/>
              </a:lnSpc>
              <a:spcBef>
                <a:spcPts val="500"/>
              </a:spcBef>
              <a:buFont typeface="Arial"/>
              <a:buNone/>
              <a:defRPr sz="1000" kern="1200" dirty="0">
                <a:solidFill>
                  <a:schemeClr val="tx1"/>
                </a:solidFill>
                <a:latin typeface="+mn-lt"/>
                <a:ea typeface="+mn-ea"/>
                <a:cs typeface="+mn-cs"/>
              </a:defRPr>
            </a:lvl8pPr>
            <a:lvl9pPr marL="3657600" indent="0" algn="l" defTabSz="914400" rtl="0">
              <a:lnSpc>
                <a:spcPct val="90000"/>
              </a:lnSpc>
              <a:spcBef>
                <a:spcPts val="500"/>
              </a:spcBef>
              <a:buFont typeface="Arial"/>
              <a:buNone/>
              <a:defRPr sz="1000" kern="1200" dirty="0">
                <a:solidFill>
                  <a:schemeClr val="tx1"/>
                </a:solidFill>
                <a:latin typeface="+mn-lt"/>
                <a:ea typeface="+mn-ea"/>
                <a:cs typeface="+mn-cs"/>
              </a:defRPr>
            </a:lvl9pPr>
          </a:lstStyle>
          <a:p>
            <a:pPr defTabSz="914400"/>
            <a:r>
              <a:rPr lang="en-US" dirty="0">
                <a:latin typeface="Open Sans"/>
                <a:ea typeface="Open Sans"/>
                <a:cs typeface="Open Sans"/>
              </a:rPr>
              <a:t>Designed by prevention and compliance experts to provide your students with knowledge and skills to support healthier campus communities.</a:t>
            </a:r>
          </a:p>
        </p:txBody>
      </p:sp>
      <p:graphicFrame>
        <p:nvGraphicFramePr>
          <p:cNvPr id="30" name="Content Placeholder 18" descr="Assessment"/>
          <p:cNvGraphicFramePr/>
          <p:nvPr/>
        </p:nvGraphicFramePr>
        <p:xfrm>
          <a:off x="3183432" y="2748325"/>
          <a:ext cx="3301869" cy="1354084"/>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p:cNvSpPr>
            <a:spLocks/>
          </p:cNvSpPr>
          <p:nvPr/>
        </p:nvSpPr>
        <p:spPr bwMode="white">
          <a:xfrm>
            <a:off x="6787452" y="1995500"/>
            <a:ext cx="4718733" cy="1084376"/>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200" dirty="0">
                <a:solidFill>
                  <a:schemeClr val="tx1"/>
                </a:solidFill>
                <a:latin typeface="Open Sans"/>
                <a:ea typeface="Open Sans"/>
                <a:cs typeface="Open Sans"/>
              </a:rPr>
              <a:t>Student perceptions of the commitment and intentions of their institution can have a significant impact on the feelings of safety, their experience on campus, and their likelihood to join the community effort to address mental well-being.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bwMode="white">
          <a:ln>
            <a:headEnd type="none"/>
            <a:tailEnd type="none"/>
          </a:ln>
        </p:spPr>
        <p:txBody>
          <a:bodyPr wrap="square"/>
          <a:lstStyle/>
          <a:p>
            <a:r>
              <a:rPr lang="en-US" b="1" dirty="0"/>
              <a:t>Mental Well-Being for Students: Snapshot</a:t>
            </a:r>
          </a:p>
        </p:txBody>
      </p:sp>
      <p:sp>
        <p:nvSpPr>
          <p:cNvPr id="5" name="Slide Number Placeholder 4"/>
          <p:cNvSpPr>
            <a:spLocks noGrp="1"/>
          </p:cNvSpPr>
          <p:nvPr>
            <p:ph type="sldNum" idx="12"/>
          </p:nvPr>
        </p:nvSpPr>
        <p:spPr bwMode="white">
          <a:ln>
            <a:headEnd type="none"/>
            <a:tailEnd type="none"/>
          </a:ln>
        </p:spPr>
        <p:txBody>
          <a:bodyPr wrap="square"/>
          <a:lstStyle/>
          <a:p>
            <a:fld id="{4737D6AF-2FA5-476A-AF60-7A8CDF2E2DFB}" type="slidenum">
              <a:rPr lang="en-US" dirty="0"/>
              <a:t>8</a:t>
            </a:fld>
            <a:endParaRPr lang="en-US" dirty="0"/>
          </a:p>
        </p:txBody>
      </p:sp>
      <p:cxnSp>
        <p:nvCxnSpPr>
          <p:cNvPr id="9" name="Straight Connector 8"/>
          <p:cNvCxnSpPr/>
          <p:nvPr/>
        </p:nvCxnSpPr>
        <p:spPr bwMode="white">
          <a:xfrm>
            <a:off x="3029576" y="1600200"/>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white">
          <a:xfrm>
            <a:off x="7358914" y="1614293"/>
            <a:ext cx="0" cy="4572000"/>
          </a:xfrm>
          <a:prstGeom prst="line">
            <a:avLst/>
          </a:prstGeom>
          <a:ln w="12700" cap="flat">
            <a:solidFill>
              <a:schemeClr val="bg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5" name="TextBox 14"/>
          <p:cNvSpPr txBox="1">
            <a:spLocks noChangeArrowheads="1"/>
          </p:cNvSpPr>
          <p:nvPr/>
        </p:nvSpPr>
        <p:spPr bwMode="white">
          <a:xfrm>
            <a:off x="682428" y="1576531"/>
            <a:ext cx="2292255" cy="509608"/>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Open Sans"/>
                <a:ea typeface="Open Sans"/>
                <a:cs typeface="Open Sans"/>
              </a:rPr>
              <a:t>Bystander Intervention</a:t>
            </a:r>
          </a:p>
          <a:p>
            <a:pPr>
              <a:lnSpc>
                <a:spcPct val="100000"/>
              </a:lnSpc>
              <a:spcBef>
                <a:spcPts val="0"/>
              </a:spcBef>
            </a:pPr>
            <a:endParaRPr lang="en-US" b="0" dirty="0">
              <a:solidFill>
                <a:schemeClr val="tx1"/>
              </a:solidFill>
              <a:latin typeface="Open Sans"/>
              <a:ea typeface="Open Sans"/>
              <a:cs typeface="Open Sans"/>
            </a:endParaRPr>
          </a:p>
        </p:txBody>
      </p:sp>
      <p:sp>
        <p:nvSpPr>
          <p:cNvPr id="16" name="Rectangle 15"/>
          <p:cNvSpPr>
            <a:spLocks/>
          </p:cNvSpPr>
          <p:nvPr/>
        </p:nvSpPr>
        <p:spPr bwMode="white">
          <a:xfrm>
            <a:off x="685800" y="2256987"/>
            <a:ext cx="2302519" cy="3624493"/>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50000"/>
              </a:lnSpc>
            </a:pPr>
            <a:r>
              <a:rPr lang="en-US" sz="1100" dirty="0">
                <a:solidFill>
                  <a:schemeClr val="tx1"/>
                </a:solidFill>
                <a:latin typeface="Open Sans"/>
                <a:ea typeface="Open Sans"/>
                <a:cs typeface="Open Sans"/>
              </a:rPr>
              <a:t>Proactive bystander behaviors —stepping in directly or engaging other observers indirectly — are some of the most important ways students can support and build a healthy campus environment. </a:t>
            </a:r>
          </a:p>
          <a:p>
            <a:pPr>
              <a:lnSpc>
                <a:spcPct val="150000"/>
              </a:lnSpc>
            </a:pPr>
            <a:endParaRPr lang="en-US" sz="1100" dirty="0">
              <a:solidFill>
                <a:schemeClr val="tx1"/>
              </a:solidFill>
              <a:latin typeface="Open Sans"/>
              <a:ea typeface="Open Sans"/>
              <a:cs typeface="Open Sans"/>
            </a:endParaRPr>
          </a:p>
          <a:p>
            <a:pPr>
              <a:lnSpc>
                <a:spcPct val="150000"/>
              </a:lnSpc>
            </a:pPr>
            <a:r>
              <a:rPr lang="en-US" sz="1100" i="1" dirty="0">
                <a:solidFill>
                  <a:schemeClr val="tx1"/>
                </a:solidFill>
                <a:latin typeface="Open Sans"/>
                <a:ea typeface="Open Sans"/>
                <a:cs typeface="Open Sans"/>
              </a:rPr>
              <a:t>Mental Well-Being for Students</a:t>
            </a:r>
            <a:r>
              <a:rPr lang="en-US" sz="1100" dirty="0">
                <a:solidFill>
                  <a:schemeClr val="tx1"/>
                </a:solidFill>
                <a:latin typeface="Open Sans"/>
                <a:ea typeface="Open Sans"/>
                <a:cs typeface="Open Sans"/>
              </a:rPr>
              <a:t> helps students build their bystander skills. Georgia Institute of Technology can use this information to continue to develop those skills as part of a healthy campus community.</a:t>
            </a:r>
          </a:p>
        </p:txBody>
      </p:sp>
      <p:sp>
        <p:nvSpPr>
          <p:cNvPr id="25" name="TextBox 24"/>
          <p:cNvSpPr txBox="1">
            <a:spLocks noChangeArrowheads="1"/>
          </p:cNvSpPr>
          <p:nvPr/>
        </p:nvSpPr>
        <p:spPr bwMode="white">
          <a:xfrm>
            <a:off x="3179680" y="1600200"/>
            <a:ext cx="3306814" cy="357603"/>
          </a:xfrm>
          <a:prstGeom prst="rect">
            <a:avLst/>
          </a:prstGeom>
          <a:ln>
            <a:headEnd type="none"/>
            <a:tailEnd type="none"/>
          </a:ln>
        </p:spPr>
        <p:txBody>
          <a:bodyPr wrap="square" lIns="0" tIns="0" rIns="0" bIns="0" anchor="t">
            <a:noAutofit/>
          </a:bodyPr>
          <a:lstStyle>
            <a:defPPr>
              <a:defRPr lang="en-US" dirty="0"/>
            </a:defPPr>
            <a:lvl1pPr indent="0">
              <a:lnSpc>
                <a:spcPct val="110000"/>
              </a:lnSpc>
              <a:spcBef>
                <a:spcPts val="1200"/>
              </a:spcBef>
              <a:buFont typeface="Arial"/>
              <a:buNone/>
              <a:defRPr sz="1600" b="1" dirty="0">
                <a:latin typeface="+mj-lt"/>
              </a:defRPr>
            </a:lvl1pPr>
            <a:lvl2pPr indent="0">
              <a:lnSpc>
                <a:spcPct val="130000"/>
              </a:lnSpc>
              <a:spcBef>
                <a:spcPts val="600"/>
              </a:spcBef>
              <a:buFont typeface="Calibri"/>
              <a:buNone/>
              <a:defRPr sz="1400" dirty="0"/>
            </a:lvl2pPr>
            <a:lvl3pPr indent="0">
              <a:lnSpc>
                <a:spcPct val="130000"/>
              </a:lnSpc>
              <a:spcBef>
                <a:spcPts val="600"/>
              </a:spcBef>
              <a:buFont typeface="Calibri"/>
              <a:buNone/>
              <a:defRPr sz="1200" dirty="0"/>
            </a:lvl3pPr>
            <a:lvl4pPr indent="0">
              <a:lnSpc>
                <a:spcPct val="130000"/>
              </a:lnSpc>
              <a:spcBef>
                <a:spcPts val="600"/>
              </a:spcBef>
              <a:buFont typeface="Calibri"/>
              <a:buNone/>
              <a:defRPr sz="1000" dirty="0"/>
            </a:lvl4pPr>
            <a:lvl5pPr indent="0">
              <a:lnSpc>
                <a:spcPct val="130000"/>
              </a:lnSpc>
              <a:spcBef>
                <a:spcPts val="600"/>
              </a:spcBef>
              <a:buFont typeface="Calibri"/>
              <a:buNone/>
              <a:defRPr sz="1000" dirty="0"/>
            </a:lvl5pPr>
            <a:lvl6pPr indent="0">
              <a:lnSpc>
                <a:spcPct val="90000"/>
              </a:lnSpc>
              <a:spcBef>
                <a:spcPts val="500"/>
              </a:spcBef>
              <a:buFont typeface="Arial"/>
              <a:buNone/>
              <a:defRPr sz="1000" dirty="0"/>
            </a:lvl6pPr>
            <a:lvl7pPr indent="0">
              <a:lnSpc>
                <a:spcPct val="90000"/>
              </a:lnSpc>
              <a:spcBef>
                <a:spcPts val="500"/>
              </a:spcBef>
              <a:buFont typeface="Arial"/>
              <a:buNone/>
              <a:defRPr sz="1000" dirty="0"/>
            </a:lvl7pPr>
            <a:lvl8pPr indent="0">
              <a:lnSpc>
                <a:spcPct val="90000"/>
              </a:lnSpc>
              <a:spcBef>
                <a:spcPts val="500"/>
              </a:spcBef>
              <a:buFont typeface="Arial"/>
              <a:buNone/>
              <a:defRPr sz="1000" dirty="0"/>
            </a:lvl8pPr>
            <a:lvl9pPr indent="0">
              <a:lnSpc>
                <a:spcPct val="90000"/>
              </a:lnSpc>
              <a:spcBef>
                <a:spcPts val="500"/>
              </a:spcBef>
              <a:buFont typeface="Arial"/>
              <a:buNone/>
              <a:defRPr sz="1000" dirty="0"/>
            </a:lvl9pPr>
          </a:lstStyle>
          <a:p>
            <a:pPr>
              <a:lnSpc>
                <a:spcPct val="100000"/>
              </a:lnSpc>
              <a:spcBef>
                <a:spcPts val="0"/>
              </a:spcBef>
            </a:pPr>
            <a:r>
              <a:rPr lang="en-US" dirty="0">
                <a:solidFill>
                  <a:schemeClr val="tx1"/>
                </a:solidFill>
                <a:latin typeface="Open Sans"/>
                <a:ea typeface="Open Sans"/>
                <a:cs typeface="Open Sans"/>
              </a:rPr>
              <a:t>Top Bystander Behaviors</a:t>
            </a:r>
          </a:p>
        </p:txBody>
      </p:sp>
      <p:graphicFrame>
        <p:nvGraphicFramePr>
          <p:cNvPr id="28" name="Chart 27" descr="BarriersGraph"/>
          <p:cNvGraphicFramePr/>
          <p:nvPr/>
        </p:nvGraphicFramePr>
        <p:xfrm>
          <a:off x="7580025" y="2932586"/>
          <a:ext cx="3917624" cy="24362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Table 35"/>
          <p:cNvGraphicFramePr/>
          <p:nvPr/>
        </p:nvGraphicFramePr>
        <p:xfrm>
          <a:off x="3179680" y="2120117"/>
          <a:ext cx="4051354" cy="2030593"/>
        </p:xfrm>
        <a:graphic>
          <a:graphicData uri="http://schemas.openxmlformats.org/drawingml/2006/table">
            <a:tbl>
              <a:tblPr firstRow="1" bandRow="1">
                <a:tableStyleId>{5C22544A-7EE6-4342-B048-85BDC9FD1C3A}</a:tableStyleId>
              </a:tblPr>
              <a:tblGrid>
                <a:gridCol w="512763">
                  <a:extLst>
                    <a:ext uri="{9D8B030D-6E8A-4147-A177-3AD203B41FA5}">
                      <a16:colId xmlns:a16="http://schemas.microsoft.com/office/drawing/2014/main" val="20000"/>
                    </a:ext>
                  </a:extLst>
                </a:gridCol>
                <a:gridCol w="3538591">
                  <a:extLst>
                    <a:ext uri="{9D8B030D-6E8A-4147-A177-3AD203B41FA5}">
                      <a16:colId xmlns:a16="http://schemas.microsoft.com/office/drawing/2014/main" val="20001"/>
                    </a:ext>
                  </a:extLst>
                </a:gridCol>
              </a:tblGrid>
              <a:tr h="579163">
                <a:tc gridSpan="2">
                  <a:txBody>
                    <a:bodyPr/>
                    <a:lstStyle/>
                    <a:p>
                      <a:pPr marL="0" indent="0" algn="l" defTabSz="914400" rtl="0">
                        <a:lnSpc>
                          <a:spcPct val="100000"/>
                        </a:lnSpc>
                        <a:spcBef>
                          <a:spcPts val="0"/>
                        </a:spcBef>
                        <a:spcAft>
                          <a:spcPts val="0"/>
                        </a:spcAft>
                        <a:buClrTx/>
                        <a:buSzTx/>
                        <a:buFontTx/>
                        <a:buNone/>
                        <a:tabLst/>
                      </a:pPr>
                      <a:r>
                        <a:rPr lang="en-US" sz="1100" b="1" kern="1200" dirty="0">
                          <a:solidFill>
                            <a:srgbClr val="FFFFFF"/>
                          </a:solidFill>
                          <a:latin typeface="Open Sans"/>
                          <a:ea typeface="Open Sans"/>
                          <a:cs typeface="Open Sans"/>
                        </a:rPr>
                        <a:t>When they intervened in mental health situations, your students most often employed one of the following behaviors: </a:t>
                      </a:r>
                    </a:p>
                  </a:txBody>
                  <a:tcPr marT="0" marB="0" anchor="ctr" horzOverflow="overflow"/>
                </a:tc>
                <a:tc hMerge="1">
                  <a:txBody>
                    <a:bodyPr/>
                    <a:lstStyle/>
                    <a:p>
                      <a:endParaRPr lang="en-US" sz="1000" b="1" kern="1200" dirty="0">
                        <a:solidFill>
                          <a:srgbClr val="FFFFFF"/>
                        </a:solidFill>
                        <a:latin typeface="Lato"/>
                        <a:ea typeface="Lato"/>
                        <a:cs typeface="Lato"/>
                      </a:endParaRPr>
                    </a:p>
                  </a:txBody>
                  <a:tcPr anchor="ctr" horzOverflow="overflow">
                    <a:lnL w="12700" cap="flat">
                      <a:solidFill>
                        <a:schemeClr val="bg2"/>
                      </a:solidFill>
                      <a:prstDash val="solid"/>
                      <a:round/>
                      <a:headEnd type="none" w="med" len="med"/>
                      <a:tailEnd type="none" w="med" len="med"/>
                    </a:lnL>
                    <a:lnR w="12700" cap="flat">
                      <a:solidFill>
                        <a:schemeClr val="bg2"/>
                      </a:solidFill>
                      <a:prstDash val="solid"/>
                      <a:round/>
                      <a:headEnd type="none" w="med" len="med"/>
                      <a:tailEnd type="none" w="med" len="med"/>
                    </a:lnR>
                    <a:lnT w="12700" cap="flat">
                      <a:solidFill>
                        <a:schemeClr val="bg2"/>
                      </a:solidFill>
                      <a:prstDash val="solid"/>
                      <a:round/>
                      <a:headEnd type="none" w="med" len="med"/>
                      <a:tailEnd type="none" w="med" len="med"/>
                    </a:lnT>
                    <a:lnB w="12700" cap="flat">
                      <a:solidFill>
                        <a:schemeClr val="bg2"/>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83810">
                <a:tc>
                  <a:txBody>
                    <a:bodyPr/>
                    <a:lstStyle/>
                    <a:p>
                      <a:pPr marL="0" algn="ctr" defTabSz="685800" rtl="0"/>
                      <a:r>
                        <a:rPr lang="en-US" sz="1050" b="1" kern="1200" dirty="0">
                          <a:solidFill>
                            <a:schemeClr val="tx1"/>
                          </a:solidFill>
                          <a:latin typeface="Open Sans"/>
                          <a:ea typeface="Open Sans"/>
                          <a:cs typeface="Open Sans"/>
                        </a:rPr>
                        <a:t>1</a:t>
                      </a:r>
                      <a:endParaRPr lang="en-US" sz="1050" b="1" i="0" kern="1200" dirty="0">
                        <a:solidFill>
                          <a:schemeClr val="tx1"/>
                        </a:solidFill>
                        <a:latin typeface="Open Sans"/>
                        <a:ea typeface="Open Sans"/>
                        <a:cs typeface="Open Sans"/>
                      </a:endParaRPr>
                    </a:p>
                  </a:txBody>
                  <a:tcPr anchor="ctr" horzOverflow="overflow"/>
                </a:tc>
                <a:tc>
                  <a:txBody>
                    <a:bodyPr/>
                    <a:lstStyle/>
                    <a:p>
                      <a:r>
                        <a:rPr lang="en-US" sz="1050" dirty="0">
                          <a:latin typeface="Open Sans"/>
                          <a:ea typeface="Open Sans"/>
                          <a:cs typeface="Open Sans"/>
                        </a:rPr>
                        <a:t>Expressed my concern for their well-being to them directly </a:t>
                      </a:r>
                    </a:p>
                  </a:txBody>
                  <a:tcPr anchor="ctr" horzOverflow="overflow"/>
                </a:tc>
                <a:extLst>
                  <a:ext uri="{0D108BD9-81ED-4DB2-BD59-A6C34878D82A}">
                    <a16:rowId xmlns:a16="http://schemas.microsoft.com/office/drawing/2014/main" val="10001"/>
                  </a:ext>
                </a:extLst>
              </a:tr>
              <a:tr h="483810">
                <a:tc>
                  <a:txBody>
                    <a:bodyPr/>
                    <a:lstStyle/>
                    <a:p>
                      <a:pPr marL="0" algn="ctr" defTabSz="685800" rtl="0"/>
                      <a:r>
                        <a:rPr lang="en-US" sz="1050" b="1" kern="1200" dirty="0">
                          <a:solidFill>
                            <a:schemeClr val="tx1"/>
                          </a:solidFill>
                          <a:latin typeface="Open Sans"/>
                          <a:ea typeface="Open Sans"/>
                          <a:cs typeface="Open Sans"/>
                        </a:rPr>
                        <a:t>2</a:t>
                      </a:r>
                      <a:endParaRPr lang="en-US" sz="1050" b="1" i="0" kern="1200" dirty="0">
                        <a:solidFill>
                          <a:schemeClr val="tx1"/>
                        </a:solidFill>
                        <a:latin typeface="Open Sans"/>
                        <a:ea typeface="Open Sans"/>
                        <a:cs typeface="Open Sans"/>
                      </a:endParaRPr>
                    </a:p>
                  </a:txBody>
                  <a:tcPr anchor="ctr" horzOverflow="overflow"/>
                </a:tc>
                <a:tc>
                  <a:txBody>
                    <a:bodyPr/>
                    <a:lstStyle/>
                    <a:p>
                      <a:r>
                        <a:rPr lang="en-US" sz="1050" dirty="0">
                          <a:latin typeface="Open Sans"/>
                          <a:ea typeface="Open Sans"/>
                          <a:cs typeface="Open Sans"/>
                        </a:rPr>
                        <a:t>Listened to them talk about their issues or distress</a:t>
                      </a:r>
                    </a:p>
                  </a:txBody>
                  <a:tcPr anchor="ctr" horzOverflow="overflow"/>
                </a:tc>
                <a:extLst>
                  <a:ext uri="{0D108BD9-81ED-4DB2-BD59-A6C34878D82A}">
                    <a16:rowId xmlns:a16="http://schemas.microsoft.com/office/drawing/2014/main" val="10002"/>
                  </a:ext>
                </a:extLst>
              </a:tr>
              <a:tr h="483810">
                <a:tc>
                  <a:txBody>
                    <a:bodyPr/>
                    <a:lstStyle/>
                    <a:p>
                      <a:pPr marL="0" algn="ctr" defTabSz="685800" rtl="0"/>
                      <a:r>
                        <a:rPr lang="en-US" sz="1050" b="1" kern="1200" dirty="0">
                          <a:solidFill>
                            <a:schemeClr val="tx1"/>
                          </a:solidFill>
                          <a:latin typeface="Open Sans"/>
                          <a:ea typeface="Open Sans"/>
                          <a:cs typeface="Open Sans"/>
                        </a:rPr>
                        <a:t>3</a:t>
                      </a:r>
                      <a:endParaRPr lang="en-US" sz="1050" b="1" i="0" kern="1200" dirty="0">
                        <a:solidFill>
                          <a:schemeClr val="tx1"/>
                        </a:solidFill>
                        <a:latin typeface="Open Sans"/>
                        <a:ea typeface="Open Sans"/>
                        <a:cs typeface="Open Sans"/>
                      </a:endParaRPr>
                    </a:p>
                  </a:txBody>
                  <a:tcPr anchor="ctr" horzOverflow="overflow"/>
                </a:tc>
                <a:tc>
                  <a:txBody>
                    <a:bodyPr/>
                    <a:lstStyle/>
                    <a:p>
                      <a:r>
                        <a:rPr lang="en-US" sz="1050" dirty="0">
                          <a:latin typeface="Open Sans"/>
                          <a:ea typeface="Open Sans"/>
                          <a:cs typeface="Open Sans"/>
                        </a:rPr>
                        <a:t>Checked in with the person I was concerned about at a later time </a:t>
                      </a:r>
                    </a:p>
                  </a:txBody>
                  <a:tcPr anchor="ctr" horzOverflow="overflow"/>
                </a:tc>
                <a:extLst>
                  <a:ext uri="{0D108BD9-81ED-4DB2-BD59-A6C34878D82A}">
                    <a16:rowId xmlns:a16="http://schemas.microsoft.com/office/drawing/2014/main" val="10003"/>
                  </a:ext>
                </a:extLst>
              </a:tr>
            </a:tbl>
          </a:graphicData>
        </a:graphic>
      </p:graphicFrame>
      <p:sp>
        <p:nvSpPr>
          <p:cNvPr id="19" name="TextBox 18"/>
          <p:cNvSpPr txBox="1">
            <a:spLocks noChangeArrowheads="1"/>
          </p:cNvSpPr>
          <p:nvPr/>
        </p:nvSpPr>
        <p:spPr bwMode="white">
          <a:xfrm>
            <a:off x="9715500" y="-1"/>
            <a:ext cx="1790700" cy="685801"/>
          </a:xfrm>
          <a:prstGeom prst="rect">
            <a:avLst/>
          </a:prstGeom>
          <a:solidFill>
            <a:schemeClr val="bg1">
              <a:lumMod val="95000"/>
            </a:schemeClr>
          </a:solidFill>
          <a:ln>
            <a:headEnd type="none"/>
            <a:tailEnd type="none"/>
          </a:ln>
        </p:spPr>
        <p:txBody>
          <a:bodyPr wrap="square" tIns="0" bIns="0" anchor="ctr">
            <a:normAutofit/>
          </a:bodyPr>
          <a:lstStyle/>
          <a:p>
            <a:pPr algn="ctr"/>
            <a:r>
              <a:rPr lang="en-US" sz="1200" b="1" dirty="0">
                <a:solidFill>
                  <a:schemeClr val="tx1"/>
                </a:solidFill>
                <a:latin typeface="Open Sans"/>
                <a:ea typeface="Open Sans"/>
                <a:cs typeface="Open Sans"/>
              </a:rPr>
              <a:t>Georgia Institute of Technology</a:t>
            </a:r>
          </a:p>
        </p:txBody>
      </p:sp>
      <p:sp>
        <p:nvSpPr>
          <p:cNvPr id="27" name="Content Placeholder 4"/>
          <p:cNvSpPr txBox="1">
            <a:spLocks noChangeArrowheads="1"/>
          </p:cNvSpPr>
          <p:nvPr/>
        </p:nvSpPr>
        <p:spPr bwMode="white">
          <a:xfrm>
            <a:off x="7509110" y="1556471"/>
            <a:ext cx="3306814" cy="391783"/>
          </a:xfrm>
          <a:prstGeom prst="rect">
            <a:avLst/>
          </a:prstGeom>
          <a:ln>
            <a:headEnd type="none"/>
            <a:tailEnd type="none"/>
          </a:ln>
        </p:spPr>
        <p:txBody>
          <a:bodyPr wrap="square" lIns="91440" tIns="45720" rIns="91440" bIns="45720" numCol="1" spcCol="457200" anchor="t">
            <a:noAutofit/>
          </a:bodyPr>
          <a:lstStyle>
            <a:lvl1pPr marL="171450" indent="-171450" algn="l" defTabSz="685800" rtl="0">
              <a:lnSpc>
                <a:spcPct val="90000"/>
              </a:lnSpc>
              <a:spcBef>
                <a:spcPts val="750"/>
              </a:spcBef>
              <a:buFont typeface="Arial"/>
              <a:buChar char="•"/>
              <a:defRPr sz="2100" b="0" i="0" kern="1200" dirty="0">
                <a:solidFill>
                  <a:schemeClr val="tx1"/>
                </a:solidFill>
                <a:latin typeface="Lato Light"/>
                <a:ea typeface="Lato Light"/>
                <a:cs typeface="Lato Light"/>
              </a:defRPr>
            </a:lvl1pPr>
            <a:lvl2pPr marL="514350" indent="-171450" algn="l" defTabSz="685800" rtl="0">
              <a:lnSpc>
                <a:spcPct val="90000"/>
              </a:lnSpc>
              <a:spcBef>
                <a:spcPts val="375"/>
              </a:spcBef>
              <a:buFont typeface="Arial"/>
              <a:buChar char="•"/>
              <a:defRPr sz="1800" b="0" i="0" kern="1200" dirty="0">
                <a:solidFill>
                  <a:schemeClr val="tx1"/>
                </a:solidFill>
                <a:latin typeface="Lato Light"/>
                <a:ea typeface="Lato Light"/>
                <a:cs typeface="Lato Light"/>
              </a:defRPr>
            </a:lvl2pPr>
            <a:lvl3pPr marL="857250" indent="-171450" algn="l" defTabSz="685800" rtl="0">
              <a:lnSpc>
                <a:spcPct val="90000"/>
              </a:lnSpc>
              <a:spcBef>
                <a:spcPts val="375"/>
              </a:spcBef>
              <a:buFont typeface="Arial"/>
              <a:buChar char="•"/>
              <a:defRPr sz="1500" b="0" i="0" kern="1200" dirty="0">
                <a:solidFill>
                  <a:schemeClr val="tx1"/>
                </a:solidFill>
                <a:latin typeface="Lato Light"/>
                <a:ea typeface="Lato Light"/>
                <a:cs typeface="Lato Light"/>
              </a:defRPr>
            </a:lvl3pPr>
            <a:lvl4pPr marL="12001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4pPr>
            <a:lvl5pPr marL="1543050" indent="-171450" algn="l" defTabSz="685800" rtl="0">
              <a:lnSpc>
                <a:spcPct val="90000"/>
              </a:lnSpc>
              <a:spcBef>
                <a:spcPts val="375"/>
              </a:spcBef>
              <a:buFont typeface="Arial"/>
              <a:buChar char="•"/>
              <a:defRPr sz="1350" b="0" i="0" kern="1200" dirty="0">
                <a:solidFill>
                  <a:schemeClr val="tx1"/>
                </a:solidFill>
                <a:latin typeface="Lato Light"/>
                <a:ea typeface="Lato Light"/>
                <a:cs typeface="Lato Light"/>
              </a:defRPr>
            </a:lvl5pPr>
            <a:lvl6pPr marL="1885950" indent="-171450" algn="l" defTabSz="685800" rtl="0">
              <a:lnSpc>
                <a:spcPct val="90000"/>
              </a:lnSpc>
              <a:spcBef>
                <a:spcPts val="375"/>
              </a:spcBef>
              <a:buFont typeface="Arial"/>
              <a:buChar char="•"/>
              <a:defRPr sz="1350" kern="1200" dirty="0">
                <a:solidFill>
                  <a:schemeClr val="tx1"/>
                </a:solidFill>
                <a:latin typeface="+mn-lt"/>
                <a:ea typeface="+mn-ea"/>
                <a:cs typeface="+mn-cs"/>
              </a:defRPr>
            </a:lvl6pPr>
            <a:lvl7pPr marL="2228850" indent="-171450" algn="l" defTabSz="685800" rtl="0">
              <a:lnSpc>
                <a:spcPct val="90000"/>
              </a:lnSpc>
              <a:spcBef>
                <a:spcPts val="375"/>
              </a:spcBef>
              <a:buFont typeface="Arial"/>
              <a:buChar char="•"/>
              <a:defRPr sz="1350" kern="1200" dirty="0">
                <a:solidFill>
                  <a:schemeClr val="tx1"/>
                </a:solidFill>
                <a:latin typeface="+mn-lt"/>
                <a:ea typeface="+mn-ea"/>
                <a:cs typeface="+mn-cs"/>
              </a:defRPr>
            </a:lvl7pPr>
            <a:lvl8pPr marL="2571750" indent="-171450" algn="l" defTabSz="685800" rtl="0">
              <a:lnSpc>
                <a:spcPct val="90000"/>
              </a:lnSpc>
              <a:spcBef>
                <a:spcPts val="375"/>
              </a:spcBef>
              <a:buFont typeface="Arial"/>
              <a:buChar char="•"/>
              <a:defRPr sz="1350" kern="1200" dirty="0">
                <a:solidFill>
                  <a:schemeClr val="tx1"/>
                </a:solidFill>
                <a:latin typeface="+mn-lt"/>
                <a:ea typeface="+mn-ea"/>
                <a:cs typeface="+mn-cs"/>
              </a:defRPr>
            </a:lvl8pPr>
            <a:lvl9pPr marL="2914650" indent="-171450" algn="l" defTabSz="685800" rtl="0">
              <a:lnSpc>
                <a:spcPct val="90000"/>
              </a:lnSpc>
              <a:spcBef>
                <a:spcPts val="375"/>
              </a:spcBef>
              <a:buFont typeface="Arial"/>
              <a:buChar char="•"/>
              <a:defRPr sz="1350" kern="1200" dirty="0">
                <a:solidFill>
                  <a:schemeClr val="tx1"/>
                </a:solidFill>
                <a:latin typeface="+mn-lt"/>
                <a:ea typeface="+mn-ea"/>
                <a:cs typeface="+mn-cs"/>
              </a:defRPr>
            </a:lvl9pPr>
          </a:lstStyle>
          <a:p>
            <a:pPr marL="0" indent="0" algn="l" defTabSz="685800" rtl="0">
              <a:lnSpc>
                <a:spcPct val="100000"/>
              </a:lnSpc>
              <a:spcBef>
                <a:spcPts val="0"/>
              </a:spcBef>
              <a:buClrTx/>
              <a:buSzTx/>
              <a:buFont typeface="Arial"/>
              <a:buNone/>
              <a:tabLst/>
            </a:pPr>
            <a:r>
              <a:rPr lang="en-US" sz="1600" b="1" dirty="0">
                <a:latin typeface="Open Sans"/>
                <a:ea typeface="Open Sans"/>
                <a:cs typeface="Open Sans"/>
              </a:rPr>
              <a:t>Barriers to Accessing Care</a:t>
            </a:r>
          </a:p>
          <a:p>
            <a:pPr marL="0" indent="0" algn="l" defTabSz="685800" rtl="0">
              <a:lnSpc>
                <a:spcPct val="100000"/>
              </a:lnSpc>
              <a:spcBef>
                <a:spcPts val="0"/>
              </a:spcBef>
              <a:buClrTx/>
              <a:buSzTx/>
              <a:buFont typeface="Arial"/>
              <a:buNone/>
              <a:tabLst/>
            </a:pPr>
            <a:endParaRPr lang="en-US" sz="1600" b="1" dirty="0">
              <a:latin typeface="Open Sans"/>
              <a:ea typeface="Open Sans"/>
              <a:cs typeface="Open Sans"/>
            </a:endParaRPr>
          </a:p>
        </p:txBody>
      </p:sp>
      <p:sp>
        <p:nvSpPr>
          <p:cNvPr id="18" name="Rectangle 17"/>
          <p:cNvSpPr>
            <a:spLocks/>
          </p:cNvSpPr>
          <p:nvPr/>
        </p:nvSpPr>
        <p:spPr bwMode="white">
          <a:xfrm>
            <a:off x="3157360" y="4737883"/>
            <a:ext cx="4051349" cy="7044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100" dirty="0">
                <a:solidFill>
                  <a:schemeClr val="tx1"/>
                </a:solidFill>
                <a:latin typeface="Open Sans"/>
                <a:ea typeface="Open Sans"/>
                <a:cs typeface="Open Sans"/>
              </a:rPr>
              <a:t>89% of students </a:t>
            </a:r>
            <a:r>
              <a:rPr lang="en-US" sz="1100" b="1" dirty="0">
                <a:solidFill>
                  <a:schemeClr val="tx1"/>
                </a:solidFill>
                <a:latin typeface="Open Sans"/>
                <a:ea typeface="Open Sans"/>
                <a:cs typeface="Open Sans"/>
              </a:rPr>
              <a:t>at Georgia Institute of Technology </a:t>
            </a:r>
            <a:r>
              <a:rPr lang="en-US" sz="1100" dirty="0">
                <a:solidFill>
                  <a:schemeClr val="tx1"/>
                </a:solidFill>
                <a:latin typeface="Open Sans"/>
                <a:ea typeface="Open Sans"/>
                <a:cs typeface="Open Sans"/>
              </a:rPr>
              <a:t>believe they have the ability to make a difference in the mental health of others.</a:t>
            </a:r>
          </a:p>
        </p:txBody>
      </p:sp>
      <p:sp>
        <p:nvSpPr>
          <p:cNvPr id="29" name="Rectangle 28"/>
          <p:cNvSpPr>
            <a:spLocks/>
          </p:cNvSpPr>
          <p:nvPr/>
        </p:nvSpPr>
        <p:spPr bwMode="white">
          <a:xfrm>
            <a:off x="7617066" y="1968798"/>
            <a:ext cx="3889108" cy="942864"/>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defTabSz="685800">
              <a:lnSpc>
                <a:spcPct val="150000"/>
              </a:lnSpc>
            </a:pPr>
            <a:r>
              <a:rPr lang="en-US" sz="1100" dirty="0">
                <a:solidFill>
                  <a:schemeClr val="tx1"/>
                </a:solidFill>
                <a:latin typeface="Open Sans"/>
                <a:ea typeface="Open Sans"/>
                <a:cs typeface="Open Sans"/>
              </a:rPr>
              <a:t>Not all students who feel that they need support for their mental health are able to access formal care. Among your students who indicate a need for mental health services, here are the top barriers to receiving care:</a:t>
            </a:r>
          </a:p>
        </p:txBody>
      </p:sp>
      <p:sp>
        <p:nvSpPr>
          <p:cNvPr id="30" name="Rectangle 29"/>
          <p:cNvSpPr>
            <a:spLocks/>
          </p:cNvSpPr>
          <p:nvPr/>
        </p:nvSpPr>
        <p:spPr bwMode="white">
          <a:xfrm>
            <a:off x="7617066" y="5368453"/>
            <a:ext cx="3889104" cy="704427"/>
          </a:xfrm>
          <a:prstGeom prst="rect">
            <a:avLst/>
          </a:prstGeom>
          <a:noFill/>
          <a:ln>
            <a:no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lstStyle/>
          <a:p>
            <a:pPr>
              <a:lnSpc>
                <a:spcPct val="130000"/>
              </a:lnSpc>
            </a:pPr>
            <a:r>
              <a:rPr lang="en-US" sz="1100" dirty="0">
                <a:solidFill>
                  <a:schemeClr val="tx1"/>
                </a:solidFill>
                <a:latin typeface="Open Sans"/>
                <a:ea typeface="Open Sans"/>
                <a:cs typeface="Open Sans"/>
              </a:rPr>
              <a:t>24% of students </a:t>
            </a:r>
            <a:r>
              <a:rPr lang="en-US" sz="1100" b="1" dirty="0">
                <a:solidFill>
                  <a:schemeClr val="tx1"/>
                </a:solidFill>
                <a:latin typeface="Open Sans"/>
                <a:ea typeface="Open Sans"/>
                <a:cs typeface="Open Sans"/>
              </a:rPr>
              <a:t>at Georgia Institute of Technology </a:t>
            </a:r>
            <a:r>
              <a:rPr lang="en-US" sz="1100" dirty="0">
                <a:solidFill>
                  <a:schemeClr val="tx1"/>
                </a:solidFill>
                <a:latin typeface="Open Sans"/>
                <a:ea typeface="Open Sans"/>
                <a:cs typeface="Open Sans"/>
              </a:rPr>
              <a:t>reported needing help for emotional or mental health problems, feeling blue, anxious, or nervous sometime in the last 12 months.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a:ln>
            <a:headEnd type="none"/>
            <a:tailEnd type="none"/>
          </a:ln>
        </p:spPr>
        <p:txBody>
          <a:bodyPr wrap="square"/>
          <a:lstStyle/>
          <a:p>
            <a:r>
              <a:rPr lang="en-US" b="1" dirty="0"/>
              <a:t>Mental Well-Being for Students  and Your Students</a:t>
            </a:r>
            <a:endParaRPr lang="th-TH" b="1" dirty="0"/>
          </a:p>
        </p:txBody>
      </p:sp>
      <p:sp>
        <p:nvSpPr>
          <p:cNvPr id="3" name="Text Placeholder 2"/>
          <p:cNvSpPr>
            <a:spLocks noGrp="1"/>
          </p:cNvSpPr>
          <p:nvPr>
            <p:ph type="body" idx="1"/>
          </p:nvPr>
        </p:nvSpPr>
        <p:spPr bwMode="white">
          <a:ln>
            <a:headEnd type="none"/>
            <a:tailEnd type="none"/>
          </a:ln>
        </p:spPr>
        <p:txBody>
          <a:bodyPr wrap="square"/>
          <a:lstStyle/>
          <a:p>
            <a:r>
              <a:rPr lang="en-US" dirty="0"/>
              <a:t>Impact at Georgia Institute of Technology</a:t>
            </a:r>
          </a:p>
        </p:txBody>
      </p:sp>
      <p:sp>
        <p:nvSpPr>
          <p:cNvPr id="4" name="Slide Number Placeholder 3"/>
          <p:cNvSpPr>
            <a:spLocks noGrp="1"/>
          </p:cNvSpPr>
          <p:nvPr>
            <p:ph type="sldNum" idx="12"/>
          </p:nvPr>
        </p:nvSpPr>
        <p:spPr bwMode="white">
          <a:ln>
            <a:headEnd type="none"/>
            <a:tailEnd type="none"/>
          </a:ln>
        </p:spPr>
        <p:txBody>
          <a:bodyPr wrap="square"/>
          <a:lstStyle/>
          <a:p>
            <a:fld id="{4737D6AF-2FA5-476A-AF60-7A8CDF2E2DFB}" type="slidenum">
              <a:rPr lang="en-US" dirty="0"/>
              <a:t>9</a:t>
            </a:fld>
            <a:endParaRPr lang="en-US" dirty="0"/>
          </a:p>
        </p:txBody>
      </p:sp>
    </p:spTree>
  </p:cSld>
  <p:clrMapOvr>
    <a:masterClrMapping/>
  </p:clrMapOvr>
</p:sld>
</file>

<file path=ppt/theme/theme1.xml><?xml version="1.0" encoding="utf-8"?>
<a:theme xmlns:a="http://schemas.openxmlformats.org/drawingml/2006/main" name="Vector Color Scheme">
  <a:themeElements>
    <a:clrScheme name="Vector Color Scheme">
      <a:dk1>
        <a:srgbClr val="3C4543"/>
      </a:dk1>
      <a:lt1>
        <a:srgbClr val="FFFFFF"/>
      </a:lt1>
      <a:dk2>
        <a:srgbClr val="000000"/>
      </a:dk2>
      <a:lt2>
        <a:srgbClr val="C1C1C0"/>
      </a:lt2>
      <a:accent1>
        <a:srgbClr val="1C366B"/>
      </a:accent1>
      <a:accent2>
        <a:srgbClr val="FBA927"/>
      </a:accent2>
      <a:accent3>
        <a:srgbClr val="3CBFAE"/>
      </a:accent3>
      <a:accent4>
        <a:srgbClr val="3CB5E6"/>
      </a:accent4>
      <a:accent5>
        <a:srgbClr val="A90F1C"/>
      </a:accent5>
      <a:accent6>
        <a:srgbClr val="7B2682"/>
      </a:accent6>
      <a:hlink>
        <a:srgbClr val="515859"/>
      </a:hlink>
      <a:folHlink>
        <a:srgbClr val="5158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a:gradFill>
      </a:fillStyleLst>
      <a:lnStyleLst>
        <a:ln w="9525" cap="flat">
          <a:solidFill>
            <a:schemeClr val="phClr">
              <a:shade val="95000"/>
              <a:satMod val="105000"/>
            </a:schemeClr>
          </a:solidFill>
          <a:prstDash val="solid"/>
          <a:headEnd type="none"/>
          <a:tailEnd type="none"/>
        </a:ln>
        <a:ln w="25400" cap="flat">
          <a:solidFill>
            <a:schemeClr val="phClr"/>
          </a:solidFill>
          <a:prstDash val="solid"/>
          <a:headEnd type="none"/>
          <a:tailEnd type="none"/>
        </a:ln>
        <a:ln w="38100" cap="flat">
          <a:solidFill>
            <a:schemeClr val="phClr"/>
          </a:solidFill>
          <a:prstDash val="solid"/>
          <a:headEnd type="none"/>
          <a:tailEnd type="none"/>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verFi 01">
  <a:themeElements>
    <a:clrScheme name="EverFi 01">
      <a:dk1>
        <a:srgbClr val="515859"/>
      </a:dk1>
      <a:lt1>
        <a:srgbClr val="FFFFFF"/>
      </a:lt1>
      <a:dk2>
        <a:srgbClr val="000000"/>
      </a:dk2>
      <a:lt2>
        <a:srgbClr val="C1C1C0"/>
      </a:lt2>
      <a:accent1>
        <a:srgbClr val="E14D10"/>
      </a:accent1>
      <a:accent2>
        <a:srgbClr val="FBA927"/>
      </a:accent2>
      <a:accent3>
        <a:srgbClr val="149D91"/>
      </a:accent3>
      <a:accent4>
        <a:srgbClr val="53BDC1"/>
      </a:accent4>
      <a:accent5>
        <a:srgbClr val="A90F1C"/>
      </a:accent5>
      <a:accent6>
        <a:srgbClr val="6B0A2A"/>
      </a:accent6>
      <a:hlink>
        <a:srgbClr val="515859"/>
      </a:hlink>
      <a:folHlink>
        <a:srgbClr val="515859"/>
      </a:folHlink>
    </a:clrScheme>
    <a:fontScheme name="Custom 86">
      <a:majorFont>
        <a:latin typeface="Lato Black"/>
        <a:ea typeface=""/>
        <a:cs typeface="Lato Black"/>
      </a:majorFont>
      <a:minorFont>
        <a:latin typeface="Lato Light"/>
        <a:ea typeface=""/>
        <a:cs typeface="Lato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a:gradFill>
      </a:fillStyleLst>
      <a:lnStyleLst>
        <a:ln w="6350" cap="flat">
          <a:solidFill>
            <a:schemeClr val="phClr"/>
          </a:solidFill>
          <a:prstDash val="solid"/>
          <a:miter/>
          <a:headEnd type="none"/>
          <a:tailEnd type="none"/>
        </a:ln>
        <a:ln w="12700" cap="flat">
          <a:solidFill>
            <a:schemeClr val="phClr"/>
          </a:solidFill>
          <a:prstDash val="solid"/>
          <a:miter/>
          <a:headEnd type="none"/>
          <a:tailEnd type="none"/>
        </a:ln>
        <a:ln w="19050" cap="flat">
          <a:solidFill>
            <a:schemeClr val="phClr"/>
          </a:solidFill>
          <a:prstDash val="solid"/>
          <a:miter/>
          <a:headEnd type="none"/>
          <a:tailEnd type="none"/>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EDU - HE - Impact Report - 2022 - Redesign</Template>
  <TotalTime>21362</TotalTime>
  <Pages>0</Pages>
  <Words>4198</Words>
  <Characters>0</Characters>
  <Application>Microsoft Office PowerPoint</Application>
  <PresentationFormat>Widescreen</PresentationFormat>
  <Lines>0</Lines>
  <Paragraphs>509</Paragraphs>
  <Slides>24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Lato</vt:lpstr>
      <vt:lpstr>Lato Black</vt:lpstr>
      <vt:lpstr>Lato Light</vt:lpstr>
      <vt:lpstr>Open Sans</vt:lpstr>
      <vt:lpstr>Symbol,Sans-Serif</vt:lpstr>
      <vt:lpstr>Times New Roman</vt:lpstr>
      <vt:lpstr>Vector Color Scheme</vt:lpstr>
      <vt:lpstr>Mental Well-Being for Students</vt:lpstr>
      <vt:lpstr>PowerPoint Presentation</vt:lpstr>
      <vt:lpstr>Table of Contents</vt:lpstr>
      <vt:lpstr>How To Use  This Report</vt:lpstr>
      <vt:lpstr>Executive  Summary</vt:lpstr>
      <vt:lpstr>Mental Well-Being for Students</vt:lpstr>
      <vt:lpstr>Mental Well-Being for Students: Snapshot</vt:lpstr>
      <vt:lpstr>Mental Well-Being for Students: Snapshot</vt:lpstr>
      <vt:lpstr>Mental Well-Being for Students  and Your Students</vt:lpstr>
      <vt:lpstr>Seeking Help and Support for Mental Health</vt:lpstr>
      <vt:lpstr>Supporting Others in the Community </vt:lpstr>
      <vt:lpstr>Mental Well-Being On Your Campus </vt:lpstr>
      <vt:lpstr>A Continuum of Student Mental Health</vt:lpstr>
      <vt:lpstr>Social Norms for Behavior</vt:lpstr>
      <vt:lpstr>Proactive Bystander Behaviors</vt:lpstr>
      <vt:lpstr>Barriers to Accessing Care </vt:lpstr>
      <vt:lpstr>Campus Climate</vt:lpstr>
      <vt:lpstr>Community Readiness</vt:lpstr>
      <vt:lpstr>Mental Well-Being for Students </vt:lpstr>
      <vt:lpstr>Student Demographics</vt:lpstr>
      <vt:lpstr>Student Demographics (continued)</vt:lpstr>
      <vt:lpstr>Mental Well-Being for Students </vt:lpstr>
      <vt:lpstr>The Prevention Framework</vt:lpstr>
      <vt:lpstr>About Mental Well-Being for Students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Jaturanon</dc:creator>
  <cp:lastModifiedBy>Yi, Crystle</cp:lastModifiedBy>
  <cp:revision>649</cp:revision>
  <dcterms:created xsi:type="dcterms:W3CDTF">2020-11-25T09:43:36Z</dcterms:created>
  <dcterms:modified xsi:type="dcterms:W3CDTF">2025-07-03T14:19:43Z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17480110</vt:lpwstr>
  </property>
  <property fmtid="{D5CDD505-2E9C-101B-9397-08002B2CF9AE}" pid="3" name="NXPowerLiteSettings">
    <vt:lpwstr>C980073804F000</vt:lpwstr>
  </property>
  <property fmtid="{D5CDD505-2E9C-101B-9397-08002B2CF9AE}" pid="4" name="NXPowerLiteVersion">
    <vt:lpwstr>D9.0.2</vt:lpwstr>
  </property>
</Properties>
</file>