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5.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6.xml" ContentType="application/vnd.openxmlformats-officedocument.presentationml.notesSlide+xml"/>
  <Override PartName="/ppt/charts/chart6.xml" ContentType="application/vnd.openxmlformats-officedocument.drawingml.chart+xml"/>
  <Override PartName="/ppt/notesSlides/notesSlide7.xml" ContentType="application/vnd.openxmlformats-officedocument.presentationml.notesSlide+xml"/>
  <Override PartName="/ppt/charts/chart7.xml" ContentType="application/vnd.openxmlformats-officedocument.drawingml.chart+xml"/>
  <Override PartName="/ppt/drawings/drawing1.xml" ContentType="application/vnd.openxmlformats-officedocument.drawingml.chartshapes+xml"/>
  <Override PartName="/ppt/notesSlides/notesSlide8.xml" ContentType="application/vnd.openxmlformats-officedocument.presentationml.notesSlide+xml"/>
  <Override PartName="/ppt/charts/chart8.xml" ContentType="application/vnd.openxmlformats-officedocument.drawingml.chart+xml"/>
  <Override PartName="/ppt/drawings/drawing2.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9.xml" ContentType="application/vnd.openxmlformats-officedocument.drawingml.chart+xml"/>
  <Override PartName="/ppt/drawings/drawing3.xml" ContentType="application/vnd.openxmlformats-officedocument.drawingml.chartshapes+xml"/>
  <Override PartName="/ppt/notesSlides/notesSlide11.xml" ContentType="application/vnd.openxmlformats-officedocument.presentationml.notesSlide+xml"/>
  <Override PartName="/ppt/charts/chart10.xml" ContentType="application/vnd.openxmlformats-officedocument.drawingml.chart+xml"/>
  <Override PartName="/ppt/notesSlides/notesSlide12.xml" ContentType="application/vnd.openxmlformats-officedocument.presentationml.notesSlide+xml"/>
  <Override PartName="/ppt/charts/chart11.xml" ContentType="application/vnd.openxmlformats-officedocument.drawingml.chart+xml"/>
  <Override PartName="/ppt/notesSlides/notesSlide13.xml" ContentType="application/vnd.openxmlformats-officedocument.presentationml.notesSlide+xml"/>
  <Override PartName="/ppt/charts/chart12.xml" ContentType="application/vnd.openxmlformats-officedocument.drawingml.chart+xml"/>
  <Override PartName="/ppt/notesSlides/notesSlide14.xml" ContentType="application/vnd.openxmlformats-officedocument.presentationml.notesSlide+xml"/>
  <Override PartName="/ppt/charts/chart13.xml" ContentType="application/vnd.openxmlformats-officedocument.drawingml.chart+xml"/>
  <Override PartName="/ppt/notesSlides/notesSlide15.xml" ContentType="application/vnd.openxmlformats-officedocument.presentationml.notesSlide+xml"/>
  <Override PartName="/ppt/charts/chart14.xml" ContentType="application/vnd.openxmlformats-officedocument.drawingml.chart+xml"/>
  <Override PartName="/ppt/notesSlides/notesSlide16.xml" ContentType="application/vnd.openxmlformats-officedocument.presentationml.notesSlide+xml"/>
  <Override PartName="/ppt/charts/chart15.xml" ContentType="application/vnd.openxmlformats-officedocument.drawingml.chart+xml"/>
  <Override PartName="/ppt/notesSlides/notesSlide17.xml" ContentType="application/vnd.openxmlformats-officedocument.presentationml.notesSlide+xml"/>
  <Override PartName="/ppt/charts/chart16.xml" ContentType="application/vnd.openxmlformats-officedocument.drawingml.chart+xml"/>
  <Override PartName="/ppt/notesSlides/notesSlide18.xml" ContentType="application/vnd.openxmlformats-officedocument.presentationml.notesSlide+xml"/>
  <Override PartName="/ppt/charts/chart17.xml" ContentType="application/vnd.openxmlformats-officedocument.drawingml.chart+xml"/>
  <Override PartName="/ppt/notesSlides/notesSlide19.xml" ContentType="application/vnd.openxmlformats-officedocument.presentationml.notesSlide+xml"/>
  <Override PartName="/ppt/charts/chart18.xml" ContentType="application/vnd.openxmlformats-officedocument.drawingml.chart+xml"/>
  <Override PartName="/ppt/notesSlides/notesSlide20.xml" ContentType="application/vnd.openxmlformats-officedocument.presentationml.notesSlide+xml"/>
  <Override PartName="/ppt/charts/chart19.xml" ContentType="application/vnd.openxmlformats-officedocument.drawingml.chart+xml"/>
  <Override PartName="/ppt/notesSlides/notesSlide21.xml" ContentType="application/vnd.openxmlformats-officedocument.presentationml.notesSlide+xml"/>
  <Override PartName="/ppt/charts/chart20.xml" ContentType="application/vnd.openxmlformats-officedocument.drawingml.chart+xml"/>
  <Override PartName="/ppt/charts/chart21.xml" ContentType="application/vnd.openxmlformats-officedocument.drawingml.chart+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91" r:id="rId2"/>
  </p:sldMasterIdLst>
  <p:notesMasterIdLst>
    <p:notesMasterId r:id="rId34"/>
  </p:notesMasterIdLst>
  <p:sldIdLst>
    <p:sldId id="702" r:id="rId3"/>
    <p:sldId id="676" r:id="rId4"/>
    <p:sldId id="674" r:id="rId5"/>
    <p:sldId id="677" r:id="rId6"/>
    <p:sldId id="678" r:id="rId7"/>
    <p:sldId id="664" r:id="rId8"/>
    <p:sldId id="679" r:id="rId9"/>
    <p:sldId id="681" r:id="rId10"/>
    <p:sldId id="682" r:id="rId11"/>
    <p:sldId id="683" r:id="rId12"/>
    <p:sldId id="684" r:id="rId13"/>
    <p:sldId id="687" r:id="rId14"/>
    <p:sldId id="685" r:id="rId15"/>
    <p:sldId id="269" r:id="rId16"/>
    <p:sldId id="689" r:id="rId17"/>
    <p:sldId id="271" r:id="rId18"/>
    <p:sldId id="690" r:id="rId19"/>
    <p:sldId id="691" r:id="rId20"/>
    <p:sldId id="693" r:id="rId21"/>
    <p:sldId id="694" r:id="rId22"/>
    <p:sldId id="695" r:id="rId23"/>
    <p:sldId id="696" r:id="rId24"/>
    <p:sldId id="697" r:id="rId25"/>
    <p:sldId id="698" r:id="rId26"/>
    <p:sldId id="686" r:id="rId27"/>
    <p:sldId id="699" r:id="rId28"/>
    <p:sldId id="700" r:id="rId29"/>
    <p:sldId id="688" r:id="rId30"/>
    <p:sldId id="701" r:id="rId31"/>
    <p:sldId id="285" r:id="rId32"/>
    <p:sldId id="287" r:id="rId33"/>
  </p:sldIdLst>
  <p:sldSz cx="12192000" cy="6858000"/>
  <p:notesSz cx="6858000" cy="9144000"/>
  <p:embeddedFontLst>
    <p:embeddedFont>
      <p:font typeface="Aptos Narrow" panose="020B0004020202020204" pitchFamily="34" charset="0"/>
      <p:regular r:id="rId35"/>
      <p:bold r:id="rId36"/>
      <p:italic r:id="rId37"/>
      <p:boldItalic r:id="rId38"/>
    </p:embeddedFont>
    <p:embeddedFont>
      <p:font typeface="Consolas" panose="020B0609020204030204" pitchFamily="49" charset="0"/>
      <p:regular r:id="rId39"/>
      <p:bold r:id="rId40"/>
      <p:italic r:id="rId41"/>
      <p:boldItalic r:id="rId42"/>
    </p:embeddedFont>
    <p:embeddedFont>
      <p:font typeface="Lato" panose="020F0502020204030203" pitchFamily="34" charset="0"/>
      <p:regular r:id="rId43"/>
      <p:bold r:id="rId44"/>
      <p:italic r:id="rId45"/>
      <p:boldItalic r:id="rId46"/>
    </p:embeddedFont>
    <p:embeddedFont>
      <p:font typeface="Lato Black" panose="020F0502020204030203" pitchFamily="34" charset="0"/>
      <p:bold r:id="rId47"/>
      <p:italic r:id="rId48"/>
      <p:boldItalic r:id="rId49"/>
    </p:embeddedFont>
    <p:embeddedFont>
      <p:font typeface="Lato Light" panose="020F0502020204030203" pitchFamily="34" charset="0"/>
      <p:regular r:id="rId50"/>
      <p:bold r:id="rId51"/>
      <p:italic r:id="rId52"/>
      <p:boldItalic r:id="rId53"/>
    </p:embeddedFont>
    <p:embeddedFont>
      <p:font typeface="Open Sans" panose="020B0606030504020204" pitchFamily="34" charset="0"/>
      <p:regular r:id="rId54"/>
      <p:bold r:id="rId55"/>
      <p:italic r:id="rId56"/>
      <p:boldItalic r:id="rId57"/>
    </p:embeddedFont>
    <p:embeddedFont>
      <p:font typeface="Open Sans Light" panose="020B0306030504020204" pitchFamily="34" charset="0"/>
      <p:regular r:id="rId58"/>
      <p:bold r:id="rId59"/>
      <p:italic r:id="rId60"/>
      <p:boldItalic r:id="rId61"/>
    </p:embeddedFont>
  </p:embeddedFontLst>
  <p:defaultTextStyle>
    <a:defPPr algn="l" rtl="0">
      <a:lnSpc>
        <a:spcPct val="100000"/>
      </a:lnSpc>
      <a:spcBef>
        <a:spcPts val="0"/>
      </a:spcBef>
      <a:spcAft>
        <a:spcPts val="0"/>
      </a:spcAft>
    </a:defPPr>
    <a:lvl1pPr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DE0816-CF7D-3131-5612-39FDF53C82FC}" name="Kristi Lamons" initials="KL" userId="S::Kristi.Lamons@vectorsolutions.com::978d10d2-acd8-465b-baa3-501142f7dc44" providerId="AD"/>
  <p188:author id="{735E4533-D5D1-841B-E052-A454E8A4667F}" name="Kimberley Timpf" initials="KT" userId="S::kimberley.timpf@vectorsolutions.com::aa6b6549-be82-4639-add1-048c88bc4246" providerId="AD"/>
  <p188:author id="{9A2E963B-2272-8B4B-5639-6BF6703EDEF7}" name="Liliana Marchica" initials="LM" userId="S::Liliana.Marchica@vectorsolutions.com::0998863e-e5db-4653-9b3c-9b65220096e9" providerId="AD"/>
  <p188:author id="{BE094EEC-291F-387F-84C4-C27A78D7557A}" name="Mike Martynowicz" initials="MM" userId="S::mike.martynowicz@vectorsolutions.com::f52e2df4-0622-443f-be90-54aad11bdac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BFAE"/>
    <a:srgbClr val="7B2682"/>
    <a:srgbClr val="A90F1C"/>
    <a:srgbClr val="3CB5E6"/>
    <a:srgbClr val="FBA927"/>
    <a:srgbClr val="4BACC6"/>
    <a:srgbClr val="8AD3F0"/>
    <a:srgbClr val="D8F3EF"/>
    <a:srgbClr val="0171CF"/>
    <a:srgbClr val="D7BD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90511A-2C9C-E8B8-79F6-B86E94163D04}" v="6" dt="2025-03-24T12:25:01.335"/>
  </p1510:revLst>
</p1510:revInfo>
</file>

<file path=ppt/tableStyles.xml><?xml version="1.0" encoding="utf-8"?>
<a:tblStyleLst xmlns:a="http://schemas.openxmlformats.org/drawingml/2006/main" def="{5C22544A-7EE6-4342-B048-85BDC9FD1C3A}">
  <a:tblStyle styleId="{1119D022-22E2-4A99-84CF-0E8649BB5491}" styleName="Table_0">
    <a:tblBg/>
    <a:wholeTbl>
      <a:tcTxStyle b="off" i="off">
        <a:schemeClr val="tx1"/>
      </a:tcTxStyle>
      <a:tcStyle>
        <a:tcBdr>
          <a:left>
            <a:ln w="12700" cap="flat">
              <a:solidFill>
                <a:schemeClr val="bg1"/>
              </a:solidFill>
              <a:prstDash val="solid"/>
              <a:round/>
              <a:headEnd type="none" w="sm" len="sm"/>
              <a:tailEnd type="none" w="sm" len="sm"/>
            </a:ln>
          </a:left>
          <a:right>
            <a:ln w="12700" cap="flat">
              <a:solidFill>
                <a:schemeClr val="bg1"/>
              </a:solidFill>
              <a:prstDash val="solid"/>
              <a:round/>
              <a:headEnd type="none" w="sm" len="sm"/>
              <a:tailEnd type="none" w="sm" len="sm"/>
            </a:ln>
          </a:right>
          <a:top>
            <a:ln w="12700" cap="flat">
              <a:solidFill>
                <a:schemeClr val="bg1"/>
              </a:solidFill>
              <a:prstDash val="solid"/>
              <a:round/>
              <a:headEnd type="none" w="sm" len="sm"/>
              <a:tailEnd type="none" w="sm" len="sm"/>
            </a:ln>
          </a:top>
          <a:bottom>
            <a:ln w="12700" cap="flat">
              <a:solidFill>
                <a:schemeClr val="bg1"/>
              </a:solidFill>
              <a:prstDash val="solid"/>
              <a:round/>
              <a:headEnd type="none" w="sm" len="sm"/>
              <a:tailEnd type="none" w="sm" len="sm"/>
            </a:ln>
          </a:bottom>
          <a:insideH>
            <a:ln w="12700" cap="flat">
              <a:solidFill>
                <a:schemeClr val="bg1"/>
              </a:solidFill>
              <a:prstDash val="solid"/>
              <a:round/>
              <a:headEnd type="none" w="sm" len="sm"/>
              <a:tailEnd type="none" w="sm" len="sm"/>
            </a:ln>
          </a:insideH>
          <a:insideV>
            <a:ln w="12700" cap="flat">
              <a:solidFill>
                <a:schemeClr val="bg1"/>
              </a:solidFill>
              <a:prstDash val="solid"/>
              <a:round/>
              <a:headEnd type="none" w="sm" len="sm"/>
              <a:tailEnd type="none" w="sm" len="sm"/>
            </a:ln>
          </a:insideV>
        </a:tcBdr>
        <a:fill>
          <a:solidFill>
            <a:srgbClr val="F9E8E6"/>
          </a:solidFill>
        </a:fill>
      </a:tcStyle>
    </a:wholeTbl>
    <a:band1H>
      <a:tcTxStyle b="off" i="off">
        <a:srgbClr val="000000"/>
      </a:tcTxStyle>
      <a:tcStyle>
        <a:tcBdr/>
        <a:fill>
          <a:solidFill>
            <a:srgbClr val="F4CFCA"/>
          </a:solidFill>
        </a:fill>
      </a:tcStyle>
    </a:band1H>
    <a:band2H>
      <a:tcTxStyle b="off" i="off">
        <a:srgbClr val="000000"/>
      </a:tcTxStyle>
      <a:tcStyle>
        <a:tcBdr/>
      </a:tcStyle>
    </a:band2H>
    <a:band1V>
      <a:tcTxStyle b="off" i="off">
        <a:srgbClr val="000000"/>
      </a:tcTxStyle>
      <a:tcStyle>
        <a:tcBdr/>
        <a:fill>
          <a:solidFill>
            <a:srgbClr val="F4CFCA"/>
          </a:solidFill>
        </a:fill>
      </a:tcStyle>
    </a:band1V>
    <a:band2V>
      <a:tcTxStyle b="off" i="off">
        <a:srgbClr val="000000"/>
      </a:tcTxStyle>
      <a:tcStyle>
        <a:tcBdr/>
      </a:tcStyle>
    </a:band2V>
    <a:lastCol>
      <a:tcTxStyle b="on" i="off">
        <a:schemeClr val="bg1"/>
      </a:tcTxStyle>
      <a:tcStyle>
        <a:tcBdr/>
        <a:fill>
          <a:solidFill>
            <a:schemeClr val="accent1"/>
          </a:solidFill>
        </a:fill>
      </a:tcStyle>
    </a:lastCol>
    <a:firstCol>
      <a:tcTxStyle b="on" i="off">
        <a:schemeClr val="bg1"/>
      </a:tcTxStyle>
      <a:tcStyle>
        <a:tcBdr/>
        <a:fill>
          <a:solidFill>
            <a:schemeClr val="accent1"/>
          </a:solidFill>
        </a:fill>
      </a:tcStyle>
    </a:firstCol>
    <a:lastRow>
      <a:tcTxStyle b="on" i="off">
        <a:schemeClr val="bg1"/>
      </a:tcTxStyle>
      <a:tcStyle>
        <a:tcBdr>
          <a:top>
            <a:ln w="38100" cap="flat">
              <a:solidFill>
                <a:schemeClr val="bg1"/>
              </a:solidFill>
              <a:prstDash val="solid"/>
              <a:round/>
              <a:headEnd type="none" w="sm" len="sm"/>
              <a:tailEnd type="none" w="sm" len="sm"/>
            </a:ln>
          </a:top>
        </a:tcBdr>
        <a:fill>
          <a:solidFill>
            <a:schemeClr val="accent1"/>
          </a:solidFill>
        </a:fill>
      </a:tcStyle>
    </a:lastRow>
    <a:firstRow>
      <a:tcTxStyle b="on" i="off">
        <a:schemeClr val="bg1"/>
      </a:tcTxStyle>
      <a:tcStyle>
        <a:tcBdr>
          <a:bottom>
            <a:ln w="38100" cap="flat">
              <a:solidFill>
                <a:schemeClr val="bg1"/>
              </a:solidFill>
              <a:prstDash val="solid"/>
              <a:round/>
              <a:headEnd type="none" w="sm" len="sm"/>
              <a:tailEnd type="none" w="sm" len="sm"/>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35"/>
    <p:restoredTop sz="73725"/>
  </p:normalViewPr>
  <p:slideViewPr>
    <p:cSldViewPr snapToGrid="0">
      <p:cViewPr varScale="1">
        <p:scale>
          <a:sx n="82" d="100"/>
          <a:sy n="82" d="100"/>
        </p:scale>
        <p:origin x="677" y="72"/>
      </p:cViewPr>
      <p:guideLst/>
    </p:cSldViewPr>
  </p:slideViewPr>
  <p:outlineViewPr>
    <p:cViewPr>
      <p:scale>
        <a:sx n="33" d="100"/>
        <a:sy n="33" d="100"/>
      </p:scale>
      <p:origin x="0" y="-50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font" Target="fonts/font24.fntdata"/><Relationship Id="rId66" Type="http://schemas.microsoft.com/office/2015/10/relationships/revisionInfo" Target="revisionInfo.xml"/><Relationship Id="rId5" Type="http://schemas.openxmlformats.org/officeDocument/2006/relationships/slide" Target="slides/slide3.xml"/><Relationship Id="rId61" Type="http://schemas.openxmlformats.org/officeDocument/2006/relationships/font" Target="fonts/font27.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font" Target="fonts/font25.fntdata"/><Relationship Id="rId67" Type="http://schemas.microsoft.com/office/2018/10/relationships/authors" Target="authors.xml"/><Relationship Id="rId20" Type="http://schemas.openxmlformats.org/officeDocument/2006/relationships/slide" Target="slides/slide18.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font" Target="fonts/font26.fntdata"/><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5.fntdata"/></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237513268246695E-2"/>
          <c:y val="0.30645902135470715"/>
          <c:w val="0.93627740539110482"/>
          <c:h val="0.53232832304467725"/>
        </c:manualLayout>
      </c:layout>
      <c:barChart>
        <c:barDir val="col"/>
        <c:grouping val="clustered"/>
        <c:varyColors val="0"/>
        <c:ser>
          <c:idx val="0"/>
          <c:order val="0"/>
          <c:tx>
            <c:strRef>
              <c:f>Sheet1!$B$1</c:f>
              <c:strCache>
                <c:ptCount val="1"/>
                <c:pt idx="0">
                  <c:v>Pre-Course Survey</c:v>
                </c:pt>
              </c:strCache>
            </c:strRef>
          </c:tx>
          <c:spPr>
            <a:solidFill>
              <a:srgbClr val="0F736C"/>
            </a:solidFill>
            <a:ln>
              <a:noFill/>
              <a:round/>
            </a:ln>
            <a:effectLst/>
          </c:spPr>
          <c:invertIfNegative val="0"/>
          <c:dLbls>
            <c:spPr>
              <a:noFill/>
              <a:ln>
                <a:noFill/>
                <a:round/>
              </a:ln>
              <a:effectLst/>
            </c:spPr>
            <c:txPr>
              <a:bodyPr/>
              <a:lstStyle/>
              <a:p>
                <a:pPr>
                  <a:defRPr sz="1000" b="1" baseline="0">
                    <a:solidFill>
                      <a:srgbClr val="515859"/>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C1C7C7"/>
                      </a:solidFill>
                      <a:prstDash val="solid"/>
                      <a:round/>
                    </a:ln>
                  </c:spPr>
                </c15:leaderLines>
              </c:ext>
            </c:extLst>
          </c:dLbls>
          <c:cat>
            <c:strRef>
              <c:f>'Sheet1'!$A$2:$A$6</c:f>
              <c:strCache>
                <c:ptCount val="5"/>
                <c:pt idx="0">
                  <c:v>Reduce Number of Drinks</c:v>
                </c:pt>
                <c:pt idx="1">
                  <c:v>Reduce Drinking Frequency</c:v>
                </c:pt>
                <c:pt idx="2">
                  <c:v>Alternate Alcohol and Non-alcohol</c:v>
                </c:pt>
                <c:pt idx="3">
                  <c:v>Pace Drinks</c:v>
                </c:pt>
                <c:pt idx="4">
                  <c:v>Set a Limit</c:v>
                </c:pt>
              </c:strCache>
            </c:strRef>
          </c:cat>
          <c:val>
            <c:numRef>
              <c:f>'Sheet1'!$B$2:$B$6</c:f>
              <c:numCache>
                <c:formatCode>0%</c:formatCode>
                <c:ptCount val="5"/>
                <c:pt idx="0">
                  <c:v>0.6</c:v>
                </c:pt>
                <c:pt idx="1">
                  <c:v>0.6</c:v>
                </c:pt>
                <c:pt idx="2">
                  <c:v>0.82</c:v>
                </c:pt>
                <c:pt idx="3">
                  <c:v>0.69</c:v>
                </c:pt>
                <c:pt idx="4">
                  <c:v>0.78</c:v>
                </c:pt>
              </c:numCache>
            </c:numRef>
          </c:val>
          <c:extLst>
            <c:ext xmlns:c16="http://schemas.microsoft.com/office/drawing/2014/chart" uri="{C3380CC4-5D6E-409C-BE32-E72D297353CC}">
              <c16:uniqueId val="{00000000-2841-4195-B453-7A250A3EEF16}"/>
            </c:ext>
          </c:extLst>
        </c:ser>
        <c:ser>
          <c:idx val="1"/>
          <c:order val="1"/>
          <c:tx>
            <c:strRef>
              <c:f>Sheet1!$C$1</c:f>
              <c:strCache>
                <c:ptCount val="1"/>
                <c:pt idx="0">
                  <c:v>Follow-Up Survey (Part Two)</c:v>
                </c:pt>
              </c:strCache>
            </c:strRef>
          </c:tx>
          <c:spPr>
            <a:solidFill>
              <a:srgbClr val="3CC0AF">
                <a:alpha val="30000"/>
              </a:srgbClr>
            </a:solidFill>
            <a:ln>
              <a:noFill/>
              <a:round/>
            </a:ln>
            <a:effectLst/>
          </c:spPr>
          <c:invertIfNegative val="0"/>
          <c:dLbls>
            <c:spPr>
              <a:noFill/>
              <a:ln>
                <a:noFill/>
                <a:round/>
              </a:ln>
              <a:effectLst/>
            </c:spPr>
            <c:txPr>
              <a:bodyPr/>
              <a:lstStyle/>
              <a:p>
                <a:pPr>
                  <a:defRPr sz="1000" b="1" baseline="0">
                    <a:solidFill>
                      <a:srgbClr val="515859"/>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C1C7C7"/>
                      </a:solidFill>
                      <a:prstDash val="solid"/>
                      <a:round/>
                    </a:ln>
                  </c:spPr>
                </c15:leaderLines>
              </c:ext>
            </c:extLst>
          </c:dLbls>
          <c:cat>
            <c:strRef>
              <c:f>'Sheet1'!$A$2:$A$6</c:f>
              <c:strCache>
                <c:ptCount val="5"/>
                <c:pt idx="0">
                  <c:v>Reduce Number of Drinks</c:v>
                </c:pt>
                <c:pt idx="1">
                  <c:v>Reduce Drinking Frequency</c:v>
                </c:pt>
                <c:pt idx="2">
                  <c:v>Alternate Alcohol and Non-alcohol</c:v>
                </c:pt>
                <c:pt idx="3">
                  <c:v>Pace Drinks</c:v>
                </c:pt>
                <c:pt idx="4">
                  <c:v>Set a Limit</c:v>
                </c:pt>
              </c:strCache>
            </c:strRef>
          </c:cat>
          <c:val>
            <c:numRef>
              <c:f>'Sheet1'!$C$2:$C$6</c:f>
              <c:numCache>
                <c:formatCode>0%</c:formatCode>
                <c:ptCount val="5"/>
                <c:pt idx="0">
                  <c:v>0.66</c:v>
                </c:pt>
                <c:pt idx="1">
                  <c:v>0.66</c:v>
                </c:pt>
                <c:pt idx="2">
                  <c:v>0.87</c:v>
                </c:pt>
                <c:pt idx="3">
                  <c:v>0.78</c:v>
                </c:pt>
                <c:pt idx="4">
                  <c:v>0.83</c:v>
                </c:pt>
              </c:numCache>
            </c:numRef>
          </c:val>
          <c:extLst>
            <c:ext xmlns:c16="http://schemas.microsoft.com/office/drawing/2014/chart" uri="{C3380CC4-5D6E-409C-BE32-E72D297353CC}">
              <c16:uniqueId val="{00000001-2841-4195-B453-7A250A3EEF16}"/>
            </c:ext>
          </c:extLst>
        </c:ser>
        <c:dLbls>
          <c:dLblPos val="inEnd"/>
          <c:showLegendKey val="0"/>
          <c:showVal val="1"/>
          <c:showCatName val="0"/>
          <c:showSerName val="0"/>
          <c:showPercent val="0"/>
          <c:showBubbleSize val="0"/>
        </c:dLbls>
        <c:gapWidth val="56"/>
        <c:axId val="698388928"/>
        <c:axId val="655251008"/>
      </c:barChart>
      <c:catAx>
        <c:axId val="698388928"/>
        <c:scaling>
          <c:orientation val="minMax"/>
        </c:scaling>
        <c:delete val="0"/>
        <c:axPos val="b"/>
        <c:numFmt formatCode="General" sourceLinked="1"/>
        <c:majorTickMark val="out"/>
        <c:minorTickMark val="none"/>
        <c:tickLblPos val="nextTo"/>
        <c:spPr>
          <a:ln w="9525">
            <a:noFill/>
            <a:round/>
          </a:ln>
        </c:spPr>
        <c:txPr>
          <a:bodyPr rot="0"/>
          <a:lstStyle/>
          <a:p>
            <a:pPr algn="ctr">
              <a:defRPr sz="800" b="1" baseline="0">
                <a:solidFill>
                  <a:srgbClr val="3D4543"/>
                </a:solidFill>
                <a:latin typeface="Arial"/>
                <a:ea typeface="Arial"/>
                <a:cs typeface="Arial"/>
              </a:defRPr>
            </a:pPr>
            <a:endParaRPr lang="en-US"/>
          </a:p>
        </c:txPr>
        <c:crossAx val="655251008"/>
        <c:crosses val="autoZero"/>
        <c:auto val="1"/>
        <c:lblAlgn val="ctr"/>
        <c:lblOffset val="100"/>
        <c:noMultiLvlLbl val="0"/>
      </c:catAx>
      <c:valAx>
        <c:axId val="655251008"/>
        <c:scaling>
          <c:orientation val="minMax"/>
          <c:max val="0.9"/>
          <c:min val="0"/>
        </c:scaling>
        <c:delete val="1"/>
        <c:axPos val="l"/>
        <c:numFmt formatCode="0%" sourceLinked="0"/>
        <c:majorTickMark val="out"/>
        <c:minorTickMark val="none"/>
        <c:tickLblPos val="nextTo"/>
        <c:crossAx val="698388928"/>
        <c:crosses val="autoZero"/>
        <c:crossBetween val="between"/>
        <c:majorUnit val="0.1"/>
      </c:valAx>
      <c:spPr>
        <a:noFill/>
        <a:ln>
          <a:noFill/>
          <a:round/>
        </a:ln>
        <a:effectLst/>
      </c:spPr>
    </c:plotArea>
    <c:legend>
      <c:legendPos val="t"/>
      <c:layout>
        <c:manualLayout>
          <c:xMode val="edge"/>
          <c:yMode val="edge"/>
          <c:x val="0.18855777171980126"/>
          <c:y val="0.15538604341738269"/>
          <c:w val="0.79814723270811372"/>
          <c:h val="7.6982805739812976E-2"/>
        </c:manualLayout>
      </c:layout>
      <c:overlay val="0"/>
      <c:spPr>
        <a:noFill/>
        <a:ln>
          <a:noFill/>
          <a:round/>
        </a:ln>
        <a:effectLst/>
      </c:spPr>
      <c:txPr>
        <a:bodyPr/>
        <a:lstStyle/>
        <a:p>
          <a:pPr>
            <a:defRPr sz="1000" b="1" baseline="0">
              <a:solidFill>
                <a:srgbClr val="515859"/>
              </a:solidFill>
              <a:latin typeface="Arial"/>
              <a:ea typeface="Arial"/>
              <a:cs typeface="Arial"/>
            </a:defRPr>
          </a:pPr>
          <a:endParaRPr lang="en-US"/>
        </a:p>
      </c:txPr>
    </c:legend>
    <c:plotVisOnly val="1"/>
    <c:dispBlanksAs val="gap"/>
    <c:showDLblsOverMax val="0"/>
  </c:chart>
  <c:spPr>
    <a:noFill/>
    <a:ln>
      <a:noFill/>
      <a:round/>
    </a:ln>
    <a:effectLst/>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080659818092384"/>
          <c:y val="3.7455201889436643E-2"/>
          <c:w val="0.6828651182032488"/>
          <c:h val="0.833732149459393"/>
        </c:manualLayout>
      </c:layout>
      <c:barChart>
        <c:barDir val="bar"/>
        <c:grouping val="clustered"/>
        <c:varyColors val="0"/>
        <c:ser>
          <c:idx val="0"/>
          <c:order val="0"/>
          <c:tx>
            <c:strRef>
              <c:f>Sheet1!$B$1</c:f>
              <c:strCache>
                <c:ptCount val="1"/>
                <c:pt idx="0">
                  <c:v>Male</c:v>
                </c:pt>
              </c:strCache>
            </c:strRef>
          </c:tx>
          <c:spPr>
            <a:solidFill>
              <a:srgbClr val="D7BDDA"/>
            </a:solidFill>
            <a:ln>
              <a:noFill/>
              <a:round/>
            </a:ln>
            <a:effectLst/>
          </c:spPr>
          <c:invertIfNegative val="0"/>
          <c:dLbls>
            <c:spPr>
              <a:noFill/>
              <a:ln>
                <a:noFill/>
                <a:round/>
              </a:ln>
              <a:effectLst/>
            </c:spPr>
            <c:txPr>
              <a:bodyPr/>
              <a:lstStyle/>
              <a:p>
                <a:pPr>
                  <a:defRPr sz="1100" b="1" baseline="0">
                    <a:solidFill>
                      <a:srgbClr val="3D4542"/>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BE"/>
                      </a:solidFill>
                      <a:prstDash val="solid"/>
                      <a:round/>
                    </a:ln>
                  </c:spPr>
                </c15:leaderLines>
              </c:ext>
            </c:extLst>
          </c:dLbls>
          <c:cat>
            <c:strRef>
              <c:f>'Sheet1'!$A$2:$A$6</c:f>
              <c:strCache>
                <c:ptCount val="5"/>
                <c:pt idx="0">
                  <c:v>Abstainer</c:v>
                </c:pt>
                <c:pt idx="1">
                  <c:v>Non-Drinker</c:v>
                </c:pt>
                <c:pt idx="2">
                  <c:v>Moderate Drinker</c:v>
                </c:pt>
                <c:pt idx="3">
                  <c:v>Heavy Episodic Drinker</c:v>
                </c:pt>
                <c:pt idx="4">
                  <c:v>Problematic Drinker</c:v>
                </c:pt>
              </c:strCache>
            </c:strRef>
          </c:cat>
          <c:val>
            <c:numRef>
              <c:f>'Sheet1'!$B$2:$B$6</c:f>
              <c:numCache>
                <c:formatCode>0.0%</c:formatCode>
                <c:ptCount val="5"/>
                <c:pt idx="0">
                  <c:v>0.76200000000000001</c:v>
                </c:pt>
                <c:pt idx="1">
                  <c:v>0.157</c:v>
                </c:pt>
                <c:pt idx="2">
                  <c:v>5.7000000000000002E-2</c:v>
                </c:pt>
                <c:pt idx="3">
                  <c:v>2.1000000000000001E-2</c:v>
                </c:pt>
                <c:pt idx="4">
                  <c:v>2E-3</c:v>
                </c:pt>
              </c:numCache>
            </c:numRef>
          </c:val>
          <c:extLst>
            <c:ext xmlns:c16="http://schemas.microsoft.com/office/drawing/2014/chart" uri="{C3380CC4-5D6E-409C-BE32-E72D297353CC}">
              <c16:uniqueId val="{00000000-F16E-4CA8-B465-CC505E6E5A1F}"/>
            </c:ext>
          </c:extLst>
        </c:ser>
        <c:ser>
          <c:idx val="1"/>
          <c:order val="1"/>
          <c:tx>
            <c:strRef>
              <c:f>Sheet1!$C$1</c:f>
              <c:strCache>
                <c:ptCount val="1"/>
                <c:pt idx="0">
                  <c:v>Female</c:v>
                </c:pt>
              </c:strCache>
            </c:strRef>
          </c:tx>
          <c:spPr>
            <a:solidFill>
              <a:srgbClr val="7C2582"/>
            </a:solidFill>
            <a:ln>
              <a:noFill/>
              <a:round/>
            </a:ln>
            <a:effectLst/>
          </c:spPr>
          <c:invertIfNegative val="0"/>
          <c:dLbls>
            <c:spPr>
              <a:noFill/>
              <a:ln>
                <a:noFill/>
                <a:round/>
              </a:ln>
              <a:effectLst/>
            </c:spPr>
            <c:txPr>
              <a:bodyPr/>
              <a:lstStyle/>
              <a:p>
                <a:pPr>
                  <a:defRPr sz="1100" b="1" baseline="0">
                    <a:solidFill>
                      <a:srgbClr val="3D4542"/>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BE"/>
                      </a:solidFill>
                      <a:prstDash val="solid"/>
                      <a:round/>
                    </a:ln>
                  </c:spPr>
                </c15:leaderLines>
              </c:ext>
            </c:extLst>
          </c:dLbls>
          <c:cat>
            <c:strRef>
              <c:f>'Sheet1'!$A$2:$A$6</c:f>
              <c:strCache>
                <c:ptCount val="5"/>
                <c:pt idx="0">
                  <c:v>Abstainer</c:v>
                </c:pt>
                <c:pt idx="1">
                  <c:v>Non-Drinker</c:v>
                </c:pt>
                <c:pt idx="2">
                  <c:v>Moderate Drinker</c:v>
                </c:pt>
                <c:pt idx="3">
                  <c:v>Heavy Episodic Drinker</c:v>
                </c:pt>
                <c:pt idx="4">
                  <c:v>Problematic Drinker</c:v>
                </c:pt>
              </c:strCache>
            </c:strRef>
          </c:cat>
          <c:val>
            <c:numRef>
              <c:f>'Sheet1'!$C$2:$C$6</c:f>
              <c:numCache>
                <c:formatCode>0.0%</c:formatCode>
                <c:ptCount val="5"/>
                <c:pt idx="0">
                  <c:v>0.75099999999999989</c:v>
                </c:pt>
                <c:pt idx="1">
                  <c:v>0.17399999999999999</c:v>
                </c:pt>
                <c:pt idx="2">
                  <c:v>5.0999999999999997E-2</c:v>
                </c:pt>
                <c:pt idx="3">
                  <c:v>2.2000000000000002E-2</c:v>
                </c:pt>
                <c:pt idx="4">
                  <c:v>1E-3</c:v>
                </c:pt>
              </c:numCache>
            </c:numRef>
          </c:val>
          <c:extLst>
            <c:ext xmlns:c16="http://schemas.microsoft.com/office/drawing/2014/chart" uri="{C3380CC4-5D6E-409C-BE32-E72D297353CC}">
              <c16:uniqueId val="{00000001-F16E-4CA8-B465-CC505E6E5A1F}"/>
            </c:ext>
          </c:extLst>
        </c:ser>
        <c:dLbls>
          <c:dLblPos val="inEnd"/>
          <c:showLegendKey val="0"/>
          <c:showVal val="1"/>
          <c:showCatName val="0"/>
          <c:showSerName val="0"/>
          <c:showPercent val="0"/>
          <c:showBubbleSize val="0"/>
        </c:dLbls>
        <c:gapWidth val="50"/>
        <c:axId val="709008128"/>
        <c:axId val="737589424"/>
      </c:barChart>
      <c:catAx>
        <c:axId val="709008128"/>
        <c:scaling>
          <c:orientation val="maxMin"/>
        </c:scaling>
        <c:delete val="0"/>
        <c:axPos val="l"/>
        <c:numFmt formatCode="General" sourceLinked="1"/>
        <c:majorTickMark val="out"/>
        <c:minorTickMark val="none"/>
        <c:tickLblPos val="nextTo"/>
        <c:spPr>
          <a:ln w="9525">
            <a:noFill/>
            <a:round/>
          </a:ln>
        </c:spPr>
        <c:txPr>
          <a:bodyPr rot="0"/>
          <a:lstStyle/>
          <a:p>
            <a:pPr algn="ctr">
              <a:defRPr sz="1050" b="1" baseline="0">
                <a:solidFill>
                  <a:srgbClr val="3D4543"/>
                </a:solidFill>
                <a:latin typeface="Open Sans"/>
                <a:ea typeface="Open Sans"/>
                <a:cs typeface="Open Sans"/>
              </a:defRPr>
            </a:pPr>
            <a:endParaRPr lang="en-US"/>
          </a:p>
        </c:txPr>
        <c:crossAx val="737589424"/>
        <c:crosses val="autoZero"/>
        <c:auto val="1"/>
        <c:lblAlgn val="ctr"/>
        <c:lblOffset val="100"/>
        <c:noMultiLvlLbl val="0"/>
      </c:catAx>
      <c:valAx>
        <c:axId val="737589424"/>
        <c:scaling>
          <c:orientation val="minMax"/>
          <c:min val="0"/>
        </c:scaling>
        <c:delete val="1"/>
        <c:axPos val="t"/>
        <c:minorGridlines>
          <c:spPr>
            <a:ln w="9525">
              <a:noFill/>
              <a:round/>
            </a:ln>
          </c:spPr>
        </c:minorGridlines>
        <c:numFmt formatCode="0.0%" sourceLinked="1"/>
        <c:majorTickMark val="out"/>
        <c:minorTickMark val="none"/>
        <c:tickLblPos val="nextTo"/>
        <c:crossAx val="709008128"/>
        <c:crosses val="autoZero"/>
        <c:crossBetween val="between"/>
      </c:valAx>
      <c:spPr>
        <a:noFill/>
        <a:ln>
          <a:noFill/>
          <a:round/>
        </a:ln>
        <a:effectLst/>
      </c:spPr>
    </c:plotArea>
    <c:legend>
      <c:legendPos val="b"/>
      <c:layout>
        <c:manualLayout>
          <c:xMode val="edge"/>
          <c:yMode val="edge"/>
          <c:x val="0.23328040860303523"/>
          <c:y val="0.91545258994543655"/>
          <c:w val="0.53140612401930643"/>
          <c:h val="7.0927336640222813E-2"/>
        </c:manualLayout>
      </c:layout>
      <c:overlay val="0"/>
      <c:spPr>
        <a:noFill/>
        <a:ln>
          <a:noFill/>
          <a:round/>
        </a:ln>
        <a:effectLst/>
      </c:spPr>
      <c:txPr>
        <a:bodyPr/>
        <a:lstStyle/>
        <a:p>
          <a:pPr>
            <a:defRPr sz="1100" b="1" baseline="0">
              <a:solidFill>
                <a:srgbClr val="3D4542"/>
              </a:solidFill>
              <a:latin typeface="Open Sans"/>
              <a:ea typeface="Open Sans"/>
              <a:cs typeface="Open Sans"/>
            </a:defRPr>
          </a:pPr>
          <a:endParaRPr lang="en-US"/>
        </a:p>
      </c:txPr>
    </c:legend>
    <c:plotVisOnly val="1"/>
    <c:dispBlanksAs val="gap"/>
    <c:showDLblsOverMax val="0"/>
  </c:chart>
  <c:spPr>
    <a:noFill/>
    <a:ln>
      <a:noFill/>
      <a:round/>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Your Institution</c:v>
                </c:pt>
              </c:strCache>
            </c:strRef>
          </c:tx>
          <c:spPr>
            <a:ln w="31750">
              <a:solidFill>
                <a:srgbClr val="337BFF"/>
              </a:solidFill>
              <a:prstDash val="solid"/>
              <a:round/>
            </a:ln>
            <a:effectLst/>
          </c:spPr>
          <c:marker>
            <c:symbol val="circle"/>
            <c:size val="5"/>
            <c:spPr>
              <a:solidFill>
                <a:srgbClr val="337BFF"/>
              </a:solidFill>
              <a:ln w="38100">
                <a:solidFill>
                  <a:schemeClr val="accent1">
                    <a:lumMod val="60000"/>
                    <a:lumOff val="40000"/>
                  </a:schemeClr>
                </a:solidFill>
              </a:ln>
              <a:effectLst/>
            </c:spPr>
          </c:marker>
          <c:cat>
            <c:numRef>
              <c:f>'Sheet1'!$A$2:$A$15</c:f>
              <c:numCache>
                <c:formatCode>[$-409]d\-mmm;@</c:formatCode>
                <c:ptCount val="14"/>
                <c:pt idx="0">
                  <c:v>45490</c:v>
                </c:pt>
                <c:pt idx="1">
                  <c:v>45491</c:v>
                </c:pt>
                <c:pt idx="2">
                  <c:v>45492</c:v>
                </c:pt>
                <c:pt idx="3">
                  <c:v>45493</c:v>
                </c:pt>
                <c:pt idx="4">
                  <c:v>45494</c:v>
                </c:pt>
                <c:pt idx="5">
                  <c:v>45495</c:v>
                </c:pt>
                <c:pt idx="6">
                  <c:v>45496</c:v>
                </c:pt>
                <c:pt idx="7">
                  <c:v>45497</c:v>
                </c:pt>
                <c:pt idx="8">
                  <c:v>45498</c:v>
                </c:pt>
                <c:pt idx="9">
                  <c:v>45499</c:v>
                </c:pt>
                <c:pt idx="10">
                  <c:v>45500</c:v>
                </c:pt>
                <c:pt idx="11">
                  <c:v>45501</c:v>
                </c:pt>
                <c:pt idx="12">
                  <c:v>45502</c:v>
                </c:pt>
                <c:pt idx="13">
                  <c:v>45503</c:v>
                </c:pt>
              </c:numCache>
            </c:numRef>
          </c:cat>
          <c:val>
            <c:numRef>
              <c:f>'Sheet1'!$B$2:$B$15</c:f>
              <c:numCache>
                <c:formatCode>General</c:formatCode>
                <c:ptCount val="14"/>
                <c:pt idx="0">
                  <c:v>0</c:v>
                </c:pt>
                <c:pt idx="1">
                  <c:v>4.7619099999999998E-2</c:v>
                </c:pt>
                <c:pt idx="2">
                  <c:v>0.76190480000000005</c:v>
                </c:pt>
                <c:pt idx="3">
                  <c:v>0.38095240000000002</c:v>
                </c:pt>
                <c:pt idx="4">
                  <c:v>0.19047620000000001</c:v>
                </c:pt>
                <c:pt idx="5">
                  <c:v>0.23809520000000001</c:v>
                </c:pt>
                <c:pt idx="6">
                  <c:v>0.3333333</c:v>
                </c:pt>
                <c:pt idx="7">
                  <c:v>0</c:v>
                </c:pt>
                <c:pt idx="8">
                  <c:v>0.19047620000000001</c:v>
                </c:pt>
                <c:pt idx="9">
                  <c:v>0.76190480000000005</c:v>
                </c:pt>
                <c:pt idx="10">
                  <c:v>0.23809520000000001</c:v>
                </c:pt>
                <c:pt idx="11">
                  <c:v>0.19047620000000001</c:v>
                </c:pt>
                <c:pt idx="12">
                  <c:v>0</c:v>
                </c:pt>
                <c:pt idx="13">
                  <c:v>0.1</c:v>
                </c:pt>
              </c:numCache>
            </c:numRef>
          </c:val>
          <c:smooth val="0"/>
          <c:extLst>
            <c:ext xmlns:c16="http://schemas.microsoft.com/office/drawing/2014/chart" uri="{C3380CC4-5D6E-409C-BE32-E72D297353CC}">
              <c16:uniqueId val="{00000000-E520-4258-8EAA-EA911908706C}"/>
            </c:ext>
          </c:extLst>
        </c:ser>
        <c:ser>
          <c:idx val="1"/>
          <c:order val="1"/>
          <c:tx>
            <c:strRef>
              <c:f>Sheet1!$C$1</c:f>
              <c:strCache>
                <c:ptCount val="1"/>
                <c:pt idx="0">
                  <c:v>Peer Institutions</c:v>
                </c:pt>
              </c:strCache>
            </c:strRef>
          </c:tx>
          <c:spPr>
            <a:ln w="31750">
              <a:solidFill>
                <a:srgbClr val="C9E9F8"/>
              </a:solidFill>
              <a:prstDash val="sysDash"/>
              <a:round/>
            </a:ln>
            <a:effectLst/>
          </c:spPr>
          <c:marker>
            <c:symbol val="circle"/>
            <c:size val="5"/>
            <c:spPr>
              <a:solidFill>
                <a:srgbClr val="C9E9F8"/>
              </a:solidFill>
              <a:ln w="38100">
                <a:solidFill>
                  <a:srgbClr val="C9E9F8"/>
                </a:solidFill>
              </a:ln>
              <a:effectLst/>
            </c:spPr>
          </c:marker>
          <c:cat>
            <c:numRef>
              <c:f>'Sheet1'!$A$2:$A$15</c:f>
              <c:numCache>
                <c:formatCode>[$-409]d\-mmm;@</c:formatCode>
                <c:ptCount val="14"/>
                <c:pt idx="0">
                  <c:v>45490</c:v>
                </c:pt>
                <c:pt idx="1">
                  <c:v>45491</c:v>
                </c:pt>
                <c:pt idx="2">
                  <c:v>45492</c:v>
                </c:pt>
                <c:pt idx="3">
                  <c:v>45493</c:v>
                </c:pt>
                <c:pt idx="4">
                  <c:v>45494</c:v>
                </c:pt>
                <c:pt idx="5">
                  <c:v>45495</c:v>
                </c:pt>
                <c:pt idx="6">
                  <c:v>45496</c:v>
                </c:pt>
                <c:pt idx="7">
                  <c:v>45497</c:v>
                </c:pt>
                <c:pt idx="8">
                  <c:v>45498</c:v>
                </c:pt>
                <c:pt idx="9">
                  <c:v>45499</c:v>
                </c:pt>
                <c:pt idx="10">
                  <c:v>45500</c:v>
                </c:pt>
                <c:pt idx="11">
                  <c:v>45501</c:v>
                </c:pt>
                <c:pt idx="12">
                  <c:v>45502</c:v>
                </c:pt>
                <c:pt idx="13">
                  <c:v>45503</c:v>
                </c:pt>
              </c:numCache>
            </c:numRef>
          </c:cat>
          <c:val>
            <c:numRef>
              <c:f>'Sheet1'!$C$2:$C$15</c:f>
              <c:numCache>
                <c:formatCode>General</c:formatCode>
                <c:ptCount val="14"/>
                <c:pt idx="0">
                  <c:v>0.3</c:v>
                </c:pt>
                <c:pt idx="1">
                  <c:v>0.4</c:v>
                </c:pt>
                <c:pt idx="2">
                  <c:v>0.5</c:v>
                </c:pt>
                <c:pt idx="3">
                  <c:v>0.4</c:v>
                </c:pt>
                <c:pt idx="4">
                  <c:v>0.3</c:v>
                </c:pt>
                <c:pt idx="5">
                  <c:v>0.4</c:v>
                </c:pt>
                <c:pt idx="6">
                  <c:v>0.3</c:v>
                </c:pt>
                <c:pt idx="7">
                  <c:v>0.3</c:v>
                </c:pt>
                <c:pt idx="8">
                  <c:v>0.3</c:v>
                </c:pt>
                <c:pt idx="9">
                  <c:v>0.3</c:v>
                </c:pt>
                <c:pt idx="10">
                  <c:v>0.3</c:v>
                </c:pt>
                <c:pt idx="11">
                  <c:v>0.3</c:v>
                </c:pt>
                <c:pt idx="12">
                  <c:v>0.3</c:v>
                </c:pt>
                <c:pt idx="13">
                  <c:v>0.5</c:v>
                </c:pt>
              </c:numCache>
            </c:numRef>
          </c:val>
          <c:smooth val="0"/>
          <c:extLst>
            <c:ext xmlns:c16="http://schemas.microsoft.com/office/drawing/2014/chart" uri="{C3380CC4-5D6E-409C-BE32-E72D297353CC}">
              <c16:uniqueId val="{00000001-E520-4258-8EAA-EA911908706C}"/>
            </c:ext>
          </c:extLst>
        </c:ser>
        <c:dLbls>
          <c:showLegendKey val="0"/>
          <c:showVal val="0"/>
          <c:showCatName val="0"/>
          <c:showSerName val="0"/>
          <c:showPercent val="0"/>
          <c:showBubbleSize val="0"/>
        </c:dLbls>
        <c:marker val="1"/>
        <c:smooth val="0"/>
        <c:axId val="736564384"/>
        <c:axId val="691776640"/>
      </c:lineChart>
      <c:dateAx>
        <c:axId val="736564384"/>
        <c:scaling>
          <c:orientation val="minMax"/>
        </c:scaling>
        <c:delete val="0"/>
        <c:axPos val="b"/>
        <c:numFmt formatCode="[$-409]d\-mmm;@" sourceLinked="0"/>
        <c:majorTickMark val="none"/>
        <c:minorTickMark val="none"/>
        <c:tickLblPos val="nextTo"/>
        <c:spPr>
          <a:ln w="9525">
            <a:noFill/>
            <a:round/>
          </a:ln>
        </c:spPr>
        <c:txPr>
          <a:bodyPr/>
          <a:lstStyle/>
          <a:p>
            <a:pPr algn="ctr">
              <a:defRPr sz="800" baseline="0">
                <a:solidFill>
                  <a:srgbClr val="3D4543"/>
                </a:solidFill>
                <a:latin typeface="Open Sans"/>
                <a:ea typeface="Open Sans"/>
                <a:cs typeface="Open Sans"/>
              </a:defRPr>
            </a:pPr>
            <a:endParaRPr lang="en-US"/>
          </a:p>
        </c:txPr>
        <c:crossAx val="691776640"/>
        <c:crosses val="autoZero"/>
        <c:auto val="1"/>
        <c:lblOffset val="100"/>
        <c:baseTimeUnit val="days"/>
      </c:dateAx>
      <c:valAx>
        <c:axId val="691776640"/>
        <c:scaling>
          <c:orientation val="minMax"/>
          <c:min val="0"/>
        </c:scaling>
        <c:delete val="0"/>
        <c:axPos val="l"/>
        <c:majorGridlines>
          <c:spPr>
            <a:ln w="9525">
              <a:solidFill>
                <a:srgbClr val="FBFAFA"/>
              </a:solidFill>
              <a:prstDash val="solid"/>
              <a:round/>
            </a:ln>
          </c:spPr>
        </c:majorGridlines>
        <c:title>
          <c:tx>
            <c:rich>
              <a:bodyPr rot="-5400000" vert="horz"/>
              <a:lstStyle/>
              <a:p>
                <a:pPr>
                  <a:defRPr lang="en-US" sz="900" b="0" i="0" baseline="0">
                    <a:solidFill>
                      <a:srgbClr val="3D4543"/>
                    </a:solidFill>
                    <a:latin typeface="Open Sans"/>
                    <a:ea typeface="Open Sans"/>
                    <a:cs typeface="Open Sans"/>
                  </a:defRPr>
                </a:pPr>
                <a:r>
                  <a:rPr lang="en-US" sz="900" b="0" i="0" baseline="0">
                    <a:solidFill>
                      <a:srgbClr val="3D4543"/>
                    </a:solidFill>
                    <a:latin typeface="Open Sans"/>
                    <a:ea typeface="Open Sans"/>
                    <a:cs typeface="Open Sans"/>
                  </a:rPr>
                  <a:t>Average Number of Drinks</a:t>
                </a:r>
              </a:p>
            </c:rich>
          </c:tx>
          <c:layout>
            <c:manualLayout>
              <c:xMode val="edge"/>
              <c:yMode val="edge"/>
              <c:x val="7.6513087060048586E-3"/>
              <c:y val="0.30123766821663706"/>
            </c:manualLayout>
          </c:layout>
          <c:overlay val="0"/>
          <c:spPr>
            <a:noFill/>
            <a:ln>
              <a:noFill/>
              <a:round/>
            </a:ln>
            <a:effectLst/>
          </c:spPr>
        </c:title>
        <c:numFmt formatCode="General" sourceLinked="1"/>
        <c:majorTickMark val="none"/>
        <c:minorTickMark val="none"/>
        <c:tickLblPos val="nextTo"/>
        <c:spPr>
          <a:ln>
            <a:noFill/>
            <a:round/>
          </a:ln>
        </c:spPr>
        <c:txPr>
          <a:bodyPr/>
          <a:lstStyle/>
          <a:p>
            <a:pPr algn="ctr">
              <a:defRPr sz="1050" b="1" baseline="0">
                <a:solidFill>
                  <a:srgbClr val="3D4543"/>
                </a:solidFill>
                <a:latin typeface="Open Sans"/>
                <a:ea typeface="Open Sans"/>
                <a:cs typeface="Open Sans"/>
              </a:defRPr>
            </a:pPr>
            <a:endParaRPr lang="en-US"/>
          </a:p>
        </c:txPr>
        <c:crossAx val="736564384"/>
        <c:crosses val="autoZero"/>
        <c:crossBetween val="between"/>
      </c:valAx>
      <c:spPr>
        <a:noFill/>
        <a:ln>
          <a:noFill/>
          <a:round/>
        </a:ln>
        <a:effectLst/>
      </c:spPr>
    </c:plotArea>
    <c:legend>
      <c:legendPos val="t"/>
      <c:legendEntry>
        <c:idx val="0"/>
        <c:txPr>
          <a:bodyPr/>
          <a:lstStyle/>
          <a:p>
            <a:pPr>
              <a:defRPr sz="1100" b="1" baseline="0">
                <a:solidFill>
                  <a:srgbClr val="3D4543"/>
                </a:solidFill>
                <a:latin typeface="Open Sans"/>
                <a:ea typeface="Open Sans"/>
                <a:cs typeface="Open Sans"/>
              </a:defRPr>
            </a:pPr>
            <a:endParaRPr lang="en-US"/>
          </a:p>
        </c:txPr>
      </c:legendEntry>
      <c:legendEntry>
        <c:idx val="1"/>
        <c:txPr>
          <a:bodyPr/>
          <a:lstStyle/>
          <a:p>
            <a:pPr>
              <a:defRPr sz="1100" b="1" baseline="0">
                <a:solidFill>
                  <a:srgbClr val="3D4543"/>
                </a:solidFill>
                <a:latin typeface="Open Sans"/>
                <a:ea typeface="Open Sans"/>
                <a:cs typeface="Open Sans"/>
              </a:defRPr>
            </a:pPr>
            <a:endParaRPr lang="en-US"/>
          </a:p>
        </c:txPr>
      </c:legendEntry>
      <c:layout>
        <c:manualLayout>
          <c:xMode val="edge"/>
          <c:yMode val="edge"/>
          <c:x val="0.31487823910727369"/>
          <c:y val="0"/>
          <c:w val="0.68454097003350967"/>
          <c:h val="4.8993079012225875E-2"/>
        </c:manualLayout>
      </c:layout>
      <c:overlay val="0"/>
      <c:spPr>
        <a:noFill/>
        <a:ln>
          <a:noFill/>
          <a:round/>
        </a:ln>
        <a:effectLst/>
      </c:spPr>
      <c:txPr>
        <a:bodyPr/>
        <a:lstStyle/>
        <a:p>
          <a:pPr>
            <a:defRPr sz="1100" b="1" baseline="0">
              <a:solidFill>
                <a:srgbClr val="3D4543"/>
              </a:solidFill>
              <a:latin typeface="Open Sans"/>
              <a:ea typeface="Open Sans"/>
              <a:cs typeface="Open Sans"/>
            </a:defRPr>
          </a:pPr>
          <a:endParaRPr lang="en-US"/>
        </a:p>
      </c:txPr>
    </c:legend>
    <c:plotVisOnly val="1"/>
    <c:dispBlanksAs val="gap"/>
    <c:showDLblsOverMax val="0"/>
  </c:chart>
  <c:spPr>
    <a:noFill/>
    <a:ln>
      <a:noFill/>
      <a:round/>
    </a:ln>
    <a:effectLst/>
  </c:spPr>
  <c:txPr>
    <a:bodyPr/>
    <a:lstStyle/>
    <a:p>
      <a:pPr>
        <a:defRPr sz="900" b="0" i="0">
          <a:solidFill>
            <a:srgbClr val="3D4543"/>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600" b="1" baseline="0">
                <a:solidFill>
                  <a:srgbClr val="3D4543"/>
                </a:solidFill>
                <a:latin typeface="Arial"/>
                <a:ea typeface="Arial"/>
                <a:cs typeface="Arial"/>
              </a:defRPr>
            </a:pPr>
            <a:r>
              <a:rPr lang="en-US" sz="1600" b="1" baseline="0">
                <a:solidFill>
                  <a:srgbClr val="3D4543"/>
                </a:solidFill>
                <a:latin typeface="Arial"/>
                <a:ea typeface="Arial"/>
                <a:cs typeface="Arial"/>
              </a:rPr>
              <a:t>Where Students Choose To Drink</a:t>
            </a:r>
          </a:p>
        </c:rich>
      </c:tx>
      <c:layout>
        <c:manualLayout>
          <c:xMode val="edge"/>
          <c:yMode val="edge"/>
          <c:x val="1.1347440112402126E-3"/>
          <c:y val="0"/>
        </c:manualLayout>
      </c:layout>
      <c:overlay val="0"/>
      <c:spPr>
        <a:noFill/>
        <a:ln>
          <a:noFill/>
          <a:round/>
        </a:ln>
        <a:effectLst/>
      </c:spPr>
    </c:title>
    <c:autoTitleDeleted val="0"/>
    <c:plotArea>
      <c:layout>
        <c:manualLayout>
          <c:layoutTarget val="inner"/>
          <c:xMode val="edge"/>
          <c:yMode val="edge"/>
          <c:x val="0.11667176971987402"/>
          <c:y val="0.1111111111111111"/>
          <c:w val="0.86123432946197165"/>
          <c:h val="0.64729658792650913"/>
        </c:manualLayout>
      </c:layout>
      <c:barChart>
        <c:barDir val="col"/>
        <c:grouping val="clustered"/>
        <c:varyColors val="0"/>
        <c:ser>
          <c:idx val="0"/>
          <c:order val="0"/>
          <c:tx>
            <c:strRef>
              <c:f>Sheet1!$B$1</c:f>
              <c:strCache>
                <c:ptCount val="1"/>
                <c:pt idx="0">
                  <c:v>% of Students</c:v>
                </c:pt>
              </c:strCache>
            </c:strRef>
          </c:tx>
          <c:spPr>
            <a:solidFill>
              <a:srgbClr val="7C2582"/>
            </a:solidFill>
            <a:ln>
              <a:noFill/>
              <a:round/>
            </a:ln>
            <a:effectLst/>
          </c:spPr>
          <c:invertIfNegative val="0"/>
          <c:dPt>
            <c:idx val="1"/>
            <c:invertIfNegative val="0"/>
            <c:bubble3D val="0"/>
            <c:extLst>
              <c:ext xmlns:c16="http://schemas.microsoft.com/office/drawing/2014/chart" uri="{C3380CC4-5D6E-409C-BE32-E72D297353CC}">
                <c16:uniqueId val="{00000000-09ED-463E-B458-E9B3FFDF30E9}"/>
              </c:ext>
            </c:extLst>
          </c:dPt>
          <c:dPt>
            <c:idx val="2"/>
            <c:invertIfNegative val="0"/>
            <c:bubble3D val="0"/>
            <c:extLst>
              <c:ext xmlns:c16="http://schemas.microsoft.com/office/drawing/2014/chart" uri="{C3380CC4-5D6E-409C-BE32-E72D297353CC}">
                <c16:uniqueId val="{00000001-09ED-463E-B458-E9B3FFDF30E9}"/>
              </c:ext>
            </c:extLst>
          </c:dPt>
          <c:dPt>
            <c:idx val="3"/>
            <c:invertIfNegative val="0"/>
            <c:bubble3D val="0"/>
            <c:extLst>
              <c:ext xmlns:c16="http://schemas.microsoft.com/office/drawing/2014/chart" uri="{C3380CC4-5D6E-409C-BE32-E72D297353CC}">
                <c16:uniqueId val="{00000002-09ED-463E-B458-E9B3FFDF30E9}"/>
              </c:ext>
            </c:extLst>
          </c:dPt>
          <c:dPt>
            <c:idx val="4"/>
            <c:invertIfNegative val="0"/>
            <c:bubble3D val="0"/>
            <c:extLst>
              <c:ext xmlns:c16="http://schemas.microsoft.com/office/drawing/2014/chart" uri="{C3380CC4-5D6E-409C-BE32-E72D297353CC}">
                <c16:uniqueId val="{00000003-09ED-463E-B458-E9B3FFDF30E9}"/>
              </c:ext>
            </c:extLst>
          </c:dPt>
          <c:dPt>
            <c:idx val="5"/>
            <c:invertIfNegative val="0"/>
            <c:bubble3D val="0"/>
            <c:extLst>
              <c:ext xmlns:c16="http://schemas.microsoft.com/office/drawing/2014/chart" uri="{C3380CC4-5D6E-409C-BE32-E72D297353CC}">
                <c16:uniqueId val="{00000004-09ED-463E-B458-E9B3FFDF30E9}"/>
              </c:ext>
            </c:extLst>
          </c:dPt>
          <c:dPt>
            <c:idx val="6"/>
            <c:invertIfNegative val="0"/>
            <c:bubble3D val="0"/>
            <c:extLst>
              <c:ext xmlns:c16="http://schemas.microsoft.com/office/drawing/2014/chart" uri="{C3380CC4-5D6E-409C-BE32-E72D297353CC}">
                <c16:uniqueId val="{00000005-09ED-463E-B458-E9B3FFDF30E9}"/>
              </c:ext>
            </c:extLst>
          </c:dPt>
          <c:dPt>
            <c:idx val="7"/>
            <c:invertIfNegative val="0"/>
            <c:bubble3D val="0"/>
            <c:extLst>
              <c:ext xmlns:c16="http://schemas.microsoft.com/office/drawing/2014/chart" uri="{C3380CC4-5D6E-409C-BE32-E72D297353CC}">
                <c16:uniqueId val="{00000006-09ED-463E-B458-E9B3FFDF30E9}"/>
              </c:ext>
            </c:extLst>
          </c:dPt>
          <c:dPt>
            <c:idx val="8"/>
            <c:invertIfNegative val="0"/>
            <c:bubble3D val="0"/>
            <c:extLst>
              <c:ext xmlns:c16="http://schemas.microsoft.com/office/drawing/2014/chart" uri="{C3380CC4-5D6E-409C-BE32-E72D297353CC}">
                <c16:uniqueId val="{00000007-09ED-463E-B458-E9B3FFDF30E9}"/>
              </c:ext>
            </c:extLst>
          </c:dPt>
          <c:dPt>
            <c:idx val="9"/>
            <c:invertIfNegative val="0"/>
            <c:bubble3D val="0"/>
            <c:extLst>
              <c:ext xmlns:c16="http://schemas.microsoft.com/office/drawing/2014/chart" uri="{C3380CC4-5D6E-409C-BE32-E72D297353CC}">
                <c16:uniqueId val="{00000008-09ED-463E-B458-E9B3FFDF30E9}"/>
              </c:ext>
            </c:extLst>
          </c:dPt>
          <c:dLbls>
            <c:spPr>
              <a:noFill/>
              <a:ln>
                <a:noFill/>
                <a:round/>
              </a:ln>
              <a:effectLst/>
            </c:spPr>
            <c:txPr>
              <a:bodyPr/>
              <a:lstStyle/>
              <a:p>
                <a:pPr>
                  <a:defRPr sz="1100" b="1" baseline="0">
                    <a:solidFill>
                      <a:srgbClr val="3D4542"/>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BE"/>
                      </a:solidFill>
                      <a:prstDash val="solid"/>
                      <a:round/>
                    </a:ln>
                  </c:spPr>
                </c15:leaderLines>
              </c:ext>
            </c:extLst>
          </c:dLbls>
          <c:cat>
            <c:strRef>
              <c:f>'Sheet1'!$A$2:$A$11</c:f>
              <c:strCache>
                <c:ptCount val="10"/>
                <c:pt idx="0">
                  <c:v>On-Campus Residence</c:v>
                </c:pt>
                <c:pt idx="1">
                  <c:v>Off-Campus Residence</c:v>
                </c:pt>
                <c:pt idx="2">
                  <c:v>Fraternity/Sorority House</c:v>
                </c:pt>
                <c:pt idx="3">
                  <c:v>Athletic Event</c:v>
                </c:pt>
                <c:pt idx="4">
                  <c:v>Bar or Nightclub</c:v>
                </c:pt>
                <c:pt idx="5">
                  <c:v>Outdoor Setting</c:v>
                </c:pt>
                <c:pt idx="6">
                  <c:v>Restaurant</c:v>
                </c:pt>
                <c:pt idx="7">
                  <c:v>In a Car</c:v>
                </c:pt>
                <c:pt idx="8">
                  <c:v>At Home</c:v>
                </c:pt>
                <c:pt idx="9">
                  <c:v>None of These</c:v>
                </c:pt>
              </c:strCache>
            </c:strRef>
          </c:cat>
          <c:val>
            <c:numRef>
              <c:f>'Sheet1'!$B$2:$B$11</c:f>
              <c:numCache>
                <c:formatCode>0%</c:formatCode>
                <c:ptCount val="10"/>
                <c:pt idx="0">
                  <c:v>0.01</c:v>
                </c:pt>
                <c:pt idx="1">
                  <c:v>0.08</c:v>
                </c:pt>
                <c:pt idx="2">
                  <c:v>0.08</c:v>
                </c:pt>
                <c:pt idx="3">
                  <c:v>0.01</c:v>
                </c:pt>
                <c:pt idx="4">
                  <c:v>0.12</c:v>
                </c:pt>
                <c:pt idx="5">
                  <c:v>0.08</c:v>
                </c:pt>
                <c:pt idx="6">
                  <c:v>0.11</c:v>
                </c:pt>
                <c:pt idx="7">
                  <c:v>0</c:v>
                </c:pt>
                <c:pt idx="8">
                  <c:v>0.44</c:v>
                </c:pt>
                <c:pt idx="9">
                  <c:v>7.0000000000000007E-2</c:v>
                </c:pt>
              </c:numCache>
            </c:numRef>
          </c:val>
          <c:extLst>
            <c:ext xmlns:c16="http://schemas.microsoft.com/office/drawing/2014/chart" uri="{C3380CC4-5D6E-409C-BE32-E72D297353CC}">
              <c16:uniqueId val="{00000009-09ED-463E-B458-E9B3FFDF30E9}"/>
            </c:ext>
          </c:extLst>
        </c:ser>
        <c:dLbls>
          <c:dLblPos val="inEnd"/>
          <c:showLegendKey val="0"/>
          <c:showVal val="1"/>
          <c:showCatName val="0"/>
          <c:showSerName val="0"/>
          <c:showPercent val="0"/>
          <c:showBubbleSize val="0"/>
        </c:dLbls>
        <c:gapWidth val="23"/>
        <c:axId val="658684640"/>
        <c:axId val="668279488"/>
      </c:barChart>
      <c:catAx>
        <c:axId val="658684640"/>
        <c:scaling>
          <c:orientation val="minMax"/>
        </c:scaling>
        <c:delete val="0"/>
        <c:axPos val="b"/>
        <c:numFmt formatCode="General" sourceLinked="1"/>
        <c:majorTickMark val="out"/>
        <c:minorTickMark val="none"/>
        <c:tickLblPos val="nextTo"/>
        <c:spPr>
          <a:ln w="9525">
            <a:solidFill>
              <a:srgbClr val="E1E4E4"/>
            </a:solidFill>
            <a:prstDash val="solid"/>
            <a:round/>
          </a:ln>
        </c:spPr>
        <c:txPr>
          <a:bodyPr/>
          <a:lstStyle/>
          <a:p>
            <a:pPr algn="ctr">
              <a:defRPr sz="900" b="1" baseline="0">
                <a:solidFill>
                  <a:srgbClr val="3D4542"/>
                </a:solidFill>
                <a:latin typeface="Open Sans"/>
                <a:ea typeface="Open Sans"/>
                <a:cs typeface="Open Sans"/>
              </a:defRPr>
            </a:pPr>
            <a:endParaRPr lang="en-US"/>
          </a:p>
        </c:txPr>
        <c:crossAx val="668279488"/>
        <c:crosses val="autoZero"/>
        <c:auto val="1"/>
        <c:lblAlgn val="ctr"/>
        <c:lblOffset val="100"/>
        <c:noMultiLvlLbl val="0"/>
      </c:catAx>
      <c:valAx>
        <c:axId val="668279488"/>
        <c:scaling>
          <c:orientation val="minMax"/>
          <c:max val="0.5"/>
          <c:min val="0"/>
        </c:scaling>
        <c:delete val="0"/>
        <c:axPos val="l"/>
        <c:minorGridlines>
          <c:spPr>
            <a:ln w="9525">
              <a:noFill/>
              <a:round/>
            </a:ln>
          </c:spPr>
        </c:minorGridlines>
        <c:title>
          <c:tx>
            <c:rich>
              <a:bodyPr rot="-5400000" vert="horz"/>
              <a:lstStyle/>
              <a:p>
                <a:pPr>
                  <a:defRPr lang="en-US" sz="1000" b="0" i="0" baseline="0">
                    <a:solidFill>
                      <a:srgbClr val="3D4542"/>
                    </a:solidFill>
                    <a:latin typeface="Open Sans"/>
                    <a:ea typeface="Open Sans"/>
                    <a:cs typeface="Open Sans"/>
                  </a:defRPr>
                </a:pPr>
                <a:r>
                  <a:rPr lang="en-US" sz="1000" b="0" i="0" baseline="0">
                    <a:solidFill>
                      <a:srgbClr val="3D4542"/>
                    </a:solidFill>
                    <a:latin typeface="Open Sans"/>
                    <a:ea typeface="Open Sans"/>
                    <a:cs typeface="Open Sans"/>
                  </a:rPr>
                  <a:t>Percent of Drinkers</a:t>
                </a:r>
              </a:p>
            </c:rich>
          </c:tx>
          <c:layout>
            <c:manualLayout>
              <c:xMode val="edge"/>
              <c:yMode val="edge"/>
              <c:x val="1.3076995583750277E-2"/>
              <c:y val="0.31101068095654716"/>
            </c:manualLayout>
          </c:layout>
          <c:overlay val="0"/>
          <c:spPr>
            <a:noFill/>
            <a:ln>
              <a:noFill/>
              <a:round/>
            </a:ln>
            <a:effectLst/>
          </c:spPr>
        </c:title>
        <c:numFmt formatCode="0%" sourceLinked="0"/>
        <c:majorTickMark val="out"/>
        <c:minorTickMark val="none"/>
        <c:tickLblPos val="nextTo"/>
        <c:spPr>
          <a:ln>
            <a:noFill/>
            <a:round/>
          </a:ln>
        </c:spPr>
        <c:txPr>
          <a:bodyPr/>
          <a:lstStyle/>
          <a:p>
            <a:pPr algn="ctr">
              <a:defRPr sz="900" b="1" baseline="0">
                <a:solidFill>
                  <a:srgbClr val="3D4542"/>
                </a:solidFill>
                <a:latin typeface="Open Sans"/>
                <a:ea typeface="Open Sans"/>
                <a:cs typeface="Open Sans"/>
              </a:defRPr>
            </a:pPr>
            <a:endParaRPr lang="en-US"/>
          </a:p>
        </c:txPr>
        <c:crossAx val="658684640"/>
        <c:crosses val="autoZero"/>
        <c:crossBetween val="between"/>
      </c:valAx>
      <c:spPr>
        <a:noFill/>
        <a:ln>
          <a:noFill/>
          <a:round/>
        </a:ln>
        <a:effectLst/>
      </c:spPr>
    </c:plotArea>
    <c:plotVisOnly val="1"/>
    <c:dispBlanksAs val="gap"/>
    <c:showDLblsOverMax val="0"/>
  </c:chart>
  <c:spPr>
    <a:noFill/>
    <a:ln>
      <a:noFill/>
      <a:round/>
    </a:ln>
    <a:effectLst/>
  </c:spPr>
  <c:txPr>
    <a:bodyPr/>
    <a:lstStyle/>
    <a:p>
      <a:pPr>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600" b="1" baseline="0">
                <a:solidFill>
                  <a:srgbClr val="3D4543"/>
                </a:solidFill>
                <a:latin typeface="Arial"/>
                <a:ea typeface="Arial"/>
                <a:cs typeface="Arial"/>
              </a:defRPr>
            </a:pPr>
            <a:r>
              <a:rPr lang="en-US" sz="1600" b="1" baseline="0">
                <a:solidFill>
                  <a:srgbClr val="3D4543"/>
                </a:solidFill>
                <a:latin typeface="Arial"/>
                <a:ea typeface="Arial"/>
                <a:cs typeface="Arial"/>
              </a:rPr>
              <a:t>Top Reasons Students Choose To Drink</a:t>
            </a:r>
          </a:p>
        </c:rich>
      </c:tx>
      <c:layout>
        <c:manualLayout>
          <c:xMode val="edge"/>
          <c:yMode val="edge"/>
          <c:x val="1.5816829068171941E-3"/>
          <c:y val="6.4814814814814811E-2"/>
        </c:manualLayout>
      </c:layout>
      <c:overlay val="0"/>
      <c:spPr>
        <a:noFill/>
        <a:ln>
          <a:noFill/>
          <a:round/>
        </a:ln>
        <a:effectLst/>
      </c:spPr>
    </c:title>
    <c:autoTitleDeleted val="0"/>
    <c:plotArea>
      <c:layout>
        <c:manualLayout>
          <c:layoutTarget val="inner"/>
          <c:xMode val="edge"/>
          <c:yMode val="edge"/>
          <c:x val="0.10128574799478476"/>
          <c:y val="0.27950696267133274"/>
          <c:w val="0.87662035118706083"/>
          <c:h val="0.66162729658792652"/>
        </c:manualLayout>
      </c:layout>
      <c:barChart>
        <c:barDir val="col"/>
        <c:grouping val="clustered"/>
        <c:varyColors val="0"/>
        <c:ser>
          <c:idx val="0"/>
          <c:order val="0"/>
          <c:tx>
            <c:strRef>
              <c:f>Sheet1!$B$1</c:f>
              <c:strCache>
                <c:ptCount val="1"/>
                <c:pt idx="0">
                  <c:v>Your Institution</c:v>
                </c:pt>
              </c:strCache>
            </c:strRef>
          </c:tx>
          <c:spPr>
            <a:solidFill>
              <a:srgbClr val="0171CF"/>
            </a:solidFill>
            <a:ln>
              <a:noFill/>
              <a:round/>
            </a:ln>
            <a:effectLst/>
          </c:spPr>
          <c:invertIfNegative val="0"/>
          <c:dLbls>
            <c:spPr>
              <a:noFill/>
              <a:ln>
                <a:noFill/>
                <a:round/>
              </a:ln>
              <a:effectLst/>
            </c:spPr>
            <c:txPr>
              <a:bodyPr/>
              <a:lstStyle/>
              <a:p>
                <a:pPr>
                  <a:defRPr sz="1100" b="1" baseline="0">
                    <a:solidFill>
                      <a:srgbClr val="3D4542"/>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BE"/>
                      </a:solidFill>
                      <a:prstDash val="solid"/>
                      <a:round/>
                    </a:ln>
                  </c:spPr>
                </c15:leaderLines>
              </c:ext>
            </c:extLst>
          </c:dLbls>
          <c:cat>
            <c:strRef>
              <c:f>'Sheet1'!$A$2:$A$5</c:f>
              <c:strCache>
                <c:ptCount val="4"/>
                <c:pt idx="0">
                  <c:v>Have fun friends</c:v>
                </c:pt>
                <c:pt idx="1">
                  <c:v>Celebrate</c:v>
                </c:pt>
                <c:pt idx="2">
                  <c:v>Feel connected</c:v>
                </c:pt>
                <c:pt idx="3">
                  <c:v>Like the taste</c:v>
                </c:pt>
              </c:strCache>
            </c:strRef>
          </c:cat>
          <c:val>
            <c:numRef>
              <c:f>'Sheet1'!$B$2:$B$5</c:f>
              <c:numCache>
                <c:formatCode>0%</c:formatCode>
                <c:ptCount val="4"/>
                <c:pt idx="0">
                  <c:v>0.71</c:v>
                </c:pt>
                <c:pt idx="1">
                  <c:v>0.61</c:v>
                </c:pt>
                <c:pt idx="2">
                  <c:v>0.38</c:v>
                </c:pt>
                <c:pt idx="3">
                  <c:v>0.28999999999999998</c:v>
                </c:pt>
              </c:numCache>
            </c:numRef>
          </c:val>
          <c:extLst>
            <c:ext xmlns:c16="http://schemas.microsoft.com/office/drawing/2014/chart" uri="{C3380CC4-5D6E-409C-BE32-E72D297353CC}">
              <c16:uniqueId val="{00000000-7164-4BA4-A4A2-A358C766B085}"/>
            </c:ext>
          </c:extLst>
        </c:ser>
        <c:ser>
          <c:idx val="1"/>
          <c:order val="1"/>
          <c:tx>
            <c:strRef>
              <c:f>Sheet1!$C$1</c:f>
              <c:strCache>
                <c:ptCount val="1"/>
                <c:pt idx="0">
                  <c:v>Peer Institutions</c:v>
                </c:pt>
              </c:strCache>
            </c:strRef>
          </c:tx>
          <c:spPr>
            <a:solidFill>
              <a:srgbClr val="C9E9F8"/>
            </a:solidFill>
            <a:ln>
              <a:noFill/>
              <a:round/>
            </a:ln>
            <a:effectLst/>
          </c:spPr>
          <c:invertIfNegative val="0"/>
          <c:dLbls>
            <c:spPr>
              <a:noFill/>
              <a:ln>
                <a:noFill/>
                <a:round/>
              </a:ln>
              <a:effectLst/>
            </c:spPr>
            <c:txPr>
              <a:bodyPr/>
              <a:lstStyle/>
              <a:p>
                <a:pPr>
                  <a:defRPr sz="1100" b="1" baseline="0">
                    <a:solidFill>
                      <a:srgbClr val="3D4543"/>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BE"/>
                      </a:solidFill>
                      <a:prstDash val="solid"/>
                      <a:round/>
                    </a:ln>
                  </c:spPr>
                </c15:leaderLines>
              </c:ext>
            </c:extLst>
          </c:dLbls>
          <c:cat>
            <c:strRef>
              <c:f>'Sheet1'!$A$2:$A$5</c:f>
              <c:strCache>
                <c:ptCount val="4"/>
                <c:pt idx="0">
                  <c:v>Have fun friends</c:v>
                </c:pt>
                <c:pt idx="1">
                  <c:v>Celebrate</c:v>
                </c:pt>
                <c:pt idx="2">
                  <c:v>Feel connected</c:v>
                </c:pt>
                <c:pt idx="3">
                  <c:v>Like the taste</c:v>
                </c:pt>
              </c:strCache>
            </c:strRef>
          </c:cat>
          <c:val>
            <c:numRef>
              <c:f>'Sheet1'!$C$2:$C$5</c:f>
              <c:numCache>
                <c:formatCode>0%</c:formatCode>
                <c:ptCount val="4"/>
                <c:pt idx="0">
                  <c:v>0.62</c:v>
                </c:pt>
                <c:pt idx="1">
                  <c:v>0.56999999999999995</c:v>
                </c:pt>
                <c:pt idx="2">
                  <c:v>0.31</c:v>
                </c:pt>
                <c:pt idx="3">
                  <c:v>0.3</c:v>
                </c:pt>
              </c:numCache>
            </c:numRef>
          </c:val>
          <c:extLst>
            <c:ext xmlns:c16="http://schemas.microsoft.com/office/drawing/2014/chart" uri="{C3380CC4-5D6E-409C-BE32-E72D297353CC}">
              <c16:uniqueId val="{00000001-7164-4BA4-A4A2-A358C766B085}"/>
            </c:ext>
          </c:extLst>
        </c:ser>
        <c:dLbls>
          <c:dLblPos val="inEnd"/>
          <c:showLegendKey val="0"/>
          <c:showVal val="1"/>
          <c:showCatName val="0"/>
          <c:showSerName val="0"/>
          <c:showPercent val="0"/>
          <c:showBubbleSize val="0"/>
        </c:dLbls>
        <c:gapWidth val="56"/>
        <c:axId val="634294672"/>
        <c:axId val="701098176"/>
      </c:barChart>
      <c:catAx>
        <c:axId val="634294672"/>
        <c:scaling>
          <c:orientation val="minMax"/>
        </c:scaling>
        <c:delete val="0"/>
        <c:axPos val="b"/>
        <c:numFmt formatCode="General" sourceLinked="1"/>
        <c:majorTickMark val="out"/>
        <c:minorTickMark val="none"/>
        <c:tickLblPos val="nextTo"/>
        <c:spPr>
          <a:ln w="9525">
            <a:noFill/>
            <a:round/>
          </a:ln>
        </c:spPr>
        <c:txPr>
          <a:bodyPr/>
          <a:lstStyle/>
          <a:p>
            <a:pPr algn="ctr">
              <a:defRPr b="1" baseline="0">
                <a:solidFill>
                  <a:srgbClr val="3D4542"/>
                </a:solidFill>
                <a:latin typeface="Open Sans"/>
                <a:ea typeface="Open Sans"/>
                <a:cs typeface="Open Sans"/>
              </a:defRPr>
            </a:pPr>
            <a:endParaRPr lang="en-US"/>
          </a:p>
        </c:txPr>
        <c:crossAx val="701098176"/>
        <c:crosses val="autoZero"/>
        <c:auto val="1"/>
        <c:lblAlgn val="ctr"/>
        <c:lblOffset val="100"/>
        <c:noMultiLvlLbl val="0"/>
      </c:catAx>
      <c:valAx>
        <c:axId val="701098176"/>
        <c:scaling>
          <c:orientation val="minMax"/>
          <c:max val="0.8"/>
          <c:min val="0"/>
        </c:scaling>
        <c:delete val="0"/>
        <c:axPos val="l"/>
        <c:minorGridlines>
          <c:spPr>
            <a:ln w="9525">
              <a:noFill/>
              <a:round/>
            </a:ln>
          </c:spPr>
        </c:minorGridlines>
        <c:title>
          <c:tx>
            <c:rich>
              <a:bodyPr rot="-5400000" vert="horz"/>
              <a:lstStyle/>
              <a:p>
                <a:pPr>
                  <a:defRPr lang="en-US" sz="800" b="0" i="0" baseline="0">
                    <a:solidFill>
                      <a:srgbClr val="3D4542"/>
                    </a:solidFill>
                    <a:latin typeface="Open Sans"/>
                    <a:ea typeface="Open Sans"/>
                    <a:cs typeface="Open Sans"/>
                  </a:defRPr>
                </a:pPr>
                <a:r>
                  <a:rPr lang="en-US" sz="800" b="0" i="0" baseline="0">
                    <a:solidFill>
                      <a:srgbClr val="3D4542"/>
                    </a:solidFill>
                    <a:latin typeface="Open Sans"/>
                    <a:ea typeface="Open Sans"/>
                    <a:cs typeface="Open Sans"/>
                  </a:rPr>
                  <a:t>Percentage of Drinkers</a:t>
                </a:r>
              </a:p>
            </c:rich>
          </c:tx>
          <c:layout>
            <c:manualLayout>
              <c:xMode val="edge"/>
              <c:yMode val="edge"/>
              <c:x val="1.2820472268596042E-2"/>
              <c:y val="0.39645468795567218"/>
            </c:manualLayout>
          </c:layout>
          <c:overlay val="0"/>
          <c:spPr>
            <a:noFill/>
            <a:ln>
              <a:noFill/>
              <a:round/>
            </a:ln>
            <a:effectLst/>
          </c:spPr>
        </c:title>
        <c:numFmt formatCode="0%" sourceLinked="0"/>
        <c:majorTickMark val="out"/>
        <c:minorTickMark val="none"/>
        <c:tickLblPos val="nextTo"/>
        <c:spPr>
          <a:ln>
            <a:noFill/>
            <a:round/>
          </a:ln>
        </c:spPr>
        <c:txPr>
          <a:bodyPr/>
          <a:lstStyle/>
          <a:p>
            <a:pPr algn="ctr">
              <a:defRPr sz="900" b="1" baseline="0">
                <a:solidFill>
                  <a:srgbClr val="3D4542"/>
                </a:solidFill>
                <a:latin typeface="Open Sans"/>
                <a:ea typeface="Open Sans"/>
                <a:cs typeface="Open Sans"/>
              </a:defRPr>
            </a:pPr>
            <a:endParaRPr lang="en-US"/>
          </a:p>
        </c:txPr>
        <c:crossAx val="634294672"/>
        <c:crosses val="autoZero"/>
        <c:crossBetween val="between"/>
      </c:valAx>
      <c:spPr>
        <a:noFill/>
        <a:ln>
          <a:noFill/>
          <a:round/>
        </a:ln>
        <a:effectLst/>
      </c:spPr>
    </c:plotArea>
    <c:legend>
      <c:legendPos val="t"/>
      <c:layout>
        <c:manualLayout>
          <c:xMode val="edge"/>
          <c:yMode val="edge"/>
          <c:x val="0.34608522014508275"/>
          <c:y val="0.16666666666666666"/>
          <c:w val="0.6131269401354924"/>
          <c:h val="3.5888743073782446E-2"/>
        </c:manualLayout>
      </c:layout>
      <c:overlay val="0"/>
      <c:spPr>
        <a:noFill/>
        <a:ln>
          <a:noFill/>
          <a:round/>
        </a:ln>
        <a:effectLst/>
      </c:spPr>
      <c:txPr>
        <a:bodyPr/>
        <a:lstStyle/>
        <a:p>
          <a:pPr>
            <a:defRPr sz="1100" b="1" baseline="0">
              <a:solidFill>
                <a:srgbClr val="3D4543"/>
              </a:solidFill>
              <a:latin typeface="Open Sans"/>
              <a:ea typeface="Open Sans"/>
              <a:cs typeface="Open Sans"/>
            </a:defRPr>
          </a:pPr>
          <a:endParaRPr lang="en-US"/>
        </a:p>
      </c:txPr>
    </c:legend>
    <c:plotVisOnly val="1"/>
    <c:dispBlanksAs val="gap"/>
    <c:showDLblsOverMax val="0"/>
  </c:chart>
  <c:spPr>
    <a:noFill/>
    <a:ln>
      <a:noFill/>
      <a:round/>
    </a:ln>
    <a:effectLst/>
  </c:spPr>
  <c:txPr>
    <a:bodyPr/>
    <a:lstStyle/>
    <a:p>
      <a:pPr>
        <a:defRPr sz="800">
          <a:solidFill>
            <a:schemeClr val="tx1"/>
          </a:solidFill>
          <a:latin typeface="Lato" panose="020F0502020204030203" pitchFamily="34" charset="0"/>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600" b="1" baseline="0">
                <a:solidFill>
                  <a:srgbClr val="3D4542"/>
                </a:solidFill>
                <a:latin typeface="Arial"/>
                <a:ea typeface="Arial"/>
                <a:cs typeface="Arial"/>
              </a:defRPr>
            </a:pPr>
            <a:r>
              <a:rPr lang="en-US" sz="1600" b="1" baseline="0">
                <a:solidFill>
                  <a:srgbClr val="3D4542"/>
                </a:solidFill>
                <a:latin typeface="Arial"/>
                <a:ea typeface="Arial"/>
                <a:cs typeface="Arial"/>
              </a:rPr>
              <a:t>Reasons Students Choose NOT To Drink, for Non-Drinkers and Drinkers</a:t>
            </a:r>
          </a:p>
        </c:rich>
      </c:tx>
      <c:layout>
        <c:manualLayout>
          <c:xMode val="edge"/>
          <c:yMode val="edge"/>
          <c:x val="3.3441340930556529E-3"/>
          <c:y val="0"/>
        </c:manualLayout>
      </c:layout>
      <c:overlay val="0"/>
      <c:spPr>
        <a:noFill/>
        <a:ln>
          <a:noFill/>
          <a:round/>
        </a:ln>
        <a:effectLst/>
      </c:spPr>
    </c:title>
    <c:autoTitleDeleted val="0"/>
    <c:plotArea>
      <c:layout>
        <c:manualLayout>
          <c:layoutTarget val="inner"/>
          <c:xMode val="edge"/>
          <c:yMode val="edge"/>
          <c:x val="0.11899423882162488"/>
          <c:y val="0.23786508457276173"/>
          <c:w val="0.85891186036022071"/>
          <c:h val="0.69427201808107319"/>
        </c:manualLayout>
      </c:layout>
      <c:barChart>
        <c:barDir val="col"/>
        <c:grouping val="clustered"/>
        <c:varyColors val="0"/>
        <c:ser>
          <c:idx val="0"/>
          <c:order val="0"/>
          <c:tx>
            <c:strRef>
              <c:f>Sheet1!$B$1</c:f>
              <c:strCache>
                <c:ptCount val="1"/>
                <c:pt idx="0">
                  <c:v>Non-drinkers</c:v>
                </c:pt>
              </c:strCache>
            </c:strRef>
          </c:tx>
          <c:spPr>
            <a:solidFill>
              <a:srgbClr val="7C2582"/>
            </a:solidFill>
            <a:ln>
              <a:noFill/>
              <a:round/>
            </a:ln>
            <a:effectLst/>
          </c:spPr>
          <c:invertIfNegative val="0"/>
          <c:dLbls>
            <c:spPr>
              <a:noFill/>
              <a:ln>
                <a:noFill/>
                <a:round/>
              </a:ln>
              <a:effectLst/>
            </c:spPr>
            <c:txPr>
              <a:bodyPr/>
              <a:lstStyle/>
              <a:p>
                <a:pPr>
                  <a:defRPr sz="1100" b="1" baseline="0">
                    <a:solidFill>
                      <a:srgbClr val="3D4542"/>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BE"/>
                      </a:solidFill>
                      <a:prstDash val="solid"/>
                      <a:round/>
                    </a:ln>
                  </c:spPr>
                </c15:leaderLines>
              </c:ext>
            </c:extLst>
          </c:dLbls>
          <c:cat>
            <c:strRef>
              <c:f>'Sheet1'!$A$2:$A$5</c:f>
              <c:strCache>
                <c:ptCount val="4"/>
                <c:pt idx="0">
                  <c:v>Driving</c:v>
                </c:pt>
                <c:pt idx="1">
                  <c:v>Fun w/o alcohol</c:v>
                </c:pt>
                <c:pt idx="2">
                  <c:v>Health</c:v>
                </c:pt>
                <c:pt idx="3">
                  <c:v> Stay in control</c:v>
                </c:pt>
              </c:strCache>
            </c:strRef>
          </c:cat>
          <c:val>
            <c:numRef>
              <c:f>'Sheet1'!$B$2:$B$5</c:f>
              <c:numCache>
                <c:formatCode>0%</c:formatCode>
                <c:ptCount val="4"/>
                <c:pt idx="0">
                  <c:v>0.75</c:v>
                </c:pt>
                <c:pt idx="1">
                  <c:v>0.7</c:v>
                </c:pt>
                <c:pt idx="2">
                  <c:v>0.7</c:v>
                </c:pt>
                <c:pt idx="3">
                  <c:v>0.69</c:v>
                </c:pt>
              </c:numCache>
            </c:numRef>
          </c:val>
          <c:extLst>
            <c:ext xmlns:c16="http://schemas.microsoft.com/office/drawing/2014/chart" uri="{C3380CC4-5D6E-409C-BE32-E72D297353CC}">
              <c16:uniqueId val="{00000000-AD80-4C6A-94E8-2FEC001DC35C}"/>
            </c:ext>
          </c:extLst>
        </c:ser>
        <c:ser>
          <c:idx val="1"/>
          <c:order val="1"/>
          <c:tx>
            <c:strRef>
              <c:f>Sheet1!$C$1</c:f>
              <c:strCache>
                <c:ptCount val="1"/>
                <c:pt idx="0">
                  <c:v>Drinkers</c:v>
                </c:pt>
              </c:strCache>
            </c:strRef>
          </c:tx>
          <c:spPr>
            <a:solidFill>
              <a:srgbClr val="D7BDDA"/>
            </a:solidFill>
            <a:ln>
              <a:noFill/>
              <a:round/>
            </a:ln>
            <a:effectLst/>
          </c:spPr>
          <c:invertIfNegative val="0"/>
          <c:dLbls>
            <c:spPr>
              <a:noFill/>
              <a:ln>
                <a:noFill/>
                <a:round/>
              </a:ln>
              <a:effectLst/>
            </c:spPr>
            <c:txPr>
              <a:bodyPr/>
              <a:lstStyle/>
              <a:p>
                <a:pPr>
                  <a:defRPr sz="1100" b="1" baseline="0">
                    <a:solidFill>
                      <a:srgbClr val="3D4543"/>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BE"/>
                      </a:solidFill>
                      <a:prstDash val="solid"/>
                      <a:round/>
                    </a:ln>
                  </c:spPr>
                </c15:leaderLines>
              </c:ext>
            </c:extLst>
          </c:dLbls>
          <c:cat>
            <c:strRef>
              <c:f>'Sheet1'!$A$2:$A$5</c:f>
              <c:strCache>
                <c:ptCount val="4"/>
                <c:pt idx="0">
                  <c:v>Driving</c:v>
                </c:pt>
                <c:pt idx="1">
                  <c:v>Fun w/o alcohol</c:v>
                </c:pt>
                <c:pt idx="2">
                  <c:v>Health</c:v>
                </c:pt>
                <c:pt idx="3">
                  <c:v> Stay in control</c:v>
                </c:pt>
              </c:strCache>
            </c:strRef>
          </c:cat>
          <c:val>
            <c:numRef>
              <c:f>'Sheet1'!$C$2:$C$5</c:f>
              <c:numCache>
                <c:formatCode>0%</c:formatCode>
                <c:ptCount val="4"/>
                <c:pt idx="0">
                  <c:v>0.83</c:v>
                </c:pt>
                <c:pt idx="1">
                  <c:v>0.54</c:v>
                </c:pt>
                <c:pt idx="2">
                  <c:v>0.43</c:v>
                </c:pt>
                <c:pt idx="3">
                  <c:v>0.51</c:v>
                </c:pt>
              </c:numCache>
            </c:numRef>
          </c:val>
          <c:extLst>
            <c:ext xmlns:c16="http://schemas.microsoft.com/office/drawing/2014/chart" uri="{C3380CC4-5D6E-409C-BE32-E72D297353CC}">
              <c16:uniqueId val="{00000001-AD80-4C6A-94E8-2FEC001DC35C}"/>
            </c:ext>
          </c:extLst>
        </c:ser>
        <c:dLbls>
          <c:dLblPos val="inEnd"/>
          <c:showLegendKey val="0"/>
          <c:showVal val="1"/>
          <c:showCatName val="0"/>
          <c:showSerName val="0"/>
          <c:showPercent val="0"/>
          <c:showBubbleSize val="0"/>
        </c:dLbls>
        <c:gapWidth val="56"/>
        <c:axId val="620271824"/>
        <c:axId val="656148432"/>
      </c:barChart>
      <c:catAx>
        <c:axId val="620271824"/>
        <c:scaling>
          <c:orientation val="minMax"/>
        </c:scaling>
        <c:delete val="0"/>
        <c:axPos val="b"/>
        <c:numFmt formatCode="General" sourceLinked="1"/>
        <c:majorTickMark val="out"/>
        <c:minorTickMark val="none"/>
        <c:tickLblPos val="nextTo"/>
        <c:spPr>
          <a:ln w="9525">
            <a:noFill/>
            <a:round/>
          </a:ln>
        </c:spPr>
        <c:txPr>
          <a:bodyPr/>
          <a:lstStyle/>
          <a:p>
            <a:pPr algn="ctr">
              <a:defRPr sz="1100" b="1" baseline="0">
                <a:solidFill>
                  <a:srgbClr val="3D4542"/>
                </a:solidFill>
                <a:latin typeface="Open Sans"/>
                <a:ea typeface="Open Sans"/>
                <a:cs typeface="Open Sans"/>
              </a:defRPr>
            </a:pPr>
            <a:endParaRPr lang="en-US"/>
          </a:p>
        </c:txPr>
        <c:crossAx val="656148432"/>
        <c:crosses val="autoZero"/>
        <c:auto val="1"/>
        <c:lblAlgn val="ctr"/>
        <c:lblOffset val="100"/>
        <c:noMultiLvlLbl val="0"/>
      </c:catAx>
      <c:valAx>
        <c:axId val="656148432"/>
        <c:scaling>
          <c:orientation val="minMax"/>
          <c:max val="0.9"/>
          <c:min val="0"/>
        </c:scaling>
        <c:delete val="0"/>
        <c:axPos val="l"/>
        <c:minorGridlines>
          <c:spPr>
            <a:ln w="9525">
              <a:noFill/>
              <a:round/>
            </a:ln>
          </c:spPr>
        </c:minorGridlines>
        <c:title>
          <c:tx>
            <c:rich>
              <a:bodyPr rot="-5400000" vert="horz"/>
              <a:lstStyle/>
              <a:p>
                <a:pPr>
                  <a:defRPr lang="en-US" sz="800" b="0" i="0" baseline="0">
                    <a:solidFill>
                      <a:srgbClr val="3D4542"/>
                    </a:solidFill>
                    <a:latin typeface="Lato"/>
                    <a:ea typeface="Lato"/>
                    <a:cs typeface="Lato"/>
                  </a:defRPr>
                </a:pPr>
                <a:r>
                  <a:rPr lang="en-US" sz="800" b="0" i="0" baseline="0">
                    <a:solidFill>
                      <a:srgbClr val="3D4542"/>
                    </a:solidFill>
                    <a:latin typeface="Lato"/>
                    <a:ea typeface="Lato"/>
                    <a:cs typeface="Lato"/>
                  </a:rPr>
                  <a:t>Percentage of Non-drinkers or Drinkers</a:t>
                </a:r>
              </a:p>
            </c:rich>
          </c:tx>
          <c:layout>
            <c:manualLayout>
              <c:xMode val="edge"/>
              <c:yMode val="edge"/>
              <c:x val="1.0683832325480326E-2"/>
              <c:y val="0.38110309128025666"/>
            </c:manualLayout>
          </c:layout>
          <c:overlay val="0"/>
          <c:spPr>
            <a:noFill/>
            <a:ln>
              <a:noFill/>
              <a:round/>
            </a:ln>
            <a:effectLst/>
          </c:spPr>
        </c:title>
        <c:numFmt formatCode="0%" sourceLinked="0"/>
        <c:majorTickMark val="out"/>
        <c:minorTickMark val="none"/>
        <c:tickLblPos val="nextTo"/>
        <c:spPr>
          <a:ln>
            <a:noFill/>
            <a:round/>
          </a:ln>
        </c:spPr>
        <c:txPr>
          <a:bodyPr/>
          <a:lstStyle/>
          <a:p>
            <a:pPr algn="ctr">
              <a:defRPr sz="900" b="1" baseline="0">
                <a:solidFill>
                  <a:srgbClr val="3D4542"/>
                </a:solidFill>
                <a:latin typeface="Open Sans"/>
                <a:ea typeface="Open Sans"/>
                <a:cs typeface="Open Sans"/>
              </a:defRPr>
            </a:pPr>
            <a:endParaRPr lang="en-US"/>
          </a:p>
        </c:txPr>
        <c:crossAx val="620271824"/>
        <c:crosses val="autoZero"/>
        <c:crossBetween val="between"/>
      </c:valAx>
      <c:spPr>
        <a:noFill/>
        <a:ln>
          <a:noFill/>
          <a:round/>
        </a:ln>
        <a:effectLst/>
      </c:spPr>
    </c:plotArea>
    <c:legend>
      <c:legendPos val="t"/>
      <c:layout>
        <c:manualLayout>
          <c:xMode val="edge"/>
          <c:yMode val="edge"/>
          <c:x val="0.42958039617827704"/>
          <c:y val="0.13055555555555556"/>
          <c:w val="0.53049511846569319"/>
          <c:h val="3.5888743073782446E-2"/>
        </c:manualLayout>
      </c:layout>
      <c:overlay val="0"/>
      <c:spPr>
        <a:noFill/>
        <a:ln>
          <a:noFill/>
          <a:round/>
        </a:ln>
        <a:effectLst/>
      </c:spPr>
      <c:txPr>
        <a:bodyPr/>
        <a:lstStyle/>
        <a:p>
          <a:pPr>
            <a:defRPr sz="1100" b="1" baseline="0">
              <a:solidFill>
                <a:srgbClr val="3D4542"/>
              </a:solidFill>
              <a:latin typeface="Open Sans"/>
              <a:ea typeface="Open Sans"/>
              <a:cs typeface="Open Sans"/>
            </a:defRPr>
          </a:pPr>
          <a:endParaRPr lang="en-US"/>
        </a:p>
      </c:txPr>
    </c:legend>
    <c:plotVisOnly val="1"/>
    <c:dispBlanksAs val="gap"/>
    <c:showDLblsOverMax val="0"/>
  </c:chart>
  <c:spPr>
    <a:noFill/>
    <a:ln>
      <a:noFill/>
      <a:round/>
    </a:ln>
    <a:effectLst/>
  </c:spPr>
  <c:txPr>
    <a:bodyPr/>
    <a:lstStyle/>
    <a:p>
      <a:pPr>
        <a:defRPr sz="800">
          <a:solidFill>
            <a:schemeClr val="tx1"/>
          </a:solidFill>
          <a:latin typeface="Lato" panose="020F0502020204030203" pitchFamily="34" charset="0"/>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lang="en-US" sz="1600" b="1" i="0" baseline="0">
                <a:solidFill>
                  <a:srgbClr val="3D4542"/>
                </a:solidFill>
                <a:latin typeface="Open Sans"/>
                <a:ea typeface="Open Sans"/>
                <a:cs typeface="Open Sans"/>
              </a:defRPr>
            </a:pPr>
            <a:r>
              <a:rPr lang="en-US" sz="1600" b="1" i="0" baseline="0">
                <a:solidFill>
                  <a:srgbClr val="3D4542"/>
                </a:solidFill>
                <a:latin typeface="Open Sans"/>
                <a:ea typeface="Open Sans"/>
                <a:cs typeface="Open Sans"/>
              </a:rPr>
              <a:t>High-Risk Behaviors, Males and Females</a:t>
            </a:r>
          </a:p>
        </c:rich>
      </c:tx>
      <c:layout>
        <c:manualLayout>
          <c:xMode val="edge"/>
          <c:yMode val="edge"/>
          <c:x val="7.1801223847115696E-4"/>
          <c:y val="2.3148148148148147E-3"/>
        </c:manualLayout>
      </c:layout>
      <c:overlay val="0"/>
      <c:spPr>
        <a:noFill/>
        <a:ln>
          <a:noFill/>
          <a:round/>
        </a:ln>
        <a:effectLst/>
      </c:spPr>
    </c:title>
    <c:autoTitleDeleted val="0"/>
    <c:plotArea>
      <c:layout>
        <c:manualLayout>
          <c:layoutTarget val="inner"/>
          <c:xMode val="edge"/>
          <c:yMode val="edge"/>
          <c:x val="9.6613923870459209E-2"/>
          <c:y val="0.19953703703703704"/>
          <c:w val="0.88129217531138637"/>
          <c:h val="0.69262977544473614"/>
        </c:manualLayout>
      </c:layout>
      <c:barChart>
        <c:barDir val="col"/>
        <c:grouping val="clustered"/>
        <c:varyColors val="0"/>
        <c:ser>
          <c:idx val="0"/>
          <c:order val="0"/>
          <c:tx>
            <c:strRef>
              <c:f>Sheet1!$B$1</c:f>
              <c:strCache>
                <c:ptCount val="1"/>
                <c:pt idx="0">
                  <c:v>Male</c:v>
                </c:pt>
              </c:strCache>
            </c:strRef>
          </c:tx>
          <c:spPr>
            <a:solidFill>
              <a:srgbClr val="7C2582"/>
            </a:solidFill>
            <a:ln>
              <a:noFill/>
              <a:round/>
            </a:ln>
            <a:effectLst/>
          </c:spPr>
          <c:invertIfNegative val="0"/>
          <c:dLbls>
            <c:spPr>
              <a:noFill/>
              <a:ln>
                <a:noFill/>
                <a:round/>
              </a:ln>
              <a:effectLst/>
            </c:spPr>
            <c:txPr>
              <a:bodyPr/>
              <a:lstStyle/>
              <a:p>
                <a:pPr>
                  <a:defRPr sz="1100" b="1" baseline="0">
                    <a:solidFill>
                      <a:srgbClr val="3D4542"/>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BE"/>
                      </a:solidFill>
                      <a:prstDash val="solid"/>
                      <a:round/>
                    </a:ln>
                  </c:spPr>
                </c15:leaderLines>
              </c:ext>
            </c:extLst>
          </c:dLbls>
          <c:cat>
            <c:strRef>
              <c:f>'Sheet1'!$A$2:$A$4</c:f>
              <c:strCache>
                <c:ptCount val="3"/>
                <c:pt idx="0">
                  <c:v>Pregame</c:v>
                </c:pt>
                <c:pt idx="1">
                  <c:v>Chug</c:v>
                </c:pt>
                <c:pt idx="2">
                  <c:v>Shots</c:v>
                </c:pt>
              </c:strCache>
            </c:strRef>
          </c:cat>
          <c:val>
            <c:numRef>
              <c:f>'Sheet1'!$B$2:$B$4</c:f>
              <c:numCache>
                <c:formatCode>0%</c:formatCode>
                <c:ptCount val="3"/>
                <c:pt idx="0">
                  <c:v>0.52</c:v>
                </c:pt>
                <c:pt idx="1">
                  <c:v>0.4</c:v>
                </c:pt>
                <c:pt idx="2">
                  <c:v>0.63</c:v>
                </c:pt>
              </c:numCache>
            </c:numRef>
          </c:val>
          <c:extLst>
            <c:ext xmlns:c16="http://schemas.microsoft.com/office/drawing/2014/chart" uri="{C3380CC4-5D6E-409C-BE32-E72D297353CC}">
              <c16:uniqueId val="{00000000-866F-4E40-B9BE-0E3D74E87378}"/>
            </c:ext>
          </c:extLst>
        </c:ser>
        <c:ser>
          <c:idx val="1"/>
          <c:order val="1"/>
          <c:tx>
            <c:strRef>
              <c:f>Sheet1!$C$1</c:f>
              <c:strCache>
                <c:ptCount val="1"/>
                <c:pt idx="0">
                  <c:v>Female</c:v>
                </c:pt>
              </c:strCache>
            </c:strRef>
          </c:tx>
          <c:spPr>
            <a:solidFill>
              <a:srgbClr val="D7BDDA"/>
            </a:solidFill>
            <a:ln>
              <a:noFill/>
              <a:round/>
            </a:ln>
            <a:effectLst/>
          </c:spPr>
          <c:invertIfNegative val="0"/>
          <c:dLbls>
            <c:spPr>
              <a:noFill/>
              <a:ln>
                <a:noFill/>
                <a:round/>
              </a:ln>
              <a:effectLst/>
            </c:spPr>
            <c:txPr>
              <a:bodyPr/>
              <a:lstStyle/>
              <a:p>
                <a:pPr>
                  <a:defRPr sz="1100" b="1" baseline="0">
                    <a:solidFill>
                      <a:srgbClr val="3D4542"/>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BE"/>
                      </a:solidFill>
                      <a:prstDash val="solid"/>
                      <a:round/>
                    </a:ln>
                  </c:spPr>
                </c15:leaderLines>
              </c:ext>
            </c:extLst>
          </c:dLbls>
          <c:cat>
            <c:strRef>
              <c:f>'Sheet1'!$A$2:$A$4</c:f>
              <c:strCache>
                <c:ptCount val="3"/>
                <c:pt idx="0">
                  <c:v>Pregame</c:v>
                </c:pt>
                <c:pt idx="1">
                  <c:v>Chug</c:v>
                </c:pt>
                <c:pt idx="2">
                  <c:v>Shots</c:v>
                </c:pt>
              </c:strCache>
            </c:strRef>
          </c:cat>
          <c:val>
            <c:numRef>
              <c:f>'Sheet1'!$C$2:$C$4</c:f>
              <c:numCache>
                <c:formatCode>0%</c:formatCode>
                <c:ptCount val="3"/>
                <c:pt idx="0">
                  <c:v>0.63</c:v>
                </c:pt>
                <c:pt idx="1">
                  <c:v>0.41</c:v>
                </c:pt>
                <c:pt idx="2">
                  <c:v>0.61</c:v>
                </c:pt>
              </c:numCache>
            </c:numRef>
          </c:val>
          <c:extLst>
            <c:ext xmlns:c16="http://schemas.microsoft.com/office/drawing/2014/chart" uri="{C3380CC4-5D6E-409C-BE32-E72D297353CC}">
              <c16:uniqueId val="{00000001-866F-4E40-B9BE-0E3D74E87378}"/>
            </c:ext>
          </c:extLst>
        </c:ser>
        <c:dLbls>
          <c:dLblPos val="outEnd"/>
          <c:showLegendKey val="0"/>
          <c:showVal val="1"/>
          <c:showCatName val="0"/>
          <c:showSerName val="0"/>
          <c:showPercent val="0"/>
          <c:showBubbleSize val="0"/>
        </c:dLbls>
        <c:gapWidth val="56"/>
        <c:axId val="747461024"/>
        <c:axId val="632975248"/>
      </c:barChart>
      <c:catAx>
        <c:axId val="747461024"/>
        <c:scaling>
          <c:orientation val="minMax"/>
        </c:scaling>
        <c:delete val="0"/>
        <c:axPos val="b"/>
        <c:numFmt formatCode="General" sourceLinked="1"/>
        <c:majorTickMark val="out"/>
        <c:minorTickMark val="none"/>
        <c:tickLblPos val="nextTo"/>
        <c:spPr>
          <a:ln w="9525">
            <a:noFill/>
            <a:round/>
          </a:ln>
        </c:spPr>
        <c:txPr>
          <a:bodyPr/>
          <a:lstStyle/>
          <a:p>
            <a:pPr algn="ctr">
              <a:defRPr sz="1200" b="1" baseline="0">
                <a:solidFill>
                  <a:srgbClr val="3D4542"/>
                </a:solidFill>
                <a:latin typeface="Open Sans"/>
                <a:ea typeface="Open Sans"/>
                <a:cs typeface="Open Sans"/>
              </a:defRPr>
            </a:pPr>
            <a:endParaRPr lang="en-US"/>
          </a:p>
        </c:txPr>
        <c:crossAx val="632975248"/>
        <c:crosses val="autoZero"/>
        <c:auto val="1"/>
        <c:lblAlgn val="ctr"/>
        <c:lblOffset val="100"/>
        <c:noMultiLvlLbl val="0"/>
      </c:catAx>
      <c:valAx>
        <c:axId val="632975248"/>
        <c:scaling>
          <c:orientation val="minMax"/>
          <c:max val="0.7"/>
          <c:min val="0"/>
        </c:scaling>
        <c:delete val="0"/>
        <c:axPos val="l"/>
        <c:minorGridlines>
          <c:spPr>
            <a:ln w="9525">
              <a:noFill/>
              <a:round/>
            </a:ln>
          </c:spPr>
        </c:minorGridlines>
        <c:title>
          <c:tx>
            <c:rich>
              <a:bodyPr rot="-5400000" vert="horz"/>
              <a:lstStyle/>
              <a:p>
                <a:pPr>
                  <a:defRPr lang="en-US" sz="800" b="0" i="0" baseline="0">
                    <a:solidFill>
                      <a:srgbClr val="3D4542"/>
                    </a:solidFill>
                    <a:latin typeface="Open Sans"/>
                    <a:ea typeface="Open Sans"/>
                    <a:cs typeface="Open Sans"/>
                  </a:defRPr>
                </a:pPr>
                <a:r>
                  <a:rPr lang="en-US" sz="800" b="0" i="0" baseline="0">
                    <a:solidFill>
                      <a:srgbClr val="3D4542"/>
                    </a:solidFill>
                    <a:latin typeface="Open Sans"/>
                    <a:ea typeface="Open Sans"/>
                    <a:cs typeface="Open Sans"/>
                  </a:rPr>
                  <a:t>Percentage of Drinkers</a:t>
                </a:r>
              </a:p>
            </c:rich>
          </c:tx>
          <c:layout>
            <c:manualLayout>
              <c:xMode val="edge"/>
              <c:yMode val="edge"/>
              <c:x val="1.0683832325480326E-2"/>
              <c:y val="0.39876950277048701"/>
            </c:manualLayout>
          </c:layout>
          <c:overlay val="0"/>
          <c:spPr>
            <a:noFill/>
            <a:ln>
              <a:noFill/>
              <a:round/>
            </a:ln>
            <a:effectLst/>
          </c:spPr>
        </c:title>
        <c:numFmt formatCode="0%" sourceLinked="0"/>
        <c:majorTickMark val="out"/>
        <c:minorTickMark val="none"/>
        <c:tickLblPos val="nextTo"/>
        <c:spPr>
          <a:ln>
            <a:noFill/>
            <a:round/>
          </a:ln>
        </c:spPr>
        <c:txPr>
          <a:bodyPr/>
          <a:lstStyle/>
          <a:p>
            <a:pPr algn="ctr">
              <a:defRPr sz="900" b="1" baseline="0">
                <a:solidFill>
                  <a:srgbClr val="3D4542"/>
                </a:solidFill>
                <a:latin typeface="Open Sans"/>
                <a:ea typeface="Open Sans"/>
                <a:cs typeface="Open Sans"/>
              </a:defRPr>
            </a:pPr>
            <a:endParaRPr lang="en-US"/>
          </a:p>
        </c:txPr>
        <c:crossAx val="747461024"/>
        <c:crosses val="autoZero"/>
        <c:crossBetween val="between"/>
      </c:valAx>
      <c:spPr>
        <a:noFill/>
        <a:ln>
          <a:noFill/>
          <a:round/>
        </a:ln>
        <a:effectLst/>
      </c:spPr>
    </c:plotArea>
    <c:legend>
      <c:legendPos val="t"/>
      <c:layout>
        <c:manualLayout>
          <c:xMode val="edge"/>
          <c:yMode val="edge"/>
          <c:x val="0.50941592392992452"/>
          <c:y val="9.3055555555555558E-2"/>
          <c:w val="0.46723397013954743"/>
          <c:h val="3.5888743073782446E-2"/>
        </c:manualLayout>
      </c:layout>
      <c:overlay val="0"/>
      <c:spPr>
        <a:noFill/>
        <a:ln>
          <a:noFill/>
          <a:round/>
        </a:ln>
        <a:effectLst/>
      </c:spPr>
      <c:txPr>
        <a:bodyPr/>
        <a:lstStyle/>
        <a:p>
          <a:pPr>
            <a:defRPr sz="1100" b="1" baseline="0">
              <a:solidFill>
                <a:srgbClr val="3D4542"/>
              </a:solidFill>
              <a:latin typeface="Open Sans"/>
              <a:ea typeface="Open Sans"/>
              <a:cs typeface="Open Sans"/>
            </a:defRPr>
          </a:pPr>
          <a:endParaRPr lang="en-US"/>
        </a:p>
      </c:txPr>
    </c:legend>
    <c:plotVisOnly val="1"/>
    <c:dispBlanksAs val="gap"/>
    <c:showDLblsOverMax val="0"/>
  </c:chart>
  <c:spPr>
    <a:noFill/>
    <a:ln>
      <a:noFill/>
      <a:round/>
    </a:ln>
    <a:effectLst/>
  </c:spPr>
  <c:txPr>
    <a:bodyPr/>
    <a:lstStyle/>
    <a:p>
      <a:pPr>
        <a:defRPr sz="800">
          <a:solidFill>
            <a:schemeClr val="tx1"/>
          </a:solidFill>
          <a:latin typeface="Lato" panose="020F0502020204030203" pitchFamily="34" charset="0"/>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600" b="1" baseline="0">
                <a:solidFill>
                  <a:srgbClr val="3D4542"/>
                </a:solidFill>
                <a:latin typeface="Arial"/>
                <a:ea typeface="Arial"/>
                <a:cs typeface="Arial"/>
              </a:defRPr>
            </a:pPr>
            <a:r>
              <a:rPr lang="en-US" sz="1600" b="1" baseline="0">
                <a:solidFill>
                  <a:srgbClr val="3D4542"/>
                </a:solidFill>
                <a:latin typeface="Arial"/>
                <a:ea typeface="Arial"/>
                <a:cs typeface="Arial"/>
              </a:rPr>
              <a:t>Top Negative Outcomes Experienced</a:t>
            </a:r>
          </a:p>
        </c:rich>
      </c:tx>
      <c:layout>
        <c:manualLayout>
          <c:xMode val="edge"/>
          <c:yMode val="edge"/>
          <c:x val="1.9073188537361744E-4"/>
          <c:y val="0"/>
        </c:manualLayout>
      </c:layout>
      <c:overlay val="0"/>
      <c:spPr>
        <a:noFill/>
        <a:ln>
          <a:noFill/>
          <a:round/>
        </a:ln>
        <a:effectLst/>
      </c:spPr>
    </c:title>
    <c:autoTitleDeleted val="0"/>
    <c:plotArea>
      <c:layout>
        <c:manualLayout>
          <c:layoutTarget val="inner"/>
          <c:xMode val="edge"/>
          <c:yMode val="edge"/>
          <c:x val="0.11062551262871276"/>
          <c:y val="0.20231481481481486"/>
          <c:w val="0.86728062328086164"/>
          <c:h val="0.65281496062992128"/>
        </c:manualLayout>
      </c:layout>
      <c:barChart>
        <c:barDir val="col"/>
        <c:grouping val="clustered"/>
        <c:varyColors val="0"/>
        <c:ser>
          <c:idx val="0"/>
          <c:order val="0"/>
          <c:tx>
            <c:strRef>
              <c:f>Sheet1!$B$1</c:f>
              <c:strCache>
                <c:ptCount val="1"/>
                <c:pt idx="0">
                  <c:v>Your Institution</c:v>
                </c:pt>
              </c:strCache>
            </c:strRef>
          </c:tx>
          <c:spPr>
            <a:solidFill>
              <a:srgbClr val="0171CF"/>
            </a:solidFill>
            <a:ln>
              <a:noFill/>
              <a:round/>
            </a:ln>
            <a:effectLst/>
          </c:spPr>
          <c:invertIfNegative val="0"/>
          <c:dLbls>
            <c:spPr>
              <a:noFill/>
              <a:ln>
                <a:noFill/>
                <a:round/>
              </a:ln>
              <a:effectLst/>
            </c:spPr>
            <c:txPr>
              <a:bodyPr/>
              <a:lstStyle/>
              <a:p>
                <a:pPr>
                  <a:defRPr sz="1100" b="1" baseline="0">
                    <a:solidFill>
                      <a:srgbClr val="3D4542"/>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BE"/>
                      </a:solidFill>
                      <a:prstDash val="solid"/>
                      <a:round/>
                    </a:ln>
                  </c:spPr>
                </c15:leaderLines>
              </c:ext>
            </c:extLst>
          </c:dLbls>
          <c:cat>
            <c:strRef>
              <c:f>'Sheet1'!$A$2:$A$5</c:f>
              <c:strCache>
                <c:ptCount val="4"/>
                <c:pt idx="0">
                  <c:v>Got a hangover</c:v>
                </c:pt>
                <c:pt idx="1">
                  <c:v>Felt sick to your stomach</c:v>
                </c:pt>
                <c:pt idx="2">
                  <c:v>Did something you regretted</c:v>
                </c:pt>
                <c:pt idx="3">
                  <c:v>Embarrassed yourself</c:v>
                </c:pt>
              </c:strCache>
            </c:strRef>
          </c:cat>
          <c:val>
            <c:numRef>
              <c:f>'Sheet1'!$B$2:$B$5</c:f>
              <c:numCache>
                <c:formatCode>0%</c:formatCode>
                <c:ptCount val="4"/>
                <c:pt idx="0">
                  <c:v>0.18</c:v>
                </c:pt>
                <c:pt idx="1">
                  <c:v>0.12</c:v>
                </c:pt>
                <c:pt idx="2">
                  <c:v>7.0000000000000007E-2</c:v>
                </c:pt>
                <c:pt idx="3">
                  <c:v>7.0000000000000007E-2</c:v>
                </c:pt>
              </c:numCache>
            </c:numRef>
          </c:val>
          <c:extLst>
            <c:ext xmlns:c16="http://schemas.microsoft.com/office/drawing/2014/chart" uri="{C3380CC4-5D6E-409C-BE32-E72D297353CC}">
              <c16:uniqueId val="{00000000-9E02-495F-90F5-549F71825F17}"/>
            </c:ext>
          </c:extLst>
        </c:ser>
        <c:ser>
          <c:idx val="1"/>
          <c:order val="1"/>
          <c:tx>
            <c:strRef>
              <c:f>Sheet1!$C$1</c:f>
              <c:strCache>
                <c:ptCount val="1"/>
                <c:pt idx="0">
                  <c:v>Peer Institutions</c:v>
                </c:pt>
              </c:strCache>
            </c:strRef>
          </c:tx>
          <c:spPr>
            <a:solidFill>
              <a:srgbClr val="3CB6E7">
                <a:alpha val="30000"/>
              </a:srgbClr>
            </a:solidFill>
            <a:ln>
              <a:noFill/>
              <a:round/>
            </a:ln>
            <a:effectLst/>
          </c:spPr>
          <c:invertIfNegative val="0"/>
          <c:dLbls>
            <c:spPr>
              <a:noFill/>
              <a:ln>
                <a:noFill/>
                <a:round/>
              </a:ln>
              <a:effectLst/>
            </c:spPr>
            <c:txPr>
              <a:bodyPr/>
              <a:lstStyle/>
              <a:p>
                <a:pPr>
                  <a:defRPr sz="1100" b="1" baseline="0">
                    <a:solidFill>
                      <a:srgbClr val="013867"/>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BE"/>
                      </a:solidFill>
                      <a:prstDash val="solid"/>
                      <a:round/>
                    </a:ln>
                  </c:spPr>
                </c15:leaderLines>
              </c:ext>
            </c:extLst>
          </c:dLbls>
          <c:cat>
            <c:strRef>
              <c:f>'Sheet1'!$A$2:$A$5</c:f>
              <c:strCache>
                <c:ptCount val="4"/>
                <c:pt idx="0">
                  <c:v>Got a hangover</c:v>
                </c:pt>
                <c:pt idx="1">
                  <c:v>Felt sick to your stomach</c:v>
                </c:pt>
                <c:pt idx="2">
                  <c:v>Did something you regretted</c:v>
                </c:pt>
                <c:pt idx="3">
                  <c:v>Embarrassed yourself</c:v>
                </c:pt>
              </c:strCache>
            </c:strRef>
          </c:cat>
          <c:val>
            <c:numRef>
              <c:f>'Sheet1'!$C$2:$C$5</c:f>
              <c:numCache>
                <c:formatCode>0%</c:formatCode>
                <c:ptCount val="4"/>
                <c:pt idx="0">
                  <c:v>0.27</c:v>
                </c:pt>
                <c:pt idx="1">
                  <c:v>0.2</c:v>
                </c:pt>
                <c:pt idx="2">
                  <c:v>0.11</c:v>
                </c:pt>
                <c:pt idx="3">
                  <c:v>0.11</c:v>
                </c:pt>
              </c:numCache>
            </c:numRef>
          </c:val>
          <c:extLst>
            <c:ext xmlns:c16="http://schemas.microsoft.com/office/drawing/2014/chart" uri="{C3380CC4-5D6E-409C-BE32-E72D297353CC}">
              <c16:uniqueId val="{00000001-9E02-495F-90F5-549F71825F17}"/>
            </c:ext>
          </c:extLst>
        </c:ser>
        <c:dLbls>
          <c:dLblPos val="outEnd"/>
          <c:showLegendKey val="0"/>
          <c:showVal val="1"/>
          <c:showCatName val="0"/>
          <c:showSerName val="0"/>
          <c:showPercent val="0"/>
          <c:showBubbleSize val="0"/>
        </c:dLbls>
        <c:gapWidth val="56"/>
        <c:axId val="628864752"/>
        <c:axId val="620307344"/>
      </c:barChart>
      <c:catAx>
        <c:axId val="628864752"/>
        <c:scaling>
          <c:orientation val="minMax"/>
        </c:scaling>
        <c:delete val="0"/>
        <c:axPos val="b"/>
        <c:numFmt formatCode="General" sourceLinked="1"/>
        <c:majorTickMark val="out"/>
        <c:minorTickMark val="none"/>
        <c:tickLblPos val="nextTo"/>
        <c:spPr>
          <a:ln w="9525">
            <a:noFill/>
            <a:round/>
          </a:ln>
        </c:spPr>
        <c:txPr>
          <a:bodyPr/>
          <a:lstStyle/>
          <a:p>
            <a:pPr algn="ctr">
              <a:defRPr b="1" baseline="0">
                <a:solidFill>
                  <a:srgbClr val="3D4543"/>
                </a:solidFill>
                <a:latin typeface="Open Sans"/>
                <a:ea typeface="Open Sans"/>
                <a:cs typeface="Open Sans"/>
              </a:defRPr>
            </a:pPr>
            <a:endParaRPr lang="en-US"/>
          </a:p>
        </c:txPr>
        <c:crossAx val="620307344"/>
        <c:crosses val="autoZero"/>
        <c:auto val="1"/>
        <c:lblAlgn val="ctr"/>
        <c:lblOffset val="100"/>
        <c:noMultiLvlLbl val="0"/>
      </c:catAx>
      <c:valAx>
        <c:axId val="620307344"/>
        <c:scaling>
          <c:orientation val="minMax"/>
          <c:max val="0.3"/>
          <c:min val="0"/>
        </c:scaling>
        <c:delete val="0"/>
        <c:axPos val="l"/>
        <c:minorGridlines>
          <c:spPr>
            <a:ln w="9525">
              <a:noFill/>
              <a:round/>
            </a:ln>
          </c:spPr>
        </c:minorGridlines>
        <c:title>
          <c:tx>
            <c:rich>
              <a:bodyPr rot="-5400000" vert="horz"/>
              <a:lstStyle/>
              <a:p>
                <a:pPr>
                  <a:defRPr lang="en-US" sz="800" b="0" i="0" baseline="0">
                    <a:solidFill>
                      <a:srgbClr val="3D4542"/>
                    </a:solidFill>
                    <a:latin typeface="Lato"/>
                    <a:ea typeface="Lato"/>
                    <a:cs typeface="Lato"/>
                  </a:defRPr>
                </a:pPr>
                <a:r>
                  <a:rPr lang="en-US" sz="800" b="0" i="0" baseline="0">
                    <a:solidFill>
                      <a:srgbClr val="3D4542"/>
                    </a:solidFill>
                    <a:latin typeface="Lato"/>
                    <a:ea typeface="Lato"/>
                    <a:cs typeface="Lato"/>
                  </a:rPr>
                  <a:t>Percentage of Drinkers</a:t>
                </a:r>
              </a:p>
            </c:rich>
          </c:tx>
          <c:layout>
            <c:manualLayout>
              <c:xMode val="edge"/>
              <c:yMode val="edge"/>
              <c:x val="1.0683832325480326E-2"/>
              <c:y val="0.38256579906678334"/>
            </c:manualLayout>
          </c:layout>
          <c:overlay val="0"/>
          <c:spPr>
            <a:noFill/>
            <a:ln>
              <a:noFill/>
              <a:round/>
            </a:ln>
            <a:effectLst/>
          </c:spPr>
        </c:title>
        <c:numFmt formatCode="0%" sourceLinked="0"/>
        <c:majorTickMark val="out"/>
        <c:minorTickMark val="none"/>
        <c:tickLblPos val="nextTo"/>
        <c:spPr>
          <a:ln>
            <a:noFill/>
            <a:round/>
          </a:ln>
        </c:spPr>
        <c:txPr>
          <a:bodyPr/>
          <a:lstStyle/>
          <a:p>
            <a:pPr algn="ctr">
              <a:defRPr sz="900" b="1" baseline="0">
                <a:solidFill>
                  <a:srgbClr val="3D4542"/>
                </a:solidFill>
                <a:latin typeface="Open Sans"/>
                <a:ea typeface="Open Sans"/>
                <a:cs typeface="Open Sans"/>
              </a:defRPr>
            </a:pPr>
            <a:endParaRPr lang="en-US"/>
          </a:p>
        </c:txPr>
        <c:crossAx val="628864752"/>
        <c:crosses val="autoZero"/>
        <c:crossBetween val="between"/>
      </c:valAx>
      <c:spPr>
        <a:noFill/>
        <a:ln>
          <a:noFill/>
          <a:round/>
        </a:ln>
        <a:effectLst/>
      </c:spPr>
    </c:plotArea>
    <c:legend>
      <c:legendPos val="t"/>
      <c:layout>
        <c:manualLayout>
          <c:xMode val="edge"/>
          <c:yMode val="edge"/>
          <c:x val="0.44450350560777052"/>
          <c:y val="0.10046299958552043"/>
          <c:w val="0.53278548261493097"/>
          <c:h val="3.5888743073782446E-2"/>
        </c:manualLayout>
      </c:layout>
      <c:overlay val="0"/>
      <c:spPr>
        <a:noFill/>
        <a:ln>
          <a:noFill/>
          <a:round/>
        </a:ln>
        <a:effectLst/>
      </c:spPr>
      <c:txPr>
        <a:bodyPr/>
        <a:lstStyle/>
        <a:p>
          <a:pPr>
            <a:defRPr sz="1100" b="1" baseline="0">
              <a:solidFill>
                <a:srgbClr val="3D4542"/>
              </a:solidFill>
              <a:latin typeface="Open Sans"/>
              <a:ea typeface="Open Sans"/>
              <a:cs typeface="Open Sans"/>
            </a:defRPr>
          </a:pPr>
          <a:endParaRPr lang="en-US"/>
        </a:p>
      </c:txPr>
    </c:legend>
    <c:plotVisOnly val="1"/>
    <c:dispBlanksAs val="gap"/>
    <c:showDLblsOverMax val="0"/>
  </c:chart>
  <c:spPr>
    <a:noFill/>
    <a:ln>
      <a:noFill/>
      <a:round/>
    </a:ln>
    <a:effectLst/>
  </c:spPr>
  <c:txPr>
    <a:bodyPr/>
    <a:lstStyle/>
    <a:p>
      <a:pPr>
        <a:defRPr sz="800">
          <a:solidFill>
            <a:schemeClr val="tx1"/>
          </a:solidFill>
          <a:latin typeface="Lato" panose="020F0502020204030203" pitchFamily="34" charset="0"/>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600" b="1" baseline="0">
                <a:solidFill>
                  <a:srgbClr val="3D4542"/>
                </a:solidFill>
                <a:latin typeface="Arial"/>
                <a:ea typeface="Arial"/>
                <a:cs typeface="Arial"/>
              </a:defRPr>
            </a:pPr>
            <a:r>
              <a:rPr lang="en-US" sz="1600" b="1" baseline="0">
                <a:solidFill>
                  <a:srgbClr val="3D4542"/>
                </a:solidFill>
                <a:latin typeface="Arial"/>
                <a:ea typeface="Arial"/>
                <a:cs typeface="Arial"/>
              </a:rPr>
              <a:t>Student Responses, Before and After the Course</a:t>
            </a:r>
          </a:p>
        </c:rich>
      </c:tx>
      <c:layout>
        <c:manualLayout>
          <c:xMode val="edge"/>
          <c:yMode val="edge"/>
          <c:x val="3.3441340930556529E-3"/>
          <c:y val="0"/>
        </c:manualLayout>
      </c:layout>
      <c:overlay val="0"/>
      <c:spPr>
        <a:noFill/>
        <a:ln>
          <a:noFill/>
          <a:round/>
        </a:ln>
        <a:effectLst/>
      </c:spPr>
    </c:title>
    <c:autoTitleDeleted val="0"/>
    <c:plotArea>
      <c:layout>
        <c:manualLayout>
          <c:layoutTarget val="inner"/>
          <c:xMode val="edge"/>
          <c:yMode val="edge"/>
          <c:x val="6.8569694316569382E-2"/>
          <c:y val="0.22824334086952003"/>
          <c:w val="0.90933640486527623"/>
          <c:h val="0.58175120189184271"/>
        </c:manualLayout>
      </c:layout>
      <c:barChart>
        <c:barDir val="col"/>
        <c:grouping val="clustered"/>
        <c:varyColors val="0"/>
        <c:ser>
          <c:idx val="0"/>
          <c:order val="0"/>
          <c:tx>
            <c:strRef>
              <c:f>Sheet1!$B$1</c:f>
              <c:strCache>
                <c:ptCount val="1"/>
                <c:pt idx="0">
                  <c:v>Your Institution</c:v>
                </c:pt>
              </c:strCache>
            </c:strRef>
          </c:tx>
          <c:spPr>
            <a:solidFill>
              <a:srgbClr val="0171CF"/>
            </a:solidFill>
            <a:ln>
              <a:noFill/>
              <a:round/>
            </a:ln>
            <a:effectLst/>
          </c:spPr>
          <c:invertIfNegative val="0"/>
          <c:dLbls>
            <c:spPr>
              <a:noFill/>
              <a:ln>
                <a:noFill/>
                <a:round/>
              </a:ln>
              <a:effectLst/>
            </c:spPr>
            <c:txPr>
              <a:bodyPr/>
              <a:lstStyle/>
              <a:p>
                <a:pPr>
                  <a:defRPr sz="1200" b="1" baseline="0">
                    <a:solidFill>
                      <a:srgbClr val="3D4542"/>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BE"/>
                      </a:solidFill>
                      <a:prstDash val="solid"/>
                      <a:round/>
                    </a:ln>
                  </c:spPr>
                </c15:leaderLines>
              </c:ext>
            </c:extLst>
          </c:dLbls>
          <c:cat>
            <c:strRef>
              <c:f>'Sheet1'!$A$2:$A$5</c:f>
              <c:strCache>
                <c:ptCount val="4"/>
                <c:pt idx="0">
                  <c:v>I know how to help someone who has had too much to drink.</c:v>
                </c:pt>
                <c:pt idx="1">
                  <c:v>I think it is important to have a strategy for refusing alcohol (in case I am offered a drink that I do not want).</c:v>
                </c:pt>
                <c:pt idx="2">
                  <c:v>I am confident in my ability to gauge how much alcohol is too much for me.</c:v>
                </c:pt>
                <c:pt idx="3">
                  <c:v>I can be more certain whether my partner is consenting to sexual activity if we are both sober.</c:v>
                </c:pt>
              </c:strCache>
            </c:strRef>
          </c:cat>
          <c:val>
            <c:numRef>
              <c:f>'Sheet1'!$B$2:$B$5</c:f>
              <c:numCache>
                <c:formatCode>0%</c:formatCode>
                <c:ptCount val="4"/>
                <c:pt idx="0">
                  <c:v>0.76</c:v>
                </c:pt>
                <c:pt idx="1">
                  <c:v>0.77</c:v>
                </c:pt>
                <c:pt idx="2">
                  <c:v>0.73</c:v>
                </c:pt>
                <c:pt idx="3">
                  <c:v>0.83</c:v>
                </c:pt>
              </c:numCache>
            </c:numRef>
          </c:val>
          <c:extLst>
            <c:ext xmlns:c16="http://schemas.microsoft.com/office/drawing/2014/chart" uri="{C3380CC4-5D6E-409C-BE32-E72D297353CC}">
              <c16:uniqueId val="{00000000-7CA1-480A-B593-CD86F6EDC86A}"/>
            </c:ext>
          </c:extLst>
        </c:ser>
        <c:ser>
          <c:idx val="1"/>
          <c:order val="1"/>
          <c:tx>
            <c:strRef>
              <c:f>Sheet1!$C$1</c:f>
              <c:strCache>
                <c:ptCount val="1"/>
                <c:pt idx="0">
                  <c:v>Peer Institutions</c:v>
                </c:pt>
              </c:strCache>
            </c:strRef>
          </c:tx>
          <c:spPr>
            <a:solidFill>
              <a:srgbClr val="3CB6E7">
                <a:alpha val="30000"/>
              </a:srgbClr>
            </a:solidFill>
            <a:ln>
              <a:noFill/>
              <a:round/>
            </a:ln>
            <a:effectLst/>
          </c:spPr>
          <c:invertIfNegative val="0"/>
          <c:dLbls>
            <c:spPr>
              <a:noFill/>
              <a:ln>
                <a:noFill/>
                <a:round/>
              </a:ln>
              <a:effectLst/>
            </c:spPr>
            <c:txPr>
              <a:bodyPr/>
              <a:lstStyle/>
              <a:p>
                <a:pPr>
                  <a:defRPr sz="1200" b="1" baseline="0">
                    <a:solidFill>
                      <a:srgbClr val="3D4542"/>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BE"/>
                      </a:solidFill>
                      <a:prstDash val="solid"/>
                      <a:round/>
                    </a:ln>
                  </c:spPr>
                </c15:leaderLines>
              </c:ext>
            </c:extLst>
          </c:dLbls>
          <c:cat>
            <c:strRef>
              <c:f>'Sheet1'!$A$2:$A$5</c:f>
              <c:strCache>
                <c:ptCount val="4"/>
                <c:pt idx="0">
                  <c:v>I know how to help someone who has had too much to drink.</c:v>
                </c:pt>
                <c:pt idx="1">
                  <c:v>I think it is important to have a strategy for refusing alcohol (in case I am offered a drink that I do not want).</c:v>
                </c:pt>
                <c:pt idx="2">
                  <c:v>I am confident in my ability to gauge how much alcohol is too much for me.</c:v>
                </c:pt>
                <c:pt idx="3">
                  <c:v>I can be more certain whether my partner is consenting to sexual activity if we are both sober.</c:v>
                </c:pt>
              </c:strCache>
            </c:strRef>
          </c:cat>
          <c:val>
            <c:numRef>
              <c:f>'Sheet1'!$C$2:$C$5</c:f>
              <c:numCache>
                <c:formatCode>0%</c:formatCode>
                <c:ptCount val="4"/>
                <c:pt idx="0">
                  <c:v>0.74</c:v>
                </c:pt>
                <c:pt idx="1">
                  <c:v>0.74</c:v>
                </c:pt>
                <c:pt idx="2">
                  <c:v>0.72</c:v>
                </c:pt>
                <c:pt idx="3">
                  <c:v>0.79</c:v>
                </c:pt>
              </c:numCache>
            </c:numRef>
          </c:val>
          <c:extLst>
            <c:ext xmlns:c16="http://schemas.microsoft.com/office/drawing/2014/chart" uri="{C3380CC4-5D6E-409C-BE32-E72D297353CC}">
              <c16:uniqueId val="{00000001-7CA1-480A-B593-CD86F6EDC86A}"/>
            </c:ext>
          </c:extLst>
        </c:ser>
        <c:dLbls>
          <c:dLblPos val="inEnd"/>
          <c:showLegendKey val="0"/>
          <c:showVal val="1"/>
          <c:showCatName val="0"/>
          <c:showSerName val="0"/>
          <c:showPercent val="0"/>
          <c:showBubbleSize val="0"/>
        </c:dLbls>
        <c:gapWidth val="56"/>
        <c:axId val="620271824"/>
        <c:axId val="656148432"/>
      </c:barChart>
      <c:catAx>
        <c:axId val="620271824"/>
        <c:scaling>
          <c:orientation val="minMax"/>
        </c:scaling>
        <c:delete val="0"/>
        <c:axPos val="b"/>
        <c:numFmt formatCode="General" sourceLinked="1"/>
        <c:majorTickMark val="out"/>
        <c:minorTickMark val="none"/>
        <c:tickLblPos val="nextTo"/>
        <c:spPr>
          <a:ln w="9525">
            <a:noFill/>
            <a:round/>
          </a:ln>
        </c:spPr>
        <c:txPr>
          <a:bodyPr/>
          <a:lstStyle/>
          <a:p>
            <a:pPr algn="ctr">
              <a:defRPr sz="800" b="1" baseline="0">
                <a:solidFill>
                  <a:srgbClr val="3D4543"/>
                </a:solidFill>
                <a:latin typeface="Open Sans"/>
                <a:ea typeface="Open Sans"/>
                <a:cs typeface="Open Sans"/>
              </a:defRPr>
            </a:pPr>
            <a:endParaRPr lang="en-US"/>
          </a:p>
        </c:txPr>
        <c:crossAx val="656148432"/>
        <c:crosses val="autoZero"/>
        <c:auto val="1"/>
        <c:lblAlgn val="ctr"/>
        <c:lblOffset val="100"/>
        <c:noMultiLvlLbl val="0"/>
      </c:catAx>
      <c:valAx>
        <c:axId val="656148432"/>
        <c:scaling>
          <c:orientation val="minMax"/>
          <c:max val="0.9"/>
          <c:min val="0"/>
        </c:scaling>
        <c:delete val="0"/>
        <c:axPos val="l"/>
        <c:minorGridlines>
          <c:spPr>
            <a:ln w="9525">
              <a:noFill/>
              <a:round/>
            </a:ln>
          </c:spPr>
        </c:minorGridlines>
        <c:numFmt formatCode="0%" sourceLinked="0"/>
        <c:majorTickMark val="out"/>
        <c:minorTickMark val="none"/>
        <c:tickLblPos val="nextTo"/>
        <c:spPr>
          <a:ln>
            <a:noFill/>
            <a:round/>
          </a:ln>
        </c:spPr>
        <c:txPr>
          <a:bodyPr/>
          <a:lstStyle/>
          <a:p>
            <a:pPr algn="ctr">
              <a:defRPr sz="900" b="1" baseline="0">
                <a:solidFill>
                  <a:srgbClr val="3D4543"/>
                </a:solidFill>
                <a:latin typeface="Open Sans"/>
                <a:ea typeface="Open Sans"/>
                <a:cs typeface="Open Sans"/>
              </a:defRPr>
            </a:pPr>
            <a:endParaRPr lang="en-US"/>
          </a:p>
        </c:txPr>
        <c:crossAx val="620271824"/>
        <c:crosses val="autoZero"/>
        <c:crossBetween val="between"/>
      </c:valAx>
      <c:spPr>
        <a:noFill/>
        <a:ln>
          <a:noFill/>
          <a:round/>
        </a:ln>
        <a:effectLst/>
      </c:spPr>
    </c:plotArea>
    <c:legend>
      <c:legendPos val="t"/>
      <c:layout>
        <c:manualLayout>
          <c:xMode val="edge"/>
          <c:yMode val="edge"/>
          <c:x val="0.32312796496353319"/>
          <c:y val="0.11471406668225878"/>
          <c:w val="0.63092194036639504"/>
          <c:h val="3.5888743073782446E-2"/>
        </c:manualLayout>
      </c:layout>
      <c:overlay val="0"/>
      <c:spPr>
        <a:noFill/>
        <a:ln>
          <a:noFill/>
          <a:round/>
        </a:ln>
        <a:effectLst/>
      </c:spPr>
      <c:txPr>
        <a:bodyPr/>
        <a:lstStyle/>
        <a:p>
          <a:pPr>
            <a:defRPr sz="1100" b="1" baseline="0">
              <a:solidFill>
                <a:srgbClr val="3D4542"/>
              </a:solidFill>
              <a:latin typeface="Open Sans"/>
              <a:ea typeface="Open Sans"/>
              <a:cs typeface="Open Sans"/>
            </a:defRPr>
          </a:pPr>
          <a:endParaRPr lang="en-US"/>
        </a:p>
      </c:txPr>
    </c:legend>
    <c:plotVisOnly val="1"/>
    <c:dispBlanksAs val="gap"/>
    <c:showDLblsOverMax val="0"/>
  </c:chart>
  <c:spPr>
    <a:noFill/>
    <a:ln>
      <a:noFill/>
      <a:round/>
    </a:ln>
    <a:effectLst/>
  </c:spPr>
  <c:txPr>
    <a:bodyPr/>
    <a:lstStyle/>
    <a:p>
      <a:pPr>
        <a:defRPr sz="800">
          <a:solidFill>
            <a:schemeClr val="tx1"/>
          </a:solidFill>
          <a:latin typeface="Lato" panose="020F0502020204030203" pitchFamily="34" charset="0"/>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lang="en-US" sz="1600" b="1" i="0" baseline="0">
                <a:solidFill>
                  <a:srgbClr val="3D4542"/>
                </a:solidFill>
                <a:latin typeface="Open Sans"/>
                <a:ea typeface="Open Sans"/>
                <a:cs typeface="Open Sans"/>
              </a:defRPr>
            </a:pPr>
            <a:r>
              <a:rPr lang="en-US" sz="1600" b="1" i="0" baseline="0">
                <a:solidFill>
                  <a:srgbClr val="3D4542"/>
                </a:solidFill>
                <a:latin typeface="Open Sans"/>
                <a:ea typeface="Open Sans"/>
                <a:cs typeface="Open Sans"/>
              </a:rPr>
              <a:t>Indicators of Community Readiness</a:t>
            </a:r>
          </a:p>
        </c:rich>
      </c:tx>
      <c:layout>
        <c:manualLayout>
          <c:xMode val="edge"/>
          <c:yMode val="edge"/>
          <c:x val="1.5816829068171932E-3"/>
          <c:y val="0"/>
        </c:manualLayout>
      </c:layout>
      <c:overlay val="0"/>
      <c:spPr>
        <a:noFill/>
        <a:ln>
          <a:noFill/>
          <a:round/>
        </a:ln>
        <a:effectLst/>
      </c:spPr>
    </c:title>
    <c:autoTitleDeleted val="0"/>
    <c:plotArea>
      <c:layout>
        <c:manualLayout>
          <c:layoutTarget val="inner"/>
          <c:xMode val="edge"/>
          <c:yMode val="edge"/>
          <c:x val="6.7459343998732837E-2"/>
          <c:y val="0.22682714343582316"/>
          <c:w val="0.9109735502682611"/>
          <c:h val="0.59461437299195941"/>
        </c:manualLayout>
      </c:layout>
      <c:barChart>
        <c:barDir val="col"/>
        <c:grouping val="clustered"/>
        <c:varyColors val="0"/>
        <c:ser>
          <c:idx val="0"/>
          <c:order val="0"/>
          <c:tx>
            <c:strRef>
              <c:f>Sheet1!$B$1</c:f>
              <c:strCache>
                <c:ptCount val="1"/>
                <c:pt idx="0">
                  <c:v>Your Institution</c:v>
                </c:pt>
              </c:strCache>
            </c:strRef>
          </c:tx>
          <c:spPr>
            <a:solidFill>
              <a:srgbClr val="0171CF"/>
            </a:solidFill>
            <a:ln>
              <a:noFill/>
              <a:round/>
            </a:ln>
            <a:effectLst/>
          </c:spPr>
          <c:invertIfNegative val="0"/>
          <c:dLbls>
            <c:spPr>
              <a:noFill/>
              <a:ln>
                <a:noFill/>
                <a:round/>
              </a:ln>
              <a:effectLst/>
            </c:spPr>
            <c:txPr>
              <a:bodyPr/>
              <a:lstStyle/>
              <a:p>
                <a:pPr>
                  <a:defRPr sz="1200" b="1" baseline="0">
                    <a:solidFill>
                      <a:srgbClr val="3D4542"/>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BE"/>
                      </a:solidFill>
                      <a:prstDash val="solid"/>
                      <a:round/>
                    </a:ln>
                  </c:spPr>
                </c15:leaderLines>
              </c:ext>
            </c:extLst>
          </c:dLbls>
          <c:cat>
            <c:strRef>
              <c:f>'Sheet1'!$A$2:$A$5</c:f>
              <c:strCache>
                <c:ptCount val="4"/>
                <c:pt idx="0">
                  <c:v>I see no need to change the way I drink alcohol.</c:v>
                </c:pt>
                <c:pt idx="1">
                  <c:v>I am thinking about drinking alcohol in a healthier and safer way.</c:v>
                </c:pt>
                <c:pt idx="2">
                  <c:v>I am ready to try drinking alcohol in a healthier and safer way.</c:v>
                </c:pt>
                <c:pt idx="3">
                  <c:v>I am currently trying to drink alcohol in a healthier and safer way.</c:v>
                </c:pt>
              </c:strCache>
            </c:strRef>
          </c:cat>
          <c:val>
            <c:numRef>
              <c:f>'Sheet1'!$B$2:$B$5</c:f>
              <c:numCache>
                <c:formatCode>0%</c:formatCode>
                <c:ptCount val="4"/>
                <c:pt idx="0">
                  <c:v>0.7</c:v>
                </c:pt>
                <c:pt idx="1">
                  <c:v>0.1</c:v>
                </c:pt>
                <c:pt idx="2">
                  <c:v>0.08</c:v>
                </c:pt>
                <c:pt idx="3">
                  <c:v>0.11</c:v>
                </c:pt>
              </c:numCache>
            </c:numRef>
          </c:val>
          <c:extLst>
            <c:ext xmlns:c16="http://schemas.microsoft.com/office/drawing/2014/chart" uri="{C3380CC4-5D6E-409C-BE32-E72D297353CC}">
              <c16:uniqueId val="{00000000-1858-4088-B7C3-3F05C7306DCA}"/>
            </c:ext>
          </c:extLst>
        </c:ser>
        <c:ser>
          <c:idx val="1"/>
          <c:order val="1"/>
          <c:tx>
            <c:strRef>
              <c:f>Sheet1!$C$1</c:f>
              <c:strCache>
                <c:ptCount val="1"/>
                <c:pt idx="0">
                  <c:v>Peer Institutions</c:v>
                </c:pt>
              </c:strCache>
            </c:strRef>
          </c:tx>
          <c:spPr>
            <a:solidFill>
              <a:srgbClr val="3CB6E7">
                <a:alpha val="30000"/>
              </a:srgbClr>
            </a:solidFill>
            <a:ln>
              <a:noFill/>
              <a:round/>
            </a:ln>
            <a:effectLst/>
          </c:spPr>
          <c:invertIfNegative val="0"/>
          <c:dLbls>
            <c:spPr>
              <a:noFill/>
              <a:ln>
                <a:noFill/>
                <a:round/>
              </a:ln>
              <a:effectLst/>
            </c:spPr>
            <c:txPr>
              <a:bodyPr/>
              <a:lstStyle/>
              <a:p>
                <a:pPr>
                  <a:defRPr sz="1200" b="1" baseline="0">
                    <a:solidFill>
                      <a:srgbClr val="3D4542"/>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BE"/>
                      </a:solidFill>
                      <a:prstDash val="solid"/>
                      <a:round/>
                    </a:ln>
                  </c:spPr>
                </c15:leaderLines>
              </c:ext>
            </c:extLst>
          </c:dLbls>
          <c:cat>
            <c:strRef>
              <c:f>'Sheet1'!$A$2:$A$5</c:f>
              <c:strCache>
                <c:ptCount val="4"/>
                <c:pt idx="0">
                  <c:v>I see no need to change the way I drink alcohol.</c:v>
                </c:pt>
                <c:pt idx="1">
                  <c:v>I am thinking about drinking alcohol in a healthier and safer way.</c:v>
                </c:pt>
                <c:pt idx="2">
                  <c:v>I am ready to try drinking alcohol in a healthier and safer way.</c:v>
                </c:pt>
                <c:pt idx="3">
                  <c:v>I am currently trying to drink alcohol in a healthier and safer way.</c:v>
                </c:pt>
              </c:strCache>
            </c:strRef>
          </c:cat>
          <c:val>
            <c:numRef>
              <c:f>'Sheet1'!$C$2:$C$5</c:f>
              <c:numCache>
                <c:formatCode>0%</c:formatCode>
                <c:ptCount val="4"/>
                <c:pt idx="0">
                  <c:v>0.68</c:v>
                </c:pt>
                <c:pt idx="1">
                  <c:v>0.1</c:v>
                </c:pt>
                <c:pt idx="2">
                  <c:v>0.09</c:v>
                </c:pt>
                <c:pt idx="3">
                  <c:v>0.13</c:v>
                </c:pt>
              </c:numCache>
            </c:numRef>
          </c:val>
          <c:extLst>
            <c:ext xmlns:c16="http://schemas.microsoft.com/office/drawing/2014/chart" uri="{C3380CC4-5D6E-409C-BE32-E72D297353CC}">
              <c16:uniqueId val="{00000001-1858-4088-B7C3-3F05C7306DCA}"/>
            </c:ext>
          </c:extLst>
        </c:ser>
        <c:dLbls>
          <c:dLblPos val="inEnd"/>
          <c:showLegendKey val="0"/>
          <c:showVal val="1"/>
          <c:showCatName val="0"/>
          <c:showSerName val="0"/>
          <c:showPercent val="0"/>
          <c:showBubbleSize val="0"/>
        </c:dLbls>
        <c:gapWidth val="56"/>
        <c:axId val="634294672"/>
        <c:axId val="701098176"/>
      </c:barChart>
      <c:catAx>
        <c:axId val="634294672"/>
        <c:scaling>
          <c:orientation val="minMax"/>
        </c:scaling>
        <c:delete val="0"/>
        <c:axPos val="b"/>
        <c:numFmt formatCode="General" sourceLinked="1"/>
        <c:majorTickMark val="out"/>
        <c:minorTickMark val="none"/>
        <c:tickLblPos val="nextTo"/>
        <c:spPr>
          <a:ln w="9525">
            <a:noFill/>
            <a:round/>
          </a:ln>
        </c:spPr>
        <c:txPr>
          <a:bodyPr/>
          <a:lstStyle/>
          <a:p>
            <a:pPr algn="ctr">
              <a:defRPr sz="800" b="1" baseline="0">
                <a:solidFill>
                  <a:srgbClr val="3D4542"/>
                </a:solidFill>
                <a:latin typeface="Open Sans"/>
                <a:ea typeface="Open Sans"/>
                <a:cs typeface="Open Sans"/>
              </a:defRPr>
            </a:pPr>
            <a:endParaRPr lang="en-US"/>
          </a:p>
        </c:txPr>
        <c:crossAx val="701098176"/>
        <c:crosses val="autoZero"/>
        <c:auto val="1"/>
        <c:lblAlgn val="ctr"/>
        <c:lblOffset val="100"/>
        <c:noMultiLvlLbl val="0"/>
      </c:catAx>
      <c:valAx>
        <c:axId val="701098176"/>
        <c:scaling>
          <c:orientation val="minMax"/>
          <c:max val="0.7"/>
          <c:min val="0"/>
        </c:scaling>
        <c:delete val="0"/>
        <c:axPos val="l"/>
        <c:minorGridlines>
          <c:spPr>
            <a:ln w="9525">
              <a:noFill/>
              <a:round/>
            </a:ln>
          </c:spPr>
        </c:minorGridlines>
        <c:numFmt formatCode="0%" sourceLinked="0"/>
        <c:majorTickMark val="out"/>
        <c:minorTickMark val="none"/>
        <c:tickLblPos val="nextTo"/>
        <c:spPr>
          <a:ln>
            <a:noFill/>
            <a:round/>
          </a:ln>
        </c:spPr>
        <c:txPr>
          <a:bodyPr/>
          <a:lstStyle/>
          <a:p>
            <a:pPr algn="ctr">
              <a:defRPr sz="900" b="1" baseline="0">
                <a:solidFill>
                  <a:srgbClr val="3D4542"/>
                </a:solidFill>
                <a:latin typeface="Open Sans"/>
                <a:ea typeface="Open Sans"/>
                <a:cs typeface="Open Sans"/>
              </a:defRPr>
            </a:pPr>
            <a:endParaRPr lang="en-US"/>
          </a:p>
        </c:txPr>
        <c:crossAx val="634294672"/>
        <c:crosses val="autoZero"/>
        <c:crossBetween val="between"/>
      </c:valAx>
      <c:spPr>
        <a:noFill/>
        <a:ln>
          <a:noFill/>
          <a:round/>
        </a:ln>
        <a:effectLst/>
      </c:spPr>
    </c:plotArea>
    <c:legend>
      <c:legendPos val="t"/>
      <c:layout>
        <c:manualLayout>
          <c:xMode val="edge"/>
          <c:yMode val="edge"/>
          <c:x val="0.47875003859811643"/>
          <c:y val="9.0164194591955071E-2"/>
          <c:w val="0.48643981735424874"/>
          <c:h val="3.5888743073782446E-2"/>
        </c:manualLayout>
      </c:layout>
      <c:overlay val="0"/>
      <c:spPr>
        <a:noFill/>
        <a:ln>
          <a:noFill/>
          <a:round/>
        </a:ln>
        <a:effectLst/>
      </c:spPr>
      <c:txPr>
        <a:bodyPr/>
        <a:lstStyle/>
        <a:p>
          <a:pPr>
            <a:defRPr sz="1100" b="1" baseline="0">
              <a:solidFill>
                <a:srgbClr val="3D4542"/>
              </a:solidFill>
              <a:latin typeface="Open Sans"/>
              <a:ea typeface="Open Sans"/>
              <a:cs typeface="Open Sans"/>
            </a:defRPr>
          </a:pPr>
          <a:endParaRPr lang="en-US"/>
        </a:p>
      </c:txPr>
    </c:legend>
    <c:plotVisOnly val="1"/>
    <c:dispBlanksAs val="gap"/>
    <c:showDLblsOverMax val="0"/>
  </c:chart>
  <c:spPr>
    <a:noFill/>
    <a:ln>
      <a:noFill/>
      <a:round/>
    </a:ln>
    <a:effectLst/>
  </c:spPr>
  <c:txPr>
    <a:bodyPr/>
    <a:lstStyle/>
    <a:p>
      <a:pPr>
        <a:defRPr sz="800">
          <a:solidFill>
            <a:schemeClr val="tx1"/>
          </a:solidFill>
          <a:latin typeface="Lato" panose="020F0502020204030203" pitchFamily="34" charset="0"/>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163570899791"/>
          <c:y val="0.132486493402978"/>
          <c:w val="0.86905865132243099"/>
          <c:h val="0.68978687463307997"/>
        </c:manualLayout>
      </c:layout>
      <c:barChart>
        <c:barDir val="col"/>
        <c:grouping val="clustered"/>
        <c:varyColors val="0"/>
        <c:ser>
          <c:idx val="0"/>
          <c:order val="0"/>
          <c:tx>
            <c:strRef>
              <c:f>Sheet1!$B$1</c:f>
              <c:strCache>
                <c:ptCount val="1"/>
                <c:pt idx="0">
                  <c:v>Column1</c:v>
                </c:pt>
              </c:strCache>
            </c:strRef>
          </c:tx>
          <c:spPr>
            <a:solidFill>
              <a:srgbClr val="0370CD"/>
            </a:solidFill>
            <a:ln>
              <a:noFill/>
              <a:round/>
            </a:ln>
            <a:effectLst/>
          </c:spPr>
          <c:invertIfNegative val="0"/>
          <c:dPt>
            <c:idx val="0"/>
            <c:invertIfNegative val="0"/>
            <c:bubble3D val="0"/>
            <c:spPr>
              <a:solidFill>
                <a:srgbClr val="003CA7"/>
              </a:solidFill>
              <a:ln>
                <a:noFill/>
                <a:round/>
              </a:ln>
              <a:effectLst/>
            </c:spPr>
            <c:extLst>
              <c:ext xmlns:c16="http://schemas.microsoft.com/office/drawing/2014/chart" uri="{C3380CC4-5D6E-409C-BE32-E72D297353CC}">
                <c16:uniqueId val="{00000001-8B0E-451E-AAD1-FFDBDE4128B8}"/>
              </c:ext>
            </c:extLst>
          </c:dPt>
          <c:dPt>
            <c:idx val="1"/>
            <c:invertIfNegative val="0"/>
            <c:bubble3D val="0"/>
            <c:spPr>
              <a:solidFill>
                <a:srgbClr val="FBA927"/>
              </a:solidFill>
              <a:ln>
                <a:noFill/>
                <a:round/>
              </a:ln>
              <a:effectLst/>
            </c:spPr>
            <c:extLst>
              <c:ext xmlns:c16="http://schemas.microsoft.com/office/drawing/2014/chart" uri="{C3380CC4-5D6E-409C-BE32-E72D297353CC}">
                <c16:uniqueId val="{00000003-8B0E-451E-AAD1-FFDBDE4128B8}"/>
              </c:ext>
            </c:extLst>
          </c:dPt>
          <c:dPt>
            <c:idx val="2"/>
            <c:invertIfNegative val="0"/>
            <c:bubble3D val="0"/>
            <c:spPr>
              <a:solidFill>
                <a:srgbClr val="3CBFAE"/>
              </a:solidFill>
              <a:ln>
                <a:noFill/>
                <a:round/>
              </a:ln>
              <a:effectLst/>
            </c:spPr>
            <c:extLst>
              <c:ext xmlns:c16="http://schemas.microsoft.com/office/drawing/2014/chart" uri="{C3380CC4-5D6E-409C-BE32-E72D297353CC}">
                <c16:uniqueId val="{00000005-8B0E-451E-AAD1-FFDBDE4128B8}"/>
              </c:ext>
            </c:extLst>
          </c:dPt>
          <c:dPt>
            <c:idx val="3"/>
            <c:invertIfNegative val="0"/>
            <c:bubble3D val="0"/>
            <c:spPr>
              <a:solidFill>
                <a:srgbClr val="3CB5E6"/>
              </a:solidFill>
              <a:ln>
                <a:noFill/>
                <a:round/>
              </a:ln>
              <a:effectLst/>
            </c:spPr>
            <c:extLst>
              <c:ext xmlns:c16="http://schemas.microsoft.com/office/drawing/2014/chart" uri="{C3380CC4-5D6E-409C-BE32-E72D297353CC}">
                <c16:uniqueId val="{00000007-8B0E-451E-AAD1-FFDBDE4128B8}"/>
              </c:ext>
            </c:extLst>
          </c:dPt>
          <c:dPt>
            <c:idx val="4"/>
            <c:invertIfNegative val="0"/>
            <c:bubble3D val="0"/>
            <c:spPr>
              <a:solidFill>
                <a:srgbClr val="A90F1C"/>
              </a:solidFill>
              <a:ln>
                <a:noFill/>
                <a:round/>
              </a:ln>
              <a:effectLst/>
            </c:spPr>
            <c:extLst>
              <c:ext xmlns:c16="http://schemas.microsoft.com/office/drawing/2014/chart" uri="{C3380CC4-5D6E-409C-BE32-E72D297353CC}">
                <c16:uniqueId val="{00000009-8B0E-451E-AAD1-FFDBDE4128B8}"/>
              </c:ext>
            </c:extLst>
          </c:dPt>
          <c:dPt>
            <c:idx val="5"/>
            <c:invertIfNegative val="0"/>
            <c:bubble3D val="0"/>
            <c:spPr>
              <a:solidFill>
                <a:srgbClr val="7B2682"/>
              </a:solidFill>
              <a:ln>
                <a:noFill/>
                <a:round/>
              </a:ln>
              <a:effectLst/>
            </c:spPr>
            <c:extLst>
              <c:ext xmlns:c16="http://schemas.microsoft.com/office/drawing/2014/chart" uri="{C3380CC4-5D6E-409C-BE32-E72D297353CC}">
                <c16:uniqueId val="{0000000B-8B0E-451E-AAD1-FFDBDE4128B8}"/>
              </c:ext>
            </c:extLst>
          </c:dPt>
          <c:dLbls>
            <c:dLbl>
              <c:idx val="0"/>
              <c:dLblPos val="outEnd"/>
              <c:showLegendKey val="0"/>
              <c:showVal val="1"/>
              <c:showCatName val="0"/>
              <c:showSerName val="0"/>
              <c:showPercent val="0"/>
              <c:showBubbleSize val="0"/>
              <c:extLst>
                <c:ext xmlns:c15="http://schemas.microsoft.com/office/drawing/2012/chart" uri="{CE6537A1-D6FC-4f65-9D91-7224C49458BB}">
                  <c15:layout>
                    <c:manualLayout>
                      <c:w val="6.7727848689833267E-2"/>
                      <c:h val="5.2288138545289561E-2"/>
                    </c:manualLayout>
                  </c15:layout>
                </c:ext>
                <c:ext xmlns:c16="http://schemas.microsoft.com/office/drawing/2014/chart" uri="{C3380CC4-5D6E-409C-BE32-E72D297353CC}">
                  <c16:uniqueId val="{00000001-8B0E-451E-AAD1-FFDBDE4128B8}"/>
                </c:ext>
              </c:extLst>
            </c:dLbl>
            <c:dLbl>
              <c:idx val="4"/>
              <c:tx>
                <c:rich>
                  <a:bodyPr/>
                  <a:lstStyle/>
                  <a:p>
                    <a:fld id="{C1C5B820-BA97-46F5-89C0-B4B82AE36AEC}" type="VALUE">
                      <a:rPr lang="en-US" baseline="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8B0E-451E-AAD1-FFDBDE4128B8}"/>
                </c:ext>
              </c:extLst>
            </c:dLbl>
            <c:dLbl>
              <c:idx val="5"/>
              <c:tx>
                <c:rich>
                  <a:bodyPr/>
                  <a:lstStyle/>
                  <a:p>
                    <a:fld id="{C1C5B820-BA97-46F5-89C0-B4B82AE36AEC}" type="VALUE">
                      <a:rPr lang="en-US" baseline="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8B0E-451E-AAD1-FFDBDE4128B8}"/>
                </c:ext>
              </c:extLst>
            </c:dLbl>
            <c:spPr>
              <a:noFill/>
              <a:ln>
                <a:noFill/>
                <a:round/>
              </a:ln>
              <a:effectLst/>
            </c:spPr>
            <c:txPr>
              <a:bodyPr/>
              <a:lstStyle/>
              <a:p>
                <a:pPr>
                  <a:defRPr sz="1100" b="1" baseline="0">
                    <a:solidFill>
                      <a:srgbClr val="3D4542"/>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Black or African American</c:v>
                </c:pt>
                <c:pt idx="1">
                  <c:v>White</c:v>
                </c:pt>
                <c:pt idx="2">
                  <c:v>Hispanic, Latina/o/x, or Spanish origin</c:v>
                </c:pt>
                <c:pt idx="3">
                  <c:v>American Indian or Alaska Native</c:v>
                </c:pt>
                <c:pt idx="4">
                  <c:v>Asian</c:v>
                </c:pt>
                <c:pt idx="5">
                  <c:v>Other</c:v>
                </c:pt>
              </c:strCache>
            </c:strRef>
          </c:cat>
          <c:val>
            <c:numRef>
              <c:f>'Sheet1'!$B$2:$B$7</c:f>
              <c:numCache>
                <c:formatCode>0%</c:formatCode>
                <c:ptCount val="6"/>
                <c:pt idx="0">
                  <c:v>0.08</c:v>
                </c:pt>
                <c:pt idx="1">
                  <c:v>0.41</c:v>
                </c:pt>
                <c:pt idx="2">
                  <c:v>0.1</c:v>
                </c:pt>
                <c:pt idx="3">
                  <c:v>0.01</c:v>
                </c:pt>
                <c:pt idx="4">
                  <c:v>0.47</c:v>
                </c:pt>
                <c:pt idx="5">
                  <c:v>0.04</c:v>
                </c:pt>
              </c:numCache>
            </c:numRef>
          </c:val>
          <c:extLst>
            <c:ext xmlns:c16="http://schemas.microsoft.com/office/drawing/2014/chart" uri="{C3380CC4-5D6E-409C-BE32-E72D297353CC}">
              <c16:uniqueId val="{0000000C-8B0E-451E-AAD1-FFDBDE4128B8}"/>
            </c:ext>
          </c:extLst>
        </c:ser>
        <c:dLbls>
          <c:showLegendKey val="0"/>
          <c:showVal val="0"/>
          <c:showCatName val="0"/>
          <c:showSerName val="0"/>
          <c:showPercent val="0"/>
          <c:showBubbleSize val="0"/>
        </c:dLbls>
        <c:gapWidth val="25"/>
        <c:axId val="753231296"/>
        <c:axId val="706207504"/>
      </c:barChart>
      <c:catAx>
        <c:axId val="753231296"/>
        <c:scaling>
          <c:orientation val="minMax"/>
        </c:scaling>
        <c:delete val="0"/>
        <c:axPos val="b"/>
        <c:numFmt formatCode="General" sourceLinked="1"/>
        <c:majorTickMark val="out"/>
        <c:minorTickMark val="none"/>
        <c:tickLblPos val="nextTo"/>
        <c:spPr>
          <a:ln w="9525">
            <a:noFill/>
            <a:round/>
          </a:ln>
        </c:spPr>
        <c:txPr>
          <a:bodyPr/>
          <a:lstStyle/>
          <a:p>
            <a:pPr algn="ctr">
              <a:defRPr sz="900" baseline="0">
                <a:solidFill>
                  <a:srgbClr val="3D4542"/>
                </a:solidFill>
                <a:latin typeface="Open Sans"/>
                <a:ea typeface="Open Sans"/>
                <a:cs typeface="Open Sans"/>
              </a:defRPr>
            </a:pPr>
            <a:endParaRPr lang="en-US"/>
          </a:p>
        </c:txPr>
        <c:crossAx val="706207504"/>
        <c:crosses val="autoZero"/>
        <c:auto val="1"/>
        <c:lblAlgn val="ctr"/>
        <c:lblOffset val="100"/>
        <c:noMultiLvlLbl val="0"/>
      </c:catAx>
      <c:valAx>
        <c:axId val="706207504"/>
        <c:scaling>
          <c:orientation val="minMax"/>
          <c:max val="0.5"/>
          <c:min val="0"/>
        </c:scaling>
        <c:delete val="0"/>
        <c:axPos val="l"/>
        <c:minorGridlines>
          <c:spPr>
            <a:ln w="9525">
              <a:noFill/>
              <a:round/>
            </a:ln>
          </c:spPr>
        </c:minorGridlines>
        <c:numFmt formatCode="0%" sourceLinked="1"/>
        <c:majorTickMark val="out"/>
        <c:minorTickMark val="none"/>
        <c:tickLblPos val="nextTo"/>
        <c:spPr>
          <a:ln>
            <a:noFill/>
            <a:round/>
          </a:ln>
        </c:spPr>
        <c:txPr>
          <a:bodyPr/>
          <a:lstStyle/>
          <a:p>
            <a:pPr algn="ctr">
              <a:defRPr sz="900" b="1" baseline="0">
                <a:solidFill>
                  <a:srgbClr val="3D4542"/>
                </a:solidFill>
                <a:latin typeface="Open Sans"/>
                <a:ea typeface="Open Sans"/>
                <a:cs typeface="Open Sans"/>
              </a:defRPr>
            </a:pPr>
            <a:endParaRPr lang="en-US"/>
          </a:p>
        </c:txPr>
        <c:crossAx val="753231296"/>
        <c:crosses val="autoZero"/>
        <c:crossBetween val="between"/>
      </c:valAx>
      <c:spPr>
        <a:noFill/>
        <a:ln>
          <a:noFill/>
          <a:round/>
        </a:ln>
        <a:effectLst/>
      </c:spPr>
    </c:plotArea>
    <c:plotVisOnly val="1"/>
    <c:dispBlanksAs val="gap"/>
    <c:showDLblsOverMax val="0"/>
  </c:chart>
  <c:spPr>
    <a:noFill/>
    <a:ln>
      <a:noFill/>
      <a:round/>
    </a:ln>
    <a:effectLst/>
  </c:spPr>
  <c:txPr>
    <a:bodyPr/>
    <a:lstStyle/>
    <a:p>
      <a:pPr>
        <a:defRPr sz="80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200" b="1" u="sng" baseline="0">
                <a:solidFill>
                  <a:srgbClr val="515859"/>
                </a:solidFill>
                <a:latin typeface="Arial"/>
                <a:ea typeface="Arial"/>
                <a:cs typeface="Arial"/>
              </a:defRPr>
            </a:pPr>
            <a:r>
              <a:rPr lang="en-US" sz="1200" b="1" u="sng" baseline="0">
                <a:solidFill>
                  <a:srgbClr val="515859"/>
                </a:solidFill>
                <a:latin typeface="Arial"/>
                <a:ea typeface="Arial"/>
                <a:cs typeface="Arial"/>
              </a:rPr>
              <a:t>Average Assessment Score:</a:t>
            </a:r>
          </a:p>
        </c:rich>
      </c:tx>
      <c:layout>
        <c:manualLayout>
          <c:xMode val="edge"/>
          <c:yMode val="edge"/>
          <c:x val="1.1348118293003143E-3"/>
          <c:y val="2.1694963124256905E-2"/>
        </c:manualLayout>
      </c:layout>
      <c:overlay val="0"/>
      <c:spPr>
        <a:noFill/>
        <a:ln>
          <a:noFill/>
          <a:round/>
        </a:ln>
        <a:effectLst/>
      </c:spPr>
    </c:title>
    <c:autoTitleDeleted val="0"/>
    <c:plotArea>
      <c:layout>
        <c:manualLayout>
          <c:layoutTarget val="inner"/>
          <c:xMode val="edge"/>
          <c:yMode val="edge"/>
          <c:x val="0.24644089569103847"/>
          <c:y val="0.21314899182511379"/>
          <c:w val="0.67829259475611747"/>
          <c:h val="0.57639770029324533"/>
        </c:manualLayout>
      </c:layout>
      <c:barChart>
        <c:barDir val="bar"/>
        <c:grouping val="clustered"/>
        <c:varyColors val="0"/>
        <c:ser>
          <c:idx val="0"/>
          <c:order val="0"/>
          <c:tx>
            <c:strRef>
              <c:f>Sheet1!$B$1</c:f>
              <c:strCache>
                <c:ptCount val="1"/>
                <c:pt idx="0">
                  <c:v>% of Students</c:v>
                </c:pt>
              </c:strCache>
            </c:strRef>
          </c:tx>
          <c:spPr>
            <a:solidFill>
              <a:srgbClr val="0F736C"/>
            </a:solidFill>
            <a:ln>
              <a:noFill/>
              <a:round/>
            </a:ln>
            <a:effectLst/>
          </c:spPr>
          <c:invertIfNegative val="0"/>
          <c:dPt>
            <c:idx val="0"/>
            <c:invertIfNegative val="0"/>
            <c:bubble3D val="0"/>
            <c:spPr>
              <a:solidFill>
                <a:srgbClr val="3CC0AF">
                  <a:alpha val="30000"/>
                </a:srgbClr>
              </a:solidFill>
              <a:ln>
                <a:noFill/>
                <a:round/>
              </a:ln>
              <a:effectLst/>
            </c:spPr>
            <c:extLst>
              <c:ext xmlns:c16="http://schemas.microsoft.com/office/drawing/2014/chart" uri="{C3380CC4-5D6E-409C-BE32-E72D297353CC}">
                <c16:uniqueId val="{00000001-2F48-4008-9EB0-83D5EC910B46}"/>
              </c:ext>
            </c:extLst>
          </c:dPt>
          <c:dPt>
            <c:idx val="1"/>
            <c:invertIfNegative val="0"/>
            <c:bubble3D val="0"/>
            <c:extLst>
              <c:ext xmlns:c16="http://schemas.microsoft.com/office/drawing/2014/chart" uri="{C3380CC4-5D6E-409C-BE32-E72D297353CC}">
                <c16:uniqueId val="{00000003-2F48-4008-9EB0-83D5EC910B46}"/>
              </c:ext>
            </c:extLst>
          </c:dPt>
          <c:dLbls>
            <c:spPr>
              <a:noFill/>
              <a:ln>
                <a:noFill/>
                <a:round/>
              </a:ln>
              <a:effectLst/>
            </c:spPr>
            <c:txPr>
              <a:bodyPr/>
              <a:lstStyle/>
              <a:p>
                <a:pPr>
                  <a:defRPr sz="1200" b="1" baseline="0">
                    <a:solidFill>
                      <a:srgbClr val="515859"/>
                    </a:solidFill>
                    <a:latin typeface="Arial"/>
                    <a:ea typeface="Arial"/>
                    <a:cs typeface="Aria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Post-Course Assessment</c:v>
                </c:pt>
                <c:pt idx="1">
                  <c:v>Pre-Course Assessment</c:v>
                </c:pt>
              </c:strCache>
            </c:strRef>
          </c:cat>
          <c:val>
            <c:numRef>
              <c:f>'Sheet1'!$B$2:$B$3</c:f>
              <c:numCache>
                <c:formatCode>0%</c:formatCode>
                <c:ptCount val="2"/>
                <c:pt idx="0">
                  <c:v>0.8</c:v>
                </c:pt>
                <c:pt idx="1">
                  <c:v>0.61</c:v>
                </c:pt>
              </c:numCache>
            </c:numRef>
          </c:val>
          <c:extLst>
            <c:ext xmlns:c16="http://schemas.microsoft.com/office/drawing/2014/chart" uri="{C3380CC4-5D6E-409C-BE32-E72D297353CC}">
              <c16:uniqueId val="{00000004-2F48-4008-9EB0-83D5EC910B46}"/>
            </c:ext>
          </c:extLst>
        </c:ser>
        <c:dLbls>
          <c:dLblPos val="inEnd"/>
          <c:showLegendKey val="0"/>
          <c:showVal val="1"/>
          <c:showCatName val="0"/>
          <c:showSerName val="0"/>
          <c:showPercent val="0"/>
          <c:showBubbleSize val="0"/>
        </c:dLbls>
        <c:gapWidth val="23"/>
        <c:axId val="658684640"/>
        <c:axId val="668279488"/>
      </c:barChart>
      <c:catAx>
        <c:axId val="658684640"/>
        <c:scaling>
          <c:orientation val="minMax"/>
        </c:scaling>
        <c:delete val="0"/>
        <c:axPos val="l"/>
        <c:numFmt formatCode="General" sourceLinked="1"/>
        <c:majorTickMark val="out"/>
        <c:minorTickMark val="none"/>
        <c:tickLblPos val="nextTo"/>
        <c:spPr>
          <a:ln w="9525">
            <a:solidFill>
              <a:srgbClr val="E5E7E7"/>
            </a:solidFill>
            <a:prstDash val="solid"/>
            <a:round/>
          </a:ln>
        </c:spPr>
        <c:txPr>
          <a:bodyPr/>
          <a:lstStyle/>
          <a:p>
            <a:pPr algn="ctr">
              <a:defRPr sz="900" b="1" baseline="0">
                <a:solidFill>
                  <a:srgbClr val="515859"/>
                </a:solidFill>
                <a:latin typeface="Arial"/>
                <a:ea typeface="Arial"/>
                <a:cs typeface="Arial"/>
              </a:defRPr>
            </a:pPr>
            <a:endParaRPr lang="en-US"/>
          </a:p>
        </c:txPr>
        <c:crossAx val="668279488"/>
        <c:crosses val="autoZero"/>
        <c:auto val="1"/>
        <c:lblAlgn val="ctr"/>
        <c:lblOffset val="100"/>
        <c:noMultiLvlLbl val="0"/>
      </c:catAx>
      <c:valAx>
        <c:axId val="668279488"/>
        <c:scaling>
          <c:orientation val="minMax"/>
          <c:min val="0"/>
        </c:scaling>
        <c:delete val="1"/>
        <c:axPos val="b"/>
        <c:minorGridlines>
          <c:spPr>
            <a:ln w="9525">
              <a:noFill/>
              <a:round/>
            </a:ln>
          </c:spPr>
        </c:minorGridlines>
        <c:numFmt formatCode="0%" sourceLinked="0"/>
        <c:majorTickMark val="out"/>
        <c:minorTickMark val="none"/>
        <c:tickLblPos val="nextTo"/>
        <c:crossAx val="658684640"/>
        <c:crosses val="autoZero"/>
        <c:crossBetween val="between"/>
      </c:valAx>
      <c:spPr>
        <a:noFill/>
        <a:ln>
          <a:noFill/>
          <a:round/>
        </a:ln>
        <a:effectLst/>
      </c:spPr>
    </c:plotArea>
    <c:plotVisOnly val="1"/>
    <c:dispBlanksAs val="gap"/>
    <c:showDLblsOverMax val="0"/>
  </c:chart>
  <c:spPr>
    <a:noFill/>
    <a:ln>
      <a:noFill/>
      <a:round/>
    </a:ln>
    <a:effectLst/>
  </c:spPr>
  <c:txPr>
    <a:bodyPr/>
    <a:lstStyle/>
    <a:p>
      <a:pPr>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544464682835869E-2"/>
          <c:y val="0.1971959824235614"/>
          <c:w val="0.8062770739054741"/>
          <c:h val="0.77129548325123787"/>
        </c:manualLayout>
      </c:layout>
      <c:doughnutChart>
        <c:varyColors val="1"/>
        <c:ser>
          <c:idx val="0"/>
          <c:order val="0"/>
          <c:tx>
            <c:strRef>
              <c:f>Sheet1!$B$1</c:f>
              <c:strCache>
                <c:ptCount val="1"/>
                <c:pt idx="0">
                  <c:v>Column1</c:v>
                </c:pt>
              </c:strCache>
            </c:strRef>
          </c:tx>
          <c:dPt>
            <c:idx val="0"/>
            <c:bubble3D val="0"/>
            <c:spPr>
              <a:solidFill>
                <a:srgbClr val="F79646"/>
              </a:solidFill>
              <a:ln>
                <a:noFill/>
                <a:round/>
              </a:ln>
              <a:effectLst/>
            </c:spPr>
            <c:extLst>
              <c:ext xmlns:c16="http://schemas.microsoft.com/office/drawing/2014/chart" uri="{C3380CC4-5D6E-409C-BE32-E72D297353CC}">
                <c16:uniqueId val="{00000001-CAA2-4298-BA49-CD7CD2E73996}"/>
              </c:ext>
            </c:extLst>
          </c:dPt>
          <c:dPt>
            <c:idx val="1"/>
            <c:bubble3D val="0"/>
            <c:spPr>
              <a:solidFill>
                <a:srgbClr val="4BACC6"/>
              </a:solidFill>
              <a:ln>
                <a:noFill/>
                <a:round/>
              </a:ln>
              <a:effectLst/>
            </c:spPr>
            <c:extLst>
              <c:ext xmlns:c16="http://schemas.microsoft.com/office/drawing/2014/chart" uri="{C3380CC4-5D6E-409C-BE32-E72D297353CC}">
                <c16:uniqueId val="{00000003-CAA2-4298-BA49-CD7CD2E73996}"/>
              </c:ext>
            </c:extLst>
          </c:dPt>
          <c:dPt>
            <c:idx val="2"/>
            <c:bubble3D val="0"/>
            <c:spPr>
              <a:solidFill>
                <a:srgbClr val="1F497D"/>
              </a:solidFill>
              <a:ln>
                <a:noFill/>
                <a:round/>
              </a:ln>
              <a:effectLst/>
            </c:spPr>
            <c:extLst>
              <c:ext xmlns:c16="http://schemas.microsoft.com/office/drawing/2014/chart" uri="{C3380CC4-5D6E-409C-BE32-E72D297353CC}">
                <c16:uniqueId val="{00000005-CAA2-4298-BA49-CD7CD2E73996}"/>
              </c:ext>
            </c:extLst>
          </c:dPt>
          <c:dPt>
            <c:idx val="3"/>
            <c:bubble3D val="0"/>
            <c:spPr>
              <a:solidFill>
                <a:srgbClr val="9BBB59"/>
              </a:solidFill>
              <a:ln>
                <a:noFill/>
                <a:round/>
              </a:ln>
              <a:effectLst/>
            </c:spPr>
            <c:extLst>
              <c:ext xmlns:c16="http://schemas.microsoft.com/office/drawing/2014/chart" uri="{C3380CC4-5D6E-409C-BE32-E72D297353CC}">
                <c16:uniqueId val="{00000007-CAA2-4298-BA49-CD7CD2E73996}"/>
              </c:ext>
            </c:extLst>
          </c:dPt>
          <c:dPt>
            <c:idx val="4"/>
            <c:bubble3D val="0"/>
            <c:spPr>
              <a:solidFill>
                <a:srgbClr val="4F81BD"/>
              </a:solidFill>
              <a:ln>
                <a:noFill/>
                <a:round/>
              </a:ln>
              <a:effectLst/>
            </c:spPr>
            <c:extLst>
              <c:ext xmlns:c16="http://schemas.microsoft.com/office/drawing/2014/chart" uri="{C3380CC4-5D6E-409C-BE32-E72D297353CC}">
                <c16:uniqueId val="{00000009-CAA2-4298-BA49-CD7CD2E73996}"/>
              </c:ext>
            </c:extLst>
          </c:dPt>
          <c:dLbls>
            <c:dLbl>
              <c:idx val="0"/>
              <c:spPr>
                <a:noFill/>
                <a:ln>
                  <a:noFill/>
                  <a:round/>
                </a:ln>
                <a:effectLst/>
              </c:spPr>
              <c:txPr>
                <a:bodyPr/>
                <a:lstStyle/>
                <a:p>
                  <a:pPr>
                    <a:defRPr sz="1100" b="1" baseline="0">
                      <a:solidFill>
                        <a:srgbClr val="FFFFFF"/>
                      </a:solidFill>
                      <a:latin typeface="Open Sans"/>
                      <a:ea typeface="Open Sans"/>
                      <a:cs typeface="Open San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CAA2-4298-BA49-CD7CD2E73996}"/>
                </c:ext>
              </c:extLst>
            </c:dLbl>
            <c:dLbl>
              <c:idx val="1"/>
              <c:spPr>
                <a:noFill/>
                <a:ln>
                  <a:noFill/>
                  <a:round/>
                </a:ln>
                <a:effectLst/>
              </c:spPr>
              <c:txPr>
                <a:bodyPr/>
                <a:lstStyle/>
                <a:p>
                  <a:pPr>
                    <a:defRPr sz="1100" b="1" baseline="0">
                      <a:solidFill>
                        <a:srgbClr val="FFFFFF"/>
                      </a:solidFill>
                      <a:latin typeface="Open Sans"/>
                      <a:ea typeface="Open Sans"/>
                      <a:cs typeface="Open San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CAA2-4298-BA49-CD7CD2E73996}"/>
                </c:ext>
              </c:extLst>
            </c:dLbl>
            <c:dLbl>
              <c:idx val="2"/>
              <c:layout>
                <c:manualLayout>
                  <c:x val="0"/>
                  <c:y val="-0.17029951335995808"/>
                </c:manualLayout>
              </c:layout>
              <c:spPr>
                <a:noFill/>
                <a:ln>
                  <a:noFill/>
                  <a:round/>
                </a:ln>
                <a:effectLst/>
              </c:spPr>
              <c:txPr>
                <a:bodyPr/>
                <a:lstStyle/>
                <a:p>
                  <a:pPr>
                    <a:defRPr sz="1100" b="1" baseline="0">
                      <a:solidFill>
                        <a:srgbClr val="3D4542"/>
                      </a:solidFill>
                      <a:latin typeface="Open Sans"/>
                      <a:ea typeface="Open Sans"/>
                      <a:cs typeface="Open San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AA2-4298-BA49-CD7CD2E73996}"/>
                </c:ext>
              </c:extLst>
            </c:dLbl>
            <c:dLbl>
              <c:idx val="3"/>
              <c:layout>
                <c:manualLayout>
                  <c:x val="-4.4618147545219387E-2"/>
                  <c:y val="-0.14645934130529048"/>
                </c:manualLayout>
              </c:layout>
              <c:spPr>
                <a:noFill/>
                <a:ln>
                  <a:noFill/>
                  <a:round/>
                </a:ln>
                <a:effectLst/>
              </c:spPr>
              <c:txPr>
                <a:bodyPr/>
                <a:lstStyle/>
                <a:p>
                  <a:pPr>
                    <a:defRPr sz="1100" b="1" baseline="0">
                      <a:solidFill>
                        <a:srgbClr val="3D4542"/>
                      </a:solidFill>
                      <a:latin typeface="Open Sans"/>
                      <a:ea typeface="Open Sans"/>
                      <a:cs typeface="Open San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AA2-4298-BA49-CD7CD2E73996}"/>
                </c:ext>
              </c:extLst>
            </c:dLbl>
            <c:dLbl>
              <c:idx val="4"/>
              <c:layout>
                <c:manualLayout>
                  <c:x val="2.4337171388301486E-2"/>
                  <c:y val="-0.14645934130529048"/>
                </c:manualLayout>
              </c:layout>
              <c:spPr>
                <a:noFill/>
                <a:ln>
                  <a:noFill/>
                  <a:round/>
                </a:ln>
                <a:effectLst/>
              </c:spPr>
              <c:txPr>
                <a:bodyPr/>
                <a:lstStyle/>
                <a:p>
                  <a:pPr>
                    <a:defRPr sz="1100" b="1" baseline="0">
                      <a:solidFill>
                        <a:srgbClr val="3D4543"/>
                      </a:solidFill>
                      <a:latin typeface="Open Sans"/>
                      <a:ea typeface="Open Sans"/>
                      <a:cs typeface="Open San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AA2-4298-BA49-CD7CD2E73996}"/>
                </c:ext>
              </c:extLst>
            </c:dLbl>
            <c:spPr>
              <a:noFill/>
              <a:ln>
                <a:noFill/>
                <a:round/>
              </a:ln>
              <a:effectLst/>
            </c:spPr>
            <c:txPr>
              <a:bodyPr/>
              <a:lstStyle/>
              <a:p>
                <a:pPr>
                  <a:defRPr sz="1100" b="1" baseline="0">
                    <a:solidFill>
                      <a:srgbClr val="6A7874"/>
                    </a:solidFill>
                    <a:latin typeface="Open Sans"/>
                    <a:ea typeface="Open Sans"/>
                    <a:cs typeface="Open Sans"/>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'Sheet1'!$A$2:$A$4</c:f>
              <c:strCache>
                <c:ptCount val="3"/>
                <c:pt idx="0">
                  <c:v>Male</c:v>
                </c:pt>
                <c:pt idx="1">
                  <c:v>Female</c:v>
                </c:pt>
                <c:pt idx="2">
                  <c:v>Other</c:v>
                </c:pt>
              </c:strCache>
            </c:strRef>
          </c:cat>
          <c:val>
            <c:numRef>
              <c:f>'Sheet1'!$B$2:$B$4</c:f>
              <c:numCache>
                <c:formatCode>0%</c:formatCode>
                <c:ptCount val="3"/>
                <c:pt idx="0">
                  <c:v>0.57999999999999996</c:v>
                </c:pt>
                <c:pt idx="1">
                  <c:v>0.42</c:v>
                </c:pt>
                <c:pt idx="2">
                  <c:v>0.01</c:v>
                </c:pt>
              </c:numCache>
            </c:numRef>
          </c:val>
          <c:extLst>
            <c:ext xmlns:c16="http://schemas.microsoft.com/office/drawing/2014/chart" uri="{C3380CC4-5D6E-409C-BE32-E72D297353CC}">
              <c16:uniqueId val="{0000000A-CAA2-4298-BA49-CD7CD2E73996}"/>
            </c:ext>
          </c:extLst>
        </c:ser>
        <c:dLbls>
          <c:showLegendKey val="0"/>
          <c:showVal val="1"/>
          <c:showCatName val="0"/>
          <c:showSerName val="0"/>
          <c:showPercent val="0"/>
          <c:showBubbleSize val="0"/>
          <c:showLeaderLines val="1"/>
        </c:dLbls>
        <c:firstSliceAng val="0"/>
        <c:holeSize val="50"/>
      </c:doughnutChart>
      <c:spPr>
        <a:noFill/>
        <a:ln>
          <a:noFill/>
          <a:round/>
        </a:ln>
        <a:effectLst/>
      </c:spPr>
    </c:plotArea>
    <c:plotVisOnly val="1"/>
    <c:dispBlanksAs val="gap"/>
    <c:showDLblsOverMax val="0"/>
  </c:chart>
  <c:spPr>
    <a:noFill/>
    <a:ln>
      <a:noFill/>
      <a:round/>
    </a:ln>
    <a:effectLst/>
  </c:spPr>
  <c:txPr>
    <a:bodyPr/>
    <a:lstStyle/>
    <a:p>
      <a:pPr>
        <a:defRPr/>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60915627734032"/>
          <c:y val="0.26828630796150477"/>
          <c:w val="0.77568130027254789"/>
          <c:h val="0.80022753853655115"/>
        </c:manualLayout>
      </c:layout>
      <c:doughnutChart>
        <c:varyColors val="1"/>
        <c:ser>
          <c:idx val="0"/>
          <c:order val="0"/>
          <c:tx>
            <c:strRef>
              <c:f>Sheet1!$B$1</c:f>
              <c:strCache>
                <c:ptCount val="1"/>
                <c:pt idx="0">
                  <c:v>Column1</c:v>
                </c:pt>
              </c:strCache>
            </c:strRef>
          </c:tx>
          <c:dPt>
            <c:idx val="0"/>
            <c:bubble3D val="0"/>
            <c:spPr>
              <a:solidFill>
                <a:srgbClr val="3CBFAE"/>
              </a:solidFill>
              <a:ln>
                <a:noFill/>
                <a:round/>
              </a:ln>
              <a:effectLst/>
            </c:spPr>
            <c:extLst>
              <c:ext xmlns:c16="http://schemas.microsoft.com/office/drawing/2014/chart" uri="{C3380CC4-5D6E-409C-BE32-E72D297353CC}">
                <c16:uniqueId val="{00000001-5470-4EBE-B39F-2DC86154DFC0}"/>
              </c:ext>
            </c:extLst>
          </c:dPt>
          <c:dPt>
            <c:idx val="1"/>
            <c:bubble3D val="0"/>
            <c:spPr>
              <a:solidFill>
                <a:srgbClr val="3CB5E6"/>
              </a:solidFill>
              <a:ln>
                <a:noFill/>
                <a:round/>
              </a:ln>
              <a:effectLst/>
            </c:spPr>
            <c:extLst>
              <c:ext xmlns:c16="http://schemas.microsoft.com/office/drawing/2014/chart" uri="{C3380CC4-5D6E-409C-BE32-E72D297353CC}">
                <c16:uniqueId val="{00000003-5470-4EBE-B39F-2DC86154DFC0}"/>
              </c:ext>
            </c:extLst>
          </c:dPt>
          <c:dPt>
            <c:idx val="2"/>
            <c:bubble3D val="0"/>
            <c:spPr>
              <a:solidFill>
                <a:srgbClr val="8AD3F0"/>
              </a:solidFill>
              <a:ln>
                <a:noFill/>
                <a:round/>
              </a:ln>
              <a:effectLst/>
            </c:spPr>
            <c:extLst>
              <c:ext xmlns:c16="http://schemas.microsoft.com/office/drawing/2014/chart" uri="{C3380CC4-5D6E-409C-BE32-E72D297353CC}">
                <c16:uniqueId val="{00000005-5470-4EBE-B39F-2DC86154DFC0}"/>
              </c:ext>
            </c:extLst>
          </c:dPt>
          <c:dPt>
            <c:idx val="3"/>
            <c:bubble3D val="0"/>
            <c:spPr>
              <a:solidFill>
                <a:srgbClr val="D8F3EF"/>
              </a:solidFill>
              <a:ln>
                <a:noFill/>
                <a:round/>
              </a:ln>
              <a:effectLst/>
            </c:spPr>
            <c:extLst>
              <c:ext xmlns:c16="http://schemas.microsoft.com/office/drawing/2014/chart" uri="{C3380CC4-5D6E-409C-BE32-E72D297353CC}">
                <c16:uniqueId val="{00000007-5470-4EBE-B39F-2DC86154DFC0}"/>
              </c:ext>
            </c:extLst>
          </c:dPt>
          <c:dPt>
            <c:idx val="4"/>
            <c:bubble3D val="0"/>
            <c:spPr>
              <a:solidFill>
                <a:srgbClr val="FBA927"/>
              </a:solidFill>
              <a:ln>
                <a:noFill/>
                <a:round/>
              </a:ln>
              <a:effectLst/>
            </c:spPr>
            <c:extLst>
              <c:ext xmlns:c16="http://schemas.microsoft.com/office/drawing/2014/chart" uri="{C3380CC4-5D6E-409C-BE32-E72D297353CC}">
                <c16:uniqueId val="{00000009-5470-4EBE-B39F-2DC86154DFC0}"/>
              </c:ext>
            </c:extLst>
          </c:dPt>
          <c:dPt>
            <c:idx val="5"/>
            <c:bubble3D val="0"/>
            <c:spPr>
              <a:solidFill>
                <a:srgbClr val="812309"/>
              </a:solidFill>
              <a:ln>
                <a:noFill/>
                <a:round/>
              </a:ln>
              <a:effectLst/>
            </c:spPr>
            <c:extLst>
              <c:ext xmlns:c16="http://schemas.microsoft.com/office/drawing/2014/chart" uri="{C3380CC4-5D6E-409C-BE32-E72D297353CC}">
                <c16:uniqueId val="{0000000B-5470-4EBE-B39F-2DC86154DFC0}"/>
              </c:ext>
            </c:extLst>
          </c:dPt>
          <c:dLbls>
            <c:dLbl>
              <c:idx val="1"/>
              <c:layout>
                <c:manualLayout>
                  <c:x val="3.9718667979002226E-3"/>
                  <c:y val="-9.8135159110786206E-3"/>
                </c:manualLayout>
              </c:layout>
              <c:tx>
                <c:rich>
                  <a:bodyPr/>
                  <a:lstStyle/>
                  <a:p>
                    <a:fld id="{C1C5B820-BA97-46F5-89C0-B4B82AE36AEC}" type="VALUE">
                      <a:rPr lang="en-US" b="1" baseline="0">
                        <a:solidFill>
                          <a:srgbClr val="FFFFFF"/>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470-4EBE-B39F-2DC86154DFC0}"/>
                </c:ext>
              </c:extLst>
            </c:dLbl>
            <c:dLbl>
              <c:idx val="2"/>
              <c:layout>
                <c:manualLayout>
                  <c:x val="-0.16924505433653214"/>
                  <c:y val="-0.10842772923983118"/>
                </c:manualLayout>
              </c:layout>
              <c:tx>
                <c:rich>
                  <a:bodyPr rot="0" vert="horz"/>
                  <a:lstStyle/>
                  <a:p>
                    <a:pPr>
                      <a:defRPr/>
                    </a:pPr>
                    <a:fld id="{C1C5B820-BA97-46F5-89C0-B4B82AE36AEC}" type="VALUE">
                      <a:rPr lang="en-US" sz="1100" b="1" baseline="0">
                        <a:solidFill>
                          <a:srgbClr val="3D4542"/>
                        </a:solidFill>
                        <a:latin typeface="Open Sans"/>
                        <a:ea typeface="Open Sans"/>
                        <a:cs typeface="Open Sans"/>
                      </a:rPr>
                      <a:pPr>
                        <a:defRPr/>
                      </a:pPr>
                      <a:t>[VALUE]</a:t>
                    </a:fld>
                    <a:endParaRPr lang="en-US"/>
                  </a:p>
                </c:rich>
              </c:tx>
              <c:spPr>
                <a:noFill/>
                <a:ln>
                  <a:noFill/>
                  <a:round/>
                </a:ln>
                <a:effectLst/>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470-4EBE-B39F-2DC86154DFC0}"/>
                </c:ext>
              </c:extLst>
            </c:dLbl>
            <c:dLbl>
              <c:idx val="3"/>
              <c:layout>
                <c:manualLayout>
                  <c:x val="-0.1646171097313264"/>
                  <c:y val="-0.14047295956176883"/>
                </c:manualLayout>
              </c:layout>
              <c:tx>
                <c:rich>
                  <a:bodyPr rot="0" vert="horz"/>
                  <a:lstStyle/>
                  <a:p>
                    <a:pPr>
                      <a:defRPr/>
                    </a:pPr>
                    <a:fld id="{C1C5B820-BA97-46F5-89C0-B4B82AE36AEC}" type="VALUE">
                      <a:rPr lang="en-US" sz="1100" b="1" baseline="0">
                        <a:solidFill>
                          <a:srgbClr val="3D4542"/>
                        </a:solidFill>
                        <a:latin typeface="Open Sans"/>
                        <a:ea typeface="Open Sans"/>
                        <a:cs typeface="Open Sans"/>
                      </a:rPr>
                      <a:pPr>
                        <a:defRPr/>
                      </a:pPr>
                      <a:t>[VALUE]</a:t>
                    </a:fld>
                    <a:endParaRPr lang="en-US"/>
                  </a:p>
                </c:rich>
              </c:tx>
              <c:spPr>
                <a:noFill/>
                <a:ln>
                  <a:noFill/>
                  <a:round/>
                </a:ln>
                <a:effectLst/>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5470-4EBE-B39F-2DC86154DFC0}"/>
                </c:ext>
              </c:extLst>
            </c:dLbl>
            <c:dLbl>
              <c:idx val="4"/>
              <c:layout>
                <c:manualLayout>
                  <c:x val="-9.9964924798527796E-2"/>
                  <c:y val="-0.16970032892315731"/>
                </c:manualLayout>
              </c:layout>
              <c:tx>
                <c:rich>
                  <a:bodyPr rot="0" vert="horz"/>
                  <a:lstStyle/>
                  <a:p>
                    <a:pPr>
                      <a:defRPr/>
                    </a:pPr>
                    <a:fld id="{C1C5B820-BA97-46F5-89C0-B4B82AE36AEC}" type="VALUE">
                      <a:rPr lang="en-US" sz="1100" b="1" baseline="0">
                        <a:solidFill>
                          <a:srgbClr val="3D4542"/>
                        </a:solidFill>
                        <a:latin typeface="Open Sans"/>
                        <a:ea typeface="Open Sans"/>
                        <a:cs typeface="Open Sans"/>
                      </a:rPr>
                      <a:pPr>
                        <a:defRPr/>
                      </a:pPr>
                      <a:t>[VALUE]</a:t>
                    </a:fld>
                    <a:endParaRPr lang="en-US"/>
                  </a:p>
                </c:rich>
              </c:tx>
              <c:spPr>
                <a:noFill/>
                <a:ln>
                  <a:noFill/>
                  <a:round/>
                </a:ln>
                <a:effectLst/>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5470-4EBE-B39F-2DC86154DFC0}"/>
                </c:ext>
              </c:extLst>
            </c:dLbl>
            <c:dLbl>
              <c:idx val="5"/>
              <c:layout>
                <c:manualLayout>
                  <c:x val="9.3757094620160793E-3"/>
                  <c:y val="-1.4247136901809038E-2"/>
                </c:manualLayout>
              </c:layout>
              <c:tx>
                <c:rich>
                  <a:bodyPr/>
                  <a:lstStyle/>
                  <a:p>
                    <a:fld id="{C1C5B820-BA97-46F5-89C0-B4B82AE36AEC}" type="VALUE">
                      <a:rPr lang="en-US" b="1" baseline="0">
                        <a:solidFill>
                          <a:srgbClr val="FFFFFF"/>
                        </a:solidFill>
                        <a:latin typeface="Open Sans"/>
                        <a:ea typeface="Open Sans"/>
                        <a:cs typeface="Open Sans"/>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5470-4EBE-B39F-2DC86154DFC0}"/>
                </c:ext>
              </c:extLst>
            </c:dLbl>
            <c:spPr>
              <a:noFill/>
              <a:ln>
                <a:noFill/>
                <a:round/>
              </a:ln>
              <a:effectLst/>
            </c:spPr>
            <c:txPr>
              <a:bodyPr/>
              <a:lstStyle/>
              <a:p>
                <a:pPr>
                  <a:defRPr sz="1100" b="1" baseline="0">
                    <a:solidFill>
                      <a:srgbClr val="FFFFFF"/>
                    </a:solidFill>
                    <a:latin typeface="Open Sans"/>
                    <a:ea typeface="Open Sans"/>
                    <a:cs typeface="Open Sans"/>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'Sheet1'!$A$2:$A$7</c:f>
              <c:strCache>
                <c:ptCount val="6"/>
                <c:pt idx="0">
                  <c:v>Heterosexual / Straight</c:v>
                </c:pt>
                <c:pt idx="1">
                  <c:v>Bisexual</c:v>
                </c:pt>
                <c:pt idx="2">
                  <c:v>Gay</c:v>
                </c:pt>
                <c:pt idx="3">
                  <c:v>Lesbian</c:v>
                </c:pt>
                <c:pt idx="4">
                  <c:v>Questioning</c:v>
                </c:pt>
                <c:pt idx="5">
                  <c:v>Other</c:v>
                </c:pt>
              </c:strCache>
            </c:strRef>
          </c:cat>
          <c:val>
            <c:numRef>
              <c:f>'Sheet1'!$B$2:$B$7</c:f>
              <c:numCache>
                <c:formatCode>0%</c:formatCode>
                <c:ptCount val="6"/>
                <c:pt idx="0">
                  <c:v>0.85</c:v>
                </c:pt>
                <c:pt idx="1">
                  <c:v>0.08</c:v>
                </c:pt>
                <c:pt idx="2">
                  <c:v>0.02</c:v>
                </c:pt>
                <c:pt idx="3">
                  <c:v>0.01</c:v>
                </c:pt>
                <c:pt idx="4">
                  <c:v>0.02</c:v>
                </c:pt>
                <c:pt idx="5">
                  <c:v>0.06</c:v>
                </c:pt>
              </c:numCache>
            </c:numRef>
          </c:val>
          <c:extLst>
            <c:ext xmlns:c16="http://schemas.microsoft.com/office/drawing/2014/chart" uri="{C3380CC4-5D6E-409C-BE32-E72D297353CC}">
              <c16:uniqueId val="{0000000C-5470-4EBE-B39F-2DC86154DFC0}"/>
            </c:ext>
          </c:extLst>
        </c:ser>
        <c:dLbls>
          <c:showLegendKey val="0"/>
          <c:showVal val="0"/>
          <c:showCatName val="0"/>
          <c:showSerName val="0"/>
          <c:showPercent val="0"/>
          <c:showBubbleSize val="0"/>
          <c:showLeaderLines val="1"/>
        </c:dLbls>
        <c:firstSliceAng val="0"/>
        <c:holeSize val="50"/>
      </c:doughnutChart>
      <c:spPr>
        <a:noFill/>
        <a:ln>
          <a:noFill/>
          <a:round/>
        </a:ln>
        <a:effectLst/>
      </c:spPr>
    </c:plotArea>
    <c:plotVisOnly val="1"/>
    <c:dispBlanksAs val="gap"/>
    <c:showDLblsOverMax val="0"/>
  </c:chart>
  <c:spPr>
    <a:noFill/>
    <a:ln>
      <a:no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81495469162955"/>
          <c:y val="0.23987433512576903"/>
          <c:w val="0.85723166199919265"/>
          <c:h val="0.47704387649271296"/>
        </c:manualLayout>
      </c:layout>
      <c:lineChart>
        <c:grouping val="standard"/>
        <c:varyColors val="0"/>
        <c:ser>
          <c:idx val="0"/>
          <c:order val="0"/>
          <c:tx>
            <c:strRef>
              <c:f>Sheet1!$B$1</c:f>
              <c:strCache>
                <c:ptCount val="1"/>
                <c:pt idx="0">
                  <c:v>Your Institution</c:v>
                </c:pt>
              </c:strCache>
            </c:strRef>
          </c:tx>
          <c:spPr>
            <a:ln w="25400">
              <a:solidFill>
                <a:srgbClr val="4B77D2"/>
              </a:solidFill>
              <a:prstDash val="solid"/>
              <a:round/>
            </a:ln>
            <a:effectLst/>
          </c:spPr>
          <c:marker>
            <c:symbol val="circle"/>
            <c:size val="5"/>
            <c:spPr>
              <a:solidFill>
                <a:srgbClr val="4B77D2"/>
              </a:solidFill>
              <a:ln w="25400">
                <a:solidFill>
                  <a:schemeClr val="accent1">
                    <a:lumMod val="60000"/>
                    <a:lumOff val="40000"/>
                  </a:schemeClr>
                </a:solidFill>
              </a:ln>
              <a:effectLst/>
            </c:spPr>
          </c:marker>
          <c:cat>
            <c:numRef>
              <c:f>'Sheet1'!$A$2:$A$15</c:f>
              <c:numCache>
                <c:formatCode>[$-409]d\-mmm;@</c:formatCode>
                <c:ptCount val="14"/>
                <c:pt idx="0">
                  <c:v>45490</c:v>
                </c:pt>
                <c:pt idx="1">
                  <c:v>45491</c:v>
                </c:pt>
                <c:pt idx="2">
                  <c:v>45492</c:v>
                </c:pt>
                <c:pt idx="3">
                  <c:v>45493</c:v>
                </c:pt>
                <c:pt idx="4">
                  <c:v>45494</c:v>
                </c:pt>
                <c:pt idx="5">
                  <c:v>45495</c:v>
                </c:pt>
                <c:pt idx="6">
                  <c:v>45496</c:v>
                </c:pt>
                <c:pt idx="7">
                  <c:v>45497</c:v>
                </c:pt>
                <c:pt idx="8">
                  <c:v>45498</c:v>
                </c:pt>
                <c:pt idx="9">
                  <c:v>45499</c:v>
                </c:pt>
                <c:pt idx="10">
                  <c:v>45500</c:v>
                </c:pt>
                <c:pt idx="11">
                  <c:v>45501</c:v>
                </c:pt>
                <c:pt idx="12">
                  <c:v>45502</c:v>
                </c:pt>
                <c:pt idx="13">
                  <c:v>45503</c:v>
                </c:pt>
              </c:numCache>
            </c:numRef>
          </c:cat>
          <c:val>
            <c:numRef>
              <c:f>'Sheet1'!$B$2:$B$15</c:f>
              <c:numCache>
                <c:formatCode>General</c:formatCode>
                <c:ptCount val="14"/>
                <c:pt idx="0">
                  <c:v>0</c:v>
                </c:pt>
                <c:pt idx="1">
                  <c:v>4.7619099999999998E-2</c:v>
                </c:pt>
                <c:pt idx="2">
                  <c:v>0.76190480000000005</c:v>
                </c:pt>
                <c:pt idx="3">
                  <c:v>0.38095240000000002</c:v>
                </c:pt>
                <c:pt idx="4">
                  <c:v>0.19047620000000001</c:v>
                </c:pt>
                <c:pt idx="5">
                  <c:v>0.23809520000000001</c:v>
                </c:pt>
                <c:pt idx="6">
                  <c:v>0.3333333</c:v>
                </c:pt>
                <c:pt idx="7">
                  <c:v>0</c:v>
                </c:pt>
                <c:pt idx="8">
                  <c:v>0.19047620000000001</c:v>
                </c:pt>
                <c:pt idx="9">
                  <c:v>0.76190480000000005</c:v>
                </c:pt>
                <c:pt idx="10">
                  <c:v>0.23809520000000001</c:v>
                </c:pt>
                <c:pt idx="11">
                  <c:v>0.19047620000000001</c:v>
                </c:pt>
                <c:pt idx="12">
                  <c:v>0</c:v>
                </c:pt>
                <c:pt idx="13">
                  <c:v>0.1</c:v>
                </c:pt>
              </c:numCache>
            </c:numRef>
          </c:val>
          <c:smooth val="0"/>
          <c:extLst>
            <c:ext xmlns:c16="http://schemas.microsoft.com/office/drawing/2014/chart" uri="{C3380CC4-5D6E-409C-BE32-E72D297353CC}">
              <c16:uniqueId val="{00000000-7DAE-457A-9C33-C8B9B88CD2F2}"/>
            </c:ext>
          </c:extLst>
        </c:ser>
        <c:ser>
          <c:idx val="1"/>
          <c:order val="1"/>
          <c:tx>
            <c:strRef>
              <c:f>Sheet1!$C$1</c:f>
              <c:strCache>
                <c:ptCount val="1"/>
                <c:pt idx="0">
                  <c:v>Peer Institutions</c:v>
                </c:pt>
              </c:strCache>
            </c:strRef>
          </c:tx>
          <c:spPr>
            <a:ln w="25400">
              <a:solidFill>
                <a:srgbClr val="C9E9F8"/>
              </a:solidFill>
              <a:prstDash val="sysDash"/>
              <a:round/>
            </a:ln>
            <a:effectLst/>
          </c:spPr>
          <c:marker>
            <c:symbol val="circle"/>
            <c:size val="5"/>
            <c:spPr>
              <a:solidFill>
                <a:srgbClr val="C9E9F8"/>
              </a:solidFill>
              <a:ln w="25400">
                <a:solidFill>
                  <a:srgbClr val="C9E9F8"/>
                </a:solidFill>
              </a:ln>
              <a:effectLst/>
            </c:spPr>
          </c:marker>
          <c:cat>
            <c:numRef>
              <c:f>'Sheet1'!$A$2:$A$15</c:f>
              <c:numCache>
                <c:formatCode>[$-409]d\-mmm;@</c:formatCode>
                <c:ptCount val="14"/>
                <c:pt idx="0">
                  <c:v>45490</c:v>
                </c:pt>
                <c:pt idx="1">
                  <c:v>45491</c:v>
                </c:pt>
                <c:pt idx="2">
                  <c:v>45492</c:v>
                </c:pt>
                <c:pt idx="3">
                  <c:v>45493</c:v>
                </c:pt>
                <c:pt idx="4">
                  <c:v>45494</c:v>
                </c:pt>
                <c:pt idx="5">
                  <c:v>45495</c:v>
                </c:pt>
                <c:pt idx="6">
                  <c:v>45496</c:v>
                </c:pt>
                <c:pt idx="7">
                  <c:v>45497</c:v>
                </c:pt>
                <c:pt idx="8">
                  <c:v>45498</c:v>
                </c:pt>
                <c:pt idx="9">
                  <c:v>45499</c:v>
                </c:pt>
                <c:pt idx="10">
                  <c:v>45500</c:v>
                </c:pt>
                <c:pt idx="11">
                  <c:v>45501</c:v>
                </c:pt>
                <c:pt idx="12">
                  <c:v>45502</c:v>
                </c:pt>
                <c:pt idx="13">
                  <c:v>45503</c:v>
                </c:pt>
              </c:numCache>
            </c:numRef>
          </c:cat>
          <c:val>
            <c:numRef>
              <c:f>'Sheet1'!$C$2:$C$15</c:f>
              <c:numCache>
                <c:formatCode>General</c:formatCode>
                <c:ptCount val="14"/>
                <c:pt idx="0">
                  <c:v>0.3</c:v>
                </c:pt>
                <c:pt idx="1">
                  <c:v>0.4</c:v>
                </c:pt>
                <c:pt idx="2">
                  <c:v>0.5</c:v>
                </c:pt>
                <c:pt idx="3">
                  <c:v>0.4</c:v>
                </c:pt>
                <c:pt idx="4">
                  <c:v>0.3</c:v>
                </c:pt>
                <c:pt idx="5">
                  <c:v>0.4</c:v>
                </c:pt>
                <c:pt idx="6">
                  <c:v>0.3</c:v>
                </c:pt>
                <c:pt idx="7">
                  <c:v>0.3</c:v>
                </c:pt>
                <c:pt idx="8">
                  <c:v>0.3</c:v>
                </c:pt>
                <c:pt idx="9">
                  <c:v>0.3</c:v>
                </c:pt>
                <c:pt idx="10">
                  <c:v>0.3</c:v>
                </c:pt>
                <c:pt idx="11">
                  <c:v>0.3</c:v>
                </c:pt>
                <c:pt idx="12">
                  <c:v>0.3</c:v>
                </c:pt>
                <c:pt idx="13">
                  <c:v>0.5</c:v>
                </c:pt>
              </c:numCache>
            </c:numRef>
          </c:val>
          <c:smooth val="0"/>
          <c:extLst>
            <c:ext xmlns:c16="http://schemas.microsoft.com/office/drawing/2014/chart" uri="{C3380CC4-5D6E-409C-BE32-E72D297353CC}">
              <c16:uniqueId val="{00000001-7DAE-457A-9C33-C8B9B88CD2F2}"/>
            </c:ext>
          </c:extLst>
        </c:ser>
        <c:dLbls>
          <c:showLegendKey val="0"/>
          <c:showVal val="0"/>
          <c:showCatName val="0"/>
          <c:showSerName val="0"/>
          <c:showPercent val="0"/>
          <c:showBubbleSize val="0"/>
        </c:dLbls>
        <c:marker val="1"/>
        <c:smooth val="0"/>
        <c:axId val="731535120"/>
        <c:axId val="730932592"/>
      </c:lineChart>
      <c:dateAx>
        <c:axId val="731535120"/>
        <c:scaling>
          <c:orientation val="minMax"/>
        </c:scaling>
        <c:delete val="0"/>
        <c:axPos val="b"/>
        <c:numFmt formatCode="[$-409]d\-mmm;@" sourceLinked="0"/>
        <c:majorTickMark val="none"/>
        <c:minorTickMark val="none"/>
        <c:tickLblPos val="nextTo"/>
        <c:spPr>
          <a:ln w="9525">
            <a:noFill/>
            <a:round/>
          </a:ln>
        </c:spPr>
        <c:txPr>
          <a:bodyPr/>
          <a:lstStyle/>
          <a:p>
            <a:pPr algn="ctr">
              <a:defRPr sz="800" b="1" baseline="0">
                <a:solidFill>
                  <a:srgbClr val="3D4543"/>
                </a:solidFill>
                <a:latin typeface="Open Sans"/>
                <a:ea typeface="Open Sans"/>
                <a:cs typeface="Open Sans"/>
              </a:defRPr>
            </a:pPr>
            <a:endParaRPr lang="en-US"/>
          </a:p>
        </c:txPr>
        <c:crossAx val="730932592"/>
        <c:crosses val="autoZero"/>
        <c:auto val="1"/>
        <c:lblOffset val="100"/>
        <c:baseTimeUnit val="days"/>
      </c:dateAx>
      <c:valAx>
        <c:axId val="730932592"/>
        <c:scaling>
          <c:orientation val="minMax"/>
          <c:min val="0"/>
        </c:scaling>
        <c:delete val="0"/>
        <c:axPos val="l"/>
        <c:majorGridlines>
          <c:spPr>
            <a:ln w="9525">
              <a:solidFill>
                <a:srgbClr val="CCCCCC"/>
              </a:solidFill>
              <a:prstDash val="solid"/>
              <a:round/>
            </a:ln>
          </c:spPr>
        </c:majorGridlines>
        <c:title>
          <c:tx>
            <c:rich>
              <a:bodyPr rot="-5400000" vert="horz"/>
              <a:lstStyle/>
              <a:p>
                <a:pPr>
                  <a:defRPr lang="en-US" sz="800" b="1" i="0" baseline="0">
                    <a:solidFill>
                      <a:srgbClr val="515859"/>
                    </a:solidFill>
                    <a:latin typeface="Open Sans"/>
                    <a:ea typeface="Open Sans"/>
                    <a:cs typeface="Open Sans"/>
                  </a:defRPr>
                </a:pPr>
                <a:r>
                  <a:rPr lang="en-US" sz="800" b="1" i="0" baseline="0">
                    <a:solidFill>
                      <a:srgbClr val="515859"/>
                    </a:solidFill>
                    <a:latin typeface="Open Sans"/>
                    <a:ea typeface="Open Sans"/>
                    <a:cs typeface="Open Sans"/>
                  </a:rPr>
                  <a:t>Average # of drinks</a:t>
                </a:r>
              </a:p>
            </c:rich>
          </c:tx>
          <c:layout>
            <c:manualLayout>
              <c:xMode val="edge"/>
              <c:yMode val="edge"/>
              <c:x val="3.925260103333569E-3"/>
              <c:y val="0.20870178230028782"/>
            </c:manualLayout>
          </c:layout>
          <c:overlay val="0"/>
          <c:spPr>
            <a:noFill/>
            <a:ln>
              <a:noFill/>
              <a:round/>
            </a:ln>
            <a:effectLst/>
          </c:spPr>
        </c:title>
        <c:numFmt formatCode="General" sourceLinked="1"/>
        <c:majorTickMark val="none"/>
        <c:minorTickMark val="none"/>
        <c:tickLblPos val="nextTo"/>
        <c:spPr>
          <a:ln>
            <a:noFill/>
            <a:round/>
          </a:ln>
        </c:spPr>
        <c:txPr>
          <a:bodyPr/>
          <a:lstStyle/>
          <a:p>
            <a:pPr algn="ctr">
              <a:defRPr sz="800" b="1" baseline="0">
                <a:solidFill>
                  <a:srgbClr val="3D4543"/>
                </a:solidFill>
                <a:latin typeface="Open Sans"/>
                <a:ea typeface="Open Sans"/>
                <a:cs typeface="Open Sans"/>
              </a:defRPr>
            </a:pPr>
            <a:endParaRPr lang="en-US"/>
          </a:p>
        </c:txPr>
        <c:crossAx val="731535120"/>
        <c:crosses val="autoZero"/>
        <c:crossBetween val="between"/>
      </c:valAx>
      <c:spPr>
        <a:noFill/>
        <a:ln w="25400">
          <a:noFill/>
          <a:round/>
        </a:ln>
        <a:effectLst/>
      </c:spPr>
    </c:plotArea>
    <c:legend>
      <c:legendPos val="t"/>
      <c:layout>
        <c:manualLayout>
          <c:xMode val="edge"/>
          <c:yMode val="edge"/>
          <c:x val="0.26032172937120207"/>
          <c:y val="0.10579674529225309"/>
          <c:w val="0.7300795437298121"/>
          <c:h val="0.12283234289749581"/>
        </c:manualLayout>
      </c:layout>
      <c:overlay val="0"/>
      <c:spPr>
        <a:noFill/>
        <a:ln>
          <a:noFill/>
          <a:round/>
        </a:ln>
        <a:effectLst/>
      </c:spPr>
      <c:txPr>
        <a:bodyPr/>
        <a:lstStyle/>
        <a:p>
          <a:pPr>
            <a:defRPr sz="900" b="1" baseline="0">
              <a:solidFill>
                <a:srgbClr val="3D4543"/>
              </a:solidFill>
              <a:latin typeface="Open Sans"/>
              <a:ea typeface="Open Sans"/>
              <a:cs typeface="Open Sans"/>
            </a:defRPr>
          </a:pPr>
          <a:endParaRPr lang="en-US"/>
        </a:p>
      </c:txPr>
    </c:legend>
    <c:plotVisOnly val="1"/>
    <c:dispBlanksAs val="gap"/>
    <c:showDLblsOverMax val="0"/>
  </c:chart>
  <c:spPr>
    <a:noFill/>
    <a:ln>
      <a:noFill/>
      <a:round/>
    </a:ln>
    <a:effectLst/>
  </c:spPr>
  <c:txPr>
    <a:bodyPr/>
    <a:lstStyle/>
    <a:p>
      <a:pPr>
        <a:defRPr sz="800" b="1" i="0">
          <a:solidFill>
            <a:srgbClr val="3D4543"/>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8006747298478E-2"/>
          <c:y val="0.21348175766790412"/>
          <c:w val="0.96766860860182102"/>
          <c:h val="0.46480058491899484"/>
        </c:manualLayout>
      </c:layout>
      <c:barChart>
        <c:barDir val="col"/>
        <c:grouping val="clustered"/>
        <c:varyColors val="0"/>
        <c:ser>
          <c:idx val="0"/>
          <c:order val="0"/>
          <c:tx>
            <c:strRef>
              <c:f>Sheet1!$B$1</c:f>
              <c:strCache>
                <c:ptCount val="1"/>
                <c:pt idx="0">
                  <c:v>Non-drinkers</c:v>
                </c:pt>
              </c:strCache>
            </c:strRef>
          </c:tx>
          <c:spPr>
            <a:solidFill>
              <a:srgbClr val="7C2582"/>
            </a:solidFill>
            <a:ln>
              <a:noFill/>
              <a:round/>
            </a:ln>
            <a:effectLst/>
          </c:spPr>
          <c:invertIfNegative val="0"/>
          <c:dLbls>
            <c:spPr>
              <a:noFill/>
              <a:ln>
                <a:noFill/>
                <a:round/>
              </a:ln>
              <a:effectLst/>
            </c:spPr>
            <c:txPr>
              <a:bodyPr/>
              <a:lstStyle/>
              <a:p>
                <a:pPr>
                  <a:defRPr sz="700" b="1" baseline="0">
                    <a:solidFill>
                      <a:srgbClr val="515859"/>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C1C7C7"/>
                      </a:solidFill>
                      <a:prstDash val="solid"/>
                      <a:round/>
                    </a:ln>
                  </c:spPr>
                </c15:leaderLines>
              </c:ext>
            </c:extLst>
          </c:dLbls>
          <c:cat>
            <c:strRef>
              <c:f>'Sheet1'!$A$2:$A$5</c:f>
              <c:strCache>
                <c:ptCount val="4"/>
                <c:pt idx="0">
                  <c:v>Driving</c:v>
                </c:pt>
                <c:pt idx="1">
                  <c:v>Fun w/o alcohol</c:v>
                </c:pt>
                <c:pt idx="2">
                  <c:v>Health</c:v>
                </c:pt>
                <c:pt idx="3">
                  <c:v> Stay in control</c:v>
                </c:pt>
              </c:strCache>
            </c:strRef>
          </c:cat>
          <c:val>
            <c:numRef>
              <c:f>'Sheet1'!$B$2:$B$5</c:f>
              <c:numCache>
                <c:formatCode>0%</c:formatCode>
                <c:ptCount val="4"/>
                <c:pt idx="0">
                  <c:v>0.75</c:v>
                </c:pt>
                <c:pt idx="1">
                  <c:v>0.7</c:v>
                </c:pt>
                <c:pt idx="2">
                  <c:v>0.7</c:v>
                </c:pt>
                <c:pt idx="3">
                  <c:v>0.69</c:v>
                </c:pt>
              </c:numCache>
            </c:numRef>
          </c:val>
          <c:extLst>
            <c:ext xmlns:c16="http://schemas.microsoft.com/office/drawing/2014/chart" uri="{C3380CC4-5D6E-409C-BE32-E72D297353CC}">
              <c16:uniqueId val="{00000000-28E6-41C1-8947-E194B934D988}"/>
            </c:ext>
          </c:extLst>
        </c:ser>
        <c:ser>
          <c:idx val="1"/>
          <c:order val="1"/>
          <c:tx>
            <c:strRef>
              <c:f>Sheet1!$C$1</c:f>
              <c:strCache>
                <c:ptCount val="1"/>
                <c:pt idx="0">
                  <c:v>Drinkers</c:v>
                </c:pt>
              </c:strCache>
            </c:strRef>
          </c:tx>
          <c:spPr>
            <a:solidFill>
              <a:srgbClr val="7C2582">
                <a:alpha val="40000"/>
              </a:srgbClr>
            </a:solidFill>
            <a:ln>
              <a:noFill/>
              <a:round/>
            </a:ln>
            <a:effectLst/>
          </c:spPr>
          <c:invertIfNegative val="0"/>
          <c:dLbls>
            <c:spPr>
              <a:noFill/>
              <a:ln>
                <a:noFill/>
                <a:round/>
              </a:ln>
              <a:effectLst/>
            </c:spPr>
            <c:txPr>
              <a:bodyPr/>
              <a:lstStyle/>
              <a:p>
                <a:pPr>
                  <a:defRPr sz="700" b="1" baseline="0">
                    <a:solidFill>
                      <a:srgbClr val="515859"/>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C1C7C7"/>
                      </a:solidFill>
                      <a:prstDash val="solid"/>
                      <a:round/>
                    </a:ln>
                  </c:spPr>
                </c15:leaderLines>
              </c:ext>
            </c:extLst>
          </c:dLbls>
          <c:cat>
            <c:strRef>
              <c:f>'Sheet1'!$A$2:$A$5</c:f>
              <c:strCache>
                <c:ptCount val="4"/>
                <c:pt idx="0">
                  <c:v>Driving</c:v>
                </c:pt>
                <c:pt idx="1">
                  <c:v>Fun w/o alcohol</c:v>
                </c:pt>
                <c:pt idx="2">
                  <c:v>Health</c:v>
                </c:pt>
                <c:pt idx="3">
                  <c:v> Stay in control</c:v>
                </c:pt>
              </c:strCache>
            </c:strRef>
          </c:cat>
          <c:val>
            <c:numRef>
              <c:f>'Sheet1'!$C$2:$C$5</c:f>
              <c:numCache>
                <c:formatCode>0%</c:formatCode>
                <c:ptCount val="4"/>
                <c:pt idx="0">
                  <c:v>0.83</c:v>
                </c:pt>
                <c:pt idx="1">
                  <c:v>0.54</c:v>
                </c:pt>
                <c:pt idx="2">
                  <c:v>0.43</c:v>
                </c:pt>
                <c:pt idx="3">
                  <c:v>0.51</c:v>
                </c:pt>
              </c:numCache>
            </c:numRef>
          </c:val>
          <c:extLst>
            <c:ext xmlns:c16="http://schemas.microsoft.com/office/drawing/2014/chart" uri="{C3380CC4-5D6E-409C-BE32-E72D297353CC}">
              <c16:uniqueId val="{00000001-28E6-41C1-8947-E194B934D988}"/>
            </c:ext>
          </c:extLst>
        </c:ser>
        <c:dLbls>
          <c:dLblPos val="inEnd"/>
          <c:showLegendKey val="0"/>
          <c:showVal val="1"/>
          <c:showCatName val="0"/>
          <c:showSerName val="0"/>
          <c:showPercent val="0"/>
          <c:showBubbleSize val="0"/>
        </c:dLbls>
        <c:gapWidth val="56"/>
        <c:axId val="668549648"/>
        <c:axId val="668382112"/>
      </c:barChart>
      <c:catAx>
        <c:axId val="668549648"/>
        <c:scaling>
          <c:orientation val="minMax"/>
        </c:scaling>
        <c:delete val="0"/>
        <c:axPos val="b"/>
        <c:numFmt formatCode="General" sourceLinked="1"/>
        <c:majorTickMark val="out"/>
        <c:minorTickMark val="none"/>
        <c:tickLblPos val="nextTo"/>
        <c:spPr>
          <a:ln w="9525">
            <a:noFill/>
            <a:round/>
          </a:ln>
        </c:spPr>
        <c:txPr>
          <a:bodyPr rot="0"/>
          <a:lstStyle/>
          <a:p>
            <a:pPr algn="ctr">
              <a:defRPr sz="600" b="1" baseline="0">
                <a:solidFill>
                  <a:srgbClr val="3D4543"/>
                </a:solidFill>
                <a:latin typeface="Open Sans"/>
                <a:ea typeface="Open Sans"/>
                <a:cs typeface="Open Sans"/>
              </a:defRPr>
            </a:pPr>
            <a:endParaRPr lang="en-US"/>
          </a:p>
        </c:txPr>
        <c:crossAx val="668382112"/>
        <c:crosses val="autoZero"/>
        <c:auto val="1"/>
        <c:lblAlgn val="ctr"/>
        <c:lblOffset val="100"/>
        <c:noMultiLvlLbl val="0"/>
      </c:catAx>
      <c:valAx>
        <c:axId val="668382112"/>
        <c:scaling>
          <c:orientation val="minMax"/>
          <c:max val="0.9"/>
          <c:min val="0"/>
        </c:scaling>
        <c:delete val="1"/>
        <c:axPos val="l"/>
        <c:numFmt formatCode="0%" sourceLinked="0"/>
        <c:majorTickMark val="out"/>
        <c:minorTickMark val="none"/>
        <c:tickLblPos val="nextTo"/>
        <c:crossAx val="668549648"/>
        <c:crosses val="autoZero"/>
        <c:crossBetween val="between"/>
      </c:valAx>
      <c:spPr>
        <a:noFill/>
        <a:ln>
          <a:noFill/>
          <a:round/>
        </a:ln>
        <a:effectLst/>
      </c:spPr>
    </c:plotArea>
    <c:legend>
      <c:legendPos val="t"/>
      <c:layout>
        <c:manualLayout>
          <c:xMode val="edge"/>
          <c:yMode val="edge"/>
          <c:x val="5.9651584334271417E-2"/>
          <c:y val="3.164013220263321E-2"/>
          <c:w val="0.92140255169897489"/>
          <c:h val="7.3640364181943391E-2"/>
        </c:manualLayout>
      </c:layout>
      <c:overlay val="0"/>
      <c:spPr>
        <a:noFill/>
        <a:ln>
          <a:noFill/>
          <a:round/>
        </a:ln>
        <a:effectLst/>
      </c:spPr>
      <c:txPr>
        <a:bodyPr/>
        <a:lstStyle/>
        <a:p>
          <a:pPr>
            <a:defRPr sz="900" b="1" baseline="0">
              <a:solidFill>
                <a:srgbClr val="515859"/>
              </a:solidFill>
              <a:latin typeface="Open Sans"/>
              <a:ea typeface="Open Sans"/>
              <a:cs typeface="Open Sans"/>
            </a:defRPr>
          </a:pPr>
          <a:endParaRPr lang="en-US"/>
        </a:p>
      </c:txPr>
    </c:legend>
    <c:plotVisOnly val="1"/>
    <c:dispBlanksAs val="gap"/>
    <c:showDLblsOverMax val="0"/>
  </c:chart>
  <c:spPr>
    <a:noFill/>
    <a:ln>
      <a:noFill/>
      <a:round/>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2406061565681734"/>
          <c:w val="0.93642783631673909"/>
          <c:h val="0.48512620272330786"/>
        </c:manualLayout>
      </c:layout>
      <c:barChart>
        <c:barDir val="col"/>
        <c:grouping val="clustered"/>
        <c:varyColors val="0"/>
        <c:ser>
          <c:idx val="0"/>
          <c:order val="0"/>
          <c:tx>
            <c:strRef>
              <c:f>Sheet1!$B$1</c:f>
              <c:strCache>
                <c:ptCount val="1"/>
                <c:pt idx="0">
                  <c:v>Your Institution</c:v>
                </c:pt>
              </c:strCache>
            </c:strRef>
          </c:tx>
          <c:spPr>
            <a:solidFill>
              <a:srgbClr val="0171CF"/>
            </a:solidFill>
            <a:ln>
              <a:noFill/>
              <a:round/>
            </a:ln>
            <a:effectLst/>
          </c:spPr>
          <c:invertIfNegative val="0"/>
          <c:dLbls>
            <c:spPr>
              <a:noFill/>
              <a:ln>
                <a:noFill/>
                <a:round/>
              </a:ln>
              <a:effectLst/>
            </c:spPr>
            <c:txPr>
              <a:bodyPr/>
              <a:lstStyle/>
              <a:p>
                <a:pPr>
                  <a:defRPr sz="700" b="1" baseline="0">
                    <a:solidFill>
                      <a:srgbClr val="3D4543"/>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C1C7C7"/>
                      </a:solidFill>
                      <a:prstDash val="solid"/>
                      <a:round/>
                    </a:ln>
                  </c:spPr>
                </c15:leaderLines>
              </c:ext>
            </c:extLst>
          </c:dLbls>
          <c:cat>
            <c:strRef>
              <c:f>'Sheet1'!$A$2:$A$5</c:f>
              <c:strCache>
                <c:ptCount val="4"/>
                <c:pt idx="0">
                  <c:v>Have fun friends</c:v>
                </c:pt>
                <c:pt idx="1">
                  <c:v>Celebrate</c:v>
                </c:pt>
                <c:pt idx="2">
                  <c:v>Feel connected</c:v>
                </c:pt>
                <c:pt idx="3">
                  <c:v>Like the taste</c:v>
                </c:pt>
              </c:strCache>
            </c:strRef>
          </c:cat>
          <c:val>
            <c:numRef>
              <c:f>'Sheet1'!$B$2:$B$5</c:f>
              <c:numCache>
                <c:formatCode>0%</c:formatCode>
                <c:ptCount val="4"/>
                <c:pt idx="0">
                  <c:v>0.71</c:v>
                </c:pt>
                <c:pt idx="1">
                  <c:v>0.61</c:v>
                </c:pt>
                <c:pt idx="2">
                  <c:v>0.38</c:v>
                </c:pt>
                <c:pt idx="3">
                  <c:v>0.28999999999999998</c:v>
                </c:pt>
              </c:numCache>
            </c:numRef>
          </c:val>
          <c:extLst>
            <c:ext xmlns:c16="http://schemas.microsoft.com/office/drawing/2014/chart" uri="{C3380CC4-5D6E-409C-BE32-E72D297353CC}">
              <c16:uniqueId val="{00000000-B004-44B8-ABEE-4BF2E1182BF2}"/>
            </c:ext>
          </c:extLst>
        </c:ser>
        <c:ser>
          <c:idx val="1"/>
          <c:order val="1"/>
          <c:tx>
            <c:strRef>
              <c:f>Sheet1!$C$1</c:f>
              <c:strCache>
                <c:ptCount val="1"/>
                <c:pt idx="0">
                  <c:v>Peer Institutions</c:v>
                </c:pt>
              </c:strCache>
            </c:strRef>
          </c:tx>
          <c:spPr>
            <a:solidFill>
              <a:srgbClr val="3CB6E7">
                <a:alpha val="30000"/>
              </a:srgbClr>
            </a:solidFill>
            <a:ln>
              <a:noFill/>
              <a:round/>
            </a:ln>
            <a:effectLst/>
          </c:spPr>
          <c:invertIfNegative val="0"/>
          <c:dLbls>
            <c:spPr>
              <a:noFill/>
              <a:ln>
                <a:noFill/>
                <a:round/>
              </a:ln>
              <a:effectLst/>
            </c:spPr>
            <c:txPr>
              <a:bodyPr/>
              <a:lstStyle/>
              <a:p>
                <a:pPr>
                  <a:defRPr sz="700" b="1" baseline="0">
                    <a:solidFill>
                      <a:srgbClr val="3D4543"/>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C1C7C7"/>
                      </a:solidFill>
                      <a:prstDash val="solid"/>
                      <a:round/>
                    </a:ln>
                  </c:spPr>
                </c15:leaderLines>
              </c:ext>
            </c:extLst>
          </c:dLbls>
          <c:cat>
            <c:strRef>
              <c:f>'Sheet1'!$A$2:$A$5</c:f>
              <c:strCache>
                <c:ptCount val="4"/>
                <c:pt idx="0">
                  <c:v>Have fun friends</c:v>
                </c:pt>
                <c:pt idx="1">
                  <c:v>Celebrate</c:v>
                </c:pt>
                <c:pt idx="2">
                  <c:v>Feel connected</c:v>
                </c:pt>
                <c:pt idx="3">
                  <c:v>Like the taste</c:v>
                </c:pt>
              </c:strCache>
            </c:strRef>
          </c:cat>
          <c:val>
            <c:numRef>
              <c:f>'Sheet1'!$C$2:$C$5</c:f>
              <c:numCache>
                <c:formatCode>0%</c:formatCode>
                <c:ptCount val="4"/>
                <c:pt idx="0">
                  <c:v>0.62</c:v>
                </c:pt>
                <c:pt idx="1">
                  <c:v>0.56999999999999995</c:v>
                </c:pt>
                <c:pt idx="2">
                  <c:v>0.31</c:v>
                </c:pt>
                <c:pt idx="3">
                  <c:v>0.3</c:v>
                </c:pt>
              </c:numCache>
            </c:numRef>
          </c:val>
          <c:extLst>
            <c:ext xmlns:c16="http://schemas.microsoft.com/office/drawing/2014/chart" uri="{C3380CC4-5D6E-409C-BE32-E72D297353CC}">
              <c16:uniqueId val="{00000001-B004-44B8-ABEE-4BF2E1182BF2}"/>
            </c:ext>
          </c:extLst>
        </c:ser>
        <c:dLbls>
          <c:dLblPos val="inEnd"/>
          <c:showLegendKey val="0"/>
          <c:showVal val="1"/>
          <c:showCatName val="0"/>
          <c:showSerName val="0"/>
          <c:showPercent val="0"/>
          <c:showBubbleSize val="0"/>
        </c:dLbls>
        <c:gapWidth val="56"/>
        <c:axId val="746801248"/>
        <c:axId val="629063536"/>
      </c:barChart>
      <c:catAx>
        <c:axId val="746801248"/>
        <c:scaling>
          <c:orientation val="minMax"/>
        </c:scaling>
        <c:delete val="0"/>
        <c:axPos val="b"/>
        <c:numFmt formatCode="General" sourceLinked="1"/>
        <c:majorTickMark val="out"/>
        <c:minorTickMark val="none"/>
        <c:tickLblPos val="nextTo"/>
        <c:spPr>
          <a:ln w="9525">
            <a:noFill/>
            <a:round/>
          </a:ln>
        </c:spPr>
        <c:txPr>
          <a:bodyPr rot="0"/>
          <a:lstStyle/>
          <a:p>
            <a:pPr algn="ctr">
              <a:defRPr sz="600" b="1" baseline="0">
                <a:solidFill>
                  <a:srgbClr val="3D4543"/>
                </a:solidFill>
                <a:latin typeface="Open Sans"/>
                <a:ea typeface="Open Sans"/>
                <a:cs typeface="Open Sans"/>
              </a:defRPr>
            </a:pPr>
            <a:endParaRPr lang="en-US"/>
          </a:p>
        </c:txPr>
        <c:crossAx val="629063536"/>
        <c:crosses val="autoZero"/>
        <c:auto val="1"/>
        <c:lblAlgn val="ctr"/>
        <c:lblOffset val="100"/>
        <c:noMultiLvlLbl val="0"/>
      </c:catAx>
      <c:valAx>
        <c:axId val="629063536"/>
        <c:scaling>
          <c:orientation val="minMax"/>
          <c:max val="0.8"/>
          <c:min val="0"/>
        </c:scaling>
        <c:delete val="1"/>
        <c:axPos val="l"/>
        <c:numFmt formatCode="0%" sourceLinked="0"/>
        <c:majorTickMark val="out"/>
        <c:minorTickMark val="none"/>
        <c:tickLblPos val="nextTo"/>
        <c:crossAx val="746801248"/>
        <c:crosses val="autoZero"/>
        <c:crossBetween val="between"/>
      </c:valAx>
      <c:spPr>
        <a:noFill/>
        <a:ln>
          <a:noFill/>
          <a:round/>
        </a:ln>
        <a:effectLst/>
      </c:spPr>
    </c:plotArea>
    <c:legend>
      <c:legendPos val="t"/>
      <c:layout>
        <c:manualLayout>
          <c:xMode val="edge"/>
          <c:yMode val="edge"/>
          <c:x val="1.1178829585344642E-2"/>
          <c:y val="1.2988031719792046E-2"/>
          <c:w val="0.97083778462516435"/>
          <c:h val="9.5396528402311595E-2"/>
        </c:manualLayout>
      </c:layout>
      <c:overlay val="0"/>
      <c:spPr>
        <a:noFill/>
        <a:ln>
          <a:noFill/>
          <a:round/>
        </a:ln>
        <a:effectLst/>
      </c:spPr>
      <c:txPr>
        <a:bodyPr/>
        <a:lstStyle/>
        <a:p>
          <a:pPr>
            <a:defRPr sz="900" b="1" baseline="0">
              <a:solidFill>
                <a:srgbClr val="3D4543"/>
              </a:solidFill>
              <a:latin typeface="Open Sans"/>
              <a:ea typeface="Open Sans"/>
              <a:cs typeface="Open Sans"/>
            </a:defRPr>
          </a:pPr>
          <a:endParaRPr lang="en-US"/>
        </a:p>
      </c:txPr>
    </c:legend>
    <c:plotVisOnly val="1"/>
    <c:dispBlanksAs val="gap"/>
    <c:showDLblsOverMax val="0"/>
  </c:chart>
  <c:spPr>
    <a:noFill/>
    <a:ln>
      <a:noFill/>
      <a:round/>
    </a:ln>
    <a:effectLst/>
  </c:spPr>
  <c:txPr>
    <a:bodyPr/>
    <a:lstStyle/>
    <a:p>
      <a:pPr>
        <a:defRPr sz="700">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600" b="1" baseline="0">
                <a:solidFill>
                  <a:srgbClr val="3D4542"/>
                </a:solidFill>
                <a:latin typeface="Open Sans"/>
                <a:ea typeface="Open Sans"/>
                <a:cs typeface="Open Sans"/>
              </a:defRPr>
            </a:pPr>
            <a:r>
              <a:rPr lang="en-US" sz="1600" b="1" baseline="0">
                <a:solidFill>
                  <a:srgbClr val="3D4542"/>
                </a:solidFill>
                <a:latin typeface="Open Sans"/>
                <a:ea typeface="Open Sans"/>
                <a:cs typeface="Open Sans"/>
              </a:rPr>
              <a:t>Greatest Impact</a:t>
            </a:r>
          </a:p>
        </c:rich>
      </c:tx>
      <c:overlay val="0"/>
      <c:spPr>
        <a:noFill/>
        <a:ln>
          <a:noFill/>
          <a:round/>
        </a:ln>
        <a:effectLst/>
      </c:spPr>
    </c:title>
    <c:autoTitleDeleted val="0"/>
    <c:plotArea>
      <c:layout>
        <c:manualLayout>
          <c:layoutTarget val="inner"/>
          <c:xMode val="edge"/>
          <c:yMode val="edge"/>
          <c:x val="0.12471328449629522"/>
          <c:y val="0.13853269123946016"/>
          <c:w val="0.85443049122003634"/>
          <c:h val="0.48140385293232918"/>
        </c:manualLayout>
      </c:layout>
      <c:barChart>
        <c:barDir val="col"/>
        <c:grouping val="clustered"/>
        <c:varyColors val="0"/>
        <c:ser>
          <c:idx val="0"/>
          <c:order val="0"/>
          <c:tx>
            <c:strRef>
              <c:f>Sheet1!$B$1</c:f>
              <c:strCache>
                <c:ptCount val="1"/>
                <c:pt idx="0">
                  <c:v>Pre-Course Survey</c:v>
                </c:pt>
              </c:strCache>
            </c:strRef>
          </c:tx>
          <c:spPr>
            <a:solidFill>
              <a:srgbClr val="0F736C"/>
            </a:solidFill>
            <a:ln>
              <a:noFill/>
              <a:round/>
            </a:ln>
            <a:effectLst/>
          </c:spPr>
          <c:invertIfNegative val="0"/>
          <c:dLbls>
            <c:spPr>
              <a:noFill/>
              <a:ln>
                <a:noFill/>
                <a:round/>
              </a:ln>
              <a:effectLst/>
            </c:spPr>
            <c:txPr>
              <a:bodyPr/>
              <a:lstStyle/>
              <a:p>
                <a:pPr>
                  <a:defRPr sz="1100" b="1" baseline="0">
                    <a:solidFill>
                      <a:srgbClr val="3D4542"/>
                    </a:solidFill>
                    <a:latin typeface="Open Sans"/>
                    <a:ea typeface="Open Sans"/>
                    <a:cs typeface="Open San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BE"/>
                      </a:solidFill>
                      <a:prstDash val="solid"/>
                      <a:round/>
                    </a:ln>
                  </c:spPr>
                </c15:leaderLines>
              </c:ext>
            </c:extLst>
          </c:dLbls>
          <c:cat>
            <c:strRef>
              <c:f>'Sheet1'!$A$2:$A$4</c:f>
              <c:strCache>
                <c:ptCount val="3"/>
                <c:pt idx="0">
                  <c:v>I know how to help someone who has had too much to drink</c:v>
                </c:pt>
                <c:pt idx="1">
                  <c:v>Students at my school understand how to estimate the amount of alcohol in a standard drink they pour and/or are served</c:v>
                </c:pt>
                <c:pt idx="2">
                  <c:v>I am confident in my ability to gauge how much alcohol is too much for me</c:v>
                </c:pt>
              </c:strCache>
            </c:strRef>
          </c:cat>
          <c:val>
            <c:numRef>
              <c:f>'Sheet1'!$B$2:$B$4</c:f>
              <c:numCache>
                <c:formatCode>0%</c:formatCode>
                <c:ptCount val="3"/>
                <c:pt idx="0">
                  <c:v>0.53</c:v>
                </c:pt>
                <c:pt idx="1">
                  <c:v>0.35</c:v>
                </c:pt>
                <c:pt idx="2">
                  <c:v>0.61</c:v>
                </c:pt>
              </c:numCache>
            </c:numRef>
          </c:val>
          <c:extLst>
            <c:ext xmlns:c16="http://schemas.microsoft.com/office/drawing/2014/chart" uri="{C3380CC4-5D6E-409C-BE32-E72D297353CC}">
              <c16:uniqueId val="{00000000-E2EC-4767-8FF9-DA365AF91D9A}"/>
            </c:ext>
          </c:extLst>
        </c:ser>
        <c:ser>
          <c:idx val="1"/>
          <c:order val="1"/>
          <c:tx>
            <c:strRef>
              <c:f>Sheet1!$C$1</c:f>
              <c:strCache>
                <c:ptCount val="1"/>
                <c:pt idx="0">
                  <c:v>Post-Course Survey</c:v>
                </c:pt>
              </c:strCache>
            </c:strRef>
          </c:tx>
          <c:spPr>
            <a:solidFill>
              <a:srgbClr val="3CC0AF">
                <a:alpha val="30000"/>
              </a:srgbClr>
            </a:solidFill>
            <a:ln>
              <a:noFill/>
              <a:round/>
            </a:ln>
            <a:effectLst/>
          </c:spPr>
          <c:invertIfNegative val="0"/>
          <c:dLbls>
            <c:spPr>
              <a:noFill/>
              <a:ln>
                <a:noFill/>
                <a:round/>
              </a:ln>
              <a:effectLst/>
            </c:spPr>
            <c:txPr>
              <a:bodyPr/>
              <a:lstStyle/>
              <a:p>
                <a:pPr>
                  <a:defRPr sz="1100" b="1" baseline="0">
                    <a:solidFill>
                      <a:srgbClr val="3D4542"/>
                    </a:solidFill>
                    <a:latin typeface="Open Sans"/>
                    <a:ea typeface="Open Sans"/>
                    <a:cs typeface="Open San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BE"/>
                      </a:solidFill>
                      <a:prstDash val="solid"/>
                      <a:round/>
                    </a:ln>
                  </c:spPr>
                </c15:leaderLines>
              </c:ext>
            </c:extLst>
          </c:dLbls>
          <c:cat>
            <c:strRef>
              <c:f>'Sheet1'!$A$2:$A$4</c:f>
              <c:strCache>
                <c:ptCount val="3"/>
                <c:pt idx="0">
                  <c:v>I know how to help someone who has had too much to drink</c:v>
                </c:pt>
                <c:pt idx="1">
                  <c:v>Students at my school understand how to estimate the amount of alcohol in a standard drink they pour and/or are served</c:v>
                </c:pt>
                <c:pt idx="2">
                  <c:v>I am confident in my ability to gauge how much alcohol is too much for me</c:v>
                </c:pt>
              </c:strCache>
            </c:strRef>
          </c:cat>
          <c:val>
            <c:numRef>
              <c:f>'Sheet1'!$C$2:$C$4</c:f>
              <c:numCache>
                <c:formatCode>0%</c:formatCode>
                <c:ptCount val="3"/>
                <c:pt idx="0">
                  <c:v>0.76</c:v>
                </c:pt>
                <c:pt idx="1">
                  <c:v>0.56000000000000005</c:v>
                </c:pt>
                <c:pt idx="2">
                  <c:v>0.73</c:v>
                </c:pt>
              </c:numCache>
            </c:numRef>
          </c:val>
          <c:extLst>
            <c:ext xmlns:c16="http://schemas.microsoft.com/office/drawing/2014/chart" uri="{C3380CC4-5D6E-409C-BE32-E72D297353CC}">
              <c16:uniqueId val="{00000001-E2EC-4767-8FF9-DA365AF91D9A}"/>
            </c:ext>
          </c:extLst>
        </c:ser>
        <c:dLbls>
          <c:showLegendKey val="0"/>
          <c:showVal val="0"/>
          <c:showCatName val="0"/>
          <c:showSerName val="0"/>
          <c:showPercent val="0"/>
          <c:showBubbleSize val="0"/>
        </c:dLbls>
        <c:gapWidth val="182"/>
        <c:axId val="1176707343"/>
        <c:axId val="1466640831"/>
      </c:barChart>
      <c:catAx>
        <c:axId val="1176707343"/>
        <c:scaling>
          <c:orientation val="minMax"/>
        </c:scaling>
        <c:delete val="0"/>
        <c:axPos val="b"/>
        <c:numFmt formatCode="General" sourceLinked="1"/>
        <c:majorTickMark val="none"/>
        <c:minorTickMark val="none"/>
        <c:tickLblPos val="nextTo"/>
        <c:spPr>
          <a:ln w="9525">
            <a:solidFill>
              <a:srgbClr val="E1E4E4"/>
            </a:solidFill>
            <a:prstDash val="solid"/>
            <a:round/>
          </a:ln>
        </c:spPr>
        <c:txPr>
          <a:bodyPr/>
          <a:lstStyle/>
          <a:p>
            <a:pPr algn="ctr">
              <a:defRPr sz="900" b="1" baseline="0">
                <a:solidFill>
                  <a:srgbClr val="3D4542"/>
                </a:solidFill>
                <a:latin typeface="Open Sans"/>
                <a:ea typeface="Open Sans"/>
                <a:cs typeface="Open Sans"/>
              </a:defRPr>
            </a:pPr>
            <a:endParaRPr lang="en-US"/>
          </a:p>
        </c:txPr>
        <c:crossAx val="1466640831"/>
        <c:crosses val="autoZero"/>
        <c:auto val="1"/>
        <c:lblAlgn val="ctr"/>
        <c:lblOffset val="100"/>
        <c:noMultiLvlLbl val="0"/>
      </c:catAx>
      <c:valAx>
        <c:axId val="1466640831"/>
        <c:scaling>
          <c:orientation val="minMax"/>
          <c:max val="0.8"/>
          <c:min val="0.1"/>
        </c:scaling>
        <c:delete val="0"/>
        <c:axPos val="l"/>
        <c:majorGridlines>
          <c:spPr>
            <a:ln w="9525">
              <a:solidFill>
                <a:srgbClr val="E1E4E4"/>
              </a:solidFill>
              <a:prstDash val="solid"/>
              <a:round/>
            </a:ln>
          </c:spPr>
        </c:majorGridlines>
        <c:numFmt formatCode="0%" sourceLinked="0"/>
        <c:majorTickMark val="none"/>
        <c:minorTickMark val="none"/>
        <c:tickLblPos val="nextTo"/>
        <c:spPr>
          <a:ln>
            <a:noFill/>
            <a:round/>
          </a:ln>
        </c:spPr>
        <c:txPr>
          <a:bodyPr/>
          <a:lstStyle/>
          <a:p>
            <a:pPr algn="ctr">
              <a:defRPr baseline="0">
                <a:solidFill>
                  <a:srgbClr val="3D4542"/>
                </a:solidFill>
                <a:latin typeface="Open Sans"/>
                <a:ea typeface="Open Sans"/>
                <a:cs typeface="Open Sans"/>
              </a:defRPr>
            </a:pPr>
            <a:endParaRPr lang="en-US"/>
          </a:p>
        </c:txPr>
        <c:crossAx val="1176707343"/>
        <c:crosses val="autoZero"/>
        <c:crossBetween val="between"/>
        <c:majorUnit val="0.1"/>
      </c:valAx>
      <c:spPr>
        <a:noFill/>
        <a:ln>
          <a:noFill/>
          <a:round/>
        </a:ln>
        <a:effectLst/>
      </c:spPr>
    </c:plotArea>
    <c:legend>
      <c:legendPos val="b"/>
      <c:layout>
        <c:manualLayout>
          <c:xMode val="edge"/>
          <c:yMode val="edge"/>
          <c:x val="0.28405995240835569"/>
          <c:y val="0.93219981871201374"/>
          <c:w val="0.5510656691866439"/>
          <c:h val="6.4459558206543088E-2"/>
        </c:manualLayout>
      </c:layout>
      <c:overlay val="0"/>
      <c:spPr>
        <a:noFill/>
        <a:ln>
          <a:noFill/>
          <a:round/>
        </a:ln>
        <a:effectLst/>
      </c:spPr>
      <c:txPr>
        <a:bodyPr/>
        <a:lstStyle/>
        <a:p>
          <a:pPr>
            <a:defRPr sz="1100" b="0" baseline="0">
              <a:solidFill>
                <a:srgbClr val="3D4542"/>
              </a:solidFill>
              <a:latin typeface="Open Sans"/>
              <a:ea typeface="Open Sans"/>
              <a:cs typeface="Open Sans"/>
            </a:defRPr>
          </a:pPr>
          <a:endParaRPr lang="en-US"/>
        </a:p>
      </c:txPr>
    </c:legend>
    <c:plotVisOnly val="1"/>
    <c:dispBlanksAs val="gap"/>
    <c:showDLblsOverMax val="0"/>
  </c:chart>
  <c:spPr>
    <a:noFill/>
    <a:ln>
      <a:noFill/>
      <a:round/>
    </a:ln>
    <a:effectLst/>
  </c:spPr>
  <c:txPr>
    <a:bodyPr/>
    <a:lstStyle/>
    <a:p>
      <a:pPr>
        <a:defRPr sz="1100" baseline="0">
          <a:ln>
            <a:noFill/>
          </a:ln>
          <a:solidFill>
            <a:schemeClr val="tx1"/>
          </a:solidFil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50877192982456"/>
          <c:y val="0.16385168164201036"/>
          <c:w val="0.8264160401002506"/>
          <c:h val="0.65489913767267405"/>
        </c:manualLayout>
      </c:layout>
      <c:barChart>
        <c:barDir val="col"/>
        <c:grouping val="clustered"/>
        <c:varyColors val="0"/>
        <c:ser>
          <c:idx val="0"/>
          <c:order val="0"/>
          <c:tx>
            <c:strRef>
              <c:f>Sheet1!$B$1</c:f>
              <c:strCache>
                <c:ptCount val="1"/>
                <c:pt idx="0">
                  <c:v>Pre-Course Assessment</c:v>
                </c:pt>
              </c:strCache>
            </c:strRef>
          </c:tx>
          <c:spPr>
            <a:solidFill>
              <a:srgbClr val="0F736C"/>
            </a:solidFill>
            <a:ln>
              <a:noFill/>
              <a:round/>
            </a:ln>
            <a:effectLst/>
          </c:spPr>
          <c:invertIfNegative val="0"/>
          <c:dLbls>
            <c:spPr>
              <a:noFill/>
              <a:ln>
                <a:noFill/>
                <a:round/>
              </a:ln>
              <a:effectLst/>
            </c:spPr>
            <c:txPr>
              <a:bodyPr/>
              <a:lstStyle/>
              <a:p>
                <a:pPr>
                  <a:defRPr sz="1100" b="1" baseline="0">
                    <a:solidFill>
                      <a:srgbClr val="3D4542"/>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BE"/>
                      </a:solidFill>
                      <a:prstDash val="solid"/>
                      <a:round/>
                    </a:ln>
                  </c:spPr>
                </c15:leaderLines>
              </c:ext>
            </c:extLst>
          </c:dLbls>
          <c:cat>
            <c:strRef>
              <c:f>'Sheet1'!$A$2:$A$6</c:f>
              <c:strCache>
                <c:ptCount val="5"/>
                <c:pt idx="0">
                  <c:v>Alcohol Knowledge</c:v>
                </c:pt>
                <c:pt idx="1">
                  <c:v>Physiological Effects</c:v>
                </c:pt>
                <c:pt idx="2">
                  <c:v>Risk Reduction</c:v>
                </c:pt>
                <c:pt idx="3">
                  <c:v>Understanding The Influence of Alcohol</c:v>
                </c:pt>
                <c:pt idx="4">
                  <c:v>Factors Influencing Drinking Behavior</c:v>
                </c:pt>
              </c:strCache>
            </c:strRef>
          </c:cat>
          <c:val>
            <c:numRef>
              <c:f>'Sheet1'!$B$2:$B$6</c:f>
              <c:numCache>
                <c:formatCode>0%</c:formatCode>
                <c:ptCount val="5"/>
                <c:pt idx="0">
                  <c:v>0.62</c:v>
                </c:pt>
                <c:pt idx="1">
                  <c:v>0.51</c:v>
                </c:pt>
                <c:pt idx="2">
                  <c:v>0.52</c:v>
                </c:pt>
                <c:pt idx="3">
                  <c:v>0.73</c:v>
                </c:pt>
                <c:pt idx="4">
                  <c:v>0.68</c:v>
                </c:pt>
              </c:numCache>
            </c:numRef>
          </c:val>
          <c:extLst>
            <c:ext xmlns:c16="http://schemas.microsoft.com/office/drawing/2014/chart" uri="{C3380CC4-5D6E-409C-BE32-E72D297353CC}">
              <c16:uniqueId val="{00000000-630E-46B6-8ABC-D0F35564803A}"/>
            </c:ext>
          </c:extLst>
        </c:ser>
        <c:ser>
          <c:idx val="1"/>
          <c:order val="1"/>
          <c:tx>
            <c:strRef>
              <c:f>Sheet1!$C$1</c:f>
              <c:strCache>
                <c:ptCount val="1"/>
                <c:pt idx="0">
                  <c:v>Post-Course Assessment</c:v>
                </c:pt>
              </c:strCache>
            </c:strRef>
          </c:tx>
          <c:spPr>
            <a:solidFill>
              <a:srgbClr val="3CC0AF">
                <a:alpha val="30000"/>
              </a:srgbClr>
            </a:solidFill>
            <a:ln>
              <a:noFill/>
              <a:round/>
            </a:ln>
            <a:effectLst/>
          </c:spPr>
          <c:invertIfNegative val="0"/>
          <c:dLbls>
            <c:spPr>
              <a:noFill/>
              <a:ln>
                <a:noFill/>
                <a:round/>
              </a:ln>
              <a:effectLst/>
            </c:spPr>
            <c:txPr>
              <a:bodyPr/>
              <a:lstStyle/>
              <a:p>
                <a:pPr>
                  <a:defRPr sz="1100" b="1" baseline="0">
                    <a:solidFill>
                      <a:srgbClr val="3D4543"/>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BE"/>
                      </a:solidFill>
                      <a:prstDash val="solid"/>
                      <a:round/>
                    </a:ln>
                  </c:spPr>
                </c15:leaderLines>
              </c:ext>
            </c:extLst>
          </c:dLbls>
          <c:cat>
            <c:strRef>
              <c:f>'Sheet1'!$A$2:$A$6</c:f>
              <c:strCache>
                <c:ptCount val="5"/>
                <c:pt idx="0">
                  <c:v>Alcohol Knowledge</c:v>
                </c:pt>
                <c:pt idx="1">
                  <c:v>Physiological Effects</c:v>
                </c:pt>
                <c:pt idx="2">
                  <c:v>Risk Reduction</c:v>
                </c:pt>
                <c:pt idx="3">
                  <c:v>Understanding The Influence of Alcohol</c:v>
                </c:pt>
                <c:pt idx="4">
                  <c:v>Factors Influencing Drinking Behavior</c:v>
                </c:pt>
              </c:strCache>
            </c:strRef>
          </c:cat>
          <c:val>
            <c:numRef>
              <c:f>'Sheet1'!$C$2:$C$6</c:f>
              <c:numCache>
                <c:formatCode>0%</c:formatCode>
                <c:ptCount val="5"/>
                <c:pt idx="0">
                  <c:v>0.84</c:v>
                </c:pt>
                <c:pt idx="1">
                  <c:v>0.66</c:v>
                </c:pt>
                <c:pt idx="2">
                  <c:v>0.76</c:v>
                </c:pt>
                <c:pt idx="3">
                  <c:v>0.88</c:v>
                </c:pt>
                <c:pt idx="4">
                  <c:v>0.93</c:v>
                </c:pt>
              </c:numCache>
            </c:numRef>
          </c:val>
          <c:extLst>
            <c:ext xmlns:c16="http://schemas.microsoft.com/office/drawing/2014/chart" uri="{C3380CC4-5D6E-409C-BE32-E72D297353CC}">
              <c16:uniqueId val="{00000001-630E-46B6-8ABC-D0F35564803A}"/>
            </c:ext>
          </c:extLst>
        </c:ser>
        <c:dLbls>
          <c:dLblPos val="inEnd"/>
          <c:showLegendKey val="0"/>
          <c:showVal val="1"/>
          <c:showCatName val="0"/>
          <c:showSerName val="0"/>
          <c:showPercent val="0"/>
          <c:showBubbleSize val="0"/>
        </c:dLbls>
        <c:gapWidth val="50"/>
        <c:axId val="704424528"/>
        <c:axId val="626710512"/>
      </c:barChart>
      <c:catAx>
        <c:axId val="704424528"/>
        <c:scaling>
          <c:orientation val="minMax"/>
        </c:scaling>
        <c:delete val="0"/>
        <c:axPos val="b"/>
        <c:numFmt formatCode="General" sourceLinked="1"/>
        <c:majorTickMark val="out"/>
        <c:minorTickMark val="none"/>
        <c:tickLblPos val="nextTo"/>
        <c:spPr>
          <a:ln w="9525">
            <a:noFill/>
            <a:round/>
          </a:ln>
        </c:spPr>
        <c:txPr>
          <a:bodyPr rot="0"/>
          <a:lstStyle/>
          <a:p>
            <a:pPr algn="ctr">
              <a:defRPr sz="800" b="1" baseline="0">
                <a:solidFill>
                  <a:srgbClr val="3D4542"/>
                </a:solidFill>
                <a:latin typeface="Open Sans"/>
                <a:ea typeface="Open Sans"/>
                <a:cs typeface="Open Sans"/>
              </a:defRPr>
            </a:pPr>
            <a:endParaRPr lang="en-US"/>
          </a:p>
        </c:txPr>
        <c:crossAx val="626710512"/>
        <c:crosses val="autoZero"/>
        <c:auto val="1"/>
        <c:lblAlgn val="ctr"/>
        <c:lblOffset val="100"/>
        <c:noMultiLvlLbl val="0"/>
      </c:catAx>
      <c:valAx>
        <c:axId val="626710512"/>
        <c:scaling>
          <c:orientation val="minMax"/>
          <c:max val="1"/>
          <c:min val="0"/>
        </c:scaling>
        <c:delete val="0"/>
        <c:axPos val="l"/>
        <c:title>
          <c:tx>
            <c:rich>
              <a:bodyPr rot="-5400000" vert="horz"/>
              <a:lstStyle/>
              <a:p>
                <a:pPr>
                  <a:defRPr lang="en-US" sz="800" b="0" i="0" baseline="0">
                    <a:solidFill>
                      <a:srgbClr val="3D4543"/>
                    </a:solidFill>
                    <a:latin typeface="Open Sans"/>
                    <a:ea typeface="Open Sans"/>
                    <a:cs typeface="Open Sans"/>
                  </a:defRPr>
                </a:pPr>
                <a:r>
                  <a:rPr lang="en-US" sz="800" b="0" i="0" baseline="0">
                    <a:solidFill>
                      <a:srgbClr val="3D4543"/>
                    </a:solidFill>
                    <a:latin typeface="Open Sans"/>
                    <a:ea typeface="Open Sans"/>
                    <a:cs typeface="Open Sans"/>
                  </a:rPr>
                  <a:t>Average Assessment Score</a:t>
                </a:r>
              </a:p>
            </c:rich>
          </c:tx>
          <c:layout>
            <c:manualLayout>
              <c:xMode val="edge"/>
              <c:yMode val="edge"/>
              <c:x val="1.7094019970055181E-2"/>
              <c:y val="0.27242677657533543"/>
            </c:manualLayout>
          </c:layout>
          <c:overlay val="0"/>
          <c:spPr>
            <a:noFill/>
            <a:ln>
              <a:noFill/>
              <a:round/>
            </a:ln>
            <a:effectLst/>
          </c:spPr>
        </c:title>
        <c:numFmt formatCode="0%" sourceLinked="0"/>
        <c:majorTickMark val="out"/>
        <c:minorTickMark val="none"/>
        <c:tickLblPos val="nextTo"/>
        <c:spPr>
          <a:ln>
            <a:noFill/>
            <a:round/>
          </a:ln>
        </c:spPr>
        <c:txPr>
          <a:bodyPr/>
          <a:lstStyle/>
          <a:p>
            <a:pPr algn="ctr">
              <a:defRPr sz="900" b="1" baseline="0">
                <a:solidFill>
                  <a:srgbClr val="3D4543"/>
                </a:solidFill>
                <a:latin typeface="Open Sans"/>
                <a:ea typeface="Open Sans"/>
                <a:cs typeface="Open Sans"/>
              </a:defRPr>
            </a:pPr>
            <a:endParaRPr lang="en-US"/>
          </a:p>
        </c:txPr>
        <c:crossAx val="704424528"/>
        <c:crosses val="autoZero"/>
        <c:crossBetween val="between"/>
      </c:valAx>
      <c:spPr>
        <a:noFill/>
        <a:ln>
          <a:noFill/>
          <a:round/>
        </a:ln>
        <a:effectLst/>
      </c:spPr>
    </c:plotArea>
    <c:legend>
      <c:legendPos val="t"/>
      <c:layout>
        <c:manualLayout>
          <c:xMode val="edge"/>
          <c:yMode val="edge"/>
          <c:x val="0.2094162957891133"/>
          <c:y val="2.7873251080391958E-4"/>
          <c:w val="0.78876963749096585"/>
          <c:h val="4.4894335287950761E-2"/>
        </c:manualLayout>
      </c:layout>
      <c:overlay val="0"/>
      <c:spPr>
        <a:noFill/>
        <a:ln>
          <a:noFill/>
          <a:round/>
        </a:ln>
        <a:effectLst/>
      </c:spPr>
      <c:txPr>
        <a:bodyPr/>
        <a:lstStyle/>
        <a:p>
          <a:pPr>
            <a:defRPr sz="1100" b="1" baseline="0">
              <a:solidFill>
                <a:srgbClr val="3D4542"/>
              </a:solidFill>
              <a:latin typeface="Open Sans"/>
              <a:ea typeface="Open Sans"/>
              <a:cs typeface="Open Sans"/>
            </a:defRPr>
          </a:pPr>
          <a:endParaRPr lang="en-US"/>
        </a:p>
      </c:txPr>
    </c:legend>
    <c:plotVisOnly val="1"/>
    <c:dispBlanksAs val="gap"/>
    <c:showDLblsOverMax val="0"/>
  </c:chart>
  <c:spPr>
    <a:noFill/>
    <a:ln>
      <a:noFill/>
      <a:round/>
    </a:ln>
    <a:effectLst/>
  </c:spPr>
  <c:txPr>
    <a:bodyPr/>
    <a:lstStyle/>
    <a:p>
      <a:pPr>
        <a:defRPr/>
      </a:pPr>
      <a:endParaRPr lang="en-US"/>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lang="en-US" sz="1600" b="1" i="0" baseline="0">
                <a:solidFill>
                  <a:srgbClr val="3D4543"/>
                </a:solidFill>
                <a:latin typeface="Open Sans"/>
                <a:ea typeface="Open Sans"/>
                <a:cs typeface="Open Sans"/>
              </a:defRPr>
            </a:pPr>
            <a:r>
              <a:rPr lang="en-US" sz="1600" b="1" i="0" baseline="0">
                <a:solidFill>
                  <a:srgbClr val="3D4543"/>
                </a:solidFill>
                <a:latin typeface="Open Sans"/>
                <a:ea typeface="Open Sans"/>
                <a:cs typeface="Open Sans"/>
              </a:rPr>
              <a:t>Intention to Mitigate High-Risk Drinking</a:t>
            </a:r>
          </a:p>
        </c:rich>
      </c:tx>
      <c:layout>
        <c:manualLayout>
          <c:xMode val="edge"/>
          <c:yMode val="edge"/>
          <c:x val="1.7392964002530854E-3"/>
          <c:y val="4.7275464017831536E-3"/>
        </c:manualLayout>
      </c:layout>
      <c:overlay val="0"/>
      <c:spPr>
        <a:noFill/>
        <a:ln>
          <a:noFill/>
          <a:round/>
        </a:ln>
        <a:effectLst/>
      </c:spPr>
    </c:title>
    <c:autoTitleDeleted val="0"/>
    <c:plotArea>
      <c:layout>
        <c:manualLayout>
          <c:layoutTarget val="inner"/>
          <c:xMode val="edge"/>
          <c:yMode val="edge"/>
          <c:x val="0.10732955059273679"/>
          <c:y val="0.33927009581752693"/>
          <c:w val="0.87085115099532395"/>
          <c:h val="0.53127096527639495"/>
        </c:manualLayout>
      </c:layout>
      <c:barChart>
        <c:barDir val="col"/>
        <c:grouping val="clustered"/>
        <c:varyColors val="0"/>
        <c:ser>
          <c:idx val="0"/>
          <c:order val="0"/>
          <c:tx>
            <c:strRef>
              <c:f>Sheet1!$B$1</c:f>
              <c:strCache>
                <c:ptCount val="1"/>
                <c:pt idx="0">
                  <c:v>Pre-Course Survey</c:v>
                </c:pt>
              </c:strCache>
            </c:strRef>
          </c:tx>
          <c:spPr>
            <a:solidFill>
              <a:srgbClr val="0F736C"/>
            </a:solidFill>
            <a:ln>
              <a:noFill/>
              <a:round/>
            </a:ln>
            <a:effectLst/>
          </c:spPr>
          <c:invertIfNegative val="0"/>
          <c:dLbls>
            <c:spPr>
              <a:noFill/>
              <a:ln>
                <a:noFill/>
                <a:round/>
              </a:ln>
              <a:effectLst/>
            </c:spPr>
            <c:txPr>
              <a:bodyPr/>
              <a:lstStyle/>
              <a:p>
                <a:pPr>
                  <a:defRPr sz="1100" b="1" baseline="0">
                    <a:solidFill>
                      <a:srgbClr val="3D4542"/>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BE"/>
                      </a:solidFill>
                      <a:prstDash val="solid"/>
                      <a:round/>
                    </a:ln>
                  </c:spPr>
                </c15:leaderLines>
              </c:ext>
            </c:extLst>
          </c:dLbls>
          <c:cat>
            <c:strRef>
              <c:f>'Sheet1'!$A$2:$A$6</c:f>
              <c:strCache>
                <c:ptCount val="5"/>
                <c:pt idx="0">
                  <c:v>Reduce Number of Drinks</c:v>
                </c:pt>
                <c:pt idx="1">
                  <c:v>Reduce Drinking Frequency</c:v>
                </c:pt>
                <c:pt idx="2">
                  <c:v>Alternate Alcohol and Non-Alcohol</c:v>
                </c:pt>
                <c:pt idx="3">
                  <c:v>Pace Drinks</c:v>
                </c:pt>
                <c:pt idx="4">
                  <c:v>Set a Limit</c:v>
                </c:pt>
              </c:strCache>
            </c:strRef>
          </c:cat>
          <c:val>
            <c:numRef>
              <c:f>'Sheet1'!$B$2:$B$6</c:f>
              <c:numCache>
                <c:formatCode>0%</c:formatCode>
                <c:ptCount val="5"/>
                <c:pt idx="0">
                  <c:v>0.6</c:v>
                </c:pt>
                <c:pt idx="1">
                  <c:v>0.6</c:v>
                </c:pt>
                <c:pt idx="2">
                  <c:v>0.82</c:v>
                </c:pt>
                <c:pt idx="3">
                  <c:v>0.69</c:v>
                </c:pt>
                <c:pt idx="4">
                  <c:v>0.78</c:v>
                </c:pt>
              </c:numCache>
            </c:numRef>
          </c:val>
          <c:extLst>
            <c:ext xmlns:c16="http://schemas.microsoft.com/office/drawing/2014/chart" uri="{C3380CC4-5D6E-409C-BE32-E72D297353CC}">
              <c16:uniqueId val="{00000000-E47A-44B1-B52A-10A5E0FB2C08}"/>
            </c:ext>
          </c:extLst>
        </c:ser>
        <c:ser>
          <c:idx val="1"/>
          <c:order val="1"/>
          <c:tx>
            <c:strRef>
              <c:f>Sheet1!$C$1</c:f>
              <c:strCache>
                <c:ptCount val="1"/>
                <c:pt idx="0">
                  <c:v>Follow-Up Survey (Part Two)</c:v>
                </c:pt>
              </c:strCache>
            </c:strRef>
          </c:tx>
          <c:spPr>
            <a:solidFill>
              <a:srgbClr val="3CC0AF">
                <a:alpha val="30000"/>
              </a:srgbClr>
            </a:solidFill>
            <a:ln>
              <a:noFill/>
              <a:round/>
            </a:ln>
            <a:effectLst/>
          </c:spPr>
          <c:invertIfNegative val="0"/>
          <c:dLbls>
            <c:spPr>
              <a:noFill/>
              <a:ln>
                <a:noFill/>
                <a:round/>
              </a:ln>
              <a:effectLst/>
            </c:spPr>
            <c:txPr>
              <a:bodyPr/>
              <a:lstStyle/>
              <a:p>
                <a:pPr>
                  <a:defRPr sz="1100" b="1" baseline="0">
                    <a:solidFill>
                      <a:srgbClr val="3D4542"/>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BE"/>
                      </a:solidFill>
                      <a:prstDash val="solid"/>
                      <a:round/>
                    </a:ln>
                  </c:spPr>
                </c15:leaderLines>
              </c:ext>
            </c:extLst>
          </c:dLbls>
          <c:cat>
            <c:strRef>
              <c:f>'Sheet1'!$A$2:$A$6</c:f>
              <c:strCache>
                <c:ptCount val="5"/>
                <c:pt idx="0">
                  <c:v>Reduce Number of Drinks</c:v>
                </c:pt>
                <c:pt idx="1">
                  <c:v>Reduce Drinking Frequency</c:v>
                </c:pt>
                <c:pt idx="2">
                  <c:v>Alternate Alcohol and Non-Alcohol</c:v>
                </c:pt>
                <c:pt idx="3">
                  <c:v>Pace Drinks</c:v>
                </c:pt>
                <c:pt idx="4">
                  <c:v>Set a Limit</c:v>
                </c:pt>
              </c:strCache>
            </c:strRef>
          </c:cat>
          <c:val>
            <c:numRef>
              <c:f>'Sheet1'!$C$2:$C$6</c:f>
              <c:numCache>
                <c:formatCode>0%</c:formatCode>
                <c:ptCount val="5"/>
                <c:pt idx="0">
                  <c:v>0.66</c:v>
                </c:pt>
                <c:pt idx="1">
                  <c:v>0.66</c:v>
                </c:pt>
                <c:pt idx="2">
                  <c:v>0.87</c:v>
                </c:pt>
                <c:pt idx="3">
                  <c:v>0.78</c:v>
                </c:pt>
                <c:pt idx="4">
                  <c:v>0.83</c:v>
                </c:pt>
              </c:numCache>
            </c:numRef>
          </c:val>
          <c:extLst>
            <c:ext xmlns:c16="http://schemas.microsoft.com/office/drawing/2014/chart" uri="{C3380CC4-5D6E-409C-BE32-E72D297353CC}">
              <c16:uniqueId val="{00000001-E47A-44B1-B52A-10A5E0FB2C08}"/>
            </c:ext>
          </c:extLst>
        </c:ser>
        <c:dLbls>
          <c:dLblPos val="inEnd"/>
          <c:showLegendKey val="0"/>
          <c:showVal val="1"/>
          <c:showCatName val="0"/>
          <c:showSerName val="0"/>
          <c:showPercent val="0"/>
          <c:showBubbleSize val="0"/>
        </c:dLbls>
        <c:gapWidth val="56"/>
        <c:axId val="702125776"/>
        <c:axId val="709705056"/>
      </c:barChart>
      <c:catAx>
        <c:axId val="702125776"/>
        <c:scaling>
          <c:orientation val="minMax"/>
        </c:scaling>
        <c:delete val="0"/>
        <c:axPos val="b"/>
        <c:numFmt formatCode="General" sourceLinked="1"/>
        <c:majorTickMark val="out"/>
        <c:minorTickMark val="none"/>
        <c:tickLblPos val="nextTo"/>
        <c:spPr>
          <a:ln w="9525">
            <a:noFill/>
            <a:round/>
          </a:ln>
        </c:spPr>
        <c:txPr>
          <a:bodyPr rot="0"/>
          <a:lstStyle/>
          <a:p>
            <a:pPr algn="ctr">
              <a:defRPr sz="900" b="1" baseline="0">
                <a:solidFill>
                  <a:srgbClr val="3D4542"/>
                </a:solidFill>
                <a:latin typeface="Open Sans"/>
                <a:ea typeface="Open Sans"/>
                <a:cs typeface="Open Sans"/>
              </a:defRPr>
            </a:pPr>
            <a:endParaRPr lang="en-US"/>
          </a:p>
        </c:txPr>
        <c:crossAx val="709705056"/>
        <c:crosses val="autoZero"/>
        <c:auto val="1"/>
        <c:lblAlgn val="ctr"/>
        <c:lblOffset val="100"/>
        <c:noMultiLvlLbl val="0"/>
      </c:catAx>
      <c:valAx>
        <c:axId val="709705056"/>
        <c:scaling>
          <c:orientation val="minMax"/>
          <c:max val="0.9"/>
          <c:min val="0"/>
        </c:scaling>
        <c:delete val="0"/>
        <c:axPos val="l"/>
        <c:title>
          <c:tx>
            <c:rich>
              <a:bodyPr rot="-5400000" vert="horz"/>
              <a:lstStyle/>
              <a:p>
                <a:pPr>
                  <a:defRPr lang="en-US" sz="800" b="0" i="0" baseline="0">
                    <a:solidFill>
                      <a:srgbClr val="3D4543"/>
                    </a:solidFill>
                    <a:latin typeface="Open Sans"/>
                    <a:ea typeface="Open Sans"/>
                    <a:cs typeface="Open Sans"/>
                  </a:defRPr>
                </a:pPr>
                <a:r>
                  <a:rPr lang="en-US" sz="800" b="0" i="0" baseline="0">
                    <a:solidFill>
                      <a:srgbClr val="3D4543"/>
                    </a:solidFill>
                    <a:latin typeface="Open Sans"/>
                    <a:ea typeface="Open Sans"/>
                    <a:cs typeface="Open Sans"/>
                  </a:rPr>
                  <a:t>Percent of Student Drinkers</a:t>
                </a:r>
              </a:p>
            </c:rich>
          </c:tx>
          <c:layout>
            <c:manualLayout>
              <c:xMode val="edge"/>
              <c:yMode val="edge"/>
              <c:x val="1.9230787632051587E-2"/>
              <c:y val="0.39627172723870152"/>
            </c:manualLayout>
          </c:layout>
          <c:overlay val="0"/>
          <c:spPr>
            <a:noFill/>
            <a:ln>
              <a:noFill/>
              <a:round/>
            </a:ln>
            <a:effectLst/>
          </c:spPr>
        </c:title>
        <c:numFmt formatCode="0%" sourceLinked="0"/>
        <c:majorTickMark val="out"/>
        <c:minorTickMark val="none"/>
        <c:tickLblPos val="nextTo"/>
        <c:spPr>
          <a:ln>
            <a:noFill/>
            <a:round/>
          </a:ln>
        </c:spPr>
        <c:txPr>
          <a:bodyPr/>
          <a:lstStyle/>
          <a:p>
            <a:pPr algn="ctr">
              <a:defRPr sz="900" b="1" baseline="0">
                <a:solidFill>
                  <a:srgbClr val="3D4543"/>
                </a:solidFill>
                <a:latin typeface="Open Sans"/>
                <a:ea typeface="Open Sans"/>
                <a:cs typeface="Open Sans"/>
              </a:defRPr>
            </a:pPr>
            <a:endParaRPr lang="en-US"/>
          </a:p>
        </c:txPr>
        <c:crossAx val="702125776"/>
        <c:crosses val="autoZero"/>
        <c:crossBetween val="between"/>
        <c:majorUnit val="0.1"/>
      </c:valAx>
      <c:spPr>
        <a:noFill/>
        <a:ln>
          <a:noFill/>
          <a:round/>
        </a:ln>
        <a:effectLst/>
      </c:spPr>
    </c:plotArea>
    <c:legend>
      <c:legendPos val="t"/>
      <c:layout>
        <c:manualLayout>
          <c:xMode val="edge"/>
          <c:yMode val="edge"/>
          <c:x val="0.33617947364730111"/>
          <c:y val="0.12176782343011876"/>
          <c:w val="0.66182672866737502"/>
          <c:h val="5.3632973410411552E-2"/>
        </c:manualLayout>
      </c:layout>
      <c:overlay val="0"/>
      <c:spPr>
        <a:noFill/>
        <a:ln>
          <a:noFill/>
          <a:round/>
        </a:ln>
        <a:effectLst/>
      </c:spPr>
      <c:txPr>
        <a:bodyPr/>
        <a:lstStyle/>
        <a:p>
          <a:pPr>
            <a:defRPr sz="1100" b="1" baseline="0">
              <a:solidFill>
                <a:srgbClr val="3D4543"/>
              </a:solidFill>
              <a:latin typeface="Open Sans"/>
              <a:ea typeface="Open Sans"/>
              <a:cs typeface="Open Sans"/>
            </a:defRPr>
          </a:pPr>
          <a:endParaRPr lang="en-US"/>
        </a:p>
      </c:txPr>
    </c:legend>
    <c:plotVisOnly val="1"/>
    <c:dispBlanksAs val="gap"/>
    <c:showDLblsOverMax val="0"/>
  </c:chart>
  <c:spPr>
    <a:noFill/>
    <a:ln>
      <a:noFill/>
      <a:round/>
    </a:ln>
    <a:effectLst/>
  </c:spPr>
  <c:txPr>
    <a:bodyPr/>
    <a:lstStyle/>
    <a:p>
      <a:pPr>
        <a:defRPr/>
      </a:pPr>
      <a:endParaRPr lang="en-US"/>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658992234599451E-2"/>
          <c:y val="9.1554960082873241E-2"/>
          <c:w val="0.87165368444892377"/>
          <c:h val="0.87745630632928806"/>
        </c:manualLayout>
      </c:layout>
      <c:barChart>
        <c:barDir val="bar"/>
        <c:grouping val="clustered"/>
        <c:varyColors val="0"/>
        <c:ser>
          <c:idx val="0"/>
          <c:order val="0"/>
          <c:tx>
            <c:strRef>
              <c:f>Sheet1!$B$1</c:f>
              <c:strCache>
                <c:ptCount val="1"/>
                <c:pt idx="0">
                  <c:v>Pre-Course Survey </c:v>
                </c:pt>
              </c:strCache>
            </c:strRef>
          </c:tx>
          <c:spPr>
            <a:solidFill>
              <a:srgbClr val="3CC0AF">
                <a:alpha val="30000"/>
              </a:srgbClr>
            </a:solidFill>
            <a:ln>
              <a:noFill/>
              <a:round/>
            </a:ln>
            <a:effectLst/>
          </c:spPr>
          <c:invertIfNegative val="0"/>
          <c:dLbls>
            <c:spPr>
              <a:noFill/>
              <a:ln>
                <a:noFill/>
                <a:round/>
              </a:ln>
              <a:effectLst/>
            </c:spPr>
            <c:txPr>
              <a:bodyPr/>
              <a:lstStyle/>
              <a:p>
                <a:pPr>
                  <a:defRPr sz="1100" b="1" baseline="0">
                    <a:solidFill>
                      <a:srgbClr val="3D4542"/>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BE"/>
                      </a:solidFill>
                      <a:prstDash val="solid"/>
                      <a:round/>
                    </a:ln>
                  </c:spPr>
                </c15:leaderLines>
              </c:ext>
            </c:extLst>
          </c:dLbls>
          <c:cat>
            <c:strRef>
              <c:f>'Sheet1'!$A$2:$A$6</c:f>
              <c:strCache>
                <c:ptCount val="5"/>
                <c:pt idx="0">
                  <c:v>Abstainer</c:v>
                </c:pt>
                <c:pt idx="1">
                  <c:v>Non-Drinker</c:v>
                </c:pt>
                <c:pt idx="2">
                  <c:v>Moderate Drinker</c:v>
                </c:pt>
                <c:pt idx="3">
                  <c:v>Heavy Episodic Drinker</c:v>
                </c:pt>
                <c:pt idx="4">
                  <c:v>Problematic Drinker</c:v>
                </c:pt>
              </c:strCache>
            </c:strRef>
          </c:cat>
          <c:val>
            <c:numRef>
              <c:f>'Sheet1'!$B$2:$B$6</c:f>
              <c:numCache>
                <c:formatCode>0.0%</c:formatCode>
                <c:ptCount val="5"/>
                <c:pt idx="0">
                  <c:v>0.7340000000000001</c:v>
                </c:pt>
                <c:pt idx="1">
                  <c:v>0.16200000000000001</c:v>
                </c:pt>
                <c:pt idx="2">
                  <c:v>7.400000000000001E-2</c:v>
                </c:pt>
                <c:pt idx="3">
                  <c:v>2.8999999999999998E-2</c:v>
                </c:pt>
                <c:pt idx="4">
                  <c:v>2E-3</c:v>
                </c:pt>
              </c:numCache>
            </c:numRef>
          </c:val>
          <c:extLst>
            <c:ext xmlns:c16="http://schemas.microsoft.com/office/drawing/2014/chart" uri="{C3380CC4-5D6E-409C-BE32-E72D297353CC}">
              <c16:uniqueId val="{00000000-F23A-4D90-A98A-215A31301A21}"/>
            </c:ext>
          </c:extLst>
        </c:ser>
        <c:ser>
          <c:idx val="1"/>
          <c:order val="1"/>
          <c:tx>
            <c:strRef>
              <c:f>Sheet1!$C$1</c:f>
              <c:strCache>
                <c:ptCount val="1"/>
                <c:pt idx="0">
                  <c:v>Follow-Up Survey (Part Two)</c:v>
                </c:pt>
              </c:strCache>
            </c:strRef>
          </c:tx>
          <c:spPr>
            <a:solidFill>
              <a:srgbClr val="0F736C"/>
            </a:solidFill>
            <a:ln>
              <a:noFill/>
              <a:round/>
            </a:ln>
            <a:effectLst/>
          </c:spPr>
          <c:invertIfNegative val="0"/>
          <c:dLbls>
            <c:spPr>
              <a:noFill/>
              <a:ln>
                <a:noFill/>
                <a:round/>
              </a:ln>
              <a:effectLst/>
            </c:spPr>
            <c:txPr>
              <a:bodyPr/>
              <a:lstStyle/>
              <a:p>
                <a:pPr>
                  <a:defRPr sz="1100" b="1" baseline="0">
                    <a:solidFill>
                      <a:srgbClr val="3D4542"/>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BE"/>
                      </a:solidFill>
                      <a:prstDash val="solid"/>
                      <a:round/>
                    </a:ln>
                  </c:spPr>
                </c15:leaderLines>
              </c:ext>
            </c:extLst>
          </c:dLbls>
          <c:cat>
            <c:strRef>
              <c:f>'Sheet1'!$A$2:$A$6</c:f>
              <c:strCache>
                <c:ptCount val="5"/>
                <c:pt idx="0">
                  <c:v>Abstainer</c:v>
                </c:pt>
                <c:pt idx="1">
                  <c:v>Non-Drinker</c:v>
                </c:pt>
                <c:pt idx="2">
                  <c:v>Moderate Drinker</c:v>
                </c:pt>
                <c:pt idx="3">
                  <c:v>Heavy Episodic Drinker</c:v>
                </c:pt>
                <c:pt idx="4">
                  <c:v>Problematic Drinker</c:v>
                </c:pt>
              </c:strCache>
            </c:strRef>
          </c:cat>
          <c:val>
            <c:numRef>
              <c:f>'Sheet1'!$C$2:$C$6</c:f>
              <c:numCache>
                <c:formatCode>0.0%</c:formatCode>
                <c:ptCount val="5"/>
                <c:pt idx="0">
                  <c:v>0.76300000000000001</c:v>
                </c:pt>
                <c:pt idx="1">
                  <c:v>0.16300000000000001</c:v>
                </c:pt>
                <c:pt idx="2">
                  <c:v>5.2000000000000005E-2</c:v>
                </c:pt>
                <c:pt idx="3">
                  <c:v>2.1000000000000001E-2</c:v>
                </c:pt>
                <c:pt idx="4">
                  <c:v>1E-3</c:v>
                </c:pt>
              </c:numCache>
            </c:numRef>
          </c:val>
          <c:extLst>
            <c:ext xmlns:c16="http://schemas.microsoft.com/office/drawing/2014/chart" uri="{C3380CC4-5D6E-409C-BE32-E72D297353CC}">
              <c16:uniqueId val="{00000001-F23A-4D90-A98A-215A31301A21}"/>
            </c:ext>
          </c:extLst>
        </c:ser>
        <c:dLbls>
          <c:dLblPos val="inEnd"/>
          <c:showLegendKey val="0"/>
          <c:showVal val="1"/>
          <c:showCatName val="0"/>
          <c:showSerName val="0"/>
          <c:showPercent val="0"/>
          <c:showBubbleSize val="0"/>
        </c:dLbls>
        <c:gapWidth val="25"/>
        <c:axId val="703651216"/>
        <c:axId val="615580304"/>
      </c:barChart>
      <c:catAx>
        <c:axId val="703651216"/>
        <c:scaling>
          <c:orientation val="maxMin"/>
        </c:scaling>
        <c:delete val="1"/>
        <c:axPos val="l"/>
        <c:numFmt formatCode="General" sourceLinked="1"/>
        <c:majorTickMark val="out"/>
        <c:minorTickMark val="none"/>
        <c:tickLblPos val="nextTo"/>
        <c:crossAx val="615580304"/>
        <c:crosses val="autoZero"/>
        <c:auto val="1"/>
        <c:lblAlgn val="ctr"/>
        <c:lblOffset val="100"/>
        <c:noMultiLvlLbl val="0"/>
      </c:catAx>
      <c:valAx>
        <c:axId val="615580304"/>
        <c:scaling>
          <c:orientation val="minMax"/>
          <c:min val="0"/>
        </c:scaling>
        <c:delete val="1"/>
        <c:axPos val="t"/>
        <c:minorGridlines>
          <c:spPr>
            <a:ln w="9525">
              <a:noFill/>
              <a:round/>
            </a:ln>
          </c:spPr>
        </c:minorGridlines>
        <c:numFmt formatCode="0.0%" sourceLinked="1"/>
        <c:majorTickMark val="out"/>
        <c:minorTickMark val="none"/>
        <c:tickLblPos val="nextTo"/>
        <c:crossAx val="703651216"/>
        <c:crosses val="autoZero"/>
        <c:crossBetween val="between"/>
      </c:valAx>
      <c:spPr>
        <a:noFill/>
        <a:ln>
          <a:noFill/>
          <a:round/>
        </a:ln>
        <a:effectLst/>
      </c:spPr>
    </c:plotArea>
    <c:legend>
      <c:legendPos val="t"/>
      <c:layout>
        <c:manualLayout>
          <c:xMode val="edge"/>
          <c:yMode val="edge"/>
          <c:x val="0"/>
          <c:y val="2.8171575988944321E-3"/>
          <c:w val="0.99710435899830319"/>
          <c:h val="4.7023905911372663E-2"/>
        </c:manualLayout>
      </c:layout>
      <c:overlay val="0"/>
      <c:spPr>
        <a:noFill/>
        <a:ln>
          <a:noFill/>
          <a:round/>
        </a:ln>
        <a:effectLst/>
      </c:spPr>
      <c:txPr>
        <a:bodyPr/>
        <a:lstStyle/>
        <a:p>
          <a:pPr>
            <a:defRPr sz="1000" b="1" baseline="0">
              <a:solidFill>
                <a:srgbClr val="3D4543"/>
              </a:solidFill>
              <a:latin typeface="Open Sans"/>
              <a:ea typeface="Open Sans"/>
              <a:cs typeface="Open Sans"/>
            </a:defRPr>
          </a:pPr>
          <a:endParaRPr lang="en-US"/>
        </a:p>
      </c:txPr>
    </c:legend>
    <c:plotVisOnly val="1"/>
    <c:dispBlanksAs val="gap"/>
    <c:showDLblsOverMax val="0"/>
  </c:chart>
  <c:spPr>
    <a:noFill/>
    <a:ln>
      <a:noFill/>
      <a:round/>
    </a:ln>
    <a:effectLst/>
  </c:spPr>
  <c:txPr>
    <a:bodyPr/>
    <a:lstStyle/>
    <a:p>
      <a:pPr>
        <a:defRPr/>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8F9811-C89F-4BBD-92A9-CACABFDDA257}" type="doc">
      <dgm:prSet loTypeId="urn:microsoft.com/office/officeart/2005/8/layout/pyramid1" loCatId="pyramid" qsTypeId="urn:microsoft.com/office/officeart/2005/8/quickstyle/simple1" csTypeId="urn:microsoft.com/office/officeart/2005/8/colors/accent1_2" phldr="1"/>
      <dgm:spPr/>
      <dgm:t>
        <a:bodyPr wrap="square"/>
        <a:lstStyle/>
        <a:p>
          <a:endParaRPr/>
        </a:p>
      </dgm:t>
    </dgm:pt>
    <dgm:pt modelId="{03C38BEA-50DC-48E4-9D2C-6A6C77EF4F49}">
      <dgm:prSet phldrT="[Text]" custT="1"/>
      <dgm:spPr bwMode="white">
        <a:solidFill>
          <a:srgbClr val="3CC0AF"/>
        </a:solidFill>
        <a:ln w="19050">
          <a:solidFill>
            <a:schemeClr val="bg1"/>
          </a:solidFill>
          <a:headEnd type="none"/>
          <a:tailEnd type="none"/>
        </a:ln>
      </dgm:spPr>
      <dgm:t>
        <a:bodyPr wrap="square" tIns="720000"/>
        <a:lstStyle/>
        <a:p>
          <a:endParaRPr lang="th-TH" sz="1000" b="1" dirty="0">
            <a:solidFill>
              <a:schemeClr val="tx1"/>
            </a:solidFill>
            <a:latin typeface="Open Sans"/>
            <a:ea typeface="Open Sans"/>
          </a:endParaRPr>
        </a:p>
      </dgm:t>
    </dgm:pt>
    <dgm:pt modelId="{619B81BC-D2F4-463A-B1C2-A16115588C75}" type="parTrans" cxnId="{5A5B0645-B4C5-4751-A6E3-FB0E4EDDC8BA}">
      <dgm:prSet/>
      <dgm:spPr/>
      <dgm:t>
        <a:bodyPr wrap="square"/>
        <a:lstStyle/>
        <a:p>
          <a:endParaRPr lang="th-TH" sz="1000" b="1" dirty="0">
            <a:solidFill>
              <a:schemeClr val="bg1"/>
            </a:solidFill>
            <a:latin typeface="Open Sans"/>
            <a:ea typeface="Open Sans"/>
          </a:endParaRPr>
        </a:p>
      </dgm:t>
    </dgm:pt>
    <dgm:pt modelId="{D3C8BB69-A5BA-4FAA-8067-A98DE6F526D0}" type="sibTrans" cxnId="{5A5B0645-B4C5-4751-A6E3-FB0E4EDDC8BA}">
      <dgm:prSet/>
      <dgm:spPr/>
      <dgm:t>
        <a:bodyPr wrap="square"/>
        <a:lstStyle/>
        <a:p>
          <a:endParaRPr lang="th-TH" sz="1000" b="1" dirty="0">
            <a:solidFill>
              <a:schemeClr val="bg1"/>
            </a:solidFill>
            <a:latin typeface="Open Sans"/>
            <a:ea typeface="Open Sans"/>
          </a:endParaRPr>
        </a:p>
      </dgm:t>
    </dgm:pt>
    <dgm:pt modelId="{4F5C7F75-0DE7-4735-891A-0C26C31479C2}">
      <dgm:prSet phldrT="[Text]" custT="1"/>
      <dgm:spPr bwMode="white">
        <a:solidFill>
          <a:srgbClr val="0F736C"/>
        </a:solidFill>
        <a:ln w="19050">
          <a:solidFill>
            <a:schemeClr val="bg1"/>
          </a:solidFill>
          <a:headEnd type="none"/>
          <a:tailEnd type="none"/>
        </a:ln>
      </dgm:spPr>
      <dgm:t>
        <a:bodyPr wrap="square" tIns="288000" bIns="36000" anchor="t"/>
        <a:lstStyle/>
        <a:p>
          <a:r>
            <a:rPr lang="en-US" sz="1200" b="1" dirty="0">
              <a:solidFill>
                <a:schemeClr val="bg1"/>
              </a:solidFill>
              <a:latin typeface="Open Sans"/>
              <a:ea typeface="Open Sans"/>
              <a:cs typeface="Open Sans"/>
            </a:rPr>
            <a:t> </a:t>
          </a:r>
          <a:endParaRPr lang="th-TH" sz="1200" b="1" dirty="0">
            <a:solidFill>
              <a:schemeClr val="bg1"/>
            </a:solidFill>
            <a:latin typeface="Open Sans"/>
            <a:ea typeface="Open Sans"/>
          </a:endParaRPr>
        </a:p>
      </dgm:t>
    </dgm:pt>
    <dgm:pt modelId="{26EECB4D-C913-4BBD-BCAE-6203B3CAF63A}" type="parTrans" cxnId="{ADA7C5F3-E360-46A8-840F-24BECA86AE6D}">
      <dgm:prSet/>
      <dgm:spPr/>
      <dgm:t>
        <a:bodyPr wrap="square"/>
        <a:lstStyle/>
        <a:p>
          <a:endParaRPr lang="th-TH" sz="1000" b="1" dirty="0">
            <a:solidFill>
              <a:schemeClr val="bg1"/>
            </a:solidFill>
            <a:latin typeface="Open Sans"/>
            <a:ea typeface="Open Sans"/>
          </a:endParaRPr>
        </a:p>
      </dgm:t>
    </dgm:pt>
    <dgm:pt modelId="{3704374D-BD8E-4390-BFE3-3BD6C3F7B118}" type="sibTrans" cxnId="{ADA7C5F3-E360-46A8-840F-24BECA86AE6D}">
      <dgm:prSet/>
      <dgm:spPr/>
      <dgm:t>
        <a:bodyPr wrap="square"/>
        <a:lstStyle/>
        <a:p>
          <a:endParaRPr lang="th-TH" sz="1000" b="1" dirty="0">
            <a:solidFill>
              <a:schemeClr val="bg1"/>
            </a:solidFill>
            <a:latin typeface="Open Sans"/>
            <a:ea typeface="Open Sans"/>
          </a:endParaRPr>
        </a:p>
      </dgm:t>
    </dgm:pt>
    <dgm:pt modelId="{028C942A-2A76-43F8-9FA6-52BD27CA088F}">
      <dgm:prSet phldrT="[Text]" custT="1"/>
      <dgm:spPr bwMode="white">
        <a:solidFill>
          <a:schemeClr val="accent1"/>
        </a:solidFill>
        <a:ln w="19050">
          <a:solidFill>
            <a:schemeClr val="bg1"/>
          </a:solidFill>
          <a:headEnd type="none"/>
          <a:tailEnd type="none"/>
        </a:ln>
      </dgm:spPr>
      <dgm:t>
        <a:bodyPr wrap="square" tIns="288000" bIns="36000" anchor="t"/>
        <a:lstStyle/>
        <a:p>
          <a:endParaRPr lang="th-TH" sz="1200" b="0" dirty="0">
            <a:solidFill>
              <a:schemeClr val="bg1"/>
            </a:solidFill>
            <a:latin typeface="Open Sans"/>
            <a:ea typeface="Open Sans"/>
          </a:endParaRPr>
        </a:p>
      </dgm:t>
    </dgm:pt>
    <dgm:pt modelId="{83FE4639-5066-4BF6-8F8C-F36F08E351B6}" type="parTrans" cxnId="{C906EF4E-E795-4BF6-B1F0-27C7E4A50C12}">
      <dgm:prSet/>
      <dgm:spPr/>
      <dgm:t>
        <a:bodyPr wrap="square"/>
        <a:lstStyle/>
        <a:p>
          <a:endParaRPr lang="th-TH" sz="1000" b="1" dirty="0">
            <a:solidFill>
              <a:schemeClr val="bg1"/>
            </a:solidFill>
            <a:latin typeface="Open Sans"/>
            <a:ea typeface="Open Sans"/>
          </a:endParaRPr>
        </a:p>
      </dgm:t>
    </dgm:pt>
    <dgm:pt modelId="{11ECB7FE-88E6-4F03-A5F0-E992BC534331}" type="sibTrans" cxnId="{C906EF4E-E795-4BF6-B1F0-27C7E4A50C12}">
      <dgm:prSet/>
      <dgm:spPr/>
      <dgm:t>
        <a:bodyPr wrap="square"/>
        <a:lstStyle/>
        <a:p>
          <a:endParaRPr lang="th-TH" sz="1000" b="1" dirty="0">
            <a:solidFill>
              <a:schemeClr val="bg1"/>
            </a:solidFill>
            <a:latin typeface="Open Sans"/>
            <a:ea typeface="Open Sans"/>
          </a:endParaRPr>
        </a:p>
      </dgm:t>
    </dgm:pt>
    <dgm:pt modelId="{40F7097D-8455-4031-BC55-AC2DE569E6CF}">
      <dgm:prSet phldrT="[Text]" custT="1"/>
      <dgm:spPr bwMode="white">
        <a:solidFill>
          <a:srgbClr val="0171CF"/>
        </a:solidFill>
        <a:ln w="19050">
          <a:solidFill>
            <a:schemeClr val="bg1">
              <a:alpha val="75000"/>
            </a:schemeClr>
          </a:solidFill>
          <a:headEnd type="none"/>
          <a:tailEnd type="none"/>
        </a:ln>
      </dgm:spPr>
      <dgm:t>
        <a:bodyPr wrap="square" tIns="288000" bIns="36000" anchor="t"/>
        <a:lstStyle/>
        <a:p>
          <a:endParaRPr lang="th-TH" sz="1200" b="1" kern="1200" dirty="0">
            <a:solidFill>
              <a:schemeClr val="bg1"/>
            </a:solidFill>
            <a:latin typeface="Open Sans"/>
            <a:ea typeface="Open Sans"/>
            <a:cs typeface="+mn-cs"/>
          </a:endParaRPr>
        </a:p>
      </dgm:t>
    </dgm:pt>
    <dgm:pt modelId="{835D1089-6813-420F-931F-BF9394802A5E}" type="parTrans" cxnId="{20E18A2F-A79A-47A4-8FEE-145BEAA9B754}">
      <dgm:prSet/>
      <dgm:spPr/>
      <dgm:t>
        <a:bodyPr wrap="square"/>
        <a:lstStyle/>
        <a:p>
          <a:endParaRPr lang="th-TH" sz="1000" b="1" dirty="0">
            <a:solidFill>
              <a:schemeClr val="bg1"/>
            </a:solidFill>
            <a:latin typeface="Open Sans"/>
            <a:ea typeface="Open Sans"/>
          </a:endParaRPr>
        </a:p>
      </dgm:t>
    </dgm:pt>
    <dgm:pt modelId="{665EAA3E-1086-409C-959C-2DA52436FCBA}" type="sibTrans" cxnId="{20E18A2F-A79A-47A4-8FEE-145BEAA9B754}">
      <dgm:prSet/>
      <dgm:spPr/>
      <dgm:t>
        <a:bodyPr wrap="square"/>
        <a:lstStyle/>
        <a:p>
          <a:endParaRPr lang="th-TH" sz="1000" b="1" dirty="0">
            <a:solidFill>
              <a:schemeClr val="bg1"/>
            </a:solidFill>
            <a:latin typeface="Open Sans"/>
            <a:ea typeface="Open Sans"/>
          </a:endParaRPr>
        </a:p>
      </dgm:t>
    </dgm:pt>
    <dgm:pt modelId="{91346B78-149D-4FB2-823B-FC942E9975A9}" type="pres">
      <dgm:prSet presAssocID="{D18F9811-C89F-4BBD-92A9-CACABFDDA257}" presName="Name0" presStyleCnt="0">
        <dgm:presLayoutVars>
          <dgm:dir/>
          <dgm:animLvl val="lvl"/>
          <dgm:resizeHandles val="exact"/>
        </dgm:presLayoutVars>
      </dgm:prSet>
      <dgm:spPr/>
    </dgm:pt>
    <dgm:pt modelId="{4A463CD0-F9D3-45AA-B65B-10AC9903E6D9}" type="pres">
      <dgm:prSet presAssocID="{03C38BEA-50DC-48E4-9D2C-6A6C77EF4F49}" presName="Name8" presStyleCnt="0"/>
      <dgm:spPr/>
    </dgm:pt>
    <dgm:pt modelId="{BF8CBAC0-34AC-45C1-BBB4-5466591E4B60}" type="pres">
      <dgm:prSet presAssocID="{03C38BEA-50DC-48E4-9D2C-6A6C77EF4F49}" presName="level" presStyleLbl="node1" presStyleIdx="0" presStyleCnt="4">
        <dgm:presLayoutVars>
          <dgm:chMax val="1"/>
          <dgm:bulletEnabled val="1"/>
        </dgm:presLayoutVars>
      </dgm:prSet>
      <dgm:spPr/>
    </dgm:pt>
    <dgm:pt modelId="{6EDFD512-C8D0-427D-8BEA-03B15EA6DDBF}" type="pres">
      <dgm:prSet presAssocID="{03C38BEA-50DC-48E4-9D2C-6A6C77EF4F49}" presName="levelTx" presStyleLbl="revTx" presStyleIdx="0" presStyleCnt="0">
        <dgm:presLayoutVars>
          <dgm:chMax val="1"/>
          <dgm:bulletEnabled val="1"/>
        </dgm:presLayoutVars>
      </dgm:prSet>
      <dgm:spPr/>
    </dgm:pt>
    <dgm:pt modelId="{39972EB0-45AC-455C-B20E-49A74AE48F8D}" type="pres">
      <dgm:prSet presAssocID="{4F5C7F75-0DE7-4735-891A-0C26C31479C2}" presName="Name8" presStyleCnt="0"/>
      <dgm:spPr/>
    </dgm:pt>
    <dgm:pt modelId="{4F154A30-990D-446A-B734-58DCCDF17FCA}" type="pres">
      <dgm:prSet presAssocID="{4F5C7F75-0DE7-4735-891A-0C26C31479C2}" presName="level" presStyleLbl="node1" presStyleIdx="1" presStyleCnt="4">
        <dgm:presLayoutVars>
          <dgm:chMax val="1"/>
          <dgm:bulletEnabled val="1"/>
        </dgm:presLayoutVars>
      </dgm:prSet>
      <dgm:spPr/>
    </dgm:pt>
    <dgm:pt modelId="{E9C9186F-A33C-43D4-8CCD-8215E4EA469E}" type="pres">
      <dgm:prSet presAssocID="{4F5C7F75-0DE7-4735-891A-0C26C31479C2}" presName="levelTx" presStyleLbl="revTx" presStyleIdx="0" presStyleCnt="0">
        <dgm:presLayoutVars>
          <dgm:chMax val="1"/>
          <dgm:bulletEnabled val="1"/>
        </dgm:presLayoutVars>
      </dgm:prSet>
      <dgm:spPr/>
    </dgm:pt>
    <dgm:pt modelId="{28AF2D49-5A42-49D2-AD84-F21B0DE0C666}" type="pres">
      <dgm:prSet presAssocID="{40F7097D-8455-4031-BC55-AC2DE569E6CF}" presName="Name8" presStyleCnt="0"/>
      <dgm:spPr/>
    </dgm:pt>
    <dgm:pt modelId="{82EB7E9D-24F5-403A-BF9B-B12B1215A2E5}" type="pres">
      <dgm:prSet presAssocID="{40F7097D-8455-4031-BC55-AC2DE569E6CF}" presName="level" presStyleLbl="node1" presStyleIdx="2" presStyleCnt="4">
        <dgm:presLayoutVars>
          <dgm:chMax val="1"/>
          <dgm:bulletEnabled val="1"/>
        </dgm:presLayoutVars>
      </dgm:prSet>
      <dgm:spPr/>
    </dgm:pt>
    <dgm:pt modelId="{3F50111A-2C03-4B73-9399-98AB4BE93651}" type="pres">
      <dgm:prSet presAssocID="{40F7097D-8455-4031-BC55-AC2DE569E6CF}" presName="levelTx" presStyleLbl="revTx" presStyleIdx="0" presStyleCnt="0">
        <dgm:presLayoutVars>
          <dgm:chMax val="1"/>
          <dgm:bulletEnabled val="1"/>
        </dgm:presLayoutVars>
      </dgm:prSet>
      <dgm:spPr/>
    </dgm:pt>
    <dgm:pt modelId="{F375242D-C385-435A-B4B4-B250C47AFE5A}" type="pres">
      <dgm:prSet presAssocID="{028C942A-2A76-43F8-9FA6-52BD27CA088F}" presName="Name8" presStyleCnt="0"/>
      <dgm:spPr/>
    </dgm:pt>
    <dgm:pt modelId="{49FE8BC1-6D88-4414-8294-3D4B2E2B8EEE}" type="pres">
      <dgm:prSet presAssocID="{028C942A-2A76-43F8-9FA6-52BD27CA088F}" presName="level" presStyleLbl="node1" presStyleIdx="3" presStyleCnt="4" custLinFactNeighborX="-360">
        <dgm:presLayoutVars>
          <dgm:chMax val="1"/>
          <dgm:bulletEnabled val="1"/>
        </dgm:presLayoutVars>
      </dgm:prSet>
      <dgm:spPr/>
    </dgm:pt>
    <dgm:pt modelId="{9C788B79-7BF0-42E6-AE65-87497E5CE2E5}" type="pres">
      <dgm:prSet presAssocID="{028C942A-2A76-43F8-9FA6-52BD27CA088F}" presName="levelTx" presStyleLbl="revTx" presStyleIdx="0" presStyleCnt="0">
        <dgm:presLayoutVars>
          <dgm:chMax val="1"/>
          <dgm:bulletEnabled val="1"/>
        </dgm:presLayoutVars>
      </dgm:prSet>
      <dgm:spPr/>
    </dgm:pt>
  </dgm:ptLst>
  <dgm:cxnLst>
    <dgm:cxn modelId="{5B18B219-9EF5-41C6-AD62-B61D6DBB7153}" type="presOf" srcId="{03C38BEA-50DC-48E4-9D2C-6A6C77EF4F49}" destId="{6EDFD512-C8D0-427D-8BEA-03B15EA6DDBF}" srcOrd="1" destOrd="0" presId="urn:microsoft.com/office/officeart/2005/8/layout/pyramid1"/>
    <dgm:cxn modelId="{20E18A2F-A79A-47A4-8FEE-145BEAA9B754}" srcId="{D18F9811-C89F-4BBD-92A9-CACABFDDA257}" destId="{40F7097D-8455-4031-BC55-AC2DE569E6CF}" srcOrd="2" destOrd="0" parTransId="{835D1089-6813-420F-931F-BF9394802A5E}" sibTransId="{665EAA3E-1086-409C-959C-2DA52436FCBA}"/>
    <dgm:cxn modelId="{968BDC44-8669-4903-B328-7E0C1C8654CE}" type="presOf" srcId="{40F7097D-8455-4031-BC55-AC2DE569E6CF}" destId="{3F50111A-2C03-4B73-9399-98AB4BE93651}" srcOrd="1" destOrd="0" presId="urn:microsoft.com/office/officeart/2005/8/layout/pyramid1"/>
    <dgm:cxn modelId="{5A5B0645-B4C5-4751-A6E3-FB0E4EDDC8BA}" srcId="{D18F9811-C89F-4BBD-92A9-CACABFDDA257}" destId="{03C38BEA-50DC-48E4-9D2C-6A6C77EF4F49}" srcOrd="0" destOrd="0" parTransId="{619B81BC-D2F4-463A-B1C2-A16115588C75}" sibTransId="{D3C8BB69-A5BA-4FAA-8067-A98DE6F526D0}"/>
    <dgm:cxn modelId="{625DE966-6ACD-4CF1-83A0-A0F01066E7CA}" type="presOf" srcId="{40F7097D-8455-4031-BC55-AC2DE569E6CF}" destId="{82EB7E9D-24F5-403A-BF9B-B12B1215A2E5}" srcOrd="0" destOrd="0" presId="urn:microsoft.com/office/officeart/2005/8/layout/pyramid1"/>
    <dgm:cxn modelId="{79E0FA66-7EB1-45FF-A5E6-810C524D47E5}" type="presOf" srcId="{03C38BEA-50DC-48E4-9D2C-6A6C77EF4F49}" destId="{BF8CBAC0-34AC-45C1-BBB4-5466591E4B60}" srcOrd="0" destOrd="0" presId="urn:microsoft.com/office/officeart/2005/8/layout/pyramid1"/>
    <dgm:cxn modelId="{C906EF4E-E795-4BF6-B1F0-27C7E4A50C12}" srcId="{D18F9811-C89F-4BBD-92A9-CACABFDDA257}" destId="{028C942A-2A76-43F8-9FA6-52BD27CA088F}" srcOrd="3" destOrd="0" parTransId="{83FE4639-5066-4BF6-8F8C-F36F08E351B6}" sibTransId="{11ECB7FE-88E6-4F03-A5F0-E992BC534331}"/>
    <dgm:cxn modelId="{C256459B-C546-42C0-8CFB-EA2654035632}" type="presOf" srcId="{D18F9811-C89F-4BBD-92A9-CACABFDDA257}" destId="{91346B78-149D-4FB2-823B-FC942E9975A9}" srcOrd="0" destOrd="0" presId="urn:microsoft.com/office/officeart/2005/8/layout/pyramid1"/>
    <dgm:cxn modelId="{41887DB7-5A01-4886-B06B-6DCECAFC5D8D}" type="presOf" srcId="{4F5C7F75-0DE7-4735-891A-0C26C31479C2}" destId="{E9C9186F-A33C-43D4-8CCD-8215E4EA469E}" srcOrd="1" destOrd="0" presId="urn:microsoft.com/office/officeart/2005/8/layout/pyramid1"/>
    <dgm:cxn modelId="{E9A692BD-AC6C-435E-AD68-CC17CE1B0CE6}" type="presOf" srcId="{028C942A-2A76-43F8-9FA6-52BD27CA088F}" destId="{49FE8BC1-6D88-4414-8294-3D4B2E2B8EEE}" srcOrd="0" destOrd="0" presId="urn:microsoft.com/office/officeart/2005/8/layout/pyramid1"/>
    <dgm:cxn modelId="{77696CCD-14EC-4D32-B997-5371705940DF}" type="presOf" srcId="{4F5C7F75-0DE7-4735-891A-0C26C31479C2}" destId="{4F154A30-990D-446A-B734-58DCCDF17FCA}" srcOrd="0" destOrd="0" presId="urn:microsoft.com/office/officeart/2005/8/layout/pyramid1"/>
    <dgm:cxn modelId="{824675DE-E2A4-4F72-B5D0-C497215304AB}" type="presOf" srcId="{028C942A-2A76-43F8-9FA6-52BD27CA088F}" destId="{9C788B79-7BF0-42E6-AE65-87497E5CE2E5}" srcOrd="1" destOrd="0" presId="urn:microsoft.com/office/officeart/2005/8/layout/pyramid1"/>
    <dgm:cxn modelId="{ADA7C5F3-E360-46A8-840F-24BECA86AE6D}" srcId="{D18F9811-C89F-4BBD-92A9-CACABFDDA257}" destId="{4F5C7F75-0DE7-4735-891A-0C26C31479C2}" srcOrd="1" destOrd="0" parTransId="{26EECB4D-C913-4BBD-BCAE-6203B3CAF63A}" sibTransId="{3704374D-BD8E-4390-BFE3-3BD6C3F7B118}"/>
    <dgm:cxn modelId="{991DDC90-2E54-41C2-B00C-8E3E540100E7}" type="presParOf" srcId="{91346B78-149D-4FB2-823B-FC942E9975A9}" destId="{4A463CD0-F9D3-45AA-B65B-10AC9903E6D9}" srcOrd="0" destOrd="0" presId="urn:microsoft.com/office/officeart/2005/8/layout/pyramid1"/>
    <dgm:cxn modelId="{C9D24A98-7D45-43D0-9555-64C667321FA9}" type="presParOf" srcId="{4A463CD0-F9D3-45AA-B65B-10AC9903E6D9}" destId="{BF8CBAC0-34AC-45C1-BBB4-5466591E4B60}" srcOrd="0" destOrd="0" presId="urn:microsoft.com/office/officeart/2005/8/layout/pyramid1"/>
    <dgm:cxn modelId="{CFB9BFDE-93F1-4BFD-8F0A-BDFEE7C1B630}" type="presParOf" srcId="{4A463CD0-F9D3-45AA-B65B-10AC9903E6D9}" destId="{6EDFD512-C8D0-427D-8BEA-03B15EA6DDBF}" srcOrd="1" destOrd="0" presId="urn:microsoft.com/office/officeart/2005/8/layout/pyramid1"/>
    <dgm:cxn modelId="{FC9AC05C-3E58-430B-8A47-CD4C8514F12E}" type="presParOf" srcId="{91346B78-149D-4FB2-823B-FC942E9975A9}" destId="{39972EB0-45AC-455C-B20E-49A74AE48F8D}" srcOrd="1" destOrd="0" presId="urn:microsoft.com/office/officeart/2005/8/layout/pyramid1"/>
    <dgm:cxn modelId="{D2DF95A7-0E6F-481A-BE84-E249F9FA4BE2}" type="presParOf" srcId="{39972EB0-45AC-455C-B20E-49A74AE48F8D}" destId="{4F154A30-990D-446A-B734-58DCCDF17FCA}" srcOrd="0" destOrd="0" presId="urn:microsoft.com/office/officeart/2005/8/layout/pyramid1"/>
    <dgm:cxn modelId="{5404187A-3C82-436D-B8B0-4CEA99E7B885}" type="presParOf" srcId="{39972EB0-45AC-455C-B20E-49A74AE48F8D}" destId="{E9C9186F-A33C-43D4-8CCD-8215E4EA469E}" srcOrd="1" destOrd="0" presId="urn:microsoft.com/office/officeart/2005/8/layout/pyramid1"/>
    <dgm:cxn modelId="{D15770DB-0E6B-41CF-981B-27E948519DEC}" type="presParOf" srcId="{91346B78-149D-4FB2-823B-FC942E9975A9}" destId="{28AF2D49-5A42-49D2-AD84-F21B0DE0C666}" srcOrd="2" destOrd="0" presId="urn:microsoft.com/office/officeart/2005/8/layout/pyramid1"/>
    <dgm:cxn modelId="{C20D2E01-F2BD-4E47-8247-3DC7C1D084A4}" type="presParOf" srcId="{28AF2D49-5A42-49D2-AD84-F21B0DE0C666}" destId="{82EB7E9D-24F5-403A-BF9B-B12B1215A2E5}" srcOrd="0" destOrd="0" presId="urn:microsoft.com/office/officeart/2005/8/layout/pyramid1"/>
    <dgm:cxn modelId="{74DA747D-84B2-4AD0-9D42-633A310DD517}" type="presParOf" srcId="{28AF2D49-5A42-49D2-AD84-F21B0DE0C666}" destId="{3F50111A-2C03-4B73-9399-98AB4BE93651}" srcOrd="1" destOrd="0" presId="urn:microsoft.com/office/officeart/2005/8/layout/pyramid1"/>
    <dgm:cxn modelId="{C83CFC3C-165F-41FD-AB65-7B6E3AC436A0}" type="presParOf" srcId="{91346B78-149D-4FB2-823B-FC942E9975A9}" destId="{F375242D-C385-435A-B4B4-B250C47AFE5A}" srcOrd="3" destOrd="0" presId="urn:microsoft.com/office/officeart/2005/8/layout/pyramid1"/>
    <dgm:cxn modelId="{B49C3483-E6DC-4330-8366-B0109A58F3CA}" type="presParOf" srcId="{F375242D-C385-435A-B4B4-B250C47AFE5A}" destId="{49FE8BC1-6D88-4414-8294-3D4B2E2B8EEE}" srcOrd="0" destOrd="0" presId="urn:microsoft.com/office/officeart/2005/8/layout/pyramid1"/>
    <dgm:cxn modelId="{CCF62584-6D08-4DB1-91F9-A80310DBB412}" type="presParOf" srcId="{F375242D-C385-435A-B4B4-B250C47AFE5A}" destId="{9C788B79-7BF0-42E6-AE65-87497E5CE2E5}"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8CBAC0-34AC-45C1-BBB4-5466591E4B60}">
      <dsp:nvSpPr>
        <dsp:cNvPr id="0" name=""/>
        <dsp:cNvSpPr/>
      </dsp:nvSpPr>
      <dsp:spPr bwMode="white">
        <a:xfrm>
          <a:off x="1620715" y="0"/>
          <a:ext cx="1080476" cy="1464230"/>
        </a:xfrm>
        <a:prstGeom prst="trapezoid">
          <a:avLst>
            <a:gd name="adj" fmla="val 50000"/>
          </a:avLst>
        </a:prstGeom>
        <a:solidFill>
          <a:srgbClr val="3CC0AF"/>
        </a:solidFill>
        <a:ln w="19050" cap="flat">
          <a:solidFill>
            <a:schemeClr val="bg1"/>
          </a:solidFill>
          <a:prstDash val="solid"/>
          <a:miter/>
          <a:headEnd type="none"/>
          <a:tailEnd type="none"/>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720000" rIns="12700" bIns="12700" numCol="1" spcCol="1270" anchor="ctr" anchorCtr="0">
          <a:noAutofit/>
        </a:bodyPr>
        <a:lstStyle/>
        <a:p>
          <a:pPr marL="0" lvl="0" indent="0" algn="ctr" defTabSz="444500">
            <a:lnSpc>
              <a:spcPct val="90000"/>
            </a:lnSpc>
            <a:spcBef>
              <a:spcPct val="0"/>
            </a:spcBef>
            <a:spcAft>
              <a:spcPct val="35000"/>
            </a:spcAft>
            <a:buNone/>
          </a:pPr>
          <a:endParaRPr lang="th-TH" sz="1000" b="1" kern="1200" dirty="0">
            <a:solidFill>
              <a:schemeClr val="tx1"/>
            </a:solidFill>
            <a:latin typeface="Open Sans"/>
            <a:ea typeface="Open Sans"/>
          </a:endParaRPr>
        </a:p>
      </dsp:txBody>
      <dsp:txXfrm>
        <a:off x="1620715" y="0"/>
        <a:ext cx="1080476" cy="1464230"/>
      </dsp:txXfrm>
    </dsp:sp>
    <dsp:sp modelId="{4F154A30-990D-446A-B734-58DCCDF17FCA}">
      <dsp:nvSpPr>
        <dsp:cNvPr id="0" name=""/>
        <dsp:cNvSpPr/>
      </dsp:nvSpPr>
      <dsp:spPr bwMode="white">
        <a:xfrm>
          <a:off x="1080476" y="1464230"/>
          <a:ext cx="2160953" cy="1464230"/>
        </a:xfrm>
        <a:prstGeom prst="trapezoid">
          <a:avLst>
            <a:gd name="adj" fmla="val 36896"/>
          </a:avLst>
        </a:prstGeom>
        <a:solidFill>
          <a:srgbClr val="0F736C"/>
        </a:solidFill>
        <a:ln w="19050" cap="flat">
          <a:solidFill>
            <a:schemeClr val="bg1"/>
          </a:solidFill>
          <a:prstDash val="solid"/>
          <a:miter/>
          <a:headEnd type="none"/>
          <a:tailEnd type="none"/>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288000" rIns="15240" bIns="36000" numCol="1" spcCol="1270" anchor="t"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latin typeface="Open Sans"/>
              <a:ea typeface="Open Sans"/>
              <a:cs typeface="Open Sans"/>
            </a:rPr>
            <a:t> </a:t>
          </a:r>
          <a:endParaRPr lang="th-TH" sz="1200" b="1" kern="1200" dirty="0">
            <a:solidFill>
              <a:schemeClr val="bg1"/>
            </a:solidFill>
            <a:latin typeface="Open Sans"/>
            <a:ea typeface="Open Sans"/>
          </a:endParaRPr>
        </a:p>
      </dsp:txBody>
      <dsp:txXfrm>
        <a:off x="1458643" y="1464230"/>
        <a:ext cx="1404619" cy="1464230"/>
      </dsp:txXfrm>
    </dsp:sp>
    <dsp:sp modelId="{82EB7E9D-24F5-403A-BF9B-B12B1215A2E5}">
      <dsp:nvSpPr>
        <dsp:cNvPr id="0" name=""/>
        <dsp:cNvSpPr/>
      </dsp:nvSpPr>
      <dsp:spPr bwMode="white">
        <a:xfrm>
          <a:off x="540238" y="2928460"/>
          <a:ext cx="3241430" cy="1464230"/>
        </a:xfrm>
        <a:prstGeom prst="trapezoid">
          <a:avLst>
            <a:gd name="adj" fmla="val 36896"/>
          </a:avLst>
        </a:prstGeom>
        <a:solidFill>
          <a:srgbClr val="0171CF"/>
        </a:solidFill>
        <a:ln w="19050" cap="flat">
          <a:solidFill>
            <a:schemeClr val="bg1">
              <a:alpha val="75000"/>
            </a:schemeClr>
          </a:solidFill>
          <a:prstDash val="solid"/>
          <a:miter/>
          <a:headEnd type="none"/>
          <a:tailEnd type="none"/>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288000" rIns="15240" bIns="36000" numCol="1" spcCol="1270" anchor="t" anchorCtr="0">
          <a:noAutofit/>
        </a:bodyPr>
        <a:lstStyle/>
        <a:p>
          <a:pPr marL="0" lvl="0" indent="0" algn="ctr" defTabSz="533400">
            <a:lnSpc>
              <a:spcPct val="90000"/>
            </a:lnSpc>
            <a:spcBef>
              <a:spcPct val="0"/>
            </a:spcBef>
            <a:spcAft>
              <a:spcPct val="35000"/>
            </a:spcAft>
            <a:buNone/>
          </a:pPr>
          <a:endParaRPr lang="th-TH" sz="1200" b="1" kern="1200" dirty="0">
            <a:solidFill>
              <a:schemeClr val="bg1"/>
            </a:solidFill>
            <a:latin typeface="Open Sans"/>
            <a:ea typeface="Open Sans"/>
            <a:cs typeface="+mn-cs"/>
          </a:endParaRPr>
        </a:p>
      </dsp:txBody>
      <dsp:txXfrm>
        <a:off x="1107488" y="2928460"/>
        <a:ext cx="2106929" cy="1464230"/>
      </dsp:txXfrm>
    </dsp:sp>
    <dsp:sp modelId="{49FE8BC1-6D88-4414-8294-3D4B2E2B8EEE}">
      <dsp:nvSpPr>
        <dsp:cNvPr id="0" name=""/>
        <dsp:cNvSpPr/>
      </dsp:nvSpPr>
      <dsp:spPr bwMode="white">
        <a:xfrm>
          <a:off x="0" y="4392690"/>
          <a:ext cx="4321907" cy="1464230"/>
        </a:xfrm>
        <a:prstGeom prst="trapezoid">
          <a:avLst>
            <a:gd name="adj" fmla="val 36896"/>
          </a:avLst>
        </a:prstGeom>
        <a:solidFill>
          <a:schemeClr val="accent1"/>
        </a:solidFill>
        <a:ln w="19050" cap="flat">
          <a:solidFill>
            <a:schemeClr val="bg1"/>
          </a:solidFill>
          <a:prstDash val="solid"/>
          <a:miter/>
          <a:headEnd type="none"/>
          <a:tailEnd type="none"/>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288000" rIns="15240" bIns="36000" numCol="1" spcCol="1270" anchor="t" anchorCtr="0">
          <a:noAutofit/>
        </a:bodyPr>
        <a:lstStyle/>
        <a:p>
          <a:pPr marL="0" lvl="0" indent="0" algn="ctr" defTabSz="533400">
            <a:lnSpc>
              <a:spcPct val="90000"/>
            </a:lnSpc>
            <a:spcBef>
              <a:spcPct val="0"/>
            </a:spcBef>
            <a:spcAft>
              <a:spcPct val="35000"/>
            </a:spcAft>
            <a:buNone/>
          </a:pPr>
          <a:endParaRPr lang="th-TH" sz="1200" b="0" kern="1200" dirty="0">
            <a:solidFill>
              <a:schemeClr val="bg1"/>
            </a:solidFill>
            <a:latin typeface="Open Sans"/>
            <a:ea typeface="Open Sans"/>
          </a:endParaRPr>
        </a:p>
      </dsp:txBody>
      <dsp:txXfrm>
        <a:off x="756333" y="4392690"/>
        <a:ext cx="2809239" cy="146423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0.36358</cdr:x>
      <cdr:y>0.04063</cdr:y>
    </cdr:from>
    <cdr:to>
      <cdr:x>0.54854</cdr:x>
      <cdr:y>0.09576</cdr:y>
    </cdr:to>
    <cdr:sp macro="" textlink="">
      <cdr:nvSpPr>
        <cdr:cNvPr id="2" name="TextBox 1">
          <a:extLst xmlns:a="http://schemas.openxmlformats.org/drawingml/2006/main">
            <a:ext uri="{FF2B5EF4-FFF2-40B4-BE49-F238E27FC236}">
              <a16:creationId xmlns:a16="http://schemas.microsoft.com/office/drawing/2014/main" id="{EAA1E689-22B2-52E0-B2A7-37D1077E7445}"/>
            </a:ext>
          </a:extLst>
        </cdr:cNvPr>
        <cdr:cNvSpPr txBox="1"/>
      </cdr:nvSpPr>
      <cdr:spPr>
        <a:xfrm xmlns:a="http://schemas.openxmlformats.org/drawingml/2006/main">
          <a:off x="1911652" y="184110"/>
          <a:ext cx="972466" cy="24980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900" dirty="0">
            <a:latin typeface="Open Sans" panose="020B0606030504020204" pitchFamily="34" charset="0"/>
            <a:ea typeface="Open Sans" panose="020B0606030504020204" pitchFamily="34" charset="0"/>
            <a:cs typeface="Open Sans" panose="020B0606030504020204" pitchFamily="34" charset="0"/>
          </a:endParaRPr>
        </a:p>
      </cdr:txBody>
    </cdr:sp>
  </cdr:relSizeAnchor>
  <cdr:relSizeAnchor xmlns:cdr="http://schemas.openxmlformats.org/drawingml/2006/chartDrawing">
    <cdr:from>
      <cdr:x>0.72076</cdr:x>
      <cdr:y>0.04063</cdr:y>
    </cdr:from>
    <cdr:to>
      <cdr:x>0.919</cdr:x>
      <cdr:y>0.09576</cdr:y>
    </cdr:to>
    <cdr:sp macro="" textlink="">
      <cdr:nvSpPr>
        <cdr:cNvPr id="4" name="TextBox 1">
          <a:extLst xmlns:a="http://schemas.openxmlformats.org/drawingml/2006/main">
            <a:ext uri="{FF2B5EF4-FFF2-40B4-BE49-F238E27FC236}">
              <a16:creationId xmlns:a16="http://schemas.microsoft.com/office/drawing/2014/main" id="{89DFBF3E-4E35-3943-29B2-6B489DC3071B}"/>
            </a:ext>
          </a:extLst>
        </cdr:cNvPr>
        <cdr:cNvSpPr txBox="1"/>
      </cdr:nvSpPr>
      <cdr:spPr>
        <a:xfrm xmlns:a="http://schemas.openxmlformats.org/drawingml/2006/main">
          <a:off x="3789607" y="184110"/>
          <a:ext cx="1042307" cy="24980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900" dirty="0">
            <a:latin typeface="Open Sans" panose="020B0606030504020204" pitchFamily="34" charset="0"/>
            <a:ea typeface="Open Sans" panose="020B0606030504020204" pitchFamily="34" charset="0"/>
            <a:cs typeface="Open Sans" panose="020B060603050402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0.4281</cdr:x>
      <cdr:y>0.16563</cdr:y>
    </cdr:from>
    <cdr:to>
      <cdr:x>0.60269</cdr:x>
      <cdr:y>0.22174</cdr:y>
    </cdr:to>
    <cdr:sp macro="" textlink="">
      <cdr:nvSpPr>
        <cdr:cNvPr id="2" name="TextBox 1">
          <a:extLst xmlns:a="http://schemas.openxmlformats.org/drawingml/2006/main">
            <a:ext uri="{FF2B5EF4-FFF2-40B4-BE49-F238E27FC236}">
              <a16:creationId xmlns:a16="http://schemas.microsoft.com/office/drawing/2014/main" id="{3BDE2127-398E-9CF3-CCC9-302E3EBD43ED}"/>
            </a:ext>
          </a:extLst>
        </cdr:cNvPr>
        <cdr:cNvSpPr txBox="1"/>
      </cdr:nvSpPr>
      <cdr:spPr>
        <a:xfrm xmlns:a="http://schemas.openxmlformats.org/drawingml/2006/main">
          <a:off x="2740964" y="608084"/>
          <a:ext cx="1117797" cy="20597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000" dirty="0">
            <a:latin typeface="Open Sans" panose="020B0606030504020204" pitchFamily="34" charset="0"/>
            <a:ea typeface="Open Sans" panose="020B0606030504020204" pitchFamily="34" charset="0"/>
            <a:cs typeface="Open Sans" panose="020B0606030504020204" pitchFamily="34" charset="0"/>
          </a:endParaRPr>
        </a:p>
      </cdr:txBody>
    </cdr:sp>
  </cdr:relSizeAnchor>
  <cdr:relSizeAnchor xmlns:cdr="http://schemas.openxmlformats.org/drawingml/2006/chartDrawing">
    <cdr:from>
      <cdr:x>0.72996</cdr:x>
      <cdr:y>0.15881</cdr:y>
    </cdr:from>
    <cdr:to>
      <cdr:x>0.89224</cdr:x>
      <cdr:y>0.22515</cdr:y>
    </cdr:to>
    <cdr:sp macro="" textlink="">
      <cdr:nvSpPr>
        <cdr:cNvPr id="4" name="TextBox 1">
          <a:extLst xmlns:a="http://schemas.openxmlformats.org/drawingml/2006/main">
            <a:ext uri="{FF2B5EF4-FFF2-40B4-BE49-F238E27FC236}">
              <a16:creationId xmlns:a16="http://schemas.microsoft.com/office/drawing/2014/main" id="{CFB4B1CC-AF16-58DA-308E-DCA14C77577F}"/>
            </a:ext>
          </a:extLst>
        </cdr:cNvPr>
        <cdr:cNvSpPr txBox="1"/>
      </cdr:nvSpPr>
      <cdr:spPr>
        <a:xfrm xmlns:a="http://schemas.openxmlformats.org/drawingml/2006/main">
          <a:off x="4673634" y="583030"/>
          <a:ext cx="1038980" cy="24355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000" dirty="0">
            <a:latin typeface="Open Sans" panose="020B0606030504020204" pitchFamily="34" charset="0"/>
            <a:ea typeface="Open Sans" panose="020B0606030504020204" pitchFamily="34" charset="0"/>
            <a:cs typeface="Open Sans" panose="020B060603050402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0.09887</cdr:x>
      <cdr:y>0.03778</cdr:y>
    </cdr:from>
    <cdr:to>
      <cdr:x>0.43387</cdr:x>
      <cdr:y>0.08609</cdr:y>
    </cdr:to>
    <cdr:sp macro="" textlink="">
      <cdr:nvSpPr>
        <cdr:cNvPr id="2" name="TextBox 1">
          <a:extLst xmlns:a="http://schemas.openxmlformats.org/drawingml/2006/main">
            <a:ext uri="{FF2B5EF4-FFF2-40B4-BE49-F238E27FC236}">
              <a16:creationId xmlns:a16="http://schemas.microsoft.com/office/drawing/2014/main" id="{08B99E22-B539-8878-71AA-23AA383708F2}"/>
            </a:ext>
          </a:extLst>
        </cdr:cNvPr>
        <cdr:cNvSpPr txBox="1"/>
      </cdr:nvSpPr>
      <cdr:spPr>
        <a:xfrm xmlns:a="http://schemas.openxmlformats.org/drawingml/2006/main">
          <a:off x="368439" y="170307"/>
          <a:ext cx="1248422" cy="21779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000" dirty="0">
            <a:latin typeface="Open Sans" panose="020B0606030504020204" pitchFamily="34" charset="0"/>
            <a:ea typeface="Open Sans" panose="020B0606030504020204" pitchFamily="34" charset="0"/>
            <a:cs typeface="Open Sans" panose="020B0606030504020204" pitchFamily="34" charset="0"/>
          </a:endParaRPr>
        </a:p>
      </cdr:txBody>
    </cdr:sp>
  </cdr:relSizeAnchor>
  <cdr:relSizeAnchor xmlns:cdr="http://schemas.openxmlformats.org/drawingml/2006/chartDrawing">
    <cdr:from>
      <cdr:x>0.55019</cdr:x>
      <cdr:y>0.03778</cdr:y>
    </cdr:from>
    <cdr:to>
      <cdr:x>0.88519</cdr:x>
      <cdr:y>0.08609</cdr:y>
    </cdr:to>
    <cdr:sp macro="" textlink="">
      <cdr:nvSpPr>
        <cdr:cNvPr id="3" name="TextBox 1">
          <a:extLst xmlns:a="http://schemas.openxmlformats.org/drawingml/2006/main">
            <a:ext uri="{FF2B5EF4-FFF2-40B4-BE49-F238E27FC236}">
              <a16:creationId xmlns:a16="http://schemas.microsoft.com/office/drawing/2014/main" id="{B1C51BC7-CE16-4BF2-C505-45940962199D}"/>
            </a:ext>
          </a:extLst>
        </cdr:cNvPr>
        <cdr:cNvSpPr txBox="1"/>
      </cdr:nvSpPr>
      <cdr:spPr>
        <a:xfrm xmlns:a="http://schemas.openxmlformats.org/drawingml/2006/main">
          <a:off x="2050368" y="170307"/>
          <a:ext cx="1248422" cy="21779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000" dirty="0">
            <a:latin typeface="Open Sans" panose="020B0606030504020204" pitchFamily="34" charset="0"/>
            <a:ea typeface="Open Sans" panose="020B0606030504020204" pitchFamily="34" charset="0"/>
            <a:cs typeface="Open Sans" panose="020B060603050402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3" name="Google Shape;3;n"/>
          <p:cNvSpPr>
            <a:spLocks noGrp="1"/>
          </p:cNvSpPr>
          <p:nvPr>
            <p:ph type="hdr" idx="2"/>
          </p:nvPr>
        </p:nvSpPr>
        <p:spPr bwMode="white">
          <a:xfrm>
            <a:off x="685798" y="685800"/>
            <a:ext cx="2743200" cy="228600"/>
          </a:xfrm>
          <a:prstGeom prst="rect">
            <a:avLst/>
          </a:prstGeom>
          <a:noFill/>
          <a:ln>
            <a:noFill/>
            <a:headEnd type="none"/>
            <a:tailEnd type="none"/>
          </a:ln>
        </p:spPr>
        <p:txBody>
          <a:bodyPr wrap="square" lIns="0" tIns="0" rIns="0" bIns="0" anchor="t">
            <a:noAutofit/>
          </a:bodyPr>
          <a:lstStyle>
            <a:lvl1pPr algn="l" rtl="0">
              <a:lnSpc>
                <a:spcPct val="100000"/>
              </a:lnSpc>
              <a:spcBef>
                <a:spcPts val="0"/>
              </a:spcBef>
              <a:spcAft>
                <a:spcPts val="0"/>
              </a:spcAft>
              <a:buClr>
                <a:srgbClr val="000000"/>
              </a:buClr>
              <a:buSzPts val="1400"/>
              <a:buFont typeface="Arial"/>
              <a:buNone/>
              <a:defRPr sz="900" b="0" i="0" u="none" dirty="0">
                <a:solidFill>
                  <a:schemeClr val="dk1"/>
                </a:solidFill>
                <a:latin typeface="Open Sans Light"/>
                <a:ea typeface="Open Sans Light"/>
                <a:cs typeface="Open Sans Light"/>
                <a:sym typeface="Open Sans Light"/>
              </a:defRPr>
            </a:lvl1pPr>
            <a:lvl2pPr lvl="1" algn="l" rtl="0">
              <a:lnSpc>
                <a:spcPct val="100000"/>
              </a:lnSpc>
              <a:spcBef>
                <a:spcPts val="0"/>
              </a:spcBef>
              <a:spcAft>
                <a:spcPts val="0"/>
              </a:spcAft>
              <a:buClr>
                <a:srgbClr val="000000"/>
              </a:buClr>
              <a:buSzPts val="1400"/>
              <a:buFont typeface="Arial"/>
              <a:buNone/>
              <a:defRPr sz="1800" b="0" i="0" u="none" dirty="0">
                <a:solidFill>
                  <a:schemeClr val="dk1"/>
                </a:solidFill>
                <a:latin typeface="Lato Light"/>
                <a:ea typeface="Lato Light"/>
                <a:cs typeface="Lato Light"/>
                <a:sym typeface="Lato Light"/>
              </a:defRPr>
            </a:lvl2pPr>
            <a:lvl3pPr lvl="2" algn="l" rtl="0">
              <a:lnSpc>
                <a:spcPct val="100000"/>
              </a:lnSpc>
              <a:spcBef>
                <a:spcPts val="0"/>
              </a:spcBef>
              <a:spcAft>
                <a:spcPts val="0"/>
              </a:spcAft>
              <a:buClr>
                <a:srgbClr val="000000"/>
              </a:buClr>
              <a:buSzPts val="1400"/>
              <a:buFont typeface="Arial"/>
              <a:buNone/>
              <a:defRPr sz="1800" b="0" i="0" u="none" dirty="0">
                <a:solidFill>
                  <a:schemeClr val="dk1"/>
                </a:solidFill>
                <a:latin typeface="Lato Light"/>
                <a:ea typeface="Lato Light"/>
                <a:cs typeface="Lato Light"/>
                <a:sym typeface="Lato Light"/>
              </a:defRPr>
            </a:lvl3pPr>
            <a:lvl4pPr lvl="3" algn="l" rtl="0">
              <a:lnSpc>
                <a:spcPct val="100000"/>
              </a:lnSpc>
              <a:spcBef>
                <a:spcPts val="0"/>
              </a:spcBef>
              <a:spcAft>
                <a:spcPts val="0"/>
              </a:spcAft>
              <a:buClr>
                <a:srgbClr val="000000"/>
              </a:buClr>
              <a:buSzPts val="1400"/>
              <a:buFont typeface="Arial"/>
              <a:buNone/>
              <a:defRPr sz="1800" b="0" i="0" u="none" dirty="0">
                <a:solidFill>
                  <a:schemeClr val="dk1"/>
                </a:solidFill>
                <a:latin typeface="Lato Light"/>
                <a:ea typeface="Lato Light"/>
                <a:cs typeface="Lato Light"/>
                <a:sym typeface="Lato Light"/>
              </a:defRPr>
            </a:lvl4pPr>
            <a:lvl5pPr lvl="4" algn="l" rtl="0">
              <a:lnSpc>
                <a:spcPct val="100000"/>
              </a:lnSpc>
              <a:spcBef>
                <a:spcPts val="0"/>
              </a:spcBef>
              <a:spcAft>
                <a:spcPts val="0"/>
              </a:spcAft>
              <a:buClr>
                <a:srgbClr val="000000"/>
              </a:buClr>
              <a:buSzPts val="1400"/>
              <a:buFont typeface="Arial"/>
              <a:buNone/>
              <a:defRPr sz="1800" b="0" i="0" u="none" dirty="0">
                <a:solidFill>
                  <a:schemeClr val="dk1"/>
                </a:solidFill>
                <a:latin typeface="Lato Light"/>
                <a:ea typeface="Lato Light"/>
                <a:cs typeface="Lato Light"/>
                <a:sym typeface="Lato Light"/>
              </a:defRPr>
            </a:lvl5pPr>
            <a:lvl6pPr lvl="5" algn="l" rtl="0">
              <a:lnSpc>
                <a:spcPct val="100000"/>
              </a:lnSpc>
              <a:spcBef>
                <a:spcPts val="0"/>
              </a:spcBef>
              <a:spcAft>
                <a:spcPts val="0"/>
              </a:spcAft>
              <a:buClr>
                <a:srgbClr val="000000"/>
              </a:buClr>
              <a:buSzPts val="1400"/>
              <a:buFont typeface="Arial"/>
              <a:buNone/>
              <a:defRPr sz="1800" b="0" i="0" u="none" dirty="0">
                <a:solidFill>
                  <a:schemeClr val="dk1"/>
                </a:solidFill>
                <a:latin typeface="Lato Light"/>
                <a:ea typeface="Lato Light"/>
                <a:cs typeface="Lato Light"/>
                <a:sym typeface="Lato Light"/>
              </a:defRPr>
            </a:lvl6pPr>
            <a:lvl7pPr lvl="6" algn="l" rtl="0">
              <a:lnSpc>
                <a:spcPct val="100000"/>
              </a:lnSpc>
              <a:spcBef>
                <a:spcPts val="0"/>
              </a:spcBef>
              <a:spcAft>
                <a:spcPts val="0"/>
              </a:spcAft>
              <a:buClr>
                <a:srgbClr val="000000"/>
              </a:buClr>
              <a:buSzPts val="1400"/>
              <a:buFont typeface="Arial"/>
              <a:buNone/>
              <a:defRPr sz="1800" b="0" i="0" u="none" dirty="0">
                <a:solidFill>
                  <a:schemeClr val="dk1"/>
                </a:solidFill>
                <a:latin typeface="Lato Light"/>
                <a:ea typeface="Lato Light"/>
                <a:cs typeface="Lato Light"/>
                <a:sym typeface="Lato Light"/>
              </a:defRPr>
            </a:lvl7pPr>
            <a:lvl8pPr lvl="7" algn="l" rtl="0">
              <a:lnSpc>
                <a:spcPct val="100000"/>
              </a:lnSpc>
              <a:spcBef>
                <a:spcPts val="0"/>
              </a:spcBef>
              <a:spcAft>
                <a:spcPts val="0"/>
              </a:spcAft>
              <a:buClr>
                <a:srgbClr val="000000"/>
              </a:buClr>
              <a:buSzPts val="1400"/>
              <a:buFont typeface="Arial"/>
              <a:buNone/>
              <a:defRPr sz="1800" b="0" i="0" u="none" dirty="0">
                <a:solidFill>
                  <a:schemeClr val="dk1"/>
                </a:solidFill>
                <a:latin typeface="Lato Light"/>
                <a:ea typeface="Lato Light"/>
                <a:cs typeface="Lato Light"/>
                <a:sym typeface="Lato Light"/>
              </a:defRPr>
            </a:lvl8pPr>
            <a:lvl9pPr lvl="8" algn="l" rtl="0">
              <a:lnSpc>
                <a:spcPct val="100000"/>
              </a:lnSpc>
              <a:spcBef>
                <a:spcPts val="0"/>
              </a:spcBef>
              <a:spcAft>
                <a:spcPts val="0"/>
              </a:spcAft>
              <a:buClr>
                <a:srgbClr val="000000"/>
              </a:buClr>
              <a:buSzPts val="1400"/>
              <a:buFont typeface="Arial"/>
              <a:buNone/>
              <a:defRPr sz="1800" b="0" i="0" u="none" dirty="0">
                <a:solidFill>
                  <a:schemeClr val="dk1"/>
                </a:solidFill>
                <a:latin typeface="Lato Light"/>
                <a:ea typeface="Lato Light"/>
                <a:cs typeface="Lato Light"/>
                <a:sym typeface="Lato Light"/>
              </a:defRPr>
            </a:lvl9pPr>
          </a:lstStyle>
          <a:p>
            <a:endParaRPr dirty="0"/>
          </a:p>
        </p:txBody>
      </p:sp>
      <p:sp>
        <p:nvSpPr>
          <p:cNvPr id="4" name="Google Shape;4;n"/>
          <p:cNvSpPr>
            <a:spLocks noGrp="1"/>
          </p:cNvSpPr>
          <p:nvPr>
            <p:ph type="dt" idx="10"/>
          </p:nvPr>
        </p:nvSpPr>
        <p:spPr bwMode="white">
          <a:xfrm>
            <a:off x="5455085" y="685800"/>
            <a:ext cx="715528" cy="228600"/>
          </a:xfrm>
          <a:prstGeom prst="rect">
            <a:avLst/>
          </a:prstGeom>
          <a:noFill/>
          <a:ln>
            <a:noFill/>
            <a:headEnd type="none"/>
            <a:tailEnd type="none"/>
          </a:ln>
        </p:spPr>
        <p:txBody>
          <a:bodyPr wrap="square" lIns="0" tIns="0" rIns="0" bIns="0" anchor="t">
            <a:noAutofit/>
          </a:bodyPr>
          <a:lstStyle>
            <a:lvl1pPr algn="r" rtl="0">
              <a:lnSpc>
                <a:spcPct val="100000"/>
              </a:lnSpc>
              <a:spcBef>
                <a:spcPts val="0"/>
              </a:spcBef>
              <a:spcAft>
                <a:spcPts val="0"/>
              </a:spcAft>
              <a:buClr>
                <a:srgbClr val="000000"/>
              </a:buClr>
              <a:buSzPts val="1400"/>
              <a:buFont typeface="Arial"/>
              <a:buNone/>
              <a:defRPr sz="900" b="0" i="0" u="none" dirty="0">
                <a:solidFill>
                  <a:schemeClr val="dk1"/>
                </a:solidFill>
                <a:latin typeface="Open Sans Light"/>
                <a:ea typeface="Open Sans Light"/>
                <a:cs typeface="Open Sans Light"/>
                <a:sym typeface="Open Sans Light"/>
              </a:defRPr>
            </a:lvl1pPr>
            <a:lvl2pPr lvl="1" algn="l" rtl="0">
              <a:lnSpc>
                <a:spcPct val="100000"/>
              </a:lnSpc>
              <a:spcBef>
                <a:spcPts val="0"/>
              </a:spcBef>
              <a:spcAft>
                <a:spcPts val="0"/>
              </a:spcAft>
              <a:buClr>
                <a:srgbClr val="000000"/>
              </a:buClr>
              <a:buSzPts val="1400"/>
              <a:buFont typeface="Arial"/>
              <a:buNone/>
              <a:defRPr sz="1800" b="0" i="0" u="none" dirty="0">
                <a:solidFill>
                  <a:schemeClr val="dk1"/>
                </a:solidFill>
                <a:latin typeface="Lato Light"/>
                <a:ea typeface="Lato Light"/>
                <a:cs typeface="Lato Light"/>
                <a:sym typeface="Lato Light"/>
              </a:defRPr>
            </a:lvl2pPr>
            <a:lvl3pPr lvl="2" algn="l" rtl="0">
              <a:lnSpc>
                <a:spcPct val="100000"/>
              </a:lnSpc>
              <a:spcBef>
                <a:spcPts val="0"/>
              </a:spcBef>
              <a:spcAft>
                <a:spcPts val="0"/>
              </a:spcAft>
              <a:buClr>
                <a:srgbClr val="000000"/>
              </a:buClr>
              <a:buSzPts val="1400"/>
              <a:buFont typeface="Arial"/>
              <a:buNone/>
              <a:defRPr sz="1800" b="0" i="0" u="none" dirty="0">
                <a:solidFill>
                  <a:schemeClr val="dk1"/>
                </a:solidFill>
                <a:latin typeface="Lato Light"/>
                <a:ea typeface="Lato Light"/>
                <a:cs typeface="Lato Light"/>
                <a:sym typeface="Lato Light"/>
              </a:defRPr>
            </a:lvl3pPr>
            <a:lvl4pPr lvl="3" algn="l" rtl="0">
              <a:lnSpc>
                <a:spcPct val="100000"/>
              </a:lnSpc>
              <a:spcBef>
                <a:spcPts val="0"/>
              </a:spcBef>
              <a:spcAft>
                <a:spcPts val="0"/>
              </a:spcAft>
              <a:buClr>
                <a:srgbClr val="000000"/>
              </a:buClr>
              <a:buSzPts val="1400"/>
              <a:buFont typeface="Arial"/>
              <a:buNone/>
              <a:defRPr sz="1800" b="0" i="0" u="none" dirty="0">
                <a:solidFill>
                  <a:schemeClr val="dk1"/>
                </a:solidFill>
                <a:latin typeface="Lato Light"/>
                <a:ea typeface="Lato Light"/>
                <a:cs typeface="Lato Light"/>
                <a:sym typeface="Lato Light"/>
              </a:defRPr>
            </a:lvl4pPr>
            <a:lvl5pPr lvl="4" algn="l" rtl="0">
              <a:lnSpc>
                <a:spcPct val="100000"/>
              </a:lnSpc>
              <a:spcBef>
                <a:spcPts val="0"/>
              </a:spcBef>
              <a:spcAft>
                <a:spcPts val="0"/>
              </a:spcAft>
              <a:buClr>
                <a:srgbClr val="000000"/>
              </a:buClr>
              <a:buSzPts val="1400"/>
              <a:buFont typeface="Arial"/>
              <a:buNone/>
              <a:defRPr sz="1800" b="0" i="0" u="none" dirty="0">
                <a:solidFill>
                  <a:schemeClr val="dk1"/>
                </a:solidFill>
                <a:latin typeface="Lato Light"/>
                <a:ea typeface="Lato Light"/>
                <a:cs typeface="Lato Light"/>
                <a:sym typeface="Lato Light"/>
              </a:defRPr>
            </a:lvl5pPr>
            <a:lvl6pPr lvl="5" algn="l" rtl="0">
              <a:lnSpc>
                <a:spcPct val="100000"/>
              </a:lnSpc>
              <a:spcBef>
                <a:spcPts val="0"/>
              </a:spcBef>
              <a:spcAft>
                <a:spcPts val="0"/>
              </a:spcAft>
              <a:buClr>
                <a:srgbClr val="000000"/>
              </a:buClr>
              <a:buSzPts val="1400"/>
              <a:buFont typeface="Arial"/>
              <a:buNone/>
              <a:defRPr sz="1800" b="0" i="0" u="none" dirty="0">
                <a:solidFill>
                  <a:schemeClr val="dk1"/>
                </a:solidFill>
                <a:latin typeface="Lato Light"/>
                <a:ea typeface="Lato Light"/>
                <a:cs typeface="Lato Light"/>
                <a:sym typeface="Lato Light"/>
              </a:defRPr>
            </a:lvl6pPr>
            <a:lvl7pPr lvl="6" algn="l" rtl="0">
              <a:lnSpc>
                <a:spcPct val="100000"/>
              </a:lnSpc>
              <a:spcBef>
                <a:spcPts val="0"/>
              </a:spcBef>
              <a:spcAft>
                <a:spcPts val="0"/>
              </a:spcAft>
              <a:buClr>
                <a:srgbClr val="000000"/>
              </a:buClr>
              <a:buSzPts val="1400"/>
              <a:buFont typeface="Arial"/>
              <a:buNone/>
              <a:defRPr sz="1800" b="0" i="0" u="none" dirty="0">
                <a:solidFill>
                  <a:schemeClr val="dk1"/>
                </a:solidFill>
                <a:latin typeface="Lato Light"/>
                <a:ea typeface="Lato Light"/>
                <a:cs typeface="Lato Light"/>
                <a:sym typeface="Lato Light"/>
              </a:defRPr>
            </a:lvl7pPr>
            <a:lvl8pPr lvl="7" algn="l" rtl="0">
              <a:lnSpc>
                <a:spcPct val="100000"/>
              </a:lnSpc>
              <a:spcBef>
                <a:spcPts val="0"/>
              </a:spcBef>
              <a:spcAft>
                <a:spcPts val="0"/>
              </a:spcAft>
              <a:buClr>
                <a:srgbClr val="000000"/>
              </a:buClr>
              <a:buSzPts val="1400"/>
              <a:buFont typeface="Arial"/>
              <a:buNone/>
              <a:defRPr sz="1800" b="0" i="0" u="none" dirty="0">
                <a:solidFill>
                  <a:schemeClr val="dk1"/>
                </a:solidFill>
                <a:latin typeface="Lato Light"/>
                <a:ea typeface="Lato Light"/>
                <a:cs typeface="Lato Light"/>
                <a:sym typeface="Lato Light"/>
              </a:defRPr>
            </a:lvl8pPr>
            <a:lvl9pPr lvl="8" algn="l" rtl="0">
              <a:lnSpc>
                <a:spcPct val="100000"/>
              </a:lnSpc>
              <a:spcBef>
                <a:spcPts val="0"/>
              </a:spcBef>
              <a:spcAft>
                <a:spcPts val="0"/>
              </a:spcAft>
              <a:buClr>
                <a:srgbClr val="000000"/>
              </a:buClr>
              <a:buSzPts val="1400"/>
              <a:buFont typeface="Arial"/>
              <a:buNone/>
              <a:defRPr sz="1800" b="0" i="0" u="none" dirty="0">
                <a:solidFill>
                  <a:schemeClr val="dk1"/>
                </a:solidFill>
                <a:latin typeface="Lato Light"/>
                <a:ea typeface="Lato Light"/>
                <a:cs typeface="Lato Light"/>
                <a:sym typeface="Lato Light"/>
              </a:defRPr>
            </a:lvl9pPr>
          </a:lstStyle>
          <a:p>
            <a:endParaRPr dirty="0"/>
          </a:p>
        </p:txBody>
      </p:sp>
      <p:sp>
        <p:nvSpPr>
          <p:cNvPr id="5" name="Google Shape;5;n"/>
          <p:cNvSpPr>
            <a:spLocks noGrp="1" noRot="1" noChangeAspect="1"/>
          </p:cNvSpPr>
          <p:nvPr>
            <p:ph type="sldImg" idx="3"/>
          </p:nvPr>
        </p:nvSpPr>
        <p:spPr bwMode="white">
          <a:xfrm>
            <a:off x="685800" y="1143000"/>
            <a:ext cx="5486400" cy="3086100"/>
          </a:xfrm>
          <a:custGeom>
            <a:avLst/>
            <a:gdLst/>
            <a:ahLst/>
            <a:cxnLst/>
            <a:rect l="l" t="t" r="r" b="b"/>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txBody>
          <a:bodyPr wrap="square"/>
          <a:lstStyle/>
          <a:p>
            <a:endParaRPr/>
          </a:p>
        </p:txBody>
      </p:sp>
      <p:sp>
        <p:nvSpPr>
          <p:cNvPr id="6" name="Google Shape;6;n"/>
          <p:cNvSpPr>
            <a:spLocks noGrp="1"/>
          </p:cNvSpPr>
          <p:nvPr>
            <p:ph type="body" idx="1"/>
          </p:nvPr>
        </p:nvSpPr>
        <p:spPr bwMode="white">
          <a:xfrm>
            <a:off x="685800" y="4572000"/>
            <a:ext cx="5486400" cy="3429000"/>
          </a:xfrm>
          <a:prstGeom prst="rect">
            <a:avLst/>
          </a:prstGeom>
          <a:noFill/>
          <a:ln>
            <a:noFill/>
            <a:headEnd type="none"/>
            <a:tailEnd type="none"/>
          </a:ln>
        </p:spPr>
        <p:txBody>
          <a:bodyPr wrap="square" lIns="0" tIns="0" rIns="0" bIns="0" anchor="t">
            <a:noAutofit/>
          </a:bodyPr>
          <a:lstStyle>
            <a:lvl1pPr marL="457200" indent="-228600" algn="l" rtl="0">
              <a:lnSpc>
                <a:spcPct val="120000"/>
              </a:lnSpc>
              <a:spcBef>
                <a:spcPts val="0"/>
              </a:spcBef>
              <a:spcAft>
                <a:spcPts val="0"/>
              </a:spcAft>
              <a:buClr>
                <a:srgbClr val="000000"/>
              </a:buClr>
              <a:buSzPts val="1400"/>
              <a:buFont typeface="Arial"/>
              <a:buNone/>
              <a:defRPr sz="1100" b="0" i="0" u="none" dirty="0">
                <a:solidFill>
                  <a:schemeClr val="dk1"/>
                </a:solidFill>
                <a:latin typeface="Lato Light"/>
                <a:ea typeface="Lato Light"/>
                <a:cs typeface="Lato Light"/>
                <a:sym typeface="Lato Light"/>
              </a:defRPr>
            </a:lvl1pPr>
            <a:lvl2pPr marL="914400" lvl="1" indent="-228600" algn="l" rtl="0">
              <a:lnSpc>
                <a:spcPct val="120000"/>
              </a:lnSpc>
              <a:spcBef>
                <a:spcPts val="0"/>
              </a:spcBef>
              <a:spcAft>
                <a:spcPts val="0"/>
              </a:spcAft>
              <a:buClr>
                <a:srgbClr val="000000"/>
              </a:buClr>
              <a:buSzPts val="1400"/>
              <a:buFont typeface="Arial"/>
              <a:buNone/>
              <a:defRPr sz="1100" b="0" i="0" u="none" dirty="0">
                <a:solidFill>
                  <a:schemeClr val="dk1"/>
                </a:solidFill>
                <a:latin typeface="Lato Light"/>
                <a:ea typeface="Lato Light"/>
                <a:cs typeface="Lato Light"/>
                <a:sym typeface="Lato Light"/>
              </a:defRPr>
            </a:lvl2pPr>
            <a:lvl3pPr marL="1371600" lvl="2" indent="-228600" algn="l" rtl="0">
              <a:lnSpc>
                <a:spcPct val="120000"/>
              </a:lnSpc>
              <a:spcBef>
                <a:spcPts val="0"/>
              </a:spcBef>
              <a:spcAft>
                <a:spcPts val="0"/>
              </a:spcAft>
              <a:buClr>
                <a:srgbClr val="000000"/>
              </a:buClr>
              <a:buSzPts val="1400"/>
              <a:buFont typeface="Arial"/>
              <a:buNone/>
              <a:defRPr sz="1100" b="0" i="0" u="none" dirty="0">
                <a:solidFill>
                  <a:schemeClr val="dk1"/>
                </a:solidFill>
                <a:latin typeface="Lato Light"/>
                <a:ea typeface="Lato Light"/>
                <a:cs typeface="Lato Light"/>
                <a:sym typeface="Lato Light"/>
              </a:defRPr>
            </a:lvl3pPr>
            <a:lvl4pPr marL="1828800" lvl="3" indent="-228600" algn="l" rtl="0">
              <a:lnSpc>
                <a:spcPct val="120000"/>
              </a:lnSpc>
              <a:spcBef>
                <a:spcPts val="0"/>
              </a:spcBef>
              <a:spcAft>
                <a:spcPts val="0"/>
              </a:spcAft>
              <a:buClr>
                <a:srgbClr val="000000"/>
              </a:buClr>
              <a:buSzPts val="1400"/>
              <a:buFont typeface="Arial"/>
              <a:buNone/>
              <a:defRPr sz="1100" b="0" i="0" u="none" dirty="0">
                <a:solidFill>
                  <a:schemeClr val="dk1"/>
                </a:solidFill>
                <a:latin typeface="Lato Light"/>
                <a:ea typeface="Lato Light"/>
                <a:cs typeface="Lato Light"/>
                <a:sym typeface="Lato Light"/>
              </a:defRPr>
            </a:lvl4pPr>
            <a:lvl5pPr marL="2286000" lvl="4" indent="-228600" algn="l" rtl="0">
              <a:lnSpc>
                <a:spcPct val="120000"/>
              </a:lnSpc>
              <a:spcBef>
                <a:spcPts val="0"/>
              </a:spcBef>
              <a:spcAft>
                <a:spcPts val="0"/>
              </a:spcAft>
              <a:buClr>
                <a:srgbClr val="000000"/>
              </a:buClr>
              <a:buSzPts val="1400"/>
              <a:buFont typeface="Arial"/>
              <a:buNone/>
              <a:defRPr sz="1100" b="0" i="0" u="none" dirty="0">
                <a:solidFill>
                  <a:schemeClr val="dk1"/>
                </a:solidFill>
                <a:latin typeface="Lato Light"/>
                <a:ea typeface="Lato Light"/>
                <a:cs typeface="Lato Light"/>
                <a:sym typeface="Lato Light"/>
              </a:defRPr>
            </a:lvl5pPr>
            <a:lvl6pPr marL="2743200" lvl="5" indent="-228600" algn="l" rtl="0">
              <a:lnSpc>
                <a:spcPct val="100000"/>
              </a:lnSpc>
              <a:spcBef>
                <a:spcPts val="0"/>
              </a:spcBef>
              <a:spcAft>
                <a:spcPts val="0"/>
              </a:spcAft>
              <a:buClr>
                <a:srgbClr val="000000"/>
              </a:buClr>
              <a:buSzPts val="1400"/>
              <a:buFont typeface="Arial"/>
              <a:buNone/>
              <a:defRPr sz="1200" b="0" i="0" u="none" dirty="0">
                <a:solidFill>
                  <a:schemeClr val="dk1"/>
                </a:solidFill>
                <a:latin typeface="Lato Light"/>
                <a:ea typeface="Lato Light"/>
                <a:cs typeface="Lato Light"/>
                <a:sym typeface="Lato Light"/>
              </a:defRPr>
            </a:lvl6pPr>
            <a:lvl7pPr marL="3200400" lvl="6" indent="-228600" algn="l" rtl="0">
              <a:lnSpc>
                <a:spcPct val="100000"/>
              </a:lnSpc>
              <a:spcBef>
                <a:spcPts val="0"/>
              </a:spcBef>
              <a:spcAft>
                <a:spcPts val="0"/>
              </a:spcAft>
              <a:buClr>
                <a:srgbClr val="000000"/>
              </a:buClr>
              <a:buSzPts val="1400"/>
              <a:buFont typeface="Arial"/>
              <a:buNone/>
              <a:defRPr sz="1200" b="0" i="0" u="none" dirty="0">
                <a:solidFill>
                  <a:schemeClr val="dk1"/>
                </a:solidFill>
                <a:latin typeface="Lato Light"/>
                <a:ea typeface="Lato Light"/>
                <a:cs typeface="Lato Light"/>
                <a:sym typeface="Lato Light"/>
              </a:defRPr>
            </a:lvl7pPr>
            <a:lvl8pPr marL="3657600" lvl="7" indent="-228600" algn="l" rtl="0">
              <a:lnSpc>
                <a:spcPct val="100000"/>
              </a:lnSpc>
              <a:spcBef>
                <a:spcPts val="0"/>
              </a:spcBef>
              <a:spcAft>
                <a:spcPts val="0"/>
              </a:spcAft>
              <a:buClr>
                <a:srgbClr val="000000"/>
              </a:buClr>
              <a:buSzPts val="1400"/>
              <a:buFont typeface="Arial"/>
              <a:buNone/>
              <a:defRPr sz="1200" b="0" i="0" u="none" dirty="0">
                <a:solidFill>
                  <a:schemeClr val="dk1"/>
                </a:solidFill>
                <a:latin typeface="Lato Light"/>
                <a:ea typeface="Lato Light"/>
                <a:cs typeface="Lato Light"/>
                <a:sym typeface="Lato Light"/>
              </a:defRPr>
            </a:lvl8pPr>
            <a:lvl9pPr marL="4114800" lvl="8" indent="-228600" algn="l" rtl="0">
              <a:lnSpc>
                <a:spcPct val="100000"/>
              </a:lnSpc>
              <a:spcBef>
                <a:spcPts val="0"/>
              </a:spcBef>
              <a:spcAft>
                <a:spcPts val="0"/>
              </a:spcAft>
              <a:buClr>
                <a:srgbClr val="000000"/>
              </a:buClr>
              <a:buSzPts val="1400"/>
              <a:buFont typeface="Arial"/>
              <a:buNone/>
              <a:defRPr sz="1200" b="0" i="0" u="none" dirty="0">
                <a:solidFill>
                  <a:schemeClr val="dk1"/>
                </a:solidFill>
                <a:latin typeface="Lato Light"/>
                <a:ea typeface="Lato Light"/>
                <a:cs typeface="Lato Light"/>
                <a:sym typeface="Lato Light"/>
              </a:defRPr>
            </a:lvl9pPr>
          </a:lstStyle>
          <a:p>
            <a:endParaRPr dirty="0"/>
          </a:p>
        </p:txBody>
      </p:sp>
      <p:sp>
        <p:nvSpPr>
          <p:cNvPr id="7" name="Google Shape;7;n"/>
          <p:cNvSpPr>
            <a:spLocks noGrp="1"/>
          </p:cNvSpPr>
          <p:nvPr>
            <p:ph type="ftr" idx="11"/>
          </p:nvPr>
        </p:nvSpPr>
        <p:spPr bwMode="white">
          <a:xfrm>
            <a:off x="685800" y="8258358"/>
            <a:ext cx="2743200" cy="228600"/>
          </a:xfrm>
          <a:prstGeom prst="rect">
            <a:avLst/>
          </a:prstGeom>
          <a:noFill/>
          <a:ln>
            <a:noFill/>
            <a:headEnd type="none"/>
            <a:tailEnd type="none"/>
          </a:ln>
        </p:spPr>
        <p:txBody>
          <a:bodyPr wrap="square" lIns="0" tIns="0" rIns="0" bIns="0" anchor="b">
            <a:noAutofit/>
          </a:bodyPr>
          <a:lstStyle>
            <a:lvl1pPr algn="l" rtl="0">
              <a:lnSpc>
                <a:spcPct val="100000"/>
              </a:lnSpc>
              <a:spcBef>
                <a:spcPts val="0"/>
              </a:spcBef>
              <a:spcAft>
                <a:spcPts val="0"/>
              </a:spcAft>
              <a:buClr>
                <a:srgbClr val="000000"/>
              </a:buClr>
              <a:buSzPts val="1400"/>
              <a:buFont typeface="Arial"/>
              <a:buNone/>
              <a:defRPr sz="900" b="0" i="0" u="none" dirty="0">
                <a:solidFill>
                  <a:schemeClr val="dk1"/>
                </a:solidFill>
                <a:latin typeface="Open Sans Light"/>
                <a:ea typeface="Open Sans Light"/>
                <a:cs typeface="Open Sans Light"/>
                <a:sym typeface="Open Sans Light"/>
              </a:defRPr>
            </a:lvl1pPr>
            <a:lvl2pPr lvl="1" algn="l" rtl="0">
              <a:lnSpc>
                <a:spcPct val="100000"/>
              </a:lnSpc>
              <a:spcBef>
                <a:spcPts val="0"/>
              </a:spcBef>
              <a:spcAft>
                <a:spcPts val="0"/>
              </a:spcAft>
              <a:buClr>
                <a:srgbClr val="000000"/>
              </a:buClr>
              <a:buSzPts val="1400"/>
              <a:buFont typeface="Arial"/>
              <a:buNone/>
              <a:defRPr sz="1800" b="0" i="0" u="none" dirty="0">
                <a:solidFill>
                  <a:schemeClr val="dk1"/>
                </a:solidFill>
                <a:latin typeface="Lato Light"/>
                <a:ea typeface="Lato Light"/>
                <a:cs typeface="Lato Light"/>
                <a:sym typeface="Lato Light"/>
              </a:defRPr>
            </a:lvl2pPr>
            <a:lvl3pPr lvl="2" algn="l" rtl="0">
              <a:lnSpc>
                <a:spcPct val="100000"/>
              </a:lnSpc>
              <a:spcBef>
                <a:spcPts val="0"/>
              </a:spcBef>
              <a:spcAft>
                <a:spcPts val="0"/>
              </a:spcAft>
              <a:buClr>
                <a:srgbClr val="000000"/>
              </a:buClr>
              <a:buSzPts val="1400"/>
              <a:buFont typeface="Arial"/>
              <a:buNone/>
              <a:defRPr sz="1800" b="0" i="0" u="none" dirty="0">
                <a:solidFill>
                  <a:schemeClr val="dk1"/>
                </a:solidFill>
                <a:latin typeface="Lato Light"/>
                <a:ea typeface="Lato Light"/>
                <a:cs typeface="Lato Light"/>
                <a:sym typeface="Lato Light"/>
              </a:defRPr>
            </a:lvl3pPr>
            <a:lvl4pPr lvl="3" algn="l" rtl="0">
              <a:lnSpc>
                <a:spcPct val="100000"/>
              </a:lnSpc>
              <a:spcBef>
                <a:spcPts val="0"/>
              </a:spcBef>
              <a:spcAft>
                <a:spcPts val="0"/>
              </a:spcAft>
              <a:buClr>
                <a:srgbClr val="000000"/>
              </a:buClr>
              <a:buSzPts val="1400"/>
              <a:buFont typeface="Arial"/>
              <a:buNone/>
              <a:defRPr sz="1800" b="0" i="0" u="none" dirty="0">
                <a:solidFill>
                  <a:schemeClr val="dk1"/>
                </a:solidFill>
                <a:latin typeface="Lato Light"/>
                <a:ea typeface="Lato Light"/>
                <a:cs typeface="Lato Light"/>
                <a:sym typeface="Lato Light"/>
              </a:defRPr>
            </a:lvl4pPr>
            <a:lvl5pPr lvl="4" algn="l" rtl="0">
              <a:lnSpc>
                <a:spcPct val="100000"/>
              </a:lnSpc>
              <a:spcBef>
                <a:spcPts val="0"/>
              </a:spcBef>
              <a:spcAft>
                <a:spcPts val="0"/>
              </a:spcAft>
              <a:buClr>
                <a:srgbClr val="000000"/>
              </a:buClr>
              <a:buSzPts val="1400"/>
              <a:buFont typeface="Arial"/>
              <a:buNone/>
              <a:defRPr sz="1800" b="0" i="0" u="none" dirty="0">
                <a:solidFill>
                  <a:schemeClr val="dk1"/>
                </a:solidFill>
                <a:latin typeface="Lato Light"/>
                <a:ea typeface="Lato Light"/>
                <a:cs typeface="Lato Light"/>
                <a:sym typeface="Lato Light"/>
              </a:defRPr>
            </a:lvl5pPr>
            <a:lvl6pPr lvl="5" algn="l" rtl="0">
              <a:lnSpc>
                <a:spcPct val="100000"/>
              </a:lnSpc>
              <a:spcBef>
                <a:spcPts val="0"/>
              </a:spcBef>
              <a:spcAft>
                <a:spcPts val="0"/>
              </a:spcAft>
              <a:buClr>
                <a:srgbClr val="000000"/>
              </a:buClr>
              <a:buSzPts val="1400"/>
              <a:buFont typeface="Arial"/>
              <a:buNone/>
              <a:defRPr sz="1800" b="0" i="0" u="none" dirty="0">
                <a:solidFill>
                  <a:schemeClr val="dk1"/>
                </a:solidFill>
                <a:latin typeface="Lato Light"/>
                <a:ea typeface="Lato Light"/>
                <a:cs typeface="Lato Light"/>
                <a:sym typeface="Lato Light"/>
              </a:defRPr>
            </a:lvl6pPr>
            <a:lvl7pPr lvl="6" algn="l" rtl="0">
              <a:lnSpc>
                <a:spcPct val="100000"/>
              </a:lnSpc>
              <a:spcBef>
                <a:spcPts val="0"/>
              </a:spcBef>
              <a:spcAft>
                <a:spcPts val="0"/>
              </a:spcAft>
              <a:buClr>
                <a:srgbClr val="000000"/>
              </a:buClr>
              <a:buSzPts val="1400"/>
              <a:buFont typeface="Arial"/>
              <a:buNone/>
              <a:defRPr sz="1800" b="0" i="0" u="none" dirty="0">
                <a:solidFill>
                  <a:schemeClr val="dk1"/>
                </a:solidFill>
                <a:latin typeface="Lato Light"/>
                <a:ea typeface="Lato Light"/>
                <a:cs typeface="Lato Light"/>
                <a:sym typeface="Lato Light"/>
              </a:defRPr>
            </a:lvl7pPr>
            <a:lvl8pPr lvl="7" algn="l" rtl="0">
              <a:lnSpc>
                <a:spcPct val="100000"/>
              </a:lnSpc>
              <a:spcBef>
                <a:spcPts val="0"/>
              </a:spcBef>
              <a:spcAft>
                <a:spcPts val="0"/>
              </a:spcAft>
              <a:buClr>
                <a:srgbClr val="000000"/>
              </a:buClr>
              <a:buSzPts val="1400"/>
              <a:buFont typeface="Arial"/>
              <a:buNone/>
              <a:defRPr sz="1800" b="0" i="0" u="none" dirty="0">
                <a:solidFill>
                  <a:schemeClr val="dk1"/>
                </a:solidFill>
                <a:latin typeface="Lato Light"/>
                <a:ea typeface="Lato Light"/>
                <a:cs typeface="Lato Light"/>
                <a:sym typeface="Lato Light"/>
              </a:defRPr>
            </a:lvl8pPr>
            <a:lvl9pPr lvl="8" algn="l" rtl="0">
              <a:lnSpc>
                <a:spcPct val="100000"/>
              </a:lnSpc>
              <a:spcBef>
                <a:spcPts val="0"/>
              </a:spcBef>
              <a:spcAft>
                <a:spcPts val="0"/>
              </a:spcAft>
              <a:buClr>
                <a:srgbClr val="000000"/>
              </a:buClr>
              <a:buSzPts val="1400"/>
              <a:buFont typeface="Arial"/>
              <a:buNone/>
              <a:defRPr sz="1800" b="0" i="0" u="none" dirty="0">
                <a:solidFill>
                  <a:schemeClr val="dk1"/>
                </a:solidFill>
                <a:latin typeface="Lato Light"/>
                <a:ea typeface="Lato Light"/>
                <a:cs typeface="Lato Light"/>
                <a:sym typeface="Lato Light"/>
              </a:defRPr>
            </a:lvl9pPr>
          </a:lstStyle>
          <a:p>
            <a:endParaRPr dirty="0"/>
          </a:p>
        </p:txBody>
      </p:sp>
      <p:sp>
        <p:nvSpPr>
          <p:cNvPr id="8" name="Google Shape;8;n"/>
          <p:cNvSpPr>
            <a:spLocks noGrp="1"/>
          </p:cNvSpPr>
          <p:nvPr>
            <p:ph type="sldNum" idx="12"/>
          </p:nvPr>
        </p:nvSpPr>
        <p:spPr bwMode="white">
          <a:xfrm>
            <a:off x="5455085" y="8258358"/>
            <a:ext cx="715528" cy="228600"/>
          </a:xfrm>
          <a:prstGeom prst="rect">
            <a:avLst/>
          </a:prstGeom>
          <a:noFill/>
          <a:ln>
            <a:noFill/>
            <a:headEnd type="none"/>
            <a:tailEnd type="none"/>
          </a:ln>
        </p:spPr>
        <p:txBody>
          <a:bodyPr wrap="square" lIns="0" tIns="0" rIns="0" bIns="0" anchor="b">
            <a:noAutofit/>
          </a:bodyPr>
          <a:lstStyle/>
          <a:p>
            <a:pPr marL="0" indent="0" algn="r" rtl="0">
              <a:lnSpc>
                <a:spcPct val="100000"/>
              </a:lnSpc>
              <a:spcBef>
                <a:spcPts val="0"/>
              </a:spcBef>
              <a:spcAft>
                <a:spcPts val="0"/>
              </a:spcAft>
              <a:buNone/>
            </a:pPr>
            <a:fld id="{00000000-1234-1234-1234-123412341234}" type="slidenum">
              <a:rPr lang="en-US" sz="900" b="0" i="0" u="none" dirty="0">
                <a:solidFill>
                  <a:schemeClr val="dk1"/>
                </a:solidFill>
                <a:latin typeface="Open Sans Light"/>
                <a:ea typeface="Open Sans Light"/>
                <a:cs typeface="Open Sans Light"/>
                <a:sym typeface="Open Sans Light"/>
              </a:rPr>
              <a:t>‹#›</a:t>
            </a:fld>
            <a:endParaRPr sz="900" b="0" i="0" u="none" dirty="0">
              <a:solidFill>
                <a:schemeClr val="dk1"/>
              </a:solidFill>
              <a:latin typeface="Open Sans Light"/>
              <a:ea typeface="Open Sans Light"/>
              <a:cs typeface="Open Sans Light"/>
              <a:sym typeface="Open Sans Light"/>
            </a:endParaRPr>
          </a:p>
        </p:txBody>
      </p:sp>
    </p:spTree>
  </p:cSld>
  <p:clrMap bg1="lt1" tx1="dk1" bg2="dk2" tx2="lt2" accent1="accent1" accent2="accent2" accent3="accent3" accent4="accent4" accent5="accent5" accent6="accent6" hlink="hlink" folHlink="folHlink"/>
  <p:notesStyle>
    <a:defPPr algn="l" rtl="0">
      <a:lnSpc>
        <a:spcPct val="100000"/>
      </a:lnSpc>
      <a:spcBef>
        <a:spcPts val="0"/>
      </a:spcBef>
      <a:spcAft>
        <a:spcPts val="0"/>
      </a:spcAft>
    </a:defPPr>
    <a:lvl1pPr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Google Shape;193;p2:notes"/>
          <p:cNvSpPr>
            <a:spLocks noGrp="1"/>
          </p:cNvSpPr>
          <p:nvPr>
            <p:ph type="body" idx="1"/>
          </p:nvPr>
        </p:nvSpPr>
        <p:spPr bwMode="white">
          <a:xfrm>
            <a:off x="685800" y="4572000"/>
            <a:ext cx="5486400" cy="3429000"/>
          </a:xfrm>
          <a:prstGeom prst="rect">
            <a:avLst/>
          </a:prstGeom>
          <a:noFill/>
          <a:ln>
            <a:noFill/>
            <a:headEnd type="none"/>
            <a:tailEnd type="none"/>
          </a:ln>
        </p:spPr>
        <p:txBody>
          <a:bodyPr wrap="square" lIns="0" tIns="0" rIns="0" bIns="0" anchor="t">
            <a:noAutofit/>
          </a:bodyPr>
          <a:lstStyle/>
          <a:p>
            <a:pPr marL="0" indent="0" algn="l" rtl="0">
              <a:lnSpc>
                <a:spcPct val="120000"/>
              </a:lnSpc>
              <a:spcBef>
                <a:spcPts val="0"/>
              </a:spcBef>
              <a:spcAft>
                <a:spcPts val="0"/>
              </a:spcAft>
              <a:buSzPts val="1400"/>
              <a:buNone/>
            </a:pPr>
            <a:endParaRPr dirty="0">
              <a:latin typeface="Open Sans Light"/>
              <a:ea typeface="Open Sans Light"/>
              <a:cs typeface="Open Sans Light"/>
              <a:sym typeface="Open Sans Light"/>
            </a:endParaRPr>
          </a:p>
        </p:txBody>
      </p:sp>
      <p:sp>
        <p:nvSpPr>
          <p:cNvPr id="194" name="Google Shape;194;p2:notes"/>
          <p:cNvSpPr>
            <a:spLocks noGrp="1" noRot="1" noChangeAspect="1"/>
          </p:cNvSpPr>
          <p:nvPr>
            <p:ph type="sldImg" idx="2"/>
          </p:nvPr>
        </p:nvSpPr>
        <p:spPr bwMode="white">
          <a:xfrm>
            <a:off x="685800" y="1143000"/>
            <a:ext cx="5486400" cy="3086100"/>
          </a:xfrm>
          <a:custGeom>
            <a:avLst/>
            <a:gdLst/>
            <a:ahLst/>
            <a:cxnLst/>
            <a:rect l="l" t="t" r="r" b="b"/>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txBody>
          <a:bodyPr wrap="square"/>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Google Shape;384;p15:notes"/>
          <p:cNvSpPr>
            <a:spLocks noGrp="1" noRot="1" noChangeAspect="1"/>
          </p:cNvSpPr>
          <p:nvPr>
            <p:ph type="sldImg" idx="2"/>
          </p:nvPr>
        </p:nvSpPr>
        <p:spPr bwMode="white">
          <a:xfrm>
            <a:off x="685800" y="1143000"/>
            <a:ext cx="5486400" cy="3086100"/>
          </a:xfrm>
          <a:custGeom>
            <a:avLst/>
            <a:gdLst/>
            <a:ahLst/>
            <a:cxnLst/>
            <a:rect l="l" t="t" r="r" b="b"/>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txBody>
          <a:bodyPr wrap="square"/>
          <a:lstStyle/>
          <a:p>
            <a:endParaRPr/>
          </a:p>
        </p:txBody>
      </p:sp>
      <p:sp>
        <p:nvSpPr>
          <p:cNvPr id="385" name="Google Shape;385;p15:notes"/>
          <p:cNvSpPr>
            <a:spLocks noGrp="1"/>
          </p:cNvSpPr>
          <p:nvPr>
            <p:ph type="body" idx="1"/>
          </p:nvPr>
        </p:nvSpPr>
        <p:spPr bwMode="white">
          <a:xfrm>
            <a:off x="685800" y="4572000"/>
            <a:ext cx="5486400" cy="3429000"/>
          </a:xfrm>
          <a:prstGeom prst="rect">
            <a:avLst/>
          </a:prstGeom>
          <a:noFill/>
          <a:ln>
            <a:noFill/>
            <a:headEnd type="none"/>
            <a:tailEnd type="none"/>
          </a:ln>
        </p:spPr>
        <p:txBody>
          <a:bodyPr wrap="square" lIns="0" tIns="0" rIns="0" bIns="0" anchor="t">
            <a:noAutofit/>
          </a:bodyPr>
          <a:lstStyle/>
          <a:p>
            <a:pPr marL="0" indent="0" algn="l" rtl="0">
              <a:lnSpc>
                <a:spcPct val="120000"/>
              </a:lnSpc>
              <a:spcBef>
                <a:spcPts val="0"/>
              </a:spcBef>
              <a:spcAft>
                <a:spcPts val="0"/>
              </a:spcAft>
              <a:buSzPts val="1400"/>
              <a:buNone/>
            </a:pPr>
            <a:r>
              <a:rPr lang="en-US" dirty="0">
                <a:latin typeface="Open Sans Light"/>
                <a:ea typeface="Open Sans Light"/>
                <a:cs typeface="Open Sans Light"/>
                <a:sym typeface="Open Sans Light"/>
              </a:rPr>
              <a:t>|abstainer_s1|</a:t>
            </a:r>
          </a:p>
          <a:p>
            <a:pPr marL="0" indent="0" algn="l" rtl="0">
              <a:lnSpc>
                <a:spcPct val="100000"/>
              </a:lnSpc>
              <a:spcBef>
                <a:spcPts val="0"/>
              </a:spcBef>
              <a:spcAft>
                <a:spcPts val="0"/>
              </a:spcAft>
              <a:buClr>
                <a:schemeClr val="dk1"/>
              </a:buClr>
              <a:buSzPts val="1100"/>
              <a:buFont typeface="Lato Light"/>
              <a:buNone/>
            </a:pPr>
            <a:r>
              <a:rPr lang="en-US" dirty="0">
                <a:latin typeface="Open Sans Light"/>
                <a:ea typeface="Open Sans Light"/>
                <a:cs typeface="Open Sans Light"/>
                <a:sym typeface="Open Sans Light"/>
              </a:rPr>
              <a:t>|abstainer_s3|</a:t>
            </a:r>
          </a:p>
          <a:p>
            <a:pPr marL="0" indent="0" algn="l" rtl="0">
              <a:lnSpc>
                <a:spcPct val="120000"/>
              </a:lnSpc>
              <a:spcBef>
                <a:spcPts val="0"/>
              </a:spcBef>
              <a:spcAft>
                <a:spcPts val="0"/>
              </a:spcAft>
              <a:buSzPts val="1400"/>
              <a:buNone/>
            </a:pPr>
            <a:endParaRPr lang="en-US" dirty="0">
              <a:latin typeface="Open Sans Light"/>
              <a:ea typeface="Open Sans Light"/>
              <a:cs typeface="Open Sans Light"/>
              <a:sym typeface="Open Sans Light"/>
            </a:endParaRPr>
          </a:p>
          <a:p>
            <a:pPr marL="0" indent="0" algn="l" rtl="0">
              <a:lnSpc>
                <a:spcPct val="120000"/>
              </a:lnSpc>
              <a:spcBef>
                <a:spcPts val="0"/>
              </a:spcBef>
              <a:spcAft>
                <a:spcPts val="0"/>
              </a:spcAft>
              <a:buSzPts val="1400"/>
              <a:buNone/>
            </a:pPr>
            <a:r>
              <a:rPr lang="en-US" dirty="0">
                <a:latin typeface="Open Sans Light"/>
                <a:ea typeface="Open Sans Light"/>
                <a:cs typeface="Open Sans Light"/>
                <a:sym typeface="Open Sans Light"/>
              </a:rPr>
              <a:t>|nondrinker_s1|</a:t>
            </a:r>
          </a:p>
          <a:p>
            <a:pPr marL="0" indent="0" algn="l" rtl="0">
              <a:lnSpc>
                <a:spcPct val="100000"/>
              </a:lnSpc>
              <a:spcBef>
                <a:spcPts val="0"/>
              </a:spcBef>
              <a:spcAft>
                <a:spcPts val="0"/>
              </a:spcAft>
              <a:buClr>
                <a:schemeClr val="dk1"/>
              </a:buClr>
              <a:buSzPts val="1100"/>
              <a:buFont typeface="Lato Light"/>
              <a:buNone/>
            </a:pPr>
            <a:r>
              <a:rPr lang="en-US" dirty="0">
                <a:latin typeface="Open Sans Light"/>
                <a:ea typeface="Open Sans Light"/>
                <a:cs typeface="Open Sans Light"/>
                <a:sym typeface="Open Sans Light"/>
              </a:rPr>
              <a:t>|nondrinker_s3|</a:t>
            </a:r>
          </a:p>
          <a:p>
            <a:pPr marL="0" indent="0" algn="l" rtl="0">
              <a:lnSpc>
                <a:spcPct val="120000"/>
              </a:lnSpc>
              <a:spcBef>
                <a:spcPts val="0"/>
              </a:spcBef>
              <a:spcAft>
                <a:spcPts val="0"/>
              </a:spcAft>
              <a:buSzPts val="1400"/>
              <a:buNone/>
            </a:pPr>
            <a:endParaRPr lang="en-US" dirty="0">
              <a:latin typeface="Open Sans Light"/>
              <a:ea typeface="Open Sans Light"/>
              <a:cs typeface="Open Sans Light"/>
              <a:sym typeface="Open Sans Light"/>
            </a:endParaRPr>
          </a:p>
          <a:p>
            <a:pPr marL="0" indent="0" algn="l" rtl="0">
              <a:lnSpc>
                <a:spcPct val="120000"/>
              </a:lnSpc>
              <a:spcBef>
                <a:spcPts val="0"/>
              </a:spcBef>
              <a:spcAft>
                <a:spcPts val="0"/>
              </a:spcAft>
              <a:buSzPts val="1400"/>
              <a:buNone/>
            </a:pPr>
            <a:r>
              <a:rPr lang="en-US" dirty="0">
                <a:latin typeface="Open Sans Light"/>
                <a:ea typeface="Open Sans Light"/>
                <a:cs typeface="Open Sans Light"/>
                <a:sym typeface="Open Sans Light"/>
              </a:rPr>
              <a:t>|moderate_s1|</a:t>
            </a:r>
          </a:p>
          <a:p>
            <a:pPr marL="0" indent="0" algn="l" rtl="0">
              <a:lnSpc>
                <a:spcPct val="100000"/>
              </a:lnSpc>
              <a:spcBef>
                <a:spcPts val="0"/>
              </a:spcBef>
              <a:spcAft>
                <a:spcPts val="0"/>
              </a:spcAft>
              <a:buClr>
                <a:schemeClr val="dk1"/>
              </a:buClr>
              <a:buSzPts val="1100"/>
              <a:buFont typeface="Lato Light"/>
              <a:buNone/>
            </a:pPr>
            <a:r>
              <a:rPr lang="en-US" dirty="0">
                <a:latin typeface="Open Sans Light"/>
                <a:ea typeface="Open Sans Light"/>
                <a:cs typeface="Open Sans Light"/>
                <a:sym typeface="Open Sans Light"/>
              </a:rPr>
              <a:t>|moderate_s3|</a:t>
            </a:r>
          </a:p>
          <a:p>
            <a:pPr marL="0" indent="0" algn="l" rtl="0">
              <a:lnSpc>
                <a:spcPct val="100000"/>
              </a:lnSpc>
              <a:spcBef>
                <a:spcPts val="0"/>
              </a:spcBef>
              <a:spcAft>
                <a:spcPts val="0"/>
              </a:spcAft>
              <a:buClr>
                <a:schemeClr val="dk1"/>
              </a:buClr>
              <a:buSzPts val="1100"/>
              <a:buFont typeface="Lato Light"/>
              <a:buNone/>
            </a:pPr>
            <a:endParaRPr lang="en-US" dirty="0">
              <a:latin typeface="Open Sans Light"/>
              <a:ea typeface="Open Sans Light"/>
              <a:cs typeface="Open Sans Light"/>
              <a:sym typeface="Open Sans Light"/>
            </a:endParaRPr>
          </a:p>
          <a:p>
            <a:pPr marL="0" indent="0" algn="l" rtl="0">
              <a:lnSpc>
                <a:spcPct val="120000"/>
              </a:lnSpc>
              <a:spcBef>
                <a:spcPts val="0"/>
              </a:spcBef>
              <a:spcAft>
                <a:spcPts val="0"/>
              </a:spcAft>
              <a:buSzPts val="1400"/>
              <a:buNone/>
            </a:pPr>
            <a:r>
              <a:rPr lang="en-US" dirty="0">
                <a:latin typeface="Open Sans Light"/>
                <a:ea typeface="Open Sans Light"/>
                <a:cs typeface="Open Sans Light"/>
                <a:sym typeface="Open Sans Light"/>
              </a:rPr>
              <a:t>|heavy_s1|</a:t>
            </a:r>
          </a:p>
          <a:p>
            <a:pPr marL="0" indent="0" algn="l" rtl="0">
              <a:lnSpc>
                <a:spcPct val="100000"/>
              </a:lnSpc>
              <a:spcBef>
                <a:spcPts val="0"/>
              </a:spcBef>
              <a:spcAft>
                <a:spcPts val="0"/>
              </a:spcAft>
              <a:buClr>
                <a:schemeClr val="dk1"/>
              </a:buClr>
              <a:buSzPts val="1100"/>
              <a:buFont typeface="Lato Light"/>
              <a:buNone/>
            </a:pPr>
            <a:r>
              <a:rPr lang="en-US" dirty="0">
                <a:latin typeface="Open Sans Light"/>
                <a:ea typeface="Open Sans Light"/>
                <a:cs typeface="Open Sans Light"/>
                <a:sym typeface="Open Sans Light"/>
              </a:rPr>
              <a:t>|heavy_s3|</a:t>
            </a:r>
          </a:p>
          <a:p>
            <a:pPr marL="0" indent="0" algn="l" rtl="0">
              <a:lnSpc>
                <a:spcPct val="100000"/>
              </a:lnSpc>
              <a:spcBef>
                <a:spcPts val="0"/>
              </a:spcBef>
              <a:spcAft>
                <a:spcPts val="0"/>
              </a:spcAft>
              <a:buClr>
                <a:schemeClr val="dk1"/>
              </a:buClr>
              <a:buSzPts val="1100"/>
              <a:buFont typeface="Lato Light"/>
              <a:buNone/>
            </a:pPr>
            <a:endParaRPr lang="en-US" dirty="0">
              <a:latin typeface="Open Sans Light"/>
              <a:ea typeface="Open Sans Light"/>
              <a:cs typeface="Open Sans Light"/>
              <a:sym typeface="Open Sans Light"/>
            </a:endParaRPr>
          </a:p>
          <a:p>
            <a:pPr marL="0" indent="0" algn="l" rtl="0">
              <a:lnSpc>
                <a:spcPct val="120000"/>
              </a:lnSpc>
              <a:spcBef>
                <a:spcPts val="0"/>
              </a:spcBef>
              <a:spcAft>
                <a:spcPts val="0"/>
              </a:spcAft>
              <a:buSzPts val="1400"/>
              <a:buNone/>
            </a:pPr>
            <a:r>
              <a:rPr lang="en-US" dirty="0">
                <a:latin typeface="Open Sans Light"/>
                <a:ea typeface="Open Sans Light"/>
                <a:cs typeface="Open Sans Light"/>
                <a:sym typeface="Open Sans Light"/>
              </a:rPr>
              <a:t>|problem_s1|</a:t>
            </a:r>
          </a:p>
          <a:p>
            <a:pPr marL="0" indent="0" algn="l" rtl="0">
              <a:lnSpc>
                <a:spcPct val="100000"/>
              </a:lnSpc>
              <a:spcBef>
                <a:spcPts val="0"/>
              </a:spcBef>
              <a:spcAft>
                <a:spcPts val="0"/>
              </a:spcAft>
              <a:buClr>
                <a:schemeClr val="dk1"/>
              </a:buClr>
              <a:buSzPts val="1100"/>
              <a:buFont typeface="Lato Light"/>
              <a:buNone/>
            </a:pPr>
            <a:r>
              <a:rPr lang="en-US" dirty="0">
                <a:latin typeface="Open Sans Light"/>
                <a:ea typeface="Open Sans Light"/>
                <a:cs typeface="Open Sans Light"/>
                <a:sym typeface="Open Sans Light"/>
              </a:rPr>
              <a:t>|problem_s3|</a:t>
            </a:r>
          </a:p>
        </p:txBody>
      </p:sp>
      <p:sp>
        <p:nvSpPr>
          <p:cNvPr id="386" name="Google Shape;386;p15:notes"/>
          <p:cNvSpPr>
            <a:spLocks noGrp="1"/>
          </p:cNvSpPr>
          <p:nvPr>
            <p:ph type="sldNum" idx="12"/>
          </p:nvPr>
        </p:nvSpPr>
        <p:spPr bwMode="white">
          <a:xfrm>
            <a:off x="5455085" y="8258358"/>
            <a:ext cx="715528" cy="228600"/>
          </a:xfrm>
          <a:prstGeom prst="rect">
            <a:avLst/>
          </a:prstGeom>
          <a:noFill/>
          <a:ln>
            <a:noFill/>
            <a:headEnd type="none"/>
            <a:tailEnd type="none"/>
          </a:ln>
        </p:spPr>
        <p:txBody>
          <a:bodyPr wrap="square" lIns="0" tIns="0" rIns="0" bIns="0" anchor="b">
            <a:noAutofit/>
          </a:bodyPr>
          <a:lstStyle/>
          <a:p>
            <a:pPr marL="0" indent="0" algn="r" rtl="0">
              <a:lnSpc>
                <a:spcPct val="100000"/>
              </a:lnSpc>
              <a:spcBef>
                <a:spcPts val="0"/>
              </a:spcBef>
              <a:spcAft>
                <a:spcPts val="0"/>
              </a:spcAft>
              <a:buSzPts val="1400"/>
              <a:buNone/>
            </a:pPr>
            <a:fld id="{00000000-1234-1234-1234-123412341234}" type="slidenum">
              <a:rPr lang="en-US" dirty="0"/>
              <a:t>15</a:t>
            </a:fld>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Google Shape;406;p16:notes"/>
          <p:cNvSpPr>
            <a:spLocks noGrp="1" noRot="1" noChangeAspect="1"/>
          </p:cNvSpPr>
          <p:nvPr>
            <p:ph type="sldImg" idx="2"/>
          </p:nvPr>
        </p:nvSpPr>
        <p:spPr bwMode="white">
          <a:xfrm>
            <a:off x="685800" y="1143000"/>
            <a:ext cx="5486400" cy="3086100"/>
          </a:xfrm>
          <a:custGeom>
            <a:avLst/>
            <a:gdLst/>
            <a:ahLst/>
            <a:cxnLst/>
            <a:rect l="l" t="t" r="r" b="b"/>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txBody>
          <a:bodyPr wrap="square"/>
          <a:lstStyle/>
          <a:p>
            <a:endParaRPr/>
          </a:p>
        </p:txBody>
      </p:sp>
      <p:sp>
        <p:nvSpPr>
          <p:cNvPr id="407" name="Google Shape;407;p16:notes"/>
          <p:cNvSpPr>
            <a:spLocks noGrp="1"/>
          </p:cNvSpPr>
          <p:nvPr>
            <p:ph type="body" idx="1"/>
          </p:nvPr>
        </p:nvSpPr>
        <p:spPr bwMode="white">
          <a:xfrm>
            <a:off x="685800" y="4572000"/>
            <a:ext cx="5486400" cy="3429000"/>
          </a:xfrm>
          <a:prstGeom prst="rect">
            <a:avLst/>
          </a:prstGeom>
          <a:noFill/>
          <a:ln>
            <a:noFill/>
            <a:headEnd type="none"/>
            <a:tailEnd type="none"/>
          </a:ln>
        </p:spPr>
        <p:txBody>
          <a:bodyPr wrap="square" lIns="0" tIns="0" rIns="0" bIns="0" anchor="t">
            <a:noAutofit/>
          </a:bodyPr>
          <a:lstStyle/>
          <a:p>
            <a:pPr marL="0" indent="0" algn="l" rtl="0">
              <a:lnSpc>
                <a:spcPct val="120000"/>
              </a:lnSpc>
              <a:spcBef>
                <a:spcPts val="0"/>
              </a:spcBef>
              <a:spcAft>
                <a:spcPts val="0"/>
              </a:spcAft>
              <a:buSzPts val="1400"/>
              <a:buNone/>
            </a:pPr>
            <a:r>
              <a:rPr lang="en-US" dirty="0">
                <a:latin typeface="Open Sans Light"/>
                <a:ea typeface="Open Sans Light"/>
                <a:cs typeface="Open Sans Light"/>
                <a:sym typeface="Open Sans Light"/>
              </a:rPr>
              <a:t>|s3_abs_m|</a:t>
            </a:r>
          </a:p>
          <a:p>
            <a:pPr marL="0" indent="0" algn="l" rtl="0">
              <a:lnSpc>
                <a:spcPct val="100000"/>
              </a:lnSpc>
              <a:spcBef>
                <a:spcPts val="0"/>
              </a:spcBef>
              <a:spcAft>
                <a:spcPts val="0"/>
              </a:spcAft>
              <a:buClr>
                <a:schemeClr val="dk1"/>
              </a:buClr>
              <a:buSzPts val="1100"/>
              <a:buFont typeface="Lato Light"/>
              <a:buNone/>
            </a:pPr>
            <a:r>
              <a:rPr lang="en-US" dirty="0">
                <a:latin typeface="Open Sans Light"/>
                <a:ea typeface="Open Sans Light"/>
                <a:cs typeface="Open Sans Light"/>
                <a:sym typeface="Open Sans Light"/>
              </a:rPr>
              <a:t>|s3_abs_f|</a:t>
            </a:r>
          </a:p>
          <a:p>
            <a:pPr marL="0" indent="0" algn="l" rtl="0">
              <a:lnSpc>
                <a:spcPct val="120000"/>
              </a:lnSpc>
              <a:spcBef>
                <a:spcPts val="0"/>
              </a:spcBef>
              <a:spcAft>
                <a:spcPts val="0"/>
              </a:spcAft>
              <a:buSzPts val="1400"/>
              <a:buNone/>
            </a:pPr>
            <a:endParaRPr lang="en-US" dirty="0">
              <a:latin typeface="Open Sans Light"/>
              <a:ea typeface="Open Sans Light"/>
              <a:cs typeface="Open Sans Light"/>
              <a:sym typeface="Open Sans Light"/>
            </a:endParaRPr>
          </a:p>
          <a:p>
            <a:pPr marL="0" indent="0" algn="l" rtl="0">
              <a:lnSpc>
                <a:spcPct val="100000"/>
              </a:lnSpc>
              <a:spcBef>
                <a:spcPts val="0"/>
              </a:spcBef>
              <a:spcAft>
                <a:spcPts val="0"/>
              </a:spcAft>
              <a:buClr>
                <a:schemeClr val="dk1"/>
              </a:buClr>
              <a:buSzPts val="1100"/>
              <a:buFont typeface="Lato Light"/>
              <a:buNone/>
            </a:pPr>
            <a:r>
              <a:rPr lang="en-US" dirty="0">
                <a:latin typeface="Open Sans Light"/>
                <a:ea typeface="Open Sans Light"/>
                <a:cs typeface="Open Sans Light"/>
                <a:sym typeface="Open Sans Light"/>
              </a:rPr>
              <a:t>|s3_nondrink_m|</a:t>
            </a:r>
          </a:p>
          <a:p>
            <a:pPr marL="0" indent="0" algn="l" rtl="0">
              <a:lnSpc>
                <a:spcPct val="100000"/>
              </a:lnSpc>
              <a:spcBef>
                <a:spcPts val="0"/>
              </a:spcBef>
              <a:spcAft>
                <a:spcPts val="0"/>
              </a:spcAft>
              <a:buClr>
                <a:schemeClr val="dk1"/>
              </a:buClr>
              <a:buSzPts val="1100"/>
              <a:buFont typeface="Lato Light"/>
              <a:buNone/>
            </a:pPr>
            <a:r>
              <a:rPr lang="en-US" dirty="0">
                <a:latin typeface="Open Sans Light"/>
                <a:ea typeface="Open Sans Light"/>
                <a:cs typeface="Open Sans Light"/>
                <a:sym typeface="Open Sans Light"/>
              </a:rPr>
              <a:t>|s3_nondrink_f|</a:t>
            </a:r>
          </a:p>
          <a:p>
            <a:pPr marL="0" indent="0" algn="l" rtl="0">
              <a:lnSpc>
                <a:spcPct val="100000"/>
              </a:lnSpc>
              <a:spcBef>
                <a:spcPts val="0"/>
              </a:spcBef>
              <a:spcAft>
                <a:spcPts val="0"/>
              </a:spcAft>
              <a:buClr>
                <a:schemeClr val="dk1"/>
              </a:buClr>
              <a:buSzPts val="1100"/>
              <a:buFont typeface="Lato Light"/>
              <a:buNone/>
            </a:pPr>
            <a:endParaRPr lang="en-US" dirty="0">
              <a:latin typeface="Open Sans Light"/>
              <a:ea typeface="Open Sans Light"/>
              <a:cs typeface="Open Sans Light"/>
              <a:sym typeface="Open Sans Light"/>
            </a:endParaRPr>
          </a:p>
          <a:p>
            <a:pPr marL="0" indent="0" algn="l" rtl="0">
              <a:lnSpc>
                <a:spcPct val="100000"/>
              </a:lnSpc>
              <a:spcBef>
                <a:spcPts val="0"/>
              </a:spcBef>
              <a:spcAft>
                <a:spcPts val="0"/>
              </a:spcAft>
              <a:buClr>
                <a:schemeClr val="dk1"/>
              </a:buClr>
              <a:buSzPts val="1100"/>
              <a:buFont typeface="Lato Light"/>
              <a:buNone/>
            </a:pPr>
            <a:r>
              <a:rPr lang="en-US" dirty="0">
                <a:latin typeface="Open Sans Light"/>
                <a:ea typeface="Open Sans Light"/>
                <a:cs typeface="Open Sans Light"/>
                <a:sym typeface="Open Sans Light"/>
              </a:rPr>
              <a:t>|s3_moderate_m|</a:t>
            </a:r>
          </a:p>
          <a:p>
            <a:pPr marL="0" indent="0" algn="l" rtl="0">
              <a:lnSpc>
                <a:spcPct val="100000"/>
              </a:lnSpc>
              <a:spcBef>
                <a:spcPts val="0"/>
              </a:spcBef>
              <a:spcAft>
                <a:spcPts val="0"/>
              </a:spcAft>
              <a:buClr>
                <a:schemeClr val="dk1"/>
              </a:buClr>
              <a:buSzPts val="1100"/>
              <a:buFont typeface="Lato Light"/>
              <a:buNone/>
            </a:pPr>
            <a:r>
              <a:rPr lang="en-US" dirty="0">
                <a:latin typeface="Open Sans Light"/>
                <a:ea typeface="Open Sans Light"/>
                <a:cs typeface="Open Sans Light"/>
                <a:sym typeface="Open Sans Light"/>
              </a:rPr>
              <a:t>|s3_moderate_f|</a:t>
            </a:r>
          </a:p>
          <a:p>
            <a:pPr marL="0" indent="0" algn="l" rtl="0">
              <a:lnSpc>
                <a:spcPct val="100000"/>
              </a:lnSpc>
              <a:spcBef>
                <a:spcPts val="0"/>
              </a:spcBef>
              <a:spcAft>
                <a:spcPts val="0"/>
              </a:spcAft>
              <a:buClr>
                <a:schemeClr val="dk1"/>
              </a:buClr>
              <a:buSzPts val="1100"/>
              <a:buFont typeface="Lato Light"/>
              <a:buNone/>
            </a:pPr>
            <a:endParaRPr lang="en-US" dirty="0">
              <a:latin typeface="Open Sans Light"/>
              <a:ea typeface="Open Sans Light"/>
              <a:cs typeface="Open Sans Light"/>
              <a:sym typeface="Open Sans Light"/>
            </a:endParaRPr>
          </a:p>
          <a:p>
            <a:pPr marL="0" indent="0" algn="l" rtl="0">
              <a:lnSpc>
                <a:spcPct val="100000"/>
              </a:lnSpc>
              <a:spcBef>
                <a:spcPts val="0"/>
              </a:spcBef>
              <a:spcAft>
                <a:spcPts val="0"/>
              </a:spcAft>
              <a:buClr>
                <a:schemeClr val="dk1"/>
              </a:buClr>
              <a:buSzPts val="1100"/>
              <a:buFont typeface="Lato Light"/>
              <a:buNone/>
            </a:pPr>
            <a:r>
              <a:rPr lang="en-US" dirty="0">
                <a:latin typeface="Open Sans Light"/>
                <a:ea typeface="Open Sans Light"/>
                <a:cs typeface="Open Sans Light"/>
                <a:sym typeface="Open Sans Light"/>
              </a:rPr>
              <a:t>|s3_heavy_m|</a:t>
            </a:r>
          </a:p>
          <a:p>
            <a:pPr marL="0" indent="0" algn="l" rtl="0">
              <a:lnSpc>
                <a:spcPct val="100000"/>
              </a:lnSpc>
              <a:spcBef>
                <a:spcPts val="0"/>
              </a:spcBef>
              <a:spcAft>
                <a:spcPts val="0"/>
              </a:spcAft>
              <a:buClr>
                <a:schemeClr val="dk1"/>
              </a:buClr>
              <a:buSzPts val="1100"/>
              <a:buFont typeface="Lato Light"/>
              <a:buNone/>
            </a:pPr>
            <a:r>
              <a:rPr lang="en-US" dirty="0">
                <a:latin typeface="Open Sans Light"/>
                <a:ea typeface="Open Sans Light"/>
                <a:cs typeface="Open Sans Light"/>
                <a:sym typeface="Open Sans Light"/>
              </a:rPr>
              <a:t>|s3_heavy_f|</a:t>
            </a:r>
          </a:p>
          <a:p>
            <a:pPr marL="0" indent="0" algn="l" rtl="0">
              <a:lnSpc>
                <a:spcPct val="100000"/>
              </a:lnSpc>
              <a:spcBef>
                <a:spcPts val="0"/>
              </a:spcBef>
              <a:spcAft>
                <a:spcPts val="0"/>
              </a:spcAft>
              <a:buClr>
                <a:schemeClr val="dk1"/>
              </a:buClr>
              <a:buSzPts val="1100"/>
              <a:buFont typeface="Lato Light"/>
              <a:buNone/>
            </a:pPr>
            <a:endParaRPr lang="en-US" dirty="0">
              <a:latin typeface="Open Sans Light"/>
              <a:ea typeface="Open Sans Light"/>
              <a:cs typeface="Open Sans Light"/>
              <a:sym typeface="Open Sans Light"/>
            </a:endParaRPr>
          </a:p>
          <a:p>
            <a:pPr marL="0" indent="0" algn="l" rtl="0">
              <a:lnSpc>
                <a:spcPct val="100000"/>
              </a:lnSpc>
              <a:spcBef>
                <a:spcPts val="0"/>
              </a:spcBef>
              <a:spcAft>
                <a:spcPts val="0"/>
              </a:spcAft>
              <a:buClr>
                <a:schemeClr val="dk1"/>
              </a:buClr>
              <a:buSzPts val="1100"/>
              <a:buFont typeface="Lato Light"/>
              <a:buNone/>
            </a:pPr>
            <a:r>
              <a:rPr lang="en-US" dirty="0">
                <a:latin typeface="Open Sans Light"/>
                <a:ea typeface="Open Sans Light"/>
                <a:cs typeface="Open Sans Light"/>
                <a:sym typeface="Open Sans Light"/>
              </a:rPr>
              <a:t>|s3_problematic_m|</a:t>
            </a:r>
          </a:p>
          <a:p>
            <a:pPr marL="0" indent="0" algn="l" rtl="0">
              <a:lnSpc>
                <a:spcPct val="100000"/>
              </a:lnSpc>
              <a:spcBef>
                <a:spcPts val="0"/>
              </a:spcBef>
              <a:spcAft>
                <a:spcPts val="0"/>
              </a:spcAft>
              <a:buClr>
                <a:schemeClr val="dk1"/>
              </a:buClr>
              <a:buSzPts val="1100"/>
              <a:buFont typeface="Lato Light"/>
              <a:buNone/>
            </a:pPr>
            <a:r>
              <a:rPr lang="en-US" dirty="0">
                <a:latin typeface="Open Sans Light"/>
                <a:ea typeface="Open Sans Light"/>
                <a:cs typeface="Open Sans Light"/>
                <a:sym typeface="Open Sans Light"/>
              </a:rPr>
              <a:t>|s3_problematic_f|</a:t>
            </a:r>
          </a:p>
          <a:p>
            <a:pPr marL="0" indent="0" algn="l" rtl="0">
              <a:lnSpc>
                <a:spcPct val="120000"/>
              </a:lnSpc>
              <a:spcBef>
                <a:spcPts val="0"/>
              </a:spcBef>
              <a:spcAft>
                <a:spcPts val="0"/>
              </a:spcAft>
              <a:buSzPts val="1400"/>
              <a:buNone/>
            </a:pPr>
            <a:endParaRPr dirty="0">
              <a:latin typeface="Open Sans Light"/>
              <a:ea typeface="Open Sans Light"/>
              <a:cs typeface="Open Sans Light"/>
              <a:sym typeface="Open Sans Light"/>
            </a:endParaRPr>
          </a:p>
        </p:txBody>
      </p:sp>
      <p:sp>
        <p:nvSpPr>
          <p:cNvPr id="408" name="Google Shape;408;p16:notes"/>
          <p:cNvSpPr>
            <a:spLocks noGrp="1"/>
          </p:cNvSpPr>
          <p:nvPr>
            <p:ph type="sldNum" idx="12"/>
          </p:nvPr>
        </p:nvSpPr>
        <p:spPr bwMode="white">
          <a:xfrm>
            <a:off x="5455085" y="8258358"/>
            <a:ext cx="715528" cy="228600"/>
          </a:xfrm>
          <a:prstGeom prst="rect">
            <a:avLst/>
          </a:prstGeom>
          <a:noFill/>
          <a:ln>
            <a:noFill/>
            <a:headEnd type="none"/>
            <a:tailEnd type="none"/>
          </a:ln>
        </p:spPr>
        <p:txBody>
          <a:bodyPr wrap="square" lIns="0" tIns="0" rIns="0" bIns="0" anchor="b">
            <a:noAutofit/>
          </a:bodyPr>
          <a:lstStyle/>
          <a:p>
            <a:pPr marL="0" indent="0" algn="r" rtl="0">
              <a:lnSpc>
                <a:spcPct val="100000"/>
              </a:lnSpc>
              <a:spcBef>
                <a:spcPts val="0"/>
              </a:spcBef>
              <a:spcAft>
                <a:spcPts val="0"/>
              </a:spcAft>
              <a:buSzPts val="1400"/>
              <a:buNone/>
            </a:pPr>
            <a:fld id="{00000000-1234-1234-1234-123412341234}" type="slidenum">
              <a:rPr lang="en-US" dirty="0"/>
              <a:t>16</a:t>
            </a:fld>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Google Shape;419;p17:notes"/>
          <p:cNvSpPr>
            <a:spLocks noGrp="1" noRot="1" noChangeAspect="1"/>
          </p:cNvSpPr>
          <p:nvPr>
            <p:ph type="sldImg" idx="2"/>
          </p:nvPr>
        </p:nvSpPr>
        <p:spPr bwMode="white">
          <a:xfrm>
            <a:off x="685800" y="1143000"/>
            <a:ext cx="5486400" cy="3086100"/>
          </a:xfrm>
          <a:custGeom>
            <a:avLst/>
            <a:gdLst/>
            <a:ahLst/>
            <a:cxnLst/>
            <a:rect l="l" t="t" r="r" b="b"/>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txBody>
          <a:bodyPr wrap="square"/>
          <a:lstStyle/>
          <a:p>
            <a:endParaRPr/>
          </a:p>
        </p:txBody>
      </p:sp>
      <p:sp>
        <p:nvSpPr>
          <p:cNvPr id="420" name="Google Shape;420;p17:notes"/>
          <p:cNvSpPr>
            <a:spLocks noGrp="1"/>
          </p:cNvSpPr>
          <p:nvPr>
            <p:ph type="body" idx="1"/>
          </p:nvPr>
        </p:nvSpPr>
        <p:spPr bwMode="white">
          <a:xfrm>
            <a:off x="685800" y="4572000"/>
            <a:ext cx="5486400" cy="3429000"/>
          </a:xfrm>
          <a:prstGeom prst="rect">
            <a:avLst/>
          </a:prstGeom>
          <a:noFill/>
          <a:ln>
            <a:noFill/>
            <a:headEnd type="none"/>
            <a:tailEnd type="none"/>
          </a:ln>
        </p:spPr>
        <p:txBody>
          <a:bodyPr wrap="square" lIns="0" tIns="0" rIns="0" bIns="0" anchor="t">
            <a:noAutofit/>
          </a:bodyPr>
          <a:lstStyle/>
          <a:p>
            <a:pPr marL="0" indent="0" algn="l" rtl="0">
              <a:lnSpc>
                <a:spcPct val="120000"/>
              </a:lnSpc>
              <a:spcBef>
                <a:spcPts val="0"/>
              </a:spcBef>
              <a:spcAft>
                <a:spcPts val="0"/>
              </a:spcAft>
              <a:buSzPts val="1400"/>
              <a:buNone/>
            </a:pPr>
            <a:r>
              <a:rPr lang="es-ES" sz="800" b="0" i="0" u="none" dirty="0">
                <a:solidFill>
                  <a:srgbClr val="000000"/>
                </a:solidFill>
                <a:effectLst/>
                <a:latin typeface="Calibri"/>
              </a:rPr>
              <a:t>Slide9When</a:t>
            </a:r>
          </a:p>
          <a:p>
            <a:pPr marL="0" indent="0" algn="l" rtl="0">
              <a:lnSpc>
                <a:spcPct val="120000"/>
              </a:lnSpc>
              <a:spcBef>
                <a:spcPts val="0"/>
              </a:spcBef>
              <a:spcAft>
                <a:spcPts val="0"/>
              </a:spcAft>
              <a:buSzPts val="1400"/>
              <a:buNone/>
            </a:pPr>
            <a:r>
              <a:rPr lang="es-ES" sz="1100" dirty="0">
                <a:latin typeface="Open Sans Light"/>
                <a:ea typeface="Open Sans Light"/>
                <a:cs typeface="Open Sans Light"/>
                <a:sym typeface="Open Sans Light"/>
              </a:rPr>
              <a:t>|day1|</a:t>
            </a:r>
          </a:p>
          <a:p>
            <a:pPr marL="0" indent="0" algn="l" defTabSz="914400" rtl="0">
              <a:lnSpc>
                <a:spcPct val="120000"/>
              </a:lnSpc>
              <a:spcBef>
                <a:spcPts val="0"/>
              </a:spcBef>
              <a:spcAft>
                <a:spcPts val="0"/>
              </a:spcAft>
              <a:buClr>
                <a:srgbClr val="000000"/>
              </a:buClr>
              <a:buSzPts val="1400"/>
              <a:buFont typeface="Arial"/>
              <a:buNone/>
              <a:tabLst/>
            </a:pPr>
            <a:r>
              <a:rPr lang="es-ES" sz="1100" dirty="0">
                <a:latin typeface="Open Sans Light"/>
                <a:ea typeface="Open Sans Light"/>
                <a:cs typeface="Open Sans Light"/>
                <a:sym typeface="Open Sans Light"/>
              </a:rPr>
              <a:t>|day2|</a:t>
            </a:r>
          </a:p>
          <a:p>
            <a:pPr marL="0" indent="0" algn="l" defTabSz="914400" rtl="0">
              <a:lnSpc>
                <a:spcPct val="120000"/>
              </a:lnSpc>
              <a:spcBef>
                <a:spcPts val="0"/>
              </a:spcBef>
              <a:spcAft>
                <a:spcPts val="0"/>
              </a:spcAft>
              <a:buClr>
                <a:srgbClr val="000000"/>
              </a:buClr>
              <a:buSzPts val="1400"/>
              <a:buFont typeface="Arial"/>
              <a:buNone/>
              <a:tabLst/>
            </a:pPr>
            <a:r>
              <a:rPr lang="es-ES" sz="1100" dirty="0">
                <a:latin typeface="Open Sans Light"/>
                <a:ea typeface="Open Sans Light"/>
                <a:cs typeface="Open Sans Light"/>
                <a:sym typeface="Open Sans Light"/>
              </a:rPr>
              <a:t>|day3|</a:t>
            </a:r>
          </a:p>
          <a:p>
            <a:pPr marL="0" indent="0" algn="l" defTabSz="914400" rtl="0">
              <a:lnSpc>
                <a:spcPct val="120000"/>
              </a:lnSpc>
              <a:spcBef>
                <a:spcPts val="0"/>
              </a:spcBef>
              <a:spcAft>
                <a:spcPts val="0"/>
              </a:spcAft>
              <a:buClr>
                <a:srgbClr val="000000"/>
              </a:buClr>
              <a:buSzPts val="1400"/>
              <a:buFont typeface="Arial"/>
              <a:buNone/>
              <a:tabLst/>
            </a:pPr>
            <a:r>
              <a:rPr lang="es-ES" sz="1100" dirty="0">
                <a:latin typeface="Open Sans Light"/>
                <a:ea typeface="Open Sans Light"/>
                <a:cs typeface="Open Sans Light"/>
                <a:sym typeface="Open Sans Light"/>
              </a:rPr>
              <a:t>|day4|</a:t>
            </a:r>
          </a:p>
          <a:p>
            <a:pPr marL="0" indent="0" algn="l" defTabSz="914400" rtl="0">
              <a:lnSpc>
                <a:spcPct val="120000"/>
              </a:lnSpc>
              <a:spcBef>
                <a:spcPts val="0"/>
              </a:spcBef>
              <a:spcAft>
                <a:spcPts val="0"/>
              </a:spcAft>
              <a:buClr>
                <a:srgbClr val="000000"/>
              </a:buClr>
              <a:buSzPts val="1400"/>
              <a:buFont typeface="Arial"/>
              <a:buNone/>
              <a:tabLst/>
            </a:pPr>
            <a:r>
              <a:rPr lang="es-ES" sz="1100" dirty="0">
                <a:latin typeface="Open Sans Light"/>
                <a:ea typeface="Open Sans Light"/>
                <a:cs typeface="Open Sans Light"/>
                <a:sym typeface="Open Sans Light"/>
              </a:rPr>
              <a:t>|day5|</a:t>
            </a:r>
          </a:p>
          <a:p>
            <a:pPr marL="0" indent="0" algn="l" defTabSz="914400" rtl="0">
              <a:lnSpc>
                <a:spcPct val="120000"/>
              </a:lnSpc>
              <a:spcBef>
                <a:spcPts val="0"/>
              </a:spcBef>
              <a:spcAft>
                <a:spcPts val="0"/>
              </a:spcAft>
              <a:buClr>
                <a:srgbClr val="000000"/>
              </a:buClr>
              <a:buSzPts val="1400"/>
              <a:buFont typeface="Arial"/>
              <a:buNone/>
              <a:tabLst/>
            </a:pPr>
            <a:r>
              <a:rPr lang="es-ES" sz="1100" dirty="0">
                <a:latin typeface="Open Sans Light"/>
                <a:ea typeface="Open Sans Light"/>
                <a:cs typeface="Open Sans Light"/>
                <a:sym typeface="Open Sans Light"/>
              </a:rPr>
              <a:t>|day6|</a:t>
            </a:r>
          </a:p>
          <a:p>
            <a:pPr marL="0" indent="0" algn="l" defTabSz="914400" rtl="0">
              <a:lnSpc>
                <a:spcPct val="120000"/>
              </a:lnSpc>
              <a:spcBef>
                <a:spcPts val="0"/>
              </a:spcBef>
              <a:spcAft>
                <a:spcPts val="0"/>
              </a:spcAft>
              <a:buClr>
                <a:srgbClr val="000000"/>
              </a:buClr>
              <a:buSzPts val="1400"/>
              <a:buFont typeface="Arial"/>
              <a:buNone/>
              <a:tabLst/>
            </a:pPr>
            <a:r>
              <a:rPr lang="es-ES" sz="1100" dirty="0">
                <a:latin typeface="Open Sans Light"/>
                <a:ea typeface="Open Sans Light"/>
                <a:cs typeface="Open Sans Light"/>
                <a:sym typeface="Open Sans Light"/>
              </a:rPr>
              <a:t>|day7|</a:t>
            </a:r>
          </a:p>
          <a:p>
            <a:pPr marL="0" indent="0" algn="l" defTabSz="914400" rtl="0">
              <a:lnSpc>
                <a:spcPct val="120000"/>
              </a:lnSpc>
              <a:spcBef>
                <a:spcPts val="0"/>
              </a:spcBef>
              <a:spcAft>
                <a:spcPts val="0"/>
              </a:spcAft>
              <a:buClr>
                <a:srgbClr val="000000"/>
              </a:buClr>
              <a:buSzPts val="1400"/>
              <a:buFont typeface="Arial"/>
              <a:buNone/>
              <a:tabLst/>
            </a:pPr>
            <a:r>
              <a:rPr lang="es-ES" sz="1100" dirty="0">
                <a:latin typeface="Open Sans Light"/>
                <a:ea typeface="Open Sans Light"/>
                <a:cs typeface="Open Sans Light"/>
                <a:sym typeface="Open Sans Light"/>
              </a:rPr>
              <a:t>|day8|</a:t>
            </a:r>
          </a:p>
          <a:p>
            <a:pPr marL="0" indent="0" algn="l" defTabSz="914400" rtl="0">
              <a:lnSpc>
                <a:spcPct val="120000"/>
              </a:lnSpc>
              <a:spcBef>
                <a:spcPts val="0"/>
              </a:spcBef>
              <a:spcAft>
                <a:spcPts val="0"/>
              </a:spcAft>
              <a:buClr>
                <a:srgbClr val="000000"/>
              </a:buClr>
              <a:buSzPts val="1400"/>
              <a:buFont typeface="Arial"/>
              <a:buNone/>
              <a:tabLst/>
            </a:pPr>
            <a:r>
              <a:rPr lang="es-ES" sz="1100" dirty="0">
                <a:latin typeface="Open Sans Light"/>
                <a:ea typeface="Open Sans Light"/>
                <a:cs typeface="Open Sans Light"/>
                <a:sym typeface="Open Sans Light"/>
              </a:rPr>
              <a:t>|day9|</a:t>
            </a:r>
          </a:p>
          <a:p>
            <a:pPr marL="0" indent="0" algn="l" defTabSz="914400" rtl="0">
              <a:lnSpc>
                <a:spcPct val="120000"/>
              </a:lnSpc>
              <a:spcBef>
                <a:spcPts val="0"/>
              </a:spcBef>
              <a:spcAft>
                <a:spcPts val="0"/>
              </a:spcAft>
              <a:buClr>
                <a:srgbClr val="000000"/>
              </a:buClr>
              <a:buSzPts val="1400"/>
              <a:buFont typeface="Arial"/>
              <a:buNone/>
              <a:tabLst/>
            </a:pPr>
            <a:r>
              <a:rPr lang="es-ES" sz="1100" dirty="0">
                <a:latin typeface="Open Sans Light"/>
                <a:ea typeface="Open Sans Light"/>
                <a:cs typeface="Open Sans Light"/>
                <a:sym typeface="Open Sans Light"/>
              </a:rPr>
              <a:t>|day10|</a:t>
            </a:r>
          </a:p>
          <a:p>
            <a:pPr marL="0" indent="0" algn="l" defTabSz="914400" rtl="0">
              <a:lnSpc>
                <a:spcPct val="120000"/>
              </a:lnSpc>
              <a:spcBef>
                <a:spcPts val="0"/>
              </a:spcBef>
              <a:spcAft>
                <a:spcPts val="0"/>
              </a:spcAft>
              <a:buClr>
                <a:srgbClr val="000000"/>
              </a:buClr>
              <a:buSzPts val="1400"/>
              <a:buFont typeface="Arial"/>
              <a:buNone/>
              <a:tabLst/>
            </a:pPr>
            <a:r>
              <a:rPr lang="es-ES" sz="1100" dirty="0">
                <a:latin typeface="Open Sans Light"/>
                <a:ea typeface="Open Sans Light"/>
                <a:cs typeface="Open Sans Light"/>
                <a:sym typeface="Open Sans Light"/>
              </a:rPr>
              <a:t>|day11|</a:t>
            </a:r>
          </a:p>
          <a:p>
            <a:pPr marL="0" indent="0" algn="l" defTabSz="914400" rtl="0">
              <a:lnSpc>
                <a:spcPct val="120000"/>
              </a:lnSpc>
              <a:spcBef>
                <a:spcPts val="0"/>
              </a:spcBef>
              <a:spcAft>
                <a:spcPts val="0"/>
              </a:spcAft>
              <a:buClr>
                <a:srgbClr val="000000"/>
              </a:buClr>
              <a:buSzPts val="1400"/>
              <a:buFont typeface="Arial"/>
              <a:buNone/>
              <a:tabLst/>
            </a:pPr>
            <a:r>
              <a:rPr lang="es-ES" sz="1100" dirty="0">
                <a:latin typeface="Open Sans Light"/>
                <a:ea typeface="Open Sans Light"/>
                <a:cs typeface="Open Sans Light"/>
                <a:sym typeface="Open Sans Light"/>
              </a:rPr>
              <a:t>|day12|</a:t>
            </a:r>
          </a:p>
          <a:p>
            <a:pPr marL="0" indent="0" algn="l" defTabSz="914400" rtl="0">
              <a:lnSpc>
                <a:spcPct val="120000"/>
              </a:lnSpc>
              <a:spcBef>
                <a:spcPts val="0"/>
              </a:spcBef>
              <a:spcAft>
                <a:spcPts val="0"/>
              </a:spcAft>
              <a:buClr>
                <a:srgbClr val="000000"/>
              </a:buClr>
              <a:buSzPts val="1400"/>
              <a:buFont typeface="Arial"/>
              <a:buNone/>
              <a:tabLst/>
            </a:pPr>
            <a:r>
              <a:rPr lang="es-ES" sz="1100" dirty="0">
                <a:latin typeface="Open Sans Light"/>
                <a:ea typeface="Open Sans Light"/>
                <a:cs typeface="Open Sans Light"/>
                <a:sym typeface="Open Sans Light"/>
              </a:rPr>
              <a:t>|day13|</a:t>
            </a:r>
          </a:p>
          <a:p>
            <a:pPr marL="0" indent="0" algn="l" defTabSz="914400" rtl="0">
              <a:lnSpc>
                <a:spcPct val="120000"/>
              </a:lnSpc>
              <a:spcBef>
                <a:spcPts val="0"/>
              </a:spcBef>
              <a:spcAft>
                <a:spcPts val="0"/>
              </a:spcAft>
              <a:buClr>
                <a:srgbClr val="000000"/>
              </a:buClr>
              <a:buSzPts val="1400"/>
              <a:buFont typeface="Arial"/>
              <a:buNone/>
              <a:tabLst/>
            </a:pPr>
            <a:r>
              <a:rPr lang="es-ES" sz="1100" dirty="0">
                <a:latin typeface="Open Sans Light"/>
                <a:ea typeface="Open Sans Light"/>
                <a:cs typeface="Open Sans Light"/>
                <a:sym typeface="Open Sans Light"/>
              </a:rPr>
              <a:t>|day14|</a:t>
            </a:r>
          </a:p>
          <a:p>
            <a:pPr marL="0" indent="0" algn="l" defTabSz="914400" rtl="0">
              <a:lnSpc>
                <a:spcPct val="120000"/>
              </a:lnSpc>
              <a:spcBef>
                <a:spcPts val="0"/>
              </a:spcBef>
              <a:spcAft>
                <a:spcPts val="0"/>
              </a:spcAft>
              <a:buClr>
                <a:srgbClr val="000000"/>
              </a:buClr>
              <a:buSzPts val="1400"/>
              <a:buFont typeface="Arial"/>
              <a:buNone/>
              <a:tabLst/>
            </a:pPr>
            <a:r>
              <a:rPr lang="es-ES" sz="1100" b="0" i="0" u="none" dirty="0">
                <a:solidFill>
                  <a:srgbClr val="000000"/>
                </a:solidFill>
                <a:effectLst/>
                <a:latin typeface="Calibri"/>
              </a:rPr>
              <a:t>|your1|</a:t>
            </a:r>
          </a:p>
          <a:p>
            <a:pPr marL="0" indent="0" algn="l" defTabSz="914400" rtl="0">
              <a:lnSpc>
                <a:spcPct val="120000"/>
              </a:lnSpc>
              <a:spcBef>
                <a:spcPts val="0"/>
              </a:spcBef>
              <a:spcAft>
                <a:spcPts val="0"/>
              </a:spcAft>
              <a:buClr>
                <a:srgbClr val="000000"/>
              </a:buClr>
              <a:buSzPts val="1400"/>
              <a:buFont typeface="Arial"/>
              <a:buNone/>
              <a:tabLst/>
            </a:pPr>
            <a:r>
              <a:rPr lang="es-ES" sz="800" b="0" i="0" u="none" dirty="0">
                <a:solidFill>
                  <a:srgbClr val="000000"/>
                </a:solidFill>
                <a:effectLst/>
                <a:latin typeface="Open Sans Light"/>
                <a:ea typeface="Open Sans Light"/>
                <a:cs typeface="Open Sans Light"/>
                <a:sym typeface="Open Sans Light"/>
              </a:rPr>
              <a:t>|</a:t>
            </a:r>
            <a:r>
              <a:rPr lang="es-ES" sz="1100" b="0" i="0" u="none" dirty="0">
                <a:solidFill>
                  <a:srgbClr val="000000"/>
                </a:solidFill>
                <a:effectLst/>
                <a:latin typeface="Calibri"/>
              </a:rPr>
              <a:t>peer1|</a:t>
            </a:r>
          </a:p>
          <a:p>
            <a:pPr marL="0" indent="0" algn="l" defTabSz="914400" rtl="0">
              <a:lnSpc>
                <a:spcPct val="120000"/>
              </a:lnSpc>
              <a:spcBef>
                <a:spcPts val="0"/>
              </a:spcBef>
              <a:spcAft>
                <a:spcPts val="0"/>
              </a:spcAft>
              <a:buClr>
                <a:srgbClr val="000000"/>
              </a:buClr>
              <a:buSzPts val="1400"/>
              <a:buFont typeface="Arial"/>
              <a:buNone/>
              <a:tabLst/>
            </a:pPr>
            <a:r>
              <a:rPr lang="es-ES" sz="1100" b="0" i="0" u="none" dirty="0">
                <a:solidFill>
                  <a:srgbClr val="000000"/>
                </a:solidFill>
                <a:effectLst/>
                <a:latin typeface="Calibri"/>
              </a:rPr>
              <a:t>|your2|</a:t>
            </a:r>
          </a:p>
          <a:p>
            <a:pPr marL="0" indent="0" algn="l" defTabSz="914400" rtl="0">
              <a:lnSpc>
                <a:spcPct val="120000"/>
              </a:lnSpc>
              <a:spcBef>
                <a:spcPts val="0"/>
              </a:spcBef>
              <a:spcAft>
                <a:spcPts val="0"/>
              </a:spcAft>
              <a:buClr>
                <a:srgbClr val="000000"/>
              </a:buClr>
              <a:buSzPts val="1400"/>
              <a:buFont typeface="Arial"/>
              <a:buNone/>
              <a:tabLst/>
            </a:pPr>
            <a:r>
              <a:rPr lang="es-ES" sz="1100" b="0" i="0" u="none" dirty="0">
                <a:solidFill>
                  <a:srgbClr val="000000"/>
                </a:solidFill>
                <a:effectLst/>
                <a:latin typeface="Calibri"/>
              </a:rPr>
              <a:t>|peer2|</a:t>
            </a:r>
          </a:p>
          <a:p>
            <a:pPr marL="0" indent="0" algn="l" defTabSz="914400" rtl="0">
              <a:lnSpc>
                <a:spcPct val="120000"/>
              </a:lnSpc>
              <a:spcBef>
                <a:spcPts val="0"/>
              </a:spcBef>
              <a:spcAft>
                <a:spcPts val="0"/>
              </a:spcAft>
              <a:buClr>
                <a:srgbClr val="000000"/>
              </a:buClr>
              <a:buSzPts val="1400"/>
              <a:buFont typeface="Arial"/>
              <a:buNone/>
              <a:tabLst/>
            </a:pPr>
            <a:r>
              <a:rPr lang="es-ES" sz="1100" b="0" i="0" u="none" dirty="0">
                <a:solidFill>
                  <a:srgbClr val="000000"/>
                </a:solidFill>
                <a:effectLst/>
                <a:latin typeface="Calibri"/>
              </a:rPr>
              <a:t>|your3|</a:t>
            </a:r>
          </a:p>
          <a:p>
            <a:pPr marL="0" indent="0" algn="l" defTabSz="914400" rtl="0">
              <a:lnSpc>
                <a:spcPct val="120000"/>
              </a:lnSpc>
              <a:spcBef>
                <a:spcPts val="0"/>
              </a:spcBef>
              <a:spcAft>
                <a:spcPts val="0"/>
              </a:spcAft>
              <a:buClr>
                <a:srgbClr val="000000"/>
              </a:buClr>
              <a:buSzPts val="1400"/>
              <a:buFont typeface="Arial"/>
              <a:buNone/>
              <a:tabLst/>
            </a:pPr>
            <a:r>
              <a:rPr lang="es-ES" sz="1100" b="0" i="0" u="none" dirty="0">
                <a:solidFill>
                  <a:srgbClr val="000000"/>
                </a:solidFill>
                <a:effectLst/>
                <a:latin typeface="Calibri"/>
              </a:rPr>
              <a:t>|peer3|</a:t>
            </a:r>
          </a:p>
          <a:p>
            <a:pPr marL="0" indent="0" algn="l" defTabSz="914400" rtl="0">
              <a:lnSpc>
                <a:spcPct val="120000"/>
              </a:lnSpc>
              <a:spcBef>
                <a:spcPts val="0"/>
              </a:spcBef>
              <a:spcAft>
                <a:spcPts val="0"/>
              </a:spcAft>
              <a:buClr>
                <a:srgbClr val="000000"/>
              </a:buClr>
              <a:buSzPts val="1400"/>
              <a:buFont typeface="Arial"/>
              <a:buNone/>
              <a:tabLst/>
            </a:pPr>
            <a:r>
              <a:rPr lang="es-ES" sz="1100" b="0" i="0" u="none" dirty="0">
                <a:solidFill>
                  <a:srgbClr val="000000"/>
                </a:solidFill>
                <a:effectLst/>
                <a:latin typeface="Calibri"/>
              </a:rPr>
              <a:t>|your4|</a:t>
            </a:r>
          </a:p>
          <a:p>
            <a:pPr marL="0" indent="0" algn="l" defTabSz="914400" rtl="0">
              <a:lnSpc>
                <a:spcPct val="120000"/>
              </a:lnSpc>
              <a:spcBef>
                <a:spcPts val="0"/>
              </a:spcBef>
              <a:spcAft>
                <a:spcPts val="0"/>
              </a:spcAft>
              <a:buClr>
                <a:srgbClr val="000000"/>
              </a:buClr>
              <a:buSzPts val="1400"/>
              <a:buFont typeface="Arial"/>
              <a:buNone/>
              <a:tabLst/>
            </a:pPr>
            <a:r>
              <a:rPr lang="es-ES" sz="1100" b="0" i="0" u="none" dirty="0">
                <a:solidFill>
                  <a:srgbClr val="000000"/>
                </a:solidFill>
                <a:effectLst/>
                <a:latin typeface="Calibri"/>
              </a:rPr>
              <a:t>|peer4|</a:t>
            </a:r>
          </a:p>
          <a:p>
            <a:pPr marL="0" indent="0" algn="l" defTabSz="914400" rtl="0">
              <a:lnSpc>
                <a:spcPct val="120000"/>
              </a:lnSpc>
              <a:spcBef>
                <a:spcPts val="0"/>
              </a:spcBef>
              <a:spcAft>
                <a:spcPts val="0"/>
              </a:spcAft>
              <a:buClr>
                <a:srgbClr val="000000"/>
              </a:buClr>
              <a:buSzPts val="1400"/>
              <a:buFont typeface="Arial"/>
              <a:buNone/>
              <a:tabLst/>
            </a:pPr>
            <a:r>
              <a:rPr lang="es-ES" sz="1100" b="0" i="0" u="none" dirty="0">
                <a:solidFill>
                  <a:srgbClr val="000000"/>
                </a:solidFill>
                <a:effectLst/>
                <a:latin typeface="Calibri"/>
              </a:rPr>
              <a:t>|your5|</a:t>
            </a:r>
          </a:p>
          <a:p>
            <a:pPr marL="0" indent="0" algn="l" defTabSz="914400" rtl="0">
              <a:lnSpc>
                <a:spcPct val="120000"/>
              </a:lnSpc>
              <a:spcBef>
                <a:spcPts val="0"/>
              </a:spcBef>
              <a:spcAft>
                <a:spcPts val="0"/>
              </a:spcAft>
              <a:buClr>
                <a:srgbClr val="000000"/>
              </a:buClr>
              <a:buSzPts val="1400"/>
              <a:buFont typeface="Arial"/>
              <a:buNone/>
              <a:tabLst/>
            </a:pPr>
            <a:r>
              <a:rPr lang="es-ES" sz="1100" b="0" i="0" u="none" dirty="0">
                <a:solidFill>
                  <a:srgbClr val="000000"/>
                </a:solidFill>
                <a:effectLst/>
                <a:latin typeface="Calibri"/>
              </a:rPr>
              <a:t>|peer5|</a:t>
            </a:r>
          </a:p>
          <a:p>
            <a:pPr marL="0" indent="0" algn="l" defTabSz="914400" rtl="0">
              <a:lnSpc>
                <a:spcPct val="120000"/>
              </a:lnSpc>
              <a:spcBef>
                <a:spcPts val="0"/>
              </a:spcBef>
              <a:spcAft>
                <a:spcPts val="0"/>
              </a:spcAft>
              <a:buClr>
                <a:srgbClr val="000000"/>
              </a:buClr>
              <a:buSzPts val="1400"/>
              <a:buFont typeface="Arial"/>
              <a:buNone/>
              <a:tabLst/>
            </a:pPr>
            <a:r>
              <a:rPr lang="es-ES" sz="1100" b="0" i="0" u="none" dirty="0">
                <a:solidFill>
                  <a:srgbClr val="000000"/>
                </a:solidFill>
                <a:effectLst/>
                <a:latin typeface="Calibri"/>
              </a:rPr>
              <a:t>|your6|</a:t>
            </a:r>
          </a:p>
          <a:p>
            <a:pPr marL="0" indent="0" algn="l" defTabSz="914400" rtl="0">
              <a:lnSpc>
                <a:spcPct val="120000"/>
              </a:lnSpc>
              <a:spcBef>
                <a:spcPts val="0"/>
              </a:spcBef>
              <a:spcAft>
                <a:spcPts val="0"/>
              </a:spcAft>
              <a:buClr>
                <a:srgbClr val="000000"/>
              </a:buClr>
              <a:buSzPts val="1400"/>
              <a:buFont typeface="Arial"/>
              <a:buNone/>
              <a:tabLst/>
            </a:pPr>
            <a:r>
              <a:rPr lang="es-ES" sz="1100" b="0" i="0" u="none" dirty="0">
                <a:solidFill>
                  <a:srgbClr val="000000"/>
                </a:solidFill>
                <a:effectLst/>
                <a:latin typeface="Calibri"/>
              </a:rPr>
              <a:t>|peer6|</a:t>
            </a:r>
          </a:p>
          <a:p>
            <a:pPr marL="0" indent="0" algn="l" defTabSz="914400" rtl="0">
              <a:lnSpc>
                <a:spcPct val="120000"/>
              </a:lnSpc>
              <a:spcBef>
                <a:spcPts val="0"/>
              </a:spcBef>
              <a:spcAft>
                <a:spcPts val="0"/>
              </a:spcAft>
              <a:buClr>
                <a:srgbClr val="000000"/>
              </a:buClr>
              <a:buSzPts val="1400"/>
              <a:buFont typeface="Arial"/>
              <a:buNone/>
              <a:tabLst/>
            </a:pPr>
            <a:r>
              <a:rPr lang="es-ES" sz="1100" b="0" i="0" u="none" dirty="0">
                <a:solidFill>
                  <a:srgbClr val="000000"/>
                </a:solidFill>
                <a:effectLst/>
                <a:latin typeface="Calibri"/>
              </a:rPr>
              <a:t>|your7|</a:t>
            </a:r>
          </a:p>
          <a:p>
            <a:pPr marL="0" indent="0" algn="l" defTabSz="914400" rtl="0">
              <a:lnSpc>
                <a:spcPct val="120000"/>
              </a:lnSpc>
              <a:spcBef>
                <a:spcPts val="0"/>
              </a:spcBef>
              <a:spcAft>
                <a:spcPts val="0"/>
              </a:spcAft>
              <a:buClr>
                <a:srgbClr val="000000"/>
              </a:buClr>
              <a:buSzPts val="1400"/>
              <a:buFont typeface="Arial"/>
              <a:buNone/>
              <a:tabLst/>
            </a:pPr>
            <a:r>
              <a:rPr lang="es-ES" sz="1100" b="0" i="0" u="none" dirty="0">
                <a:solidFill>
                  <a:srgbClr val="000000"/>
                </a:solidFill>
                <a:effectLst/>
                <a:latin typeface="Calibri"/>
              </a:rPr>
              <a:t>|peer7|</a:t>
            </a:r>
          </a:p>
          <a:p>
            <a:pPr marL="0" indent="0" algn="l" defTabSz="914400" rtl="0">
              <a:lnSpc>
                <a:spcPct val="120000"/>
              </a:lnSpc>
              <a:spcBef>
                <a:spcPts val="0"/>
              </a:spcBef>
              <a:spcAft>
                <a:spcPts val="0"/>
              </a:spcAft>
              <a:buClr>
                <a:srgbClr val="000000"/>
              </a:buClr>
              <a:buSzPts val="1400"/>
              <a:buFont typeface="Arial"/>
              <a:buNone/>
              <a:tabLst/>
            </a:pPr>
            <a:r>
              <a:rPr lang="es-ES" sz="1100" b="0" i="0" u="none" dirty="0">
                <a:solidFill>
                  <a:srgbClr val="000000"/>
                </a:solidFill>
                <a:effectLst/>
                <a:latin typeface="Calibri"/>
              </a:rPr>
              <a:t>|your8|</a:t>
            </a:r>
          </a:p>
          <a:p>
            <a:pPr marL="0" indent="0" algn="l" defTabSz="914400" rtl="0">
              <a:lnSpc>
                <a:spcPct val="120000"/>
              </a:lnSpc>
              <a:spcBef>
                <a:spcPts val="0"/>
              </a:spcBef>
              <a:spcAft>
                <a:spcPts val="0"/>
              </a:spcAft>
              <a:buClr>
                <a:srgbClr val="000000"/>
              </a:buClr>
              <a:buSzPts val="1400"/>
              <a:buFont typeface="Arial"/>
              <a:buNone/>
              <a:tabLst/>
            </a:pPr>
            <a:r>
              <a:rPr lang="es-ES" sz="1100" b="0" i="0" u="none" dirty="0">
                <a:solidFill>
                  <a:srgbClr val="000000"/>
                </a:solidFill>
                <a:effectLst/>
                <a:latin typeface="Calibri"/>
              </a:rPr>
              <a:t>|peer8|</a:t>
            </a:r>
          </a:p>
          <a:p>
            <a:pPr marL="0" indent="0" algn="l" defTabSz="914400" rtl="0">
              <a:lnSpc>
                <a:spcPct val="120000"/>
              </a:lnSpc>
              <a:spcBef>
                <a:spcPts val="0"/>
              </a:spcBef>
              <a:spcAft>
                <a:spcPts val="0"/>
              </a:spcAft>
              <a:buClr>
                <a:srgbClr val="000000"/>
              </a:buClr>
              <a:buSzPts val="1400"/>
              <a:buFont typeface="Arial"/>
              <a:buNone/>
              <a:tabLst/>
            </a:pPr>
            <a:r>
              <a:rPr lang="es-ES" sz="1100" b="0" i="0" u="none" dirty="0">
                <a:solidFill>
                  <a:srgbClr val="000000"/>
                </a:solidFill>
                <a:effectLst/>
                <a:latin typeface="Calibri"/>
              </a:rPr>
              <a:t>|your9|</a:t>
            </a:r>
          </a:p>
          <a:p>
            <a:pPr marL="0" indent="0" algn="l" defTabSz="914400" rtl="0">
              <a:lnSpc>
                <a:spcPct val="120000"/>
              </a:lnSpc>
              <a:spcBef>
                <a:spcPts val="0"/>
              </a:spcBef>
              <a:spcAft>
                <a:spcPts val="0"/>
              </a:spcAft>
              <a:buClr>
                <a:srgbClr val="000000"/>
              </a:buClr>
              <a:buSzPts val="1400"/>
              <a:buFont typeface="Arial"/>
              <a:buNone/>
              <a:tabLst/>
            </a:pPr>
            <a:r>
              <a:rPr lang="es-ES" sz="1100" b="0" i="0" u="none" dirty="0">
                <a:solidFill>
                  <a:srgbClr val="000000"/>
                </a:solidFill>
                <a:effectLst/>
                <a:latin typeface="Calibri"/>
              </a:rPr>
              <a:t>|peer9|</a:t>
            </a:r>
          </a:p>
          <a:p>
            <a:pPr marL="0" indent="0" algn="l" defTabSz="914400" rtl="0">
              <a:lnSpc>
                <a:spcPct val="120000"/>
              </a:lnSpc>
              <a:spcBef>
                <a:spcPts val="0"/>
              </a:spcBef>
              <a:spcAft>
                <a:spcPts val="0"/>
              </a:spcAft>
              <a:buClr>
                <a:srgbClr val="000000"/>
              </a:buClr>
              <a:buSzPts val="1400"/>
              <a:buFont typeface="Arial"/>
              <a:buNone/>
              <a:tabLst/>
            </a:pPr>
            <a:r>
              <a:rPr lang="es-ES" sz="1100" b="0" i="0" u="none" dirty="0">
                <a:solidFill>
                  <a:srgbClr val="000000"/>
                </a:solidFill>
                <a:effectLst/>
                <a:latin typeface="Calibri"/>
              </a:rPr>
              <a:t>|your10|</a:t>
            </a:r>
          </a:p>
          <a:p>
            <a:pPr marL="0" indent="0" algn="l" defTabSz="914400" rtl="0">
              <a:lnSpc>
                <a:spcPct val="120000"/>
              </a:lnSpc>
              <a:spcBef>
                <a:spcPts val="0"/>
              </a:spcBef>
              <a:spcAft>
                <a:spcPts val="0"/>
              </a:spcAft>
              <a:buClr>
                <a:srgbClr val="000000"/>
              </a:buClr>
              <a:buSzPts val="1400"/>
              <a:buFont typeface="Arial"/>
              <a:buNone/>
              <a:tabLst/>
            </a:pPr>
            <a:r>
              <a:rPr lang="es-ES" sz="1100" b="0" i="0" u="none" dirty="0">
                <a:solidFill>
                  <a:srgbClr val="000000"/>
                </a:solidFill>
                <a:effectLst/>
                <a:latin typeface="Calibri"/>
              </a:rPr>
              <a:t>|peer10|</a:t>
            </a:r>
          </a:p>
          <a:p>
            <a:pPr marL="0" indent="0" algn="l" defTabSz="914400" rtl="0">
              <a:lnSpc>
                <a:spcPct val="120000"/>
              </a:lnSpc>
              <a:spcBef>
                <a:spcPts val="0"/>
              </a:spcBef>
              <a:spcAft>
                <a:spcPts val="0"/>
              </a:spcAft>
              <a:buClr>
                <a:srgbClr val="000000"/>
              </a:buClr>
              <a:buSzPts val="1400"/>
              <a:buFont typeface="Arial"/>
              <a:buNone/>
              <a:tabLst/>
            </a:pPr>
            <a:r>
              <a:rPr lang="es-ES" sz="1100" b="0" i="0" u="none" dirty="0">
                <a:solidFill>
                  <a:srgbClr val="000000"/>
                </a:solidFill>
                <a:effectLst/>
                <a:latin typeface="Calibri"/>
              </a:rPr>
              <a:t>|your11|</a:t>
            </a:r>
          </a:p>
          <a:p>
            <a:pPr marL="0" indent="0" algn="l" defTabSz="914400" rtl="0">
              <a:lnSpc>
                <a:spcPct val="120000"/>
              </a:lnSpc>
              <a:spcBef>
                <a:spcPts val="0"/>
              </a:spcBef>
              <a:spcAft>
                <a:spcPts val="0"/>
              </a:spcAft>
              <a:buClr>
                <a:srgbClr val="000000"/>
              </a:buClr>
              <a:buSzPts val="1400"/>
              <a:buFont typeface="Arial"/>
              <a:buNone/>
              <a:tabLst/>
            </a:pPr>
            <a:r>
              <a:rPr lang="es-ES" sz="1100" b="0" i="0" u="none" dirty="0">
                <a:solidFill>
                  <a:srgbClr val="000000"/>
                </a:solidFill>
                <a:effectLst/>
                <a:latin typeface="Calibri"/>
              </a:rPr>
              <a:t>|peer11|</a:t>
            </a:r>
          </a:p>
          <a:p>
            <a:pPr marL="0" indent="0" algn="l" defTabSz="914400" rtl="0">
              <a:lnSpc>
                <a:spcPct val="120000"/>
              </a:lnSpc>
              <a:spcBef>
                <a:spcPts val="0"/>
              </a:spcBef>
              <a:spcAft>
                <a:spcPts val="0"/>
              </a:spcAft>
              <a:buClr>
                <a:srgbClr val="000000"/>
              </a:buClr>
              <a:buSzPts val="1400"/>
              <a:buFont typeface="Arial"/>
              <a:buNone/>
              <a:tabLst/>
            </a:pPr>
            <a:r>
              <a:rPr lang="es-ES" sz="1100" b="0" i="0" u="none" dirty="0">
                <a:solidFill>
                  <a:srgbClr val="000000"/>
                </a:solidFill>
                <a:effectLst/>
                <a:latin typeface="Calibri"/>
              </a:rPr>
              <a:t>|your12|</a:t>
            </a:r>
          </a:p>
          <a:p>
            <a:pPr marL="0" indent="0" algn="l" defTabSz="914400" rtl="0">
              <a:lnSpc>
                <a:spcPct val="120000"/>
              </a:lnSpc>
              <a:spcBef>
                <a:spcPts val="0"/>
              </a:spcBef>
              <a:spcAft>
                <a:spcPts val="0"/>
              </a:spcAft>
              <a:buClr>
                <a:srgbClr val="000000"/>
              </a:buClr>
              <a:buSzPts val="1400"/>
              <a:buFont typeface="Arial"/>
              <a:buNone/>
              <a:tabLst/>
            </a:pPr>
            <a:r>
              <a:rPr lang="es-ES" sz="1100" b="0" i="0" u="none" dirty="0">
                <a:solidFill>
                  <a:srgbClr val="000000"/>
                </a:solidFill>
                <a:effectLst/>
                <a:latin typeface="Calibri"/>
              </a:rPr>
              <a:t>|peer12|</a:t>
            </a:r>
          </a:p>
          <a:p>
            <a:pPr marL="0" indent="0" algn="l" defTabSz="914400" rtl="0">
              <a:lnSpc>
                <a:spcPct val="120000"/>
              </a:lnSpc>
              <a:spcBef>
                <a:spcPts val="0"/>
              </a:spcBef>
              <a:spcAft>
                <a:spcPts val="0"/>
              </a:spcAft>
              <a:buClr>
                <a:srgbClr val="000000"/>
              </a:buClr>
              <a:buSzPts val="1400"/>
              <a:buFont typeface="Arial"/>
              <a:buNone/>
              <a:tabLst/>
            </a:pPr>
            <a:r>
              <a:rPr lang="es-ES" sz="1100" b="0" i="0" u="none" dirty="0">
                <a:solidFill>
                  <a:srgbClr val="000000"/>
                </a:solidFill>
                <a:effectLst/>
                <a:latin typeface="Calibri"/>
              </a:rPr>
              <a:t>|your13|</a:t>
            </a:r>
          </a:p>
          <a:p>
            <a:pPr marL="0" indent="0" algn="l" defTabSz="914400" rtl="0">
              <a:lnSpc>
                <a:spcPct val="120000"/>
              </a:lnSpc>
              <a:spcBef>
                <a:spcPts val="0"/>
              </a:spcBef>
              <a:spcAft>
                <a:spcPts val="0"/>
              </a:spcAft>
              <a:buClr>
                <a:srgbClr val="000000"/>
              </a:buClr>
              <a:buSzPts val="1400"/>
              <a:buFont typeface="Arial"/>
              <a:buNone/>
              <a:tabLst/>
            </a:pPr>
            <a:r>
              <a:rPr lang="es-ES" sz="1100" b="0" i="0" u="none" dirty="0">
                <a:solidFill>
                  <a:srgbClr val="000000"/>
                </a:solidFill>
                <a:effectLst/>
                <a:latin typeface="Calibri"/>
              </a:rPr>
              <a:t>|peer13|</a:t>
            </a:r>
          </a:p>
          <a:p>
            <a:pPr marL="0" indent="0" algn="l" defTabSz="914400" rtl="0">
              <a:lnSpc>
                <a:spcPct val="120000"/>
              </a:lnSpc>
              <a:spcBef>
                <a:spcPts val="0"/>
              </a:spcBef>
              <a:spcAft>
                <a:spcPts val="0"/>
              </a:spcAft>
              <a:buClr>
                <a:srgbClr val="000000"/>
              </a:buClr>
              <a:buSzPts val="1400"/>
              <a:buFont typeface="Arial"/>
              <a:buNone/>
              <a:tabLst/>
            </a:pPr>
            <a:r>
              <a:rPr lang="es-ES" sz="1100" b="0" i="0" u="none" dirty="0">
                <a:solidFill>
                  <a:srgbClr val="000000"/>
                </a:solidFill>
                <a:effectLst/>
                <a:latin typeface="Calibri"/>
              </a:rPr>
              <a:t>|your14|</a:t>
            </a:r>
            <a:endParaRPr lang="es-ES" sz="1100" dirty="0">
              <a:latin typeface="Open Sans Light"/>
              <a:ea typeface="Open Sans Light"/>
              <a:cs typeface="Open Sans Light"/>
              <a:sym typeface="Open Sans Light"/>
            </a:endParaRPr>
          </a:p>
          <a:p>
            <a:pPr marL="0" indent="0" algn="l" defTabSz="914400" rtl="0">
              <a:lnSpc>
                <a:spcPct val="120000"/>
              </a:lnSpc>
              <a:spcBef>
                <a:spcPts val="0"/>
              </a:spcBef>
              <a:spcAft>
                <a:spcPts val="0"/>
              </a:spcAft>
              <a:buClr>
                <a:srgbClr val="000000"/>
              </a:buClr>
              <a:buSzPts val="1400"/>
              <a:buFont typeface="Arial"/>
              <a:buNone/>
              <a:tabLst/>
            </a:pPr>
            <a:r>
              <a:rPr lang="es-ES" sz="1100" b="0" i="0" u="none" dirty="0">
                <a:solidFill>
                  <a:srgbClr val="000000"/>
                </a:solidFill>
                <a:effectLst/>
                <a:latin typeface="Calibri"/>
              </a:rPr>
              <a:t>|peer14|</a:t>
            </a:r>
          </a:p>
        </p:txBody>
      </p:sp>
      <p:sp>
        <p:nvSpPr>
          <p:cNvPr id="421" name="Google Shape;421;p17:notes"/>
          <p:cNvSpPr>
            <a:spLocks noGrp="1"/>
          </p:cNvSpPr>
          <p:nvPr>
            <p:ph type="sldNum" idx="12"/>
          </p:nvPr>
        </p:nvSpPr>
        <p:spPr bwMode="white">
          <a:xfrm>
            <a:off x="5455085" y="8258358"/>
            <a:ext cx="715528" cy="228600"/>
          </a:xfrm>
          <a:prstGeom prst="rect">
            <a:avLst/>
          </a:prstGeom>
          <a:noFill/>
          <a:ln>
            <a:noFill/>
            <a:headEnd type="none"/>
            <a:tailEnd type="none"/>
          </a:ln>
        </p:spPr>
        <p:txBody>
          <a:bodyPr wrap="square" lIns="0" tIns="0" rIns="0" bIns="0" anchor="b">
            <a:noAutofit/>
          </a:bodyPr>
          <a:lstStyle/>
          <a:p>
            <a:pPr marL="0" indent="0" algn="r" rtl="0">
              <a:lnSpc>
                <a:spcPct val="100000"/>
              </a:lnSpc>
              <a:spcBef>
                <a:spcPts val="0"/>
              </a:spcBef>
              <a:spcAft>
                <a:spcPts val="0"/>
              </a:spcAft>
              <a:buSzPts val="1400"/>
              <a:buNone/>
            </a:pPr>
            <a:fld id="{00000000-1234-1234-1234-123412341234}" type="slidenum">
              <a:rPr lang="en-US" dirty="0"/>
              <a:t>17</a:t>
            </a:fld>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Google Shape;432;p18:notes"/>
          <p:cNvSpPr>
            <a:spLocks noGrp="1" noRot="1" noChangeAspect="1"/>
          </p:cNvSpPr>
          <p:nvPr>
            <p:ph type="sldImg" idx="2"/>
          </p:nvPr>
        </p:nvSpPr>
        <p:spPr bwMode="white">
          <a:xfrm>
            <a:off x="685800" y="1143000"/>
            <a:ext cx="5486400" cy="3086100"/>
          </a:xfrm>
          <a:custGeom>
            <a:avLst/>
            <a:gdLst/>
            <a:ahLst/>
            <a:cxnLst/>
            <a:rect l="l" t="t" r="r" b="b"/>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txBody>
          <a:bodyPr wrap="square"/>
          <a:lstStyle/>
          <a:p>
            <a:endParaRPr/>
          </a:p>
        </p:txBody>
      </p:sp>
      <p:sp>
        <p:nvSpPr>
          <p:cNvPr id="433" name="Google Shape;433;p18:notes"/>
          <p:cNvSpPr>
            <a:spLocks noGrp="1"/>
          </p:cNvSpPr>
          <p:nvPr>
            <p:ph type="body" idx="1"/>
          </p:nvPr>
        </p:nvSpPr>
        <p:spPr bwMode="white">
          <a:xfrm>
            <a:off x="685800" y="4572000"/>
            <a:ext cx="5486400" cy="3429000"/>
          </a:xfrm>
          <a:prstGeom prst="rect">
            <a:avLst/>
          </a:prstGeom>
          <a:noFill/>
          <a:ln>
            <a:noFill/>
            <a:headEnd type="none"/>
            <a:tailEnd type="none"/>
          </a:ln>
        </p:spPr>
        <p:txBody>
          <a:bodyPr wrap="square" lIns="0" tIns="0" rIns="0" bIns="0" anchor="t">
            <a:noAutofit/>
          </a:bodyPr>
          <a:lstStyle/>
          <a:p>
            <a:pPr marL="0" indent="0" algn="l" rtl="0">
              <a:lnSpc>
                <a:spcPct val="100000"/>
              </a:lnSpc>
              <a:spcBef>
                <a:spcPts val="0"/>
              </a:spcBef>
              <a:spcAft>
                <a:spcPts val="0"/>
              </a:spcAft>
              <a:buClr>
                <a:schemeClr val="dk1"/>
              </a:buClr>
              <a:buSzPts val="1100"/>
              <a:buFont typeface="Lato Light"/>
              <a:buNone/>
            </a:pPr>
            <a:endParaRPr lang="en-US" dirty="0">
              <a:latin typeface="Open Sans Light"/>
              <a:ea typeface="Open Sans Light"/>
              <a:cs typeface="Open Sans Light"/>
              <a:sym typeface="Open Sans Light"/>
            </a:endParaRPr>
          </a:p>
          <a:p>
            <a:pPr marL="0" indent="0" algn="l" rtl="0">
              <a:lnSpc>
                <a:spcPct val="100000"/>
              </a:lnSpc>
              <a:spcBef>
                <a:spcPts val="0"/>
              </a:spcBef>
              <a:spcAft>
                <a:spcPts val="0"/>
              </a:spcAft>
              <a:buClr>
                <a:schemeClr val="dk1"/>
              </a:buClr>
              <a:buSzPts val="1100"/>
              <a:buFont typeface="Lato Light"/>
              <a:buNone/>
            </a:pPr>
            <a:r>
              <a:rPr lang="en-US" dirty="0">
                <a:latin typeface="Open Sans Light"/>
                <a:ea typeface="Open Sans Light"/>
                <a:cs typeface="Open Sans Light"/>
                <a:sym typeface="Open Sans Light"/>
              </a:rPr>
              <a:t>|on_campus_residence|</a:t>
            </a:r>
          </a:p>
          <a:p>
            <a:pPr marL="0" indent="0" algn="l" rtl="0">
              <a:lnSpc>
                <a:spcPct val="100000"/>
              </a:lnSpc>
              <a:spcBef>
                <a:spcPts val="0"/>
              </a:spcBef>
              <a:spcAft>
                <a:spcPts val="0"/>
              </a:spcAft>
              <a:buClr>
                <a:schemeClr val="dk1"/>
              </a:buClr>
              <a:buSzPts val="1100"/>
              <a:buFont typeface="Lato Light"/>
              <a:buNone/>
            </a:pPr>
            <a:r>
              <a:rPr lang="en-US" dirty="0">
                <a:latin typeface="Open Sans Light"/>
                <a:ea typeface="Open Sans Light"/>
                <a:cs typeface="Open Sans Light"/>
                <a:sym typeface="Open Sans Light"/>
              </a:rPr>
              <a:t>|off_campus_residence|</a:t>
            </a:r>
          </a:p>
          <a:p>
            <a:pPr marL="0" indent="0" algn="l" rtl="0">
              <a:lnSpc>
                <a:spcPct val="100000"/>
              </a:lnSpc>
              <a:spcBef>
                <a:spcPts val="0"/>
              </a:spcBef>
              <a:spcAft>
                <a:spcPts val="0"/>
              </a:spcAft>
              <a:buClr>
                <a:schemeClr val="dk1"/>
              </a:buClr>
              <a:buSzPts val="1100"/>
              <a:buFont typeface="Lato Light"/>
              <a:buNone/>
            </a:pPr>
            <a:r>
              <a:rPr lang="en-US" dirty="0">
                <a:latin typeface="Open Sans Light"/>
                <a:ea typeface="Open Sans Light"/>
                <a:cs typeface="Open Sans Light"/>
                <a:sym typeface="Open Sans Light"/>
              </a:rPr>
              <a:t>|frat_soror|</a:t>
            </a:r>
          </a:p>
          <a:p>
            <a:pPr marL="0" indent="0" algn="l" rtl="0">
              <a:lnSpc>
                <a:spcPct val="100000"/>
              </a:lnSpc>
              <a:spcBef>
                <a:spcPts val="0"/>
              </a:spcBef>
              <a:spcAft>
                <a:spcPts val="0"/>
              </a:spcAft>
              <a:buClr>
                <a:schemeClr val="dk1"/>
              </a:buClr>
              <a:buSzPts val="1100"/>
              <a:buFont typeface="Lato Light"/>
              <a:buNone/>
            </a:pPr>
            <a:r>
              <a:rPr lang="en-US" dirty="0">
                <a:latin typeface="Open Sans Light"/>
                <a:ea typeface="Open Sans Light"/>
                <a:cs typeface="Open Sans Light"/>
                <a:sym typeface="Open Sans Light"/>
              </a:rPr>
              <a:t>|athletic_event|</a:t>
            </a:r>
          </a:p>
          <a:p>
            <a:pPr marL="0" indent="0" algn="l" rtl="0">
              <a:lnSpc>
                <a:spcPct val="100000"/>
              </a:lnSpc>
              <a:spcBef>
                <a:spcPts val="0"/>
              </a:spcBef>
              <a:spcAft>
                <a:spcPts val="0"/>
              </a:spcAft>
              <a:buClr>
                <a:schemeClr val="dk1"/>
              </a:buClr>
              <a:buSzPts val="1100"/>
              <a:buFont typeface="Lato Light"/>
              <a:buNone/>
            </a:pPr>
            <a:r>
              <a:rPr lang="en-US" dirty="0">
                <a:latin typeface="Open Sans Light"/>
                <a:ea typeface="Open Sans Light"/>
                <a:cs typeface="Open Sans Light"/>
                <a:sym typeface="Open Sans Light"/>
              </a:rPr>
              <a:t>|bar_nightclub|</a:t>
            </a:r>
          </a:p>
          <a:p>
            <a:pPr marL="0" indent="0" algn="l" rtl="0">
              <a:lnSpc>
                <a:spcPct val="100000"/>
              </a:lnSpc>
              <a:spcBef>
                <a:spcPts val="0"/>
              </a:spcBef>
              <a:spcAft>
                <a:spcPts val="0"/>
              </a:spcAft>
              <a:buClr>
                <a:schemeClr val="dk1"/>
              </a:buClr>
              <a:buSzPts val="1100"/>
              <a:buFont typeface="Lato Light"/>
              <a:buNone/>
            </a:pPr>
            <a:r>
              <a:rPr lang="en-US" dirty="0">
                <a:latin typeface="Open Sans Light"/>
                <a:ea typeface="Open Sans Light"/>
                <a:cs typeface="Open Sans Light"/>
                <a:sym typeface="Open Sans Light"/>
              </a:rPr>
              <a:t>|outdoor_setting|</a:t>
            </a:r>
          </a:p>
          <a:p>
            <a:pPr marL="0" indent="0" algn="l" rtl="0">
              <a:lnSpc>
                <a:spcPct val="100000"/>
              </a:lnSpc>
              <a:spcBef>
                <a:spcPts val="0"/>
              </a:spcBef>
              <a:spcAft>
                <a:spcPts val="0"/>
              </a:spcAft>
              <a:buClr>
                <a:schemeClr val="dk1"/>
              </a:buClr>
              <a:buSzPts val="1100"/>
              <a:buFont typeface="Lato Light"/>
              <a:buNone/>
            </a:pPr>
            <a:r>
              <a:rPr lang="en-US" dirty="0">
                <a:latin typeface="Open Sans Light"/>
                <a:ea typeface="Open Sans Light"/>
                <a:cs typeface="Open Sans Light"/>
                <a:sym typeface="Open Sans Light"/>
              </a:rPr>
              <a:t>|restaurant|</a:t>
            </a:r>
          </a:p>
          <a:p>
            <a:pPr marL="0" indent="0" algn="l" rtl="0">
              <a:lnSpc>
                <a:spcPct val="100000"/>
              </a:lnSpc>
              <a:spcBef>
                <a:spcPts val="0"/>
              </a:spcBef>
              <a:spcAft>
                <a:spcPts val="0"/>
              </a:spcAft>
              <a:buClr>
                <a:schemeClr val="dk1"/>
              </a:buClr>
              <a:buSzPts val="1100"/>
              <a:buFont typeface="Lato Light"/>
              <a:buNone/>
            </a:pPr>
            <a:r>
              <a:rPr lang="en-US" dirty="0">
                <a:latin typeface="Open Sans Light"/>
                <a:ea typeface="Open Sans Light"/>
                <a:cs typeface="Open Sans Light"/>
                <a:sym typeface="Open Sans Light"/>
              </a:rPr>
              <a:t>|in_a_car|</a:t>
            </a:r>
          </a:p>
          <a:p>
            <a:pPr marL="0" indent="0" algn="l" rtl="0">
              <a:lnSpc>
                <a:spcPct val="100000"/>
              </a:lnSpc>
              <a:spcBef>
                <a:spcPts val="0"/>
              </a:spcBef>
              <a:spcAft>
                <a:spcPts val="0"/>
              </a:spcAft>
              <a:buClr>
                <a:schemeClr val="dk1"/>
              </a:buClr>
              <a:buSzPts val="1100"/>
              <a:buFont typeface="Lato Light"/>
              <a:buNone/>
            </a:pPr>
            <a:r>
              <a:rPr lang="en-US" dirty="0">
                <a:latin typeface="Open Sans Light"/>
                <a:ea typeface="Open Sans Light"/>
                <a:cs typeface="Open Sans Light"/>
                <a:sym typeface="Open Sans Light"/>
              </a:rPr>
              <a:t>|at_home|</a:t>
            </a:r>
          </a:p>
          <a:p>
            <a:pPr marL="0" indent="0" algn="l" rtl="0">
              <a:lnSpc>
                <a:spcPct val="100000"/>
              </a:lnSpc>
              <a:spcBef>
                <a:spcPts val="0"/>
              </a:spcBef>
              <a:spcAft>
                <a:spcPts val="0"/>
              </a:spcAft>
              <a:buClr>
                <a:schemeClr val="dk1"/>
              </a:buClr>
              <a:buSzPts val="1100"/>
              <a:buFont typeface="Lato Light"/>
              <a:buNone/>
            </a:pPr>
            <a:r>
              <a:rPr lang="en-US" dirty="0">
                <a:latin typeface="Open Sans Light"/>
                <a:ea typeface="Open Sans Light"/>
                <a:cs typeface="Open Sans Light"/>
                <a:sym typeface="Open Sans Light"/>
              </a:rPr>
              <a:t>|none_of_these|</a:t>
            </a:r>
          </a:p>
        </p:txBody>
      </p:sp>
      <p:sp>
        <p:nvSpPr>
          <p:cNvPr id="434" name="Google Shape;434;p18:notes"/>
          <p:cNvSpPr>
            <a:spLocks noGrp="1"/>
          </p:cNvSpPr>
          <p:nvPr>
            <p:ph type="sldNum" idx="12"/>
          </p:nvPr>
        </p:nvSpPr>
        <p:spPr bwMode="white">
          <a:xfrm>
            <a:off x="5455085" y="8258358"/>
            <a:ext cx="715528" cy="228600"/>
          </a:xfrm>
          <a:prstGeom prst="rect">
            <a:avLst/>
          </a:prstGeom>
          <a:noFill/>
          <a:ln>
            <a:noFill/>
            <a:headEnd type="none"/>
            <a:tailEnd type="none"/>
          </a:ln>
        </p:spPr>
        <p:txBody>
          <a:bodyPr wrap="square" lIns="0" tIns="0" rIns="0" bIns="0" anchor="b">
            <a:noAutofit/>
          </a:bodyPr>
          <a:lstStyle/>
          <a:p>
            <a:pPr marL="0" indent="0" algn="r" rtl="0">
              <a:lnSpc>
                <a:spcPct val="100000"/>
              </a:lnSpc>
              <a:spcBef>
                <a:spcPts val="0"/>
              </a:spcBef>
              <a:spcAft>
                <a:spcPts val="0"/>
              </a:spcAft>
              <a:buSzPts val="1400"/>
              <a:buNone/>
            </a:pPr>
            <a:fld id="{00000000-1234-1234-1234-123412341234}" type="slidenum">
              <a:rPr lang="en-US" dirty="0"/>
              <a:t>18</a:t>
            </a:fld>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Google Shape;444;p19:notes"/>
          <p:cNvSpPr>
            <a:spLocks noGrp="1" noRot="1" noChangeAspect="1"/>
          </p:cNvSpPr>
          <p:nvPr>
            <p:ph type="sldImg" idx="2"/>
          </p:nvPr>
        </p:nvSpPr>
        <p:spPr bwMode="white">
          <a:xfrm>
            <a:off x="685800" y="1143000"/>
            <a:ext cx="5486400" cy="3086100"/>
          </a:xfrm>
          <a:custGeom>
            <a:avLst/>
            <a:gdLst/>
            <a:ahLst/>
            <a:cxnLst/>
            <a:rect l="l" t="t" r="r" b="b"/>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txBody>
          <a:bodyPr wrap="square"/>
          <a:lstStyle/>
          <a:p>
            <a:endParaRPr/>
          </a:p>
        </p:txBody>
      </p:sp>
      <p:sp>
        <p:nvSpPr>
          <p:cNvPr id="445" name="Google Shape;445;p19:notes"/>
          <p:cNvSpPr>
            <a:spLocks noGrp="1"/>
          </p:cNvSpPr>
          <p:nvPr>
            <p:ph type="body" idx="1"/>
          </p:nvPr>
        </p:nvSpPr>
        <p:spPr bwMode="white">
          <a:xfrm>
            <a:off x="685800" y="4572000"/>
            <a:ext cx="5486400" cy="3429000"/>
          </a:xfrm>
          <a:prstGeom prst="rect">
            <a:avLst/>
          </a:prstGeom>
          <a:noFill/>
          <a:ln>
            <a:noFill/>
            <a:headEnd type="none"/>
            <a:tailEnd type="none"/>
          </a:ln>
        </p:spPr>
        <p:txBody>
          <a:bodyPr wrap="square" lIns="0" tIns="0" rIns="0" bIns="0" anchor="t">
            <a:noAutofit/>
          </a:bodyPr>
          <a:lstStyle/>
          <a:p>
            <a:pPr marL="0" indent="0" algn="l" rtl="0">
              <a:lnSpc>
                <a:spcPct val="120000"/>
              </a:lnSpc>
              <a:spcBef>
                <a:spcPts val="0"/>
              </a:spcBef>
              <a:spcAft>
                <a:spcPts val="0"/>
              </a:spcAft>
              <a:buSzPts val="1400"/>
              <a:buNone/>
            </a:pPr>
            <a:r>
              <a:rPr lang="es-ES" dirty="0">
                <a:latin typeface="Open Sans Light"/>
                <a:ea typeface="Open Sans Light"/>
                <a:cs typeface="Open Sans Light"/>
                <a:sym typeface="Open Sans Light"/>
              </a:rPr>
              <a:t>slide9Why</a:t>
            </a:r>
          </a:p>
          <a:p>
            <a:pPr marL="0" indent="0" algn="l" rtl="0">
              <a:lnSpc>
                <a:spcPct val="120000"/>
              </a:lnSpc>
              <a:spcBef>
                <a:spcPts val="0"/>
              </a:spcBef>
              <a:spcAft>
                <a:spcPts val="0"/>
              </a:spcAft>
              <a:buSzPts val="1400"/>
              <a:buNone/>
            </a:pPr>
            <a:r>
              <a:rPr lang="es-ES" dirty="0">
                <a:latin typeface="Open Sans Light"/>
                <a:ea typeface="Open Sans Light"/>
                <a:cs typeface="Open Sans Light"/>
                <a:sym typeface="Open Sans Light"/>
              </a:rPr>
              <a:t>|</a:t>
            </a:r>
            <a:r>
              <a:rPr lang="es-ES" sz="1100" b="0" i="0" u="none" dirty="0">
                <a:solidFill>
                  <a:srgbClr val="515859"/>
                </a:solidFill>
                <a:effectLst/>
                <a:latin typeface="Open Sans Light"/>
              </a:rPr>
              <a:t>why_1|</a:t>
            </a:r>
          </a:p>
          <a:p>
            <a:pPr marL="0" indent="0" algn="l" rtl="0">
              <a:lnSpc>
                <a:spcPct val="120000"/>
              </a:lnSpc>
              <a:spcBef>
                <a:spcPts val="0"/>
              </a:spcBef>
              <a:spcAft>
                <a:spcPts val="0"/>
              </a:spcAft>
              <a:buSzPts val="1400"/>
              <a:buNone/>
            </a:pPr>
            <a:r>
              <a:rPr lang="es-ES" sz="1100" b="0" i="0" u="none" dirty="0">
                <a:solidFill>
                  <a:srgbClr val="515859"/>
                </a:solidFill>
                <a:effectLst/>
                <a:latin typeface="Open Sans Light"/>
              </a:rPr>
              <a:t>|</a:t>
            </a:r>
            <a:r>
              <a:rPr lang="es-ES" sz="1100" b="0" i="0" u="none" dirty="0">
                <a:solidFill>
                  <a:srgbClr val="000000"/>
                </a:solidFill>
                <a:effectLst/>
                <a:latin typeface="Aptos Narrow"/>
              </a:rPr>
              <a:t>why_2|</a:t>
            </a:r>
          </a:p>
          <a:p>
            <a:pPr marL="0" indent="0" algn="l" rtl="0">
              <a:lnSpc>
                <a:spcPct val="120000"/>
              </a:lnSpc>
              <a:spcBef>
                <a:spcPts val="0"/>
              </a:spcBef>
              <a:spcAft>
                <a:spcPts val="0"/>
              </a:spcAft>
              <a:buSzPts val="1400"/>
              <a:buNone/>
            </a:pPr>
            <a:r>
              <a:rPr lang="es-ES" sz="1100" b="0" i="0" u="none" dirty="0">
                <a:solidFill>
                  <a:srgbClr val="000000"/>
                </a:solidFill>
                <a:effectLst/>
                <a:latin typeface="Aptos Narrow"/>
              </a:rPr>
              <a:t>|</a:t>
            </a:r>
            <a:r>
              <a:rPr lang="es-ES" sz="1100" b="0" i="0" u="none" dirty="0">
                <a:solidFill>
                  <a:srgbClr val="515859"/>
                </a:solidFill>
                <a:effectLst/>
                <a:latin typeface="Open Sans Light"/>
              </a:rPr>
              <a:t>why_3|</a:t>
            </a:r>
          </a:p>
          <a:p>
            <a:pPr marL="0" indent="0" algn="l" rtl="0">
              <a:lnSpc>
                <a:spcPct val="120000"/>
              </a:lnSpc>
              <a:spcBef>
                <a:spcPts val="0"/>
              </a:spcBef>
              <a:spcAft>
                <a:spcPts val="0"/>
              </a:spcAft>
              <a:buSzPts val="1400"/>
              <a:buNone/>
            </a:pPr>
            <a:r>
              <a:rPr lang="es-ES" sz="1100" b="0" i="0" u="none" dirty="0">
                <a:solidFill>
                  <a:srgbClr val="515859"/>
                </a:solidFill>
                <a:effectLst/>
                <a:latin typeface="Open Sans Light"/>
              </a:rPr>
              <a:t>|why_4</a:t>
            </a:r>
            <a:r>
              <a:rPr lang="es-ES" dirty="0">
                <a:latin typeface="Open Sans Light"/>
                <a:ea typeface="Open Sans Light"/>
                <a:cs typeface="Open Sans Light"/>
                <a:sym typeface="Open Sans Light"/>
              </a:rPr>
              <a:t>|</a:t>
            </a:r>
          </a:p>
          <a:p>
            <a:pPr marL="0" indent="0" algn="l" rtl="0">
              <a:lnSpc>
                <a:spcPct val="120000"/>
              </a:lnSpc>
              <a:spcBef>
                <a:spcPts val="0"/>
              </a:spcBef>
              <a:spcAft>
                <a:spcPts val="0"/>
              </a:spcAft>
              <a:buSzPts val="1400"/>
              <a:buNone/>
            </a:pPr>
            <a:r>
              <a:rPr lang="es-ES" dirty="0">
                <a:latin typeface="Open Sans Light"/>
                <a:ea typeface="Open Sans Light"/>
                <a:cs typeface="Open Sans Light"/>
                <a:sym typeface="Open Sans Light"/>
              </a:rPr>
              <a:t>|</a:t>
            </a:r>
            <a:r>
              <a:rPr lang="es-ES" sz="1100" b="0" i="0" u="none" dirty="0">
                <a:solidFill>
                  <a:srgbClr val="515859"/>
                </a:solidFill>
                <a:effectLst/>
                <a:latin typeface="Open Sans Light"/>
              </a:rPr>
              <a:t>y_drink1|</a:t>
            </a:r>
          </a:p>
          <a:p>
            <a:pPr marL="0" indent="0" algn="l" defTabSz="914400" rtl="0">
              <a:lnSpc>
                <a:spcPct val="120000"/>
              </a:lnSpc>
              <a:spcBef>
                <a:spcPts val="0"/>
              </a:spcBef>
              <a:spcAft>
                <a:spcPts val="0"/>
              </a:spcAft>
              <a:buClr>
                <a:srgbClr val="000000"/>
              </a:buClr>
              <a:buSzPts val="1400"/>
              <a:buFont typeface="Arial"/>
              <a:buNone/>
              <a:tabLst/>
            </a:pPr>
            <a:r>
              <a:rPr lang="es-ES" sz="1100" dirty="0">
                <a:latin typeface="Open Sans Light"/>
                <a:ea typeface="Open Sans Light"/>
                <a:cs typeface="Open Sans Light"/>
                <a:sym typeface="Open Sans Light"/>
              </a:rPr>
              <a:t>|p_drink1|</a:t>
            </a:r>
          </a:p>
          <a:p>
            <a:pPr marL="0" indent="0" algn="l" rtl="0">
              <a:lnSpc>
                <a:spcPct val="120000"/>
              </a:lnSpc>
              <a:spcBef>
                <a:spcPts val="0"/>
              </a:spcBef>
              <a:spcAft>
                <a:spcPts val="0"/>
              </a:spcAft>
              <a:buSzPts val="1400"/>
              <a:buNone/>
            </a:pPr>
            <a:r>
              <a:rPr lang="es-ES" sz="1100" b="0" i="0" u="none" dirty="0">
                <a:solidFill>
                  <a:srgbClr val="515859"/>
                </a:solidFill>
                <a:effectLst/>
                <a:latin typeface="Open Sans Light"/>
              </a:rPr>
              <a:t>|y_drink2|</a:t>
            </a:r>
          </a:p>
          <a:p>
            <a:pPr marL="0" indent="0" algn="l" defTabSz="914400" rtl="0">
              <a:lnSpc>
                <a:spcPct val="120000"/>
              </a:lnSpc>
              <a:spcBef>
                <a:spcPts val="0"/>
              </a:spcBef>
              <a:spcAft>
                <a:spcPts val="0"/>
              </a:spcAft>
              <a:buClr>
                <a:srgbClr val="000000"/>
              </a:buClr>
              <a:buSzPts val="1400"/>
              <a:buFont typeface="Arial"/>
              <a:buNone/>
              <a:tabLst/>
            </a:pPr>
            <a:r>
              <a:rPr lang="es-ES" sz="1100" dirty="0">
                <a:latin typeface="Open Sans Light"/>
                <a:ea typeface="Open Sans Light"/>
                <a:cs typeface="Open Sans Light"/>
                <a:sym typeface="Open Sans Light"/>
              </a:rPr>
              <a:t>|p_drink2|</a:t>
            </a:r>
            <a:endParaRPr lang="es-ES" sz="1100" b="0" i="0" u="none" dirty="0">
              <a:solidFill>
                <a:srgbClr val="515859"/>
              </a:solidFill>
              <a:effectLst/>
              <a:latin typeface="Open Sans Light"/>
            </a:endParaRPr>
          </a:p>
          <a:p>
            <a:pPr marL="0" indent="0" algn="l" rtl="0">
              <a:lnSpc>
                <a:spcPct val="120000"/>
              </a:lnSpc>
              <a:spcBef>
                <a:spcPts val="0"/>
              </a:spcBef>
              <a:spcAft>
                <a:spcPts val="0"/>
              </a:spcAft>
              <a:buSzPts val="1400"/>
              <a:buNone/>
            </a:pPr>
            <a:r>
              <a:rPr lang="es-ES" sz="1100" b="0" i="0" u="none" dirty="0">
                <a:solidFill>
                  <a:srgbClr val="515859"/>
                </a:solidFill>
                <a:effectLst/>
                <a:latin typeface="Open Sans Light"/>
              </a:rPr>
              <a:t>|y_drink3|</a:t>
            </a:r>
          </a:p>
          <a:p>
            <a:pPr marL="0" indent="0" algn="l" defTabSz="914400" rtl="0">
              <a:lnSpc>
                <a:spcPct val="120000"/>
              </a:lnSpc>
              <a:spcBef>
                <a:spcPts val="0"/>
              </a:spcBef>
              <a:spcAft>
                <a:spcPts val="0"/>
              </a:spcAft>
              <a:buClr>
                <a:srgbClr val="000000"/>
              </a:buClr>
              <a:buSzPts val="1400"/>
              <a:buFont typeface="Arial"/>
              <a:buNone/>
              <a:tabLst/>
            </a:pPr>
            <a:r>
              <a:rPr lang="es-ES" sz="1100" dirty="0">
                <a:latin typeface="Open Sans Light"/>
                <a:ea typeface="Open Sans Light"/>
                <a:cs typeface="Open Sans Light"/>
                <a:sym typeface="Open Sans Light"/>
              </a:rPr>
              <a:t>|p_drinks3|</a:t>
            </a:r>
            <a:endParaRPr lang="es-ES" sz="1100" b="0" i="0" u="none" dirty="0">
              <a:solidFill>
                <a:srgbClr val="515859"/>
              </a:solidFill>
              <a:effectLst/>
              <a:latin typeface="Open Sans Light"/>
            </a:endParaRPr>
          </a:p>
          <a:p>
            <a:pPr marL="0" indent="0" algn="l" rtl="0">
              <a:lnSpc>
                <a:spcPct val="120000"/>
              </a:lnSpc>
              <a:spcBef>
                <a:spcPts val="0"/>
              </a:spcBef>
              <a:spcAft>
                <a:spcPts val="0"/>
              </a:spcAft>
              <a:buSzPts val="1400"/>
              <a:buNone/>
            </a:pPr>
            <a:r>
              <a:rPr lang="es-ES" sz="1100" b="0" i="0" u="none" dirty="0">
                <a:solidFill>
                  <a:srgbClr val="515859"/>
                </a:solidFill>
                <a:effectLst/>
                <a:latin typeface="Open Sans Light"/>
              </a:rPr>
              <a:t>|y_drink4|</a:t>
            </a:r>
            <a:endParaRPr lang="es-ES" dirty="0">
              <a:latin typeface="Open Sans Light"/>
              <a:ea typeface="Open Sans Light"/>
              <a:cs typeface="Open Sans Light"/>
              <a:sym typeface="Open Sans Light"/>
            </a:endParaRPr>
          </a:p>
          <a:p>
            <a:pPr marL="0" indent="0" algn="l" rtl="0">
              <a:lnSpc>
                <a:spcPct val="100000"/>
              </a:lnSpc>
              <a:spcBef>
                <a:spcPts val="0"/>
              </a:spcBef>
              <a:spcAft>
                <a:spcPts val="0"/>
              </a:spcAft>
              <a:buClr>
                <a:schemeClr val="dk1"/>
              </a:buClr>
              <a:buSzPts val="1100"/>
              <a:buFont typeface="Lato Light"/>
              <a:buNone/>
            </a:pPr>
            <a:r>
              <a:rPr lang="es-ES" dirty="0">
                <a:latin typeface="Open Sans Light"/>
                <a:ea typeface="Open Sans Light"/>
                <a:cs typeface="Open Sans Light"/>
                <a:sym typeface="Open Sans Light"/>
              </a:rPr>
              <a:t>|p_drink4|</a:t>
            </a:r>
          </a:p>
        </p:txBody>
      </p:sp>
      <p:sp>
        <p:nvSpPr>
          <p:cNvPr id="446" name="Google Shape;446;p19:notes"/>
          <p:cNvSpPr>
            <a:spLocks noGrp="1"/>
          </p:cNvSpPr>
          <p:nvPr>
            <p:ph type="sldNum" idx="12"/>
          </p:nvPr>
        </p:nvSpPr>
        <p:spPr bwMode="white">
          <a:xfrm>
            <a:off x="5455085" y="8258358"/>
            <a:ext cx="715528" cy="228600"/>
          </a:xfrm>
          <a:prstGeom prst="rect">
            <a:avLst/>
          </a:prstGeom>
          <a:noFill/>
          <a:ln>
            <a:noFill/>
            <a:headEnd type="none"/>
            <a:tailEnd type="none"/>
          </a:ln>
        </p:spPr>
        <p:txBody>
          <a:bodyPr wrap="square" lIns="0" tIns="0" rIns="0" bIns="0" anchor="b">
            <a:noAutofit/>
          </a:bodyPr>
          <a:lstStyle/>
          <a:p>
            <a:pPr marL="0" indent="0" algn="r" rtl="0">
              <a:lnSpc>
                <a:spcPct val="100000"/>
              </a:lnSpc>
              <a:spcBef>
                <a:spcPts val="0"/>
              </a:spcBef>
              <a:spcAft>
                <a:spcPts val="0"/>
              </a:spcAft>
              <a:buSzPts val="1400"/>
              <a:buNone/>
            </a:pPr>
            <a:fld id="{00000000-1234-1234-1234-123412341234}" type="slidenum">
              <a:rPr lang="en-US" dirty="0"/>
              <a:t>19</a:t>
            </a:fld>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Google Shape;457;p20:notes"/>
          <p:cNvSpPr>
            <a:spLocks noGrp="1" noRot="1" noChangeAspect="1"/>
          </p:cNvSpPr>
          <p:nvPr>
            <p:ph type="sldImg" idx="2"/>
          </p:nvPr>
        </p:nvSpPr>
        <p:spPr bwMode="white">
          <a:xfrm>
            <a:off x="685800" y="1143000"/>
            <a:ext cx="5486400" cy="3086100"/>
          </a:xfrm>
          <a:custGeom>
            <a:avLst/>
            <a:gdLst/>
            <a:ahLst/>
            <a:cxnLst/>
            <a:rect l="l" t="t" r="r" b="b"/>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txBody>
          <a:bodyPr wrap="square"/>
          <a:lstStyle/>
          <a:p>
            <a:endParaRPr/>
          </a:p>
        </p:txBody>
      </p:sp>
      <p:sp>
        <p:nvSpPr>
          <p:cNvPr id="458" name="Google Shape;458;p20:notes"/>
          <p:cNvSpPr>
            <a:spLocks noGrp="1"/>
          </p:cNvSpPr>
          <p:nvPr>
            <p:ph type="body" idx="1"/>
          </p:nvPr>
        </p:nvSpPr>
        <p:spPr bwMode="white">
          <a:xfrm>
            <a:off x="685800" y="4572000"/>
            <a:ext cx="5486400" cy="3429000"/>
          </a:xfrm>
          <a:prstGeom prst="rect">
            <a:avLst/>
          </a:prstGeom>
          <a:noFill/>
          <a:ln>
            <a:noFill/>
            <a:headEnd type="none"/>
            <a:tailEnd type="none"/>
          </a:ln>
        </p:spPr>
        <p:txBody>
          <a:bodyPr wrap="square" lIns="0" tIns="0" rIns="0" bIns="0" anchor="t">
            <a:noAutofit/>
          </a:bodyPr>
          <a:lstStyle/>
          <a:p>
            <a:pPr marL="0" indent="0" algn="l" rtl="0">
              <a:lnSpc>
                <a:spcPct val="120000"/>
              </a:lnSpc>
              <a:spcBef>
                <a:spcPts val="0"/>
              </a:spcBef>
              <a:spcAft>
                <a:spcPts val="0"/>
              </a:spcAft>
              <a:buSzPts val="1400"/>
              <a:buNone/>
            </a:pPr>
            <a:r>
              <a:rPr lang="es-ES" dirty="0">
                <a:latin typeface="Open Sans Light"/>
                <a:ea typeface="Open Sans Light"/>
                <a:cs typeface="Open Sans Light"/>
                <a:sym typeface="Open Sans Light"/>
              </a:rPr>
              <a:t>slide9WhyNot</a:t>
            </a:r>
          </a:p>
          <a:p>
            <a:pPr marL="0" indent="0" algn="l" rtl="0">
              <a:lnSpc>
                <a:spcPct val="120000"/>
              </a:lnSpc>
              <a:spcBef>
                <a:spcPts val="0"/>
              </a:spcBef>
              <a:spcAft>
                <a:spcPts val="0"/>
              </a:spcAft>
              <a:buSzPts val="1400"/>
              <a:buNone/>
            </a:pPr>
            <a:r>
              <a:rPr lang="es-ES" dirty="0">
                <a:latin typeface="Open Sans Light"/>
                <a:ea typeface="Open Sans Light"/>
                <a:cs typeface="Open Sans Light"/>
                <a:sym typeface="Open Sans Light"/>
              </a:rPr>
              <a:t>|</a:t>
            </a:r>
            <a:r>
              <a:rPr lang="es-ES" sz="1100" b="0" i="0" u="none" dirty="0">
                <a:solidFill>
                  <a:srgbClr val="515859"/>
                </a:solidFill>
                <a:effectLst/>
                <a:latin typeface="Open Sans Light"/>
              </a:rPr>
              <a:t>whynot_1|</a:t>
            </a:r>
          </a:p>
          <a:p>
            <a:pPr marL="0" indent="0" algn="l" rtl="0">
              <a:lnSpc>
                <a:spcPct val="120000"/>
              </a:lnSpc>
              <a:spcBef>
                <a:spcPts val="0"/>
              </a:spcBef>
              <a:spcAft>
                <a:spcPts val="0"/>
              </a:spcAft>
              <a:buSzPts val="1400"/>
              <a:buNone/>
            </a:pPr>
            <a:r>
              <a:rPr lang="es-ES" sz="1100" b="0" i="0" u="none" dirty="0">
                <a:solidFill>
                  <a:srgbClr val="515859"/>
                </a:solidFill>
                <a:effectLst/>
                <a:latin typeface="Open Sans Light"/>
              </a:rPr>
              <a:t>|</a:t>
            </a:r>
            <a:r>
              <a:rPr lang="es-ES" sz="1100" b="0" i="0" u="none" dirty="0">
                <a:solidFill>
                  <a:srgbClr val="000000"/>
                </a:solidFill>
                <a:effectLst/>
                <a:latin typeface="Aptos Narrow"/>
              </a:rPr>
              <a:t>whynot_2|</a:t>
            </a:r>
          </a:p>
          <a:p>
            <a:pPr marL="0" indent="0" algn="l" rtl="0">
              <a:lnSpc>
                <a:spcPct val="120000"/>
              </a:lnSpc>
              <a:spcBef>
                <a:spcPts val="0"/>
              </a:spcBef>
              <a:spcAft>
                <a:spcPts val="0"/>
              </a:spcAft>
              <a:buSzPts val="1400"/>
              <a:buNone/>
            </a:pPr>
            <a:r>
              <a:rPr lang="es-ES" sz="1100" b="0" i="0" u="none" dirty="0">
                <a:solidFill>
                  <a:srgbClr val="000000"/>
                </a:solidFill>
                <a:effectLst/>
                <a:latin typeface="Aptos Narrow"/>
              </a:rPr>
              <a:t>|</a:t>
            </a:r>
            <a:r>
              <a:rPr lang="es-ES" sz="1100" b="0" i="0" u="none" dirty="0">
                <a:solidFill>
                  <a:srgbClr val="515859"/>
                </a:solidFill>
                <a:effectLst/>
                <a:latin typeface="Open Sans Light"/>
              </a:rPr>
              <a:t>whynot_3|</a:t>
            </a:r>
          </a:p>
          <a:p>
            <a:pPr marL="0" indent="0" algn="l" rtl="0">
              <a:lnSpc>
                <a:spcPct val="120000"/>
              </a:lnSpc>
              <a:spcBef>
                <a:spcPts val="0"/>
              </a:spcBef>
              <a:spcAft>
                <a:spcPts val="0"/>
              </a:spcAft>
              <a:buSzPts val="1400"/>
              <a:buNone/>
            </a:pPr>
            <a:r>
              <a:rPr lang="es-ES" sz="1100" b="0" i="0" u="none" dirty="0">
                <a:solidFill>
                  <a:srgbClr val="515859"/>
                </a:solidFill>
                <a:effectLst/>
                <a:latin typeface="Open Sans Light"/>
              </a:rPr>
              <a:t>|whynot_4</a:t>
            </a:r>
            <a:r>
              <a:rPr lang="es-ES" dirty="0">
                <a:latin typeface="Open Sans Light"/>
                <a:ea typeface="Open Sans Light"/>
                <a:cs typeface="Open Sans Light"/>
                <a:sym typeface="Open Sans Light"/>
              </a:rPr>
              <a:t>|</a:t>
            </a:r>
          </a:p>
          <a:p>
            <a:pPr marL="0" indent="0" algn="l" rtl="0">
              <a:lnSpc>
                <a:spcPct val="120000"/>
              </a:lnSpc>
              <a:spcBef>
                <a:spcPts val="0"/>
              </a:spcBef>
              <a:spcAft>
                <a:spcPts val="0"/>
              </a:spcAft>
              <a:buSzPts val="1400"/>
              <a:buNone/>
            </a:pPr>
            <a:r>
              <a:rPr lang="es-ES" dirty="0">
                <a:latin typeface="Open Sans Light"/>
                <a:ea typeface="Open Sans Light"/>
                <a:cs typeface="Open Sans Light"/>
                <a:sym typeface="Open Sans Light"/>
              </a:rPr>
              <a:t>|</a:t>
            </a:r>
            <a:r>
              <a:rPr lang="es-ES" sz="1100" b="0" i="0" u="none" dirty="0">
                <a:solidFill>
                  <a:srgbClr val="515859"/>
                </a:solidFill>
                <a:effectLst/>
                <a:latin typeface="Open Sans Light"/>
              </a:rPr>
              <a:t>nondr_1|</a:t>
            </a:r>
          </a:p>
          <a:p>
            <a:pPr marL="0" indent="0" algn="l" defTabSz="914400" rtl="0">
              <a:lnSpc>
                <a:spcPct val="120000"/>
              </a:lnSpc>
              <a:spcBef>
                <a:spcPts val="0"/>
              </a:spcBef>
              <a:spcAft>
                <a:spcPts val="0"/>
              </a:spcAft>
              <a:buClr>
                <a:srgbClr val="000000"/>
              </a:buClr>
              <a:buSzPts val="1400"/>
              <a:buFont typeface="Arial"/>
              <a:buNone/>
              <a:tabLst/>
            </a:pPr>
            <a:r>
              <a:rPr lang="es-ES" sz="1100" b="0" i="0" u="none" dirty="0">
                <a:solidFill>
                  <a:srgbClr val="515859"/>
                </a:solidFill>
                <a:effectLst/>
                <a:latin typeface="Open Sans Light"/>
              </a:rPr>
              <a:t>|dr_1|</a:t>
            </a:r>
          </a:p>
          <a:p>
            <a:pPr marL="0" indent="0" algn="l" rtl="0">
              <a:lnSpc>
                <a:spcPct val="120000"/>
              </a:lnSpc>
              <a:spcBef>
                <a:spcPts val="0"/>
              </a:spcBef>
              <a:spcAft>
                <a:spcPts val="0"/>
              </a:spcAft>
              <a:buSzPts val="1400"/>
              <a:buNone/>
            </a:pPr>
            <a:r>
              <a:rPr lang="es-ES" sz="1100" b="0" i="0" u="none" dirty="0">
                <a:solidFill>
                  <a:srgbClr val="515859"/>
                </a:solidFill>
                <a:effectLst/>
                <a:latin typeface="Open Sans Light"/>
              </a:rPr>
              <a:t>|nondr_2|</a:t>
            </a:r>
          </a:p>
          <a:p>
            <a:pPr marL="0" indent="0" algn="l" defTabSz="914400" rtl="0">
              <a:lnSpc>
                <a:spcPct val="120000"/>
              </a:lnSpc>
              <a:spcBef>
                <a:spcPts val="0"/>
              </a:spcBef>
              <a:spcAft>
                <a:spcPts val="0"/>
              </a:spcAft>
              <a:buClr>
                <a:srgbClr val="000000"/>
              </a:buClr>
              <a:buSzPts val="1400"/>
              <a:buFont typeface="Arial"/>
              <a:buNone/>
              <a:tabLst/>
            </a:pPr>
            <a:r>
              <a:rPr lang="es-ES" sz="1100" b="0" i="0" u="none" dirty="0">
                <a:solidFill>
                  <a:srgbClr val="515859"/>
                </a:solidFill>
                <a:effectLst/>
                <a:latin typeface="Open Sans Light"/>
              </a:rPr>
              <a:t>|dr_2|</a:t>
            </a:r>
          </a:p>
          <a:p>
            <a:pPr marL="0" indent="0" algn="l" rtl="0">
              <a:lnSpc>
                <a:spcPct val="120000"/>
              </a:lnSpc>
              <a:spcBef>
                <a:spcPts val="0"/>
              </a:spcBef>
              <a:spcAft>
                <a:spcPts val="0"/>
              </a:spcAft>
              <a:buSzPts val="1400"/>
              <a:buNone/>
            </a:pPr>
            <a:r>
              <a:rPr lang="es-ES" sz="1100" b="0" i="0" u="none" dirty="0">
                <a:solidFill>
                  <a:srgbClr val="515859"/>
                </a:solidFill>
                <a:effectLst/>
                <a:latin typeface="Open Sans Light"/>
              </a:rPr>
              <a:t>|nondr_3|</a:t>
            </a:r>
          </a:p>
          <a:p>
            <a:pPr marL="0" indent="0" algn="l" defTabSz="914400" rtl="0">
              <a:lnSpc>
                <a:spcPct val="120000"/>
              </a:lnSpc>
              <a:spcBef>
                <a:spcPts val="0"/>
              </a:spcBef>
              <a:spcAft>
                <a:spcPts val="0"/>
              </a:spcAft>
              <a:buClr>
                <a:srgbClr val="000000"/>
              </a:buClr>
              <a:buSzPts val="1400"/>
              <a:buFont typeface="Arial"/>
              <a:buNone/>
              <a:tabLst/>
            </a:pPr>
            <a:r>
              <a:rPr lang="es-ES" sz="1100" b="0" i="0" u="none" dirty="0">
                <a:solidFill>
                  <a:srgbClr val="515859"/>
                </a:solidFill>
                <a:effectLst/>
                <a:latin typeface="Open Sans Light"/>
              </a:rPr>
              <a:t>|dr_3|</a:t>
            </a:r>
          </a:p>
          <a:p>
            <a:pPr marL="0" indent="0" algn="l" rtl="0">
              <a:lnSpc>
                <a:spcPct val="120000"/>
              </a:lnSpc>
              <a:spcBef>
                <a:spcPts val="0"/>
              </a:spcBef>
              <a:spcAft>
                <a:spcPts val="0"/>
              </a:spcAft>
              <a:buSzPts val="1400"/>
              <a:buNone/>
            </a:pPr>
            <a:r>
              <a:rPr lang="es-ES" sz="1100" b="0" i="0" u="none" dirty="0">
                <a:solidFill>
                  <a:srgbClr val="515859"/>
                </a:solidFill>
                <a:effectLst/>
                <a:latin typeface="Open Sans Light"/>
              </a:rPr>
              <a:t>|nondr_4|</a:t>
            </a:r>
          </a:p>
          <a:p>
            <a:pPr marL="0" indent="0" algn="l" rtl="0">
              <a:lnSpc>
                <a:spcPct val="120000"/>
              </a:lnSpc>
              <a:spcBef>
                <a:spcPts val="0"/>
              </a:spcBef>
              <a:spcAft>
                <a:spcPts val="0"/>
              </a:spcAft>
              <a:buSzPts val="1400"/>
              <a:buNone/>
            </a:pPr>
            <a:r>
              <a:rPr lang="es-ES" sz="1100" b="0" i="0" u="none" dirty="0">
                <a:solidFill>
                  <a:srgbClr val="515859"/>
                </a:solidFill>
                <a:effectLst/>
                <a:latin typeface="Open Sans Light"/>
              </a:rPr>
              <a:t>|dr_4|</a:t>
            </a:r>
            <a:endParaRPr lang="es-ES" dirty="0">
              <a:latin typeface="Open Sans Light"/>
              <a:ea typeface="Open Sans Light"/>
              <a:cs typeface="Open Sans Light"/>
              <a:sym typeface="Open Sans Light"/>
            </a:endParaRPr>
          </a:p>
        </p:txBody>
      </p:sp>
      <p:sp>
        <p:nvSpPr>
          <p:cNvPr id="459" name="Google Shape;459;p20:notes"/>
          <p:cNvSpPr>
            <a:spLocks noGrp="1"/>
          </p:cNvSpPr>
          <p:nvPr>
            <p:ph type="sldNum" idx="12"/>
          </p:nvPr>
        </p:nvSpPr>
        <p:spPr bwMode="white">
          <a:xfrm>
            <a:off x="5455085" y="8258358"/>
            <a:ext cx="715528" cy="228600"/>
          </a:xfrm>
          <a:prstGeom prst="rect">
            <a:avLst/>
          </a:prstGeom>
          <a:noFill/>
          <a:ln>
            <a:noFill/>
            <a:headEnd type="none"/>
            <a:tailEnd type="none"/>
          </a:ln>
        </p:spPr>
        <p:txBody>
          <a:bodyPr wrap="square" lIns="0" tIns="0" rIns="0" bIns="0" anchor="b">
            <a:noAutofit/>
          </a:bodyPr>
          <a:lstStyle/>
          <a:p>
            <a:pPr marL="0" indent="0" algn="r" rtl="0">
              <a:lnSpc>
                <a:spcPct val="100000"/>
              </a:lnSpc>
              <a:spcBef>
                <a:spcPts val="0"/>
              </a:spcBef>
              <a:spcAft>
                <a:spcPts val="0"/>
              </a:spcAft>
              <a:buSzPts val="1400"/>
              <a:buNone/>
            </a:pPr>
            <a:fld id="{00000000-1234-1234-1234-123412341234}" type="slidenum">
              <a:rPr lang="en-US" dirty="0"/>
              <a:t>20</a:t>
            </a:fld>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Google Shape;470;p21:notes"/>
          <p:cNvSpPr>
            <a:spLocks noGrp="1" noRot="1" noChangeAspect="1"/>
          </p:cNvSpPr>
          <p:nvPr>
            <p:ph type="sldImg" idx="2"/>
          </p:nvPr>
        </p:nvSpPr>
        <p:spPr bwMode="white">
          <a:xfrm>
            <a:off x="685800" y="1143000"/>
            <a:ext cx="5486400" cy="3086100"/>
          </a:xfrm>
          <a:custGeom>
            <a:avLst/>
            <a:gdLst/>
            <a:ahLst/>
            <a:cxnLst/>
            <a:rect l="l" t="t" r="r" b="b"/>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txBody>
          <a:bodyPr wrap="square"/>
          <a:lstStyle/>
          <a:p>
            <a:endParaRPr/>
          </a:p>
        </p:txBody>
      </p:sp>
      <p:sp>
        <p:nvSpPr>
          <p:cNvPr id="471" name="Google Shape;471;p21:notes"/>
          <p:cNvSpPr>
            <a:spLocks noGrp="1"/>
          </p:cNvSpPr>
          <p:nvPr>
            <p:ph type="body" idx="1"/>
          </p:nvPr>
        </p:nvSpPr>
        <p:spPr bwMode="white">
          <a:xfrm>
            <a:off x="685800" y="4572000"/>
            <a:ext cx="5486400" cy="3429000"/>
          </a:xfrm>
          <a:prstGeom prst="rect">
            <a:avLst/>
          </a:prstGeom>
          <a:noFill/>
          <a:ln>
            <a:noFill/>
            <a:headEnd type="none"/>
            <a:tailEnd type="none"/>
          </a:ln>
        </p:spPr>
        <p:txBody>
          <a:bodyPr wrap="square" lIns="0" tIns="0" rIns="0" bIns="0" anchor="t">
            <a:noAutofit/>
          </a:bodyPr>
          <a:lstStyle/>
          <a:p>
            <a:pPr marL="0" indent="0" algn="l" rtl="0">
              <a:lnSpc>
                <a:spcPct val="120000"/>
              </a:lnSpc>
              <a:spcBef>
                <a:spcPts val="0"/>
              </a:spcBef>
              <a:spcAft>
                <a:spcPts val="0"/>
              </a:spcAft>
              <a:buSzPts val="1400"/>
              <a:buNone/>
            </a:pPr>
            <a:r>
              <a:rPr lang="en-US" dirty="0">
                <a:latin typeface="Open Sans Light"/>
                <a:ea typeface="Open Sans Light"/>
                <a:cs typeface="Open Sans Light"/>
                <a:sym typeface="Open Sans Light"/>
              </a:rPr>
              <a:t>|</a:t>
            </a:r>
            <a:r>
              <a:rPr lang="en-US" sz="1100" b="0" i="0" u="none" dirty="0">
                <a:solidFill>
                  <a:srgbClr val="000000"/>
                </a:solidFill>
                <a:effectLst/>
                <a:latin typeface="Calibri"/>
                <a:ea typeface="Courier New"/>
              </a:rPr>
              <a:t>Pregame_h|</a:t>
            </a:r>
          </a:p>
          <a:p>
            <a:pPr marL="0" indent="0" algn="l" defTabSz="914400" rtl="0">
              <a:lnSpc>
                <a:spcPct val="120000"/>
              </a:lnSpc>
              <a:spcBef>
                <a:spcPts val="0"/>
              </a:spcBef>
              <a:spcAft>
                <a:spcPts val="0"/>
              </a:spcAft>
              <a:buClr>
                <a:srgbClr val="000000"/>
              </a:buClr>
              <a:buSzPts val="1400"/>
              <a:buFont typeface="Arial"/>
              <a:buNone/>
              <a:tabLst/>
            </a:pPr>
            <a:r>
              <a:rPr lang="en-US" sz="1100" b="0" i="0" u="none" dirty="0">
                <a:solidFill>
                  <a:srgbClr val="000000"/>
                </a:solidFill>
                <a:effectLst/>
                <a:latin typeface="Aptos Narrow"/>
                <a:ea typeface="Courier New"/>
              </a:rPr>
              <a:t>|</a:t>
            </a:r>
            <a:r>
              <a:rPr lang="en-US" sz="1100" b="0" i="0" u="none" dirty="0">
                <a:solidFill>
                  <a:srgbClr val="000000"/>
                </a:solidFill>
                <a:effectLst/>
                <a:latin typeface="Calibri"/>
                <a:ea typeface="Courier New"/>
              </a:rPr>
              <a:t>Pregame_s|</a:t>
            </a:r>
          </a:p>
          <a:p>
            <a:pPr marL="0" indent="0" algn="l" rtl="0">
              <a:lnSpc>
                <a:spcPct val="120000"/>
              </a:lnSpc>
              <a:spcBef>
                <a:spcPts val="0"/>
              </a:spcBef>
              <a:spcAft>
                <a:spcPts val="0"/>
              </a:spcAft>
              <a:buSzPts val="1400"/>
              <a:buNone/>
            </a:pPr>
            <a:r>
              <a:rPr lang="en-US" sz="1100" b="0" i="0" u="none" dirty="0">
                <a:solidFill>
                  <a:srgbClr val="000000"/>
                </a:solidFill>
                <a:effectLst/>
                <a:latin typeface="Calibri"/>
                <a:ea typeface="Courier New"/>
              </a:rPr>
              <a:t>|Chug_h|</a:t>
            </a:r>
          </a:p>
          <a:p>
            <a:pPr marL="0" indent="0" algn="l" defTabSz="914400" rtl="0">
              <a:lnSpc>
                <a:spcPct val="120000"/>
              </a:lnSpc>
              <a:spcBef>
                <a:spcPts val="0"/>
              </a:spcBef>
              <a:spcAft>
                <a:spcPts val="0"/>
              </a:spcAft>
              <a:buClr>
                <a:srgbClr val="000000"/>
              </a:buClr>
              <a:buSzPts val="1400"/>
              <a:buFont typeface="Arial"/>
              <a:buNone/>
              <a:tabLst/>
            </a:pPr>
            <a:r>
              <a:rPr lang="en-US" sz="1100" b="0" i="0" u="none" dirty="0">
                <a:solidFill>
                  <a:srgbClr val="000000"/>
                </a:solidFill>
                <a:effectLst/>
                <a:latin typeface="Calibri"/>
                <a:ea typeface="Courier New"/>
              </a:rPr>
              <a:t>|Chug_s|</a:t>
            </a:r>
          </a:p>
          <a:p>
            <a:pPr marL="0" indent="0" algn="l" rtl="0">
              <a:lnSpc>
                <a:spcPct val="120000"/>
              </a:lnSpc>
              <a:spcBef>
                <a:spcPts val="0"/>
              </a:spcBef>
              <a:spcAft>
                <a:spcPts val="0"/>
              </a:spcAft>
              <a:buSzPts val="1400"/>
              <a:buNone/>
            </a:pPr>
            <a:r>
              <a:rPr lang="en-US" sz="1100" b="0" i="0" u="none" dirty="0">
                <a:solidFill>
                  <a:srgbClr val="000000"/>
                </a:solidFill>
                <a:effectLst/>
                <a:latin typeface="Calibri"/>
              </a:rPr>
              <a:t>|</a:t>
            </a:r>
            <a:r>
              <a:rPr lang="en-US" sz="1100" b="0" i="0" u="none" dirty="0">
                <a:solidFill>
                  <a:srgbClr val="000000"/>
                </a:solidFill>
                <a:effectLst/>
                <a:latin typeface="Aptos Narrow"/>
              </a:rPr>
              <a:t>Shots_h|</a:t>
            </a:r>
          </a:p>
          <a:p>
            <a:pPr marL="0" indent="0" algn="l" rtl="0">
              <a:lnSpc>
                <a:spcPct val="120000"/>
              </a:lnSpc>
              <a:spcBef>
                <a:spcPts val="0"/>
              </a:spcBef>
              <a:spcAft>
                <a:spcPts val="0"/>
              </a:spcAft>
              <a:buSzPts val="1400"/>
              <a:buNone/>
            </a:pPr>
            <a:r>
              <a:rPr lang="en-US" sz="1100" b="0" i="0" u="none" dirty="0">
                <a:solidFill>
                  <a:srgbClr val="000000"/>
                </a:solidFill>
                <a:effectLst/>
                <a:latin typeface="Calibri"/>
              </a:rPr>
              <a:t>|</a:t>
            </a:r>
            <a:r>
              <a:rPr lang="en-US" sz="1100" b="0" i="0" u="none" dirty="0">
                <a:solidFill>
                  <a:srgbClr val="000000"/>
                </a:solidFill>
                <a:effectLst/>
                <a:latin typeface="Aptos Narrow"/>
              </a:rPr>
              <a:t>Shots_s</a:t>
            </a:r>
            <a:r>
              <a:rPr lang="en-US" dirty="0">
                <a:latin typeface="Open Sans Light"/>
                <a:ea typeface="Open Sans Light"/>
                <a:cs typeface="Open Sans Light"/>
                <a:sym typeface="Open Sans Light"/>
              </a:rPr>
              <a:t>|</a:t>
            </a:r>
          </a:p>
        </p:txBody>
      </p:sp>
      <p:sp>
        <p:nvSpPr>
          <p:cNvPr id="472" name="Google Shape;472;p21:notes"/>
          <p:cNvSpPr>
            <a:spLocks noGrp="1"/>
          </p:cNvSpPr>
          <p:nvPr>
            <p:ph type="sldNum" idx="12"/>
          </p:nvPr>
        </p:nvSpPr>
        <p:spPr bwMode="white">
          <a:xfrm>
            <a:off x="5455085" y="8258358"/>
            <a:ext cx="715528" cy="228600"/>
          </a:xfrm>
          <a:prstGeom prst="rect">
            <a:avLst/>
          </a:prstGeom>
          <a:noFill/>
          <a:ln>
            <a:noFill/>
            <a:headEnd type="none"/>
            <a:tailEnd type="none"/>
          </a:ln>
        </p:spPr>
        <p:txBody>
          <a:bodyPr wrap="square" lIns="0" tIns="0" rIns="0" bIns="0" anchor="b">
            <a:noAutofit/>
          </a:bodyPr>
          <a:lstStyle/>
          <a:p>
            <a:pPr marL="0" indent="0" algn="r" rtl="0">
              <a:lnSpc>
                <a:spcPct val="100000"/>
              </a:lnSpc>
              <a:spcBef>
                <a:spcPts val="0"/>
              </a:spcBef>
              <a:spcAft>
                <a:spcPts val="0"/>
              </a:spcAft>
              <a:buSzPts val="1400"/>
              <a:buNone/>
            </a:pPr>
            <a:fld id="{00000000-1234-1234-1234-123412341234}" type="slidenum">
              <a:rPr lang="en-US" dirty="0"/>
              <a:t>21</a:t>
            </a:fld>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Google Shape;483;p22:notes"/>
          <p:cNvSpPr>
            <a:spLocks noGrp="1" noRot="1" noChangeAspect="1"/>
          </p:cNvSpPr>
          <p:nvPr>
            <p:ph type="sldImg" idx="2"/>
          </p:nvPr>
        </p:nvSpPr>
        <p:spPr bwMode="white">
          <a:xfrm>
            <a:off x="685800" y="1143000"/>
            <a:ext cx="5486400" cy="3086100"/>
          </a:xfrm>
          <a:custGeom>
            <a:avLst/>
            <a:gdLst/>
            <a:ahLst/>
            <a:cxnLst/>
            <a:rect l="l" t="t" r="r" b="b"/>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txBody>
          <a:bodyPr wrap="square"/>
          <a:lstStyle/>
          <a:p>
            <a:endParaRPr/>
          </a:p>
        </p:txBody>
      </p:sp>
      <p:sp>
        <p:nvSpPr>
          <p:cNvPr id="484" name="Google Shape;484;p22:notes"/>
          <p:cNvSpPr>
            <a:spLocks noGrp="1"/>
          </p:cNvSpPr>
          <p:nvPr>
            <p:ph type="body" idx="1"/>
          </p:nvPr>
        </p:nvSpPr>
        <p:spPr bwMode="white">
          <a:xfrm>
            <a:off x="685800" y="4572000"/>
            <a:ext cx="5486400" cy="3429000"/>
          </a:xfrm>
          <a:prstGeom prst="rect">
            <a:avLst/>
          </a:prstGeom>
          <a:noFill/>
          <a:ln>
            <a:noFill/>
            <a:headEnd type="none"/>
            <a:tailEnd type="none"/>
          </a:ln>
        </p:spPr>
        <p:txBody>
          <a:bodyPr wrap="square" lIns="0" tIns="0" rIns="0" bIns="0" anchor="t">
            <a:noAutofit/>
          </a:bodyPr>
          <a:lstStyle/>
          <a:p>
            <a:pPr marL="0" indent="0" algn="l" rtl="0">
              <a:lnSpc>
                <a:spcPct val="120000"/>
              </a:lnSpc>
              <a:spcBef>
                <a:spcPts val="0"/>
              </a:spcBef>
              <a:spcAft>
                <a:spcPts val="0"/>
              </a:spcAft>
              <a:buSzPts val="1400"/>
              <a:buNone/>
            </a:pPr>
            <a:r>
              <a:rPr lang="en-US" dirty="0">
                <a:latin typeface="Open Sans Light"/>
                <a:ea typeface="Open Sans Light"/>
                <a:cs typeface="Open Sans Light"/>
                <a:sym typeface="Open Sans Light"/>
              </a:rPr>
              <a:t>Impact</a:t>
            </a:r>
          </a:p>
          <a:p>
            <a:pPr marL="0" indent="0" algn="l" rtl="0">
              <a:lnSpc>
                <a:spcPct val="120000"/>
              </a:lnSpc>
              <a:spcBef>
                <a:spcPts val="0"/>
              </a:spcBef>
              <a:spcAft>
                <a:spcPts val="0"/>
              </a:spcAft>
              <a:buSzPts val="1400"/>
              <a:buNone/>
            </a:pPr>
            <a:r>
              <a:rPr lang="en-US" dirty="0">
                <a:latin typeface="Open Sans Light"/>
                <a:ea typeface="Open Sans Light"/>
                <a:cs typeface="Open Sans Light"/>
                <a:sym typeface="Open Sans Light"/>
              </a:rPr>
              <a:t>|outcome1|</a:t>
            </a:r>
          </a:p>
          <a:p>
            <a:pPr marL="0" indent="0" algn="l" defTabSz="914400" rtl="0">
              <a:lnSpc>
                <a:spcPct val="120000"/>
              </a:lnSpc>
              <a:spcBef>
                <a:spcPts val="0"/>
              </a:spcBef>
              <a:spcAft>
                <a:spcPts val="0"/>
              </a:spcAft>
              <a:buClr>
                <a:srgbClr val="000000"/>
              </a:buClr>
              <a:buSzPts val="1400"/>
              <a:buFont typeface="Arial"/>
              <a:buNone/>
              <a:tabLst/>
            </a:pPr>
            <a:r>
              <a:rPr lang="en-US" dirty="0">
                <a:latin typeface="Open Sans Light"/>
                <a:ea typeface="Open Sans Light"/>
                <a:cs typeface="Open Sans Light"/>
                <a:sym typeface="Open Sans Light"/>
              </a:rPr>
              <a:t>|outcome2|</a:t>
            </a:r>
          </a:p>
          <a:p>
            <a:pPr marL="0" indent="0" algn="l" defTabSz="914400" rtl="0">
              <a:lnSpc>
                <a:spcPct val="120000"/>
              </a:lnSpc>
              <a:spcBef>
                <a:spcPts val="0"/>
              </a:spcBef>
              <a:spcAft>
                <a:spcPts val="0"/>
              </a:spcAft>
              <a:buClr>
                <a:srgbClr val="000000"/>
              </a:buClr>
              <a:buSzPts val="1400"/>
              <a:buFont typeface="Arial"/>
              <a:buNone/>
              <a:tabLst/>
            </a:pPr>
            <a:r>
              <a:rPr lang="en-US" dirty="0">
                <a:latin typeface="Open Sans Light"/>
                <a:ea typeface="Open Sans Light"/>
                <a:cs typeface="Open Sans Light"/>
                <a:sym typeface="Open Sans Light"/>
              </a:rPr>
              <a:t>|outcome3|</a:t>
            </a:r>
          </a:p>
          <a:p>
            <a:pPr marL="0" indent="0" algn="l" defTabSz="914400" rtl="0">
              <a:lnSpc>
                <a:spcPct val="120000"/>
              </a:lnSpc>
              <a:spcBef>
                <a:spcPts val="0"/>
              </a:spcBef>
              <a:spcAft>
                <a:spcPts val="0"/>
              </a:spcAft>
              <a:buClr>
                <a:srgbClr val="000000"/>
              </a:buClr>
              <a:buSzPts val="1400"/>
              <a:buFont typeface="Arial"/>
              <a:buNone/>
              <a:tabLst/>
            </a:pPr>
            <a:r>
              <a:rPr lang="en-US" dirty="0">
                <a:latin typeface="Open Sans Light"/>
                <a:ea typeface="Open Sans Light"/>
                <a:cs typeface="Open Sans Light"/>
                <a:sym typeface="Open Sans Light"/>
              </a:rPr>
              <a:t>|outcome4|</a:t>
            </a:r>
          </a:p>
          <a:p>
            <a:pPr marL="0" indent="0" algn="l" rtl="0">
              <a:lnSpc>
                <a:spcPct val="120000"/>
              </a:lnSpc>
              <a:spcBef>
                <a:spcPts val="0"/>
              </a:spcBef>
              <a:spcAft>
                <a:spcPts val="0"/>
              </a:spcAft>
              <a:buSzPts val="1400"/>
              <a:buNone/>
            </a:pPr>
            <a:endParaRPr lang="en-US" dirty="0">
              <a:latin typeface="Open Sans Light"/>
              <a:ea typeface="Open Sans Light"/>
              <a:cs typeface="Open Sans Light"/>
              <a:sym typeface="Open Sans Light"/>
            </a:endParaRPr>
          </a:p>
          <a:p>
            <a:pPr marL="0" indent="0" algn="l" rtl="0">
              <a:lnSpc>
                <a:spcPct val="120000"/>
              </a:lnSpc>
              <a:spcBef>
                <a:spcPts val="0"/>
              </a:spcBef>
              <a:spcAft>
                <a:spcPts val="0"/>
              </a:spcAft>
              <a:buSzPts val="1400"/>
              <a:buNone/>
            </a:pPr>
            <a:r>
              <a:rPr lang="en-US" dirty="0">
                <a:latin typeface="Open Sans Light"/>
                <a:ea typeface="Open Sans Light"/>
                <a:cs typeface="Open Sans Light"/>
                <a:sym typeface="Open Sans Light"/>
              </a:rPr>
              <a:t>|out1|</a:t>
            </a:r>
          </a:p>
          <a:p>
            <a:pPr marL="0" indent="0" algn="l" rtl="0">
              <a:lnSpc>
                <a:spcPct val="120000"/>
              </a:lnSpc>
              <a:spcBef>
                <a:spcPts val="0"/>
              </a:spcBef>
              <a:spcAft>
                <a:spcPts val="0"/>
              </a:spcAft>
              <a:buSzPts val="1400"/>
              <a:buNone/>
            </a:pPr>
            <a:r>
              <a:rPr lang="en-US" dirty="0">
                <a:latin typeface="Open Sans Light"/>
                <a:ea typeface="Open Sans Light"/>
                <a:cs typeface="Open Sans Light"/>
                <a:sym typeface="Open Sans Light"/>
              </a:rPr>
              <a:t>|p_out1|</a:t>
            </a:r>
          </a:p>
          <a:p>
            <a:pPr marL="0" indent="0" algn="l" rtl="0">
              <a:lnSpc>
                <a:spcPct val="120000"/>
              </a:lnSpc>
              <a:spcBef>
                <a:spcPts val="0"/>
              </a:spcBef>
              <a:spcAft>
                <a:spcPts val="0"/>
              </a:spcAft>
              <a:buSzPts val="1400"/>
              <a:buNone/>
            </a:pPr>
            <a:endParaRPr lang="en-US" dirty="0">
              <a:latin typeface="Open Sans Light"/>
              <a:ea typeface="Open Sans Light"/>
              <a:cs typeface="Open Sans Light"/>
              <a:sym typeface="Open Sans Light"/>
            </a:endParaRPr>
          </a:p>
          <a:p>
            <a:pPr marL="0" indent="0" algn="l" rtl="0">
              <a:lnSpc>
                <a:spcPct val="120000"/>
              </a:lnSpc>
              <a:spcBef>
                <a:spcPts val="0"/>
              </a:spcBef>
              <a:spcAft>
                <a:spcPts val="0"/>
              </a:spcAft>
              <a:buSzPts val="1400"/>
              <a:buNone/>
            </a:pPr>
            <a:r>
              <a:rPr lang="en-US" dirty="0">
                <a:latin typeface="Open Sans Light"/>
                <a:ea typeface="Open Sans Light"/>
                <a:cs typeface="Open Sans Light"/>
                <a:sym typeface="Open Sans Light"/>
              </a:rPr>
              <a:t>|out2|</a:t>
            </a:r>
          </a:p>
          <a:p>
            <a:pPr marL="0" indent="0" algn="l" rtl="0">
              <a:lnSpc>
                <a:spcPct val="120000"/>
              </a:lnSpc>
              <a:spcBef>
                <a:spcPts val="0"/>
              </a:spcBef>
              <a:spcAft>
                <a:spcPts val="0"/>
              </a:spcAft>
              <a:buSzPts val="1400"/>
              <a:buNone/>
            </a:pPr>
            <a:r>
              <a:rPr lang="en-US" dirty="0">
                <a:latin typeface="Open Sans Light"/>
                <a:ea typeface="Open Sans Light"/>
                <a:cs typeface="Open Sans Light"/>
                <a:sym typeface="Open Sans Light"/>
              </a:rPr>
              <a:t>|p_out2|</a:t>
            </a:r>
          </a:p>
          <a:p>
            <a:pPr marL="0" indent="0" algn="l" rtl="0">
              <a:lnSpc>
                <a:spcPct val="120000"/>
              </a:lnSpc>
              <a:spcBef>
                <a:spcPts val="0"/>
              </a:spcBef>
              <a:spcAft>
                <a:spcPts val="0"/>
              </a:spcAft>
              <a:buSzPts val="1400"/>
              <a:buNone/>
            </a:pPr>
            <a:endParaRPr lang="en-US" dirty="0">
              <a:latin typeface="Open Sans Light"/>
              <a:ea typeface="Open Sans Light"/>
              <a:cs typeface="Open Sans Light"/>
              <a:sym typeface="Open Sans Light"/>
            </a:endParaRPr>
          </a:p>
          <a:p>
            <a:pPr marL="0" indent="0" algn="l" rtl="0">
              <a:lnSpc>
                <a:spcPct val="120000"/>
              </a:lnSpc>
              <a:spcBef>
                <a:spcPts val="0"/>
              </a:spcBef>
              <a:spcAft>
                <a:spcPts val="0"/>
              </a:spcAft>
              <a:buSzPts val="1400"/>
              <a:buNone/>
            </a:pPr>
            <a:r>
              <a:rPr lang="en-US" dirty="0">
                <a:latin typeface="Open Sans Light"/>
                <a:ea typeface="Open Sans Light"/>
                <a:cs typeface="Open Sans Light"/>
                <a:sym typeface="Open Sans Light"/>
              </a:rPr>
              <a:t>|out3|</a:t>
            </a:r>
          </a:p>
          <a:p>
            <a:pPr marL="0" indent="0" algn="l" rtl="0">
              <a:lnSpc>
                <a:spcPct val="120000"/>
              </a:lnSpc>
              <a:spcBef>
                <a:spcPts val="0"/>
              </a:spcBef>
              <a:spcAft>
                <a:spcPts val="0"/>
              </a:spcAft>
              <a:buSzPts val="1400"/>
              <a:buNone/>
            </a:pPr>
            <a:r>
              <a:rPr lang="en-US" dirty="0">
                <a:latin typeface="Open Sans Light"/>
                <a:ea typeface="Open Sans Light"/>
                <a:cs typeface="Open Sans Light"/>
                <a:sym typeface="Open Sans Light"/>
              </a:rPr>
              <a:t>|p_out3|</a:t>
            </a:r>
          </a:p>
          <a:p>
            <a:pPr marL="0" indent="0" algn="l" rtl="0">
              <a:lnSpc>
                <a:spcPct val="120000"/>
              </a:lnSpc>
              <a:spcBef>
                <a:spcPts val="0"/>
              </a:spcBef>
              <a:spcAft>
                <a:spcPts val="0"/>
              </a:spcAft>
              <a:buSzPts val="1400"/>
              <a:buNone/>
            </a:pPr>
            <a:endParaRPr lang="en-US" dirty="0">
              <a:latin typeface="Open Sans Light"/>
              <a:ea typeface="Open Sans Light"/>
              <a:cs typeface="Open Sans Light"/>
              <a:sym typeface="Open Sans Light"/>
            </a:endParaRPr>
          </a:p>
          <a:p>
            <a:pPr marL="0" indent="0" algn="l" rtl="0">
              <a:lnSpc>
                <a:spcPct val="120000"/>
              </a:lnSpc>
              <a:spcBef>
                <a:spcPts val="0"/>
              </a:spcBef>
              <a:spcAft>
                <a:spcPts val="0"/>
              </a:spcAft>
              <a:buSzPts val="1400"/>
              <a:buNone/>
            </a:pPr>
            <a:r>
              <a:rPr lang="en-US" dirty="0">
                <a:latin typeface="Open Sans Light"/>
                <a:ea typeface="Open Sans Light"/>
                <a:cs typeface="Open Sans Light"/>
                <a:sym typeface="Open Sans Light"/>
              </a:rPr>
              <a:t>|out4|</a:t>
            </a:r>
          </a:p>
          <a:p>
            <a:pPr marL="0" indent="0" algn="l" rtl="0">
              <a:lnSpc>
                <a:spcPct val="120000"/>
              </a:lnSpc>
              <a:spcBef>
                <a:spcPts val="0"/>
              </a:spcBef>
              <a:spcAft>
                <a:spcPts val="0"/>
              </a:spcAft>
              <a:buSzPts val="1400"/>
              <a:buNone/>
            </a:pPr>
            <a:r>
              <a:rPr lang="en-US" dirty="0">
                <a:latin typeface="Open Sans Light"/>
                <a:ea typeface="Open Sans Light"/>
                <a:cs typeface="Open Sans Light"/>
                <a:sym typeface="Open Sans Light"/>
              </a:rPr>
              <a:t>|p_out4|</a:t>
            </a:r>
          </a:p>
        </p:txBody>
      </p:sp>
      <p:sp>
        <p:nvSpPr>
          <p:cNvPr id="485" name="Google Shape;485;p22:notes"/>
          <p:cNvSpPr>
            <a:spLocks noGrp="1"/>
          </p:cNvSpPr>
          <p:nvPr>
            <p:ph type="sldNum" idx="12"/>
          </p:nvPr>
        </p:nvSpPr>
        <p:spPr bwMode="white">
          <a:xfrm>
            <a:off x="5455085" y="8258358"/>
            <a:ext cx="715528" cy="228600"/>
          </a:xfrm>
          <a:prstGeom prst="rect">
            <a:avLst/>
          </a:prstGeom>
          <a:noFill/>
          <a:ln>
            <a:noFill/>
            <a:headEnd type="none"/>
            <a:tailEnd type="none"/>
          </a:ln>
        </p:spPr>
        <p:txBody>
          <a:bodyPr wrap="square" lIns="0" tIns="0" rIns="0" bIns="0" anchor="b">
            <a:noAutofit/>
          </a:bodyPr>
          <a:lstStyle/>
          <a:p>
            <a:pPr marL="0" indent="0" algn="r" rtl="0">
              <a:lnSpc>
                <a:spcPct val="100000"/>
              </a:lnSpc>
              <a:spcBef>
                <a:spcPts val="0"/>
              </a:spcBef>
              <a:spcAft>
                <a:spcPts val="0"/>
              </a:spcAft>
              <a:buSzPts val="1400"/>
              <a:buNone/>
            </a:pPr>
            <a:fld id="{00000000-1234-1234-1234-123412341234}" type="slidenum">
              <a:rPr lang="en-US" dirty="0"/>
              <a:t>22</a:t>
            </a:fld>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r>
              <a:rPr lang="en-US" dirty="0"/>
              <a:t>|healthy_y1|</a:t>
            </a:r>
          </a:p>
          <a:p>
            <a:pPr marL="457200" indent="-228600" algn="l" defTabSz="914400" rtl="0">
              <a:lnSpc>
                <a:spcPct val="120000"/>
              </a:lnSpc>
              <a:spcBef>
                <a:spcPts val="0"/>
              </a:spcBef>
              <a:spcAft>
                <a:spcPts val="0"/>
              </a:spcAft>
              <a:buClr>
                <a:srgbClr val="000000"/>
              </a:buClr>
              <a:buSzPts val="1400"/>
              <a:buFont typeface="Arial"/>
              <a:buNone/>
              <a:tabLst/>
            </a:pPr>
            <a:r>
              <a:rPr lang="en-US" dirty="0"/>
              <a:t>|healthy_p1|</a:t>
            </a:r>
          </a:p>
          <a:p>
            <a:pPr marL="457200" indent="-228600" algn="l" defTabSz="914400" rtl="0">
              <a:lnSpc>
                <a:spcPct val="120000"/>
              </a:lnSpc>
              <a:spcBef>
                <a:spcPts val="0"/>
              </a:spcBef>
              <a:spcAft>
                <a:spcPts val="0"/>
              </a:spcAft>
              <a:buClr>
                <a:srgbClr val="000000"/>
              </a:buClr>
              <a:buSzPts val="1400"/>
              <a:buFont typeface="Arial"/>
              <a:buNone/>
              <a:tabLst/>
            </a:pPr>
            <a:r>
              <a:rPr lang="en-US" dirty="0"/>
              <a:t>|healthy_y2|</a:t>
            </a:r>
          </a:p>
          <a:p>
            <a:pPr marL="457200" indent="-228600" algn="l" defTabSz="914400" rtl="0">
              <a:lnSpc>
                <a:spcPct val="120000"/>
              </a:lnSpc>
              <a:spcBef>
                <a:spcPts val="0"/>
              </a:spcBef>
              <a:spcAft>
                <a:spcPts val="0"/>
              </a:spcAft>
              <a:buClr>
                <a:srgbClr val="000000"/>
              </a:buClr>
              <a:buSzPts val="1400"/>
              <a:buFont typeface="Arial"/>
              <a:buNone/>
              <a:tabLst/>
            </a:pPr>
            <a:r>
              <a:rPr lang="en-US" dirty="0"/>
              <a:t>|healthy_p2|</a:t>
            </a:r>
          </a:p>
          <a:p>
            <a:pPr marL="457200" indent="-228600" algn="l" defTabSz="914400" rtl="0">
              <a:lnSpc>
                <a:spcPct val="120000"/>
              </a:lnSpc>
              <a:spcBef>
                <a:spcPts val="0"/>
              </a:spcBef>
              <a:spcAft>
                <a:spcPts val="0"/>
              </a:spcAft>
              <a:buClr>
                <a:srgbClr val="000000"/>
              </a:buClr>
              <a:buSzPts val="1400"/>
              <a:buFont typeface="Arial"/>
              <a:buNone/>
              <a:tabLst/>
            </a:pPr>
            <a:r>
              <a:rPr lang="en-US" dirty="0"/>
              <a:t>|healthy_y3|</a:t>
            </a:r>
          </a:p>
          <a:p>
            <a:pPr marL="457200" indent="-228600" algn="l" defTabSz="914400" rtl="0">
              <a:lnSpc>
                <a:spcPct val="120000"/>
              </a:lnSpc>
              <a:spcBef>
                <a:spcPts val="0"/>
              </a:spcBef>
              <a:spcAft>
                <a:spcPts val="0"/>
              </a:spcAft>
              <a:buClr>
                <a:srgbClr val="000000"/>
              </a:buClr>
              <a:buSzPts val="1400"/>
              <a:buFont typeface="Arial"/>
              <a:buNone/>
              <a:tabLst/>
            </a:pPr>
            <a:r>
              <a:rPr lang="en-US" dirty="0"/>
              <a:t>|healthy_p3|</a:t>
            </a:r>
          </a:p>
          <a:p>
            <a:pPr marL="457200" indent="-228600" algn="l" defTabSz="914400" rtl="0">
              <a:lnSpc>
                <a:spcPct val="120000"/>
              </a:lnSpc>
              <a:spcBef>
                <a:spcPts val="0"/>
              </a:spcBef>
              <a:spcAft>
                <a:spcPts val="0"/>
              </a:spcAft>
              <a:buClr>
                <a:srgbClr val="000000"/>
              </a:buClr>
              <a:buSzPts val="1400"/>
              <a:buFont typeface="Arial"/>
              <a:buNone/>
              <a:tabLst/>
            </a:pPr>
            <a:r>
              <a:rPr lang="en-US" dirty="0"/>
              <a:t>|healthy_y4|</a:t>
            </a:r>
          </a:p>
          <a:p>
            <a:pPr marL="457200" indent="-228600" algn="l" defTabSz="914400" rtl="0">
              <a:lnSpc>
                <a:spcPct val="120000"/>
              </a:lnSpc>
              <a:spcBef>
                <a:spcPts val="0"/>
              </a:spcBef>
              <a:spcAft>
                <a:spcPts val="0"/>
              </a:spcAft>
              <a:buClr>
                <a:srgbClr val="000000"/>
              </a:buClr>
              <a:buSzPts val="1400"/>
              <a:buFont typeface="Arial"/>
              <a:buNone/>
              <a:tabLst/>
            </a:pPr>
            <a:r>
              <a:rPr lang="en-US" dirty="0"/>
              <a:t>|healthy_p4|</a:t>
            </a:r>
          </a:p>
        </p:txBody>
      </p:sp>
      <p:sp>
        <p:nvSpPr>
          <p:cNvPr id="4" name="Slide Number Placeholder 3"/>
          <p:cNvSpPr>
            <a:spLocks noGrp="1"/>
          </p:cNvSpPr>
          <p:nvPr>
            <p:ph type="sldNum" sz="quarter" idx="5"/>
          </p:nvPr>
        </p:nvSpPr>
        <p:spPr bwMode="white">
          <a:ln>
            <a:headEnd type="none"/>
            <a:tailEnd type="none"/>
          </a:ln>
        </p:spPr>
        <p:txBody>
          <a:bodyPr wrap="square"/>
          <a:lstStyle/>
          <a:p>
            <a:pPr marL="0" indent="0" algn="r" defTabSz="914400" rtl="0">
              <a:lnSpc>
                <a:spcPct val="100000"/>
              </a:lnSpc>
              <a:spcBef>
                <a:spcPts val="0"/>
              </a:spcBef>
              <a:spcAft>
                <a:spcPts val="0"/>
              </a:spcAft>
              <a:buClr>
                <a:srgbClr val="000000"/>
              </a:buClr>
              <a:buSzTx/>
              <a:buFont typeface="Arial"/>
              <a:buNone/>
              <a:tabLst/>
            </a:pPr>
            <a:fld id="{641B1B2C-1F52-44AB-960F-E6CE3AB6126E}" type="slidenum">
              <a:rPr lang="en-US" sz="900" b="0" i="0" u="none" kern="0" spc="0" dirty="0">
                <a:ln>
                  <a:noFill/>
                </a:ln>
                <a:solidFill>
                  <a:srgbClr val="000000"/>
                </a:solidFill>
                <a:effectLst/>
                <a:uLnTx/>
                <a:uFillTx/>
                <a:latin typeface="Arial"/>
                <a:cs typeface="Arial"/>
                <a:sym typeface="Arial"/>
              </a:rPr>
              <a:t>23</a:t>
            </a:fld>
            <a:endParaRPr lang="en-US" sz="900" b="0" i="0" u="none" kern="0" spc="0" dirty="0">
              <a:ln>
                <a:noFill/>
              </a:ln>
              <a:solidFill>
                <a:srgbClr val="000000"/>
              </a:solidFill>
              <a:effectLst/>
              <a:uLnTx/>
              <a:uFillTx/>
              <a:latin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r>
              <a:rPr lang="en-US" dirty="0"/>
              <a:t>|community_y1|</a:t>
            </a:r>
          </a:p>
          <a:p>
            <a:pPr marL="457200" indent="-228600" algn="l" defTabSz="914400" rtl="0">
              <a:lnSpc>
                <a:spcPct val="120000"/>
              </a:lnSpc>
              <a:spcBef>
                <a:spcPts val="0"/>
              </a:spcBef>
              <a:spcAft>
                <a:spcPts val="0"/>
              </a:spcAft>
              <a:buClr>
                <a:srgbClr val="000000"/>
              </a:buClr>
              <a:buSzPts val="1400"/>
              <a:buFont typeface="Arial"/>
              <a:buNone/>
              <a:tabLst/>
            </a:pPr>
            <a:r>
              <a:rPr lang="en-US" dirty="0"/>
              <a:t>|community_p1|</a:t>
            </a:r>
          </a:p>
          <a:p>
            <a:pPr marL="457200" indent="-228600" algn="l" defTabSz="914400" rtl="0">
              <a:lnSpc>
                <a:spcPct val="120000"/>
              </a:lnSpc>
              <a:spcBef>
                <a:spcPts val="0"/>
              </a:spcBef>
              <a:spcAft>
                <a:spcPts val="0"/>
              </a:spcAft>
              <a:buClr>
                <a:srgbClr val="000000"/>
              </a:buClr>
              <a:buSzPts val="1400"/>
              <a:buFont typeface="Arial"/>
              <a:buNone/>
              <a:tabLst/>
            </a:pPr>
            <a:r>
              <a:rPr lang="en-US" dirty="0"/>
              <a:t>|community_y2|</a:t>
            </a:r>
          </a:p>
          <a:p>
            <a:pPr marL="457200" indent="-228600" algn="l" defTabSz="914400" rtl="0">
              <a:lnSpc>
                <a:spcPct val="120000"/>
              </a:lnSpc>
              <a:spcBef>
                <a:spcPts val="0"/>
              </a:spcBef>
              <a:spcAft>
                <a:spcPts val="0"/>
              </a:spcAft>
              <a:buClr>
                <a:srgbClr val="000000"/>
              </a:buClr>
              <a:buSzPts val="1400"/>
              <a:buFont typeface="Arial"/>
              <a:buNone/>
              <a:tabLst/>
            </a:pPr>
            <a:r>
              <a:rPr lang="en-US" dirty="0"/>
              <a:t>|community_p2|</a:t>
            </a:r>
          </a:p>
          <a:p>
            <a:pPr marL="457200" indent="-228600" algn="l" defTabSz="914400" rtl="0">
              <a:lnSpc>
                <a:spcPct val="120000"/>
              </a:lnSpc>
              <a:spcBef>
                <a:spcPts val="0"/>
              </a:spcBef>
              <a:spcAft>
                <a:spcPts val="0"/>
              </a:spcAft>
              <a:buClr>
                <a:srgbClr val="000000"/>
              </a:buClr>
              <a:buSzPts val="1400"/>
              <a:buFont typeface="Arial"/>
              <a:buNone/>
              <a:tabLst/>
            </a:pPr>
            <a:r>
              <a:rPr lang="en-US" dirty="0"/>
              <a:t>|community_y3|</a:t>
            </a:r>
          </a:p>
          <a:p>
            <a:pPr marL="457200" indent="-228600" algn="l" defTabSz="914400" rtl="0">
              <a:lnSpc>
                <a:spcPct val="120000"/>
              </a:lnSpc>
              <a:spcBef>
                <a:spcPts val="0"/>
              </a:spcBef>
              <a:spcAft>
                <a:spcPts val="0"/>
              </a:spcAft>
              <a:buClr>
                <a:srgbClr val="000000"/>
              </a:buClr>
              <a:buSzPts val="1400"/>
              <a:buFont typeface="Arial"/>
              <a:buNone/>
              <a:tabLst/>
            </a:pPr>
            <a:r>
              <a:rPr lang="en-US" dirty="0"/>
              <a:t>|community_p3|</a:t>
            </a:r>
          </a:p>
          <a:p>
            <a:pPr marL="457200" indent="-228600" algn="l" defTabSz="914400" rtl="0">
              <a:lnSpc>
                <a:spcPct val="120000"/>
              </a:lnSpc>
              <a:spcBef>
                <a:spcPts val="0"/>
              </a:spcBef>
              <a:spcAft>
                <a:spcPts val="0"/>
              </a:spcAft>
              <a:buClr>
                <a:srgbClr val="000000"/>
              </a:buClr>
              <a:buSzPts val="1400"/>
              <a:buFont typeface="Arial"/>
              <a:buNone/>
              <a:tabLst/>
            </a:pPr>
            <a:r>
              <a:rPr lang="en-US" dirty="0"/>
              <a:t>|community_y4|</a:t>
            </a:r>
          </a:p>
          <a:p>
            <a:pPr marL="457200" indent="-228600" algn="l" defTabSz="914400" rtl="0">
              <a:lnSpc>
                <a:spcPct val="120000"/>
              </a:lnSpc>
              <a:spcBef>
                <a:spcPts val="0"/>
              </a:spcBef>
              <a:spcAft>
                <a:spcPts val="0"/>
              </a:spcAft>
              <a:buClr>
                <a:srgbClr val="000000"/>
              </a:buClr>
              <a:buSzPts val="1400"/>
              <a:buFont typeface="Arial"/>
              <a:buNone/>
              <a:tabLst/>
            </a:pPr>
            <a:r>
              <a:rPr lang="en-US" dirty="0"/>
              <a:t>|community_p4|</a:t>
            </a:r>
          </a:p>
        </p:txBody>
      </p:sp>
      <p:sp>
        <p:nvSpPr>
          <p:cNvPr id="4" name="Slide Number Placeholder 3"/>
          <p:cNvSpPr>
            <a:spLocks noGrp="1"/>
          </p:cNvSpPr>
          <p:nvPr>
            <p:ph type="sldNum" sz="quarter" idx="5"/>
          </p:nvPr>
        </p:nvSpPr>
        <p:spPr bwMode="white">
          <a:ln>
            <a:headEnd type="none"/>
            <a:tailEnd type="none"/>
          </a:ln>
        </p:spPr>
        <p:txBody>
          <a:bodyPr wrap="square"/>
          <a:lstStyle/>
          <a:p>
            <a:fld id="{641B1B2C-1F52-44AB-960F-E6CE3AB6126E}" type="slidenum">
              <a:rPr lang="en-US" dirty="0"/>
              <a:t>24</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Google Shape;206;p4:notes"/>
          <p:cNvSpPr>
            <a:spLocks noGrp="1"/>
          </p:cNvSpPr>
          <p:nvPr>
            <p:ph type="body" idx="1"/>
          </p:nvPr>
        </p:nvSpPr>
        <p:spPr bwMode="white">
          <a:xfrm>
            <a:off x="685800" y="4572000"/>
            <a:ext cx="5486400" cy="3429000"/>
          </a:xfrm>
          <a:prstGeom prst="rect">
            <a:avLst/>
          </a:prstGeom>
          <a:noFill/>
          <a:ln>
            <a:noFill/>
            <a:headEnd type="none"/>
            <a:tailEnd type="none"/>
          </a:ln>
        </p:spPr>
        <p:txBody>
          <a:bodyPr wrap="square" lIns="0" tIns="0" rIns="0" bIns="0" anchor="t">
            <a:noAutofit/>
          </a:bodyPr>
          <a:lstStyle/>
          <a:p>
            <a:pPr marL="0" indent="0" algn="l" rtl="0">
              <a:lnSpc>
                <a:spcPct val="120000"/>
              </a:lnSpc>
              <a:spcBef>
                <a:spcPts val="0"/>
              </a:spcBef>
              <a:spcAft>
                <a:spcPts val="0"/>
              </a:spcAft>
              <a:buSzPts val="1400"/>
              <a:buNone/>
            </a:pPr>
            <a:endParaRPr dirty="0">
              <a:latin typeface="Open Sans Light"/>
              <a:ea typeface="Open Sans Light"/>
              <a:cs typeface="Open Sans Light"/>
              <a:sym typeface="Open Sans Light"/>
            </a:endParaRPr>
          </a:p>
        </p:txBody>
      </p:sp>
      <p:sp>
        <p:nvSpPr>
          <p:cNvPr id="207" name="Google Shape;207;p4:notes"/>
          <p:cNvSpPr>
            <a:spLocks noGrp="1" noRot="1" noChangeAspect="1"/>
          </p:cNvSpPr>
          <p:nvPr>
            <p:ph type="sldImg" idx="2"/>
          </p:nvPr>
        </p:nvSpPr>
        <p:spPr bwMode="white">
          <a:xfrm>
            <a:off x="685800" y="1143000"/>
            <a:ext cx="5486400" cy="3086100"/>
          </a:xfrm>
          <a:custGeom>
            <a:avLst/>
            <a:gdLst/>
            <a:ahLst/>
            <a:cxnLst/>
            <a:rect l="l" t="t" r="r" b="b"/>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txBody>
          <a:bodyPr wrap="square"/>
          <a:lstStyle/>
          <a:p>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Google Shape;535;p26:notes"/>
          <p:cNvSpPr>
            <a:spLocks noGrp="1" noRot="1" noChangeAspect="1"/>
          </p:cNvSpPr>
          <p:nvPr>
            <p:ph type="sldImg" idx="2"/>
          </p:nvPr>
        </p:nvSpPr>
        <p:spPr bwMode="white">
          <a:xfrm>
            <a:off x="685800" y="1143000"/>
            <a:ext cx="5486400" cy="3086100"/>
          </a:xfrm>
          <a:custGeom>
            <a:avLst/>
            <a:gdLst/>
            <a:ahLst/>
            <a:cxnLst/>
            <a:rect l="l" t="t" r="r" b="b"/>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txBody>
          <a:bodyPr wrap="square"/>
          <a:lstStyle/>
          <a:p>
            <a:endParaRPr/>
          </a:p>
        </p:txBody>
      </p:sp>
      <p:sp>
        <p:nvSpPr>
          <p:cNvPr id="536" name="Google Shape;536;p26:notes"/>
          <p:cNvSpPr>
            <a:spLocks noGrp="1"/>
          </p:cNvSpPr>
          <p:nvPr>
            <p:ph type="body" idx="1"/>
          </p:nvPr>
        </p:nvSpPr>
        <p:spPr bwMode="white">
          <a:xfrm>
            <a:off x="685800" y="4572000"/>
            <a:ext cx="5486400" cy="3429000"/>
          </a:xfrm>
          <a:prstGeom prst="rect">
            <a:avLst/>
          </a:prstGeom>
          <a:noFill/>
          <a:ln>
            <a:noFill/>
            <a:headEnd type="none"/>
            <a:tailEnd type="none"/>
          </a:ln>
        </p:spPr>
        <p:txBody>
          <a:bodyPr wrap="square" lIns="0" tIns="0" rIns="0" bIns="0" anchor="t">
            <a:noAutofit/>
          </a:bodyPr>
          <a:lstStyle/>
          <a:p>
            <a:pPr marL="0" indent="0" algn="l" rtl="0">
              <a:lnSpc>
                <a:spcPct val="120000"/>
              </a:lnSpc>
              <a:spcBef>
                <a:spcPts val="0"/>
              </a:spcBef>
              <a:spcAft>
                <a:spcPts val="0"/>
              </a:spcAft>
              <a:buSzPts val="1400"/>
              <a:buNone/>
            </a:pPr>
            <a:r>
              <a:rPr lang="en-US" dirty="0">
                <a:latin typeface="Open Sans Light"/>
                <a:ea typeface="Open Sans Light"/>
                <a:cs typeface="Open Sans Light"/>
                <a:sym typeface="Open Sans Light"/>
              </a:rPr>
              <a:t>|black|</a:t>
            </a:r>
          </a:p>
          <a:p>
            <a:pPr marL="0" indent="0" algn="l" rtl="0">
              <a:lnSpc>
                <a:spcPct val="120000"/>
              </a:lnSpc>
              <a:spcBef>
                <a:spcPts val="0"/>
              </a:spcBef>
              <a:spcAft>
                <a:spcPts val="0"/>
              </a:spcAft>
              <a:buSzPts val="1400"/>
              <a:buNone/>
            </a:pPr>
            <a:r>
              <a:rPr lang="en-US" dirty="0">
                <a:latin typeface="Open Sans Light"/>
                <a:ea typeface="Open Sans Light"/>
                <a:cs typeface="Open Sans Light"/>
                <a:sym typeface="Open Sans Light"/>
              </a:rPr>
              <a:t>|white|</a:t>
            </a:r>
          </a:p>
          <a:p>
            <a:pPr marL="0" indent="0" algn="l" rtl="0">
              <a:lnSpc>
                <a:spcPct val="120000"/>
              </a:lnSpc>
              <a:spcBef>
                <a:spcPts val="0"/>
              </a:spcBef>
              <a:spcAft>
                <a:spcPts val="0"/>
              </a:spcAft>
              <a:buSzPts val="1400"/>
              <a:buNone/>
            </a:pPr>
            <a:r>
              <a:rPr lang="en-US" dirty="0">
                <a:latin typeface="Open Sans Light"/>
                <a:ea typeface="Open Sans Light"/>
                <a:cs typeface="Open Sans Light"/>
                <a:sym typeface="Open Sans Light"/>
              </a:rPr>
              <a:t>|hispanic|</a:t>
            </a:r>
          </a:p>
          <a:p>
            <a:pPr marL="0" indent="0" algn="l" rtl="0">
              <a:lnSpc>
                <a:spcPct val="120000"/>
              </a:lnSpc>
              <a:spcBef>
                <a:spcPts val="0"/>
              </a:spcBef>
              <a:spcAft>
                <a:spcPts val="0"/>
              </a:spcAft>
              <a:buSzPts val="1400"/>
              <a:buNone/>
            </a:pPr>
            <a:r>
              <a:rPr lang="en-US" dirty="0">
                <a:latin typeface="Open Sans Light"/>
                <a:ea typeface="Open Sans Light"/>
                <a:cs typeface="Open Sans Light"/>
                <a:sym typeface="Open Sans Light"/>
              </a:rPr>
              <a:t>|American|</a:t>
            </a:r>
          </a:p>
          <a:p>
            <a:pPr marL="0" indent="0" algn="l" rtl="0">
              <a:lnSpc>
                <a:spcPct val="120000"/>
              </a:lnSpc>
              <a:spcBef>
                <a:spcPts val="0"/>
              </a:spcBef>
              <a:spcAft>
                <a:spcPts val="0"/>
              </a:spcAft>
              <a:buSzPts val="1400"/>
              <a:buNone/>
            </a:pPr>
            <a:r>
              <a:rPr lang="en-US" dirty="0">
                <a:latin typeface="Open Sans Light"/>
                <a:ea typeface="Open Sans Light"/>
                <a:cs typeface="Open Sans Light"/>
                <a:sym typeface="Open Sans Light"/>
              </a:rPr>
              <a:t>|asian|</a:t>
            </a:r>
          </a:p>
          <a:p>
            <a:pPr marL="0" indent="0" algn="l" rtl="0">
              <a:lnSpc>
                <a:spcPct val="120000"/>
              </a:lnSpc>
              <a:spcBef>
                <a:spcPts val="0"/>
              </a:spcBef>
              <a:spcAft>
                <a:spcPts val="0"/>
              </a:spcAft>
              <a:buSzPts val="1400"/>
              <a:buNone/>
            </a:pPr>
            <a:r>
              <a:rPr lang="en-US" dirty="0">
                <a:latin typeface="Open Sans Light"/>
                <a:ea typeface="Open Sans Light"/>
                <a:cs typeface="Open Sans Light"/>
                <a:sym typeface="Open Sans Light"/>
              </a:rPr>
              <a:t>|sdother|</a:t>
            </a:r>
          </a:p>
        </p:txBody>
      </p:sp>
      <p:sp>
        <p:nvSpPr>
          <p:cNvPr id="537" name="Google Shape;537;p26:notes"/>
          <p:cNvSpPr>
            <a:spLocks noGrp="1"/>
          </p:cNvSpPr>
          <p:nvPr>
            <p:ph type="sldNum" idx="12"/>
          </p:nvPr>
        </p:nvSpPr>
        <p:spPr bwMode="white">
          <a:xfrm>
            <a:off x="5455085" y="8258358"/>
            <a:ext cx="715528" cy="228600"/>
          </a:xfrm>
          <a:prstGeom prst="rect">
            <a:avLst/>
          </a:prstGeom>
          <a:noFill/>
          <a:ln>
            <a:noFill/>
            <a:headEnd type="none"/>
            <a:tailEnd type="none"/>
          </a:ln>
        </p:spPr>
        <p:txBody>
          <a:bodyPr wrap="square" lIns="0" tIns="0" rIns="0" bIns="0" anchor="b">
            <a:noAutofit/>
          </a:bodyPr>
          <a:lstStyle/>
          <a:p>
            <a:pPr marL="0" indent="0" algn="r" rtl="0">
              <a:lnSpc>
                <a:spcPct val="100000"/>
              </a:lnSpc>
              <a:spcBef>
                <a:spcPts val="0"/>
              </a:spcBef>
              <a:spcAft>
                <a:spcPts val="0"/>
              </a:spcAft>
              <a:buSzPts val="1400"/>
              <a:buNone/>
            </a:pPr>
            <a:fld id="{00000000-1234-1234-1234-123412341234}" type="slidenum">
              <a:rPr lang="en-US" dirty="0"/>
              <a:t>26</a:t>
            </a:fld>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Google Shape;545;p27:notes"/>
          <p:cNvSpPr>
            <a:spLocks noGrp="1"/>
          </p:cNvSpPr>
          <p:nvPr>
            <p:ph type="body" idx="1"/>
          </p:nvPr>
        </p:nvSpPr>
        <p:spPr bwMode="white">
          <a:xfrm>
            <a:off x="685800" y="4572000"/>
            <a:ext cx="5486400" cy="3429000"/>
          </a:xfrm>
          <a:prstGeom prst="rect">
            <a:avLst/>
          </a:prstGeom>
          <a:noFill/>
          <a:ln>
            <a:noFill/>
            <a:headEnd type="none"/>
            <a:tailEnd type="none"/>
          </a:ln>
        </p:spPr>
        <p:txBody>
          <a:bodyPr wrap="square" lIns="0" tIns="0" rIns="0" bIns="0" anchor="t">
            <a:noAutofit/>
          </a:bodyPr>
          <a:lstStyle/>
          <a:p>
            <a:pPr marL="0" indent="0" algn="l" rtl="0">
              <a:lnSpc>
                <a:spcPct val="120000"/>
              </a:lnSpc>
              <a:spcBef>
                <a:spcPts val="0"/>
              </a:spcBef>
              <a:spcAft>
                <a:spcPts val="0"/>
              </a:spcAft>
              <a:buSzPts val="1400"/>
              <a:buNone/>
            </a:pPr>
            <a:r>
              <a:rPr lang="en-US" dirty="0">
                <a:latin typeface="Open Sans Light"/>
                <a:ea typeface="Open Sans Light"/>
                <a:cs typeface="Open Sans Light"/>
                <a:sym typeface="Open Sans Light"/>
              </a:rPr>
              <a:t>GenderIdentity</a:t>
            </a:r>
          </a:p>
          <a:p>
            <a:pPr marL="0" indent="0" algn="l" rtl="0">
              <a:lnSpc>
                <a:spcPct val="120000"/>
              </a:lnSpc>
              <a:spcBef>
                <a:spcPts val="0"/>
              </a:spcBef>
              <a:spcAft>
                <a:spcPts val="0"/>
              </a:spcAft>
              <a:buSzPts val="1400"/>
              <a:buNone/>
            </a:pPr>
            <a:r>
              <a:rPr lang="en-US" dirty="0">
                <a:latin typeface="Open Sans Light"/>
                <a:ea typeface="Open Sans Light"/>
                <a:cs typeface="Open Sans Light"/>
                <a:sym typeface="Open Sans Light"/>
              </a:rPr>
              <a:t>|male|</a:t>
            </a:r>
          </a:p>
          <a:p>
            <a:pPr marL="0" indent="0" algn="l" defTabSz="914400" rtl="0">
              <a:lnSpc>
                <a:spcPct val="120000"/>
              </a:lnSpc>
              <a:spcBef>
                <a:spcPts val="0"/>
              </a:spcBef>
              <a:spcAft>
                <a:spcPts val="0"/>
              </a:spcAft>
              <a:buClr>
                <a:srgbClr val="000000"/>
              </a:buClr>
              <a:buSzPts val="1400"/>
              <a:buFont typeface="Arial"/>
              <a:buNone/>
              <a:tabLst/>
            </a:pPr>
            <a:r>
              <a:rPr lang="en-US" dirty="0">
                <a:latin typeface="Open Sans Light"/>
                <a:ea typeface="Open Sans Light"/>
                <a:cs typeface="Open Sans Light"/>
                <a:sym typeface="Open Sans Light"/>
              </a:rPr>
              <a:t>|fem|</a:t>
            </a:r>
          </a:p>
          <a:p>
            <a:pPr marL="0" indent="0" algn="l" rtl="0">
              <a:lnSpc>
                <a:spcPct val="120000"/>
              </a:lnSpc>
              <a:spcBef>
                <a:spcPts val="0"/>
              </a:spcBef>
              <a:spcAft>
                <a:spcPts val="0"/>
              </a:spcAft>
              <a:buSzPts val="1400"/>
              <a:buNone/>
            </a:pPr>
            <a:r>
              <a:rPr lang="en-US" dirty="0">
                <a:latin typeface="Open Sans Light"/>
                <a:ea typeface="Open Sans Light"/>
                <a:cs typeface="Open Sans Light"/>
                <a:sym typeface="Open Sans Light"/>
              </a:rPr>
              <a:t>|other|</a:t>
            </a:r>
          </a:p>
          <a:p>
            <a:pPr marL="0" indent="0" algn="l" rtl="0">
              <a:lnSpc>
                <a:spcPct val="120000"/>
              </a:lnSpc>
              <a:spcBef>
                <a:spcPts val="0"/>
              </a:spcBef>
              <a:spcAft>
                <a:spcPts val="0"/>
              </a:spcAft>
              <a:buSzPts val="1400"/>
              <a:buNone/>
            </a:pPr>
            <a:r>
              <a:rPr lang="en-US" dirty="0">
                <a:latin typeface="Open Sans Light"/>
                <a:ea typeface="Open Sans Light"/>
                <a:cs typeface="Open Sans Light"/>
                <a:sym typeface="Open Sans Light"/>
              </a:rPr>
              <a:t>&gt;&gt;&gt;&gt;&gt;&gt;&gt;&gt;&gt;&gt;&gt;&gt;&gt;&gt;&gt;&gt;&gt;&gt;&gt;&gt;&gt;&gt;&gt;&gt;</a:t>
            </a:r>
          </a:p>
          <a:p>
            <a:pPr marL="0" indent="0" algn="l" rtl="0">
              <a:lnSpc>
                <a:spcPct val="120000"/>
              </a:lnSpc>
              <a:spcBef>
                <a:spcPts val="0"/>
              </a:spcBef>
              <a:spcAft>
                <a:spcPts val="0"/>
              </a:spcAft>
              <a:buSzPts val="1400"/>
              <a:buNone/>
            </a:pPr>
            <a:r>
              <a:rPr lang="en-US" sz="1800" dirty="0">
                <a:solidFill>
                  <a:srgbClr val="A31515"/>
                </a:solidFill>
                <a:latin typeface="Consolas"/>
              </a:rPr>
              <a:t>SexualOrientation</a:t>
            </a:r>
          </a:p>
          <a:p>
            <a:pPr marL="0" indent="0" algn="l" rtl="0">
              <a:lnSpc>
                <a:spcPct val="120000"/>
              </a:lnSpc>
              <a:spcBef>
                <a:spcPts val="0"/>
              </a:spcBef>
              <a:spcAft>
                <a:spcPts val="0"/>
              </a:spcAft>
              <a:buSzPts val="1400"/>
              <a:buNone/>
            </a:pPr>
            <a:r>
              <a:rPr lang="en-US" dirty="0">
                <a:latin typeface="Open Sans Light"/>
                <a:ea typeface="Open Sans Light"/>
                <a:cs typeface="Open Sans Light"/>
                <a:sym typeface="Open Sans Light"/>
              </a:rPr>
              <a:t>|het|</a:t>
            </a:r>
          </a:p>
          <a:p>
            <a:pPr marL="0" indent="0" algn="l" rtl="0">
              <a:lnSpc>
                <a:spcPct val="120000"/>
              </a:lnSpc>
              <a:spcBef>
                <a:spcPts val="0"/>
              </a:spcBef>
              <a:spcAft>
                <a:spcPts val="0"/>
              </a:spcAft>
              <a:buSzPts val="1400"/>
              <a:buNone/>
            </a:pPr>
            <a:r>
              <a:rPr lang="en-US" dirty="0">
                <a:latin typeface="Open Sans Light"/>
                <a:ea typeface="Open Sans Light"/>
                <a:cs typeface="Open Sans Light"/>
                <a:sym typeface="Open Sans Light"/>
              </a:rPr>
              <a:t>|bis|</a:t>
            </a:r>
          </a:p>
          <a:p>
            <a:pPr marL="0" indent="0" algn="l" rtl="0">
              <a:lnSpc>
                <a:spcPct val="120000"/>
              </a:lnSpc>
              <a:spcBef>
                <a:spcPts val="0"/>
              </a:spcBef>
              <a:spcAft>
                <a:spcPts val="0"/>
              </a:spcAft>
              <a:buSzPts val="1400"/>
              <a:buNone/>
            </a:pPr>
            <a:r>
              <a:rPr lang="en-US" dirty="0">
                <a:latin typeface="Open Sans Light"/>
                <a:ea typeface="Open Sans Light"/>
                <a:cs typeface="Open Sans Light"/>
                <a:sym typeface="Open Sans Light"/>
              </a:rPr>
              <a:t>|gay|</a:t>
            </a:r>
          </a:p>
          <a:p>
            <a:pPr marL="0" indent="0" algn="l" rtl="0">
              <a:lnSpc>
                <a:spcPct val="120000"/>
              </a:lnSpc>
              <a:spcBef>
                <a:spcPts val="0"/>
              </a:spcBef>
              <a:spcAft>
                <a:spcPts val="0"/>
              </a:spcAft>
              <a:buSzPts val="1400"/>
              <a:buNone/>
            </a:pPr>
            <a:r>
              <a:rPr lang="en-US" dirty="0">
                <a:latin typeface="Open Sans Light"/>
                <a:ea typeface="Open Sans Light"/>
                <a:cs typeface="Open Sans Light"/>
                <a:sym typeface="Open Sans Light"/>
              </a:rPr>
              <a:t>|les|</a:t>
            </a:r>
          </a:p>
          <a:p>
            <a:pPr marL="0" indent="0" algn="l" rtl="0">
              <a:lnSpc>
                <a:spcPct val="120000"/>
              </a:lnSpc>
              <a:spcBef>
                <a:spcPts val="0"/>
              </a:spcBef>
              <a:spcAft>
                <a:spcPts val="0"/>
              </a:spcAft>
              <a:buSzPts val="1400"/>
              <a:buNone/>
            </a:pPr>
            <a:r>
              <a:rPr lang="en-US" sz="1800" dirty="0">
                <a:solidFill>
                  <a:srgbClr val="A31515"/>
                </a:solidFill>
                <a:latin typeface="Consolas"/>
                <a:ea typeface="Open Sans Light"/>
                <a:cs typeface="Open Sans Light"/>
                <a:sym typeface="Open Sans Light"/>
              </a:rPr>
              <a:t>|ques|</a:t>
            </a:r>
            <a:endParaRPr lang="en-US" dirty="0">
              <a:latin typeface="Open Sans Light"/>
              <a:ea typeface="Open Sans Light"/>
              <a:cs typeface="Open Sans Light"/>
              <a:sym typeface="Open Sans Light"/>
            </a:endParaRPr>
          </a:p>
          <a:p>
            <a:pPr marL="0" indent="0" algn="l" rtl="0">
              <a:lnSpc>
                <a:spcPct val="120000"/>
              </a:lnSpc>
              <a:spcBef>
                <a:spcPts val="0"/>
              </a:spcBef>
              <a:spcAft>
                <a:spcPts val="0"/>
              </a:spcAft>
              <a:buSzPts val="1400"/>
              <a:buNone/>
            </a:pPr>
            <a:r>
              <a:rPr lang="en-US" dirty="0">
                <a:latin typeface="Open Sans Light"/>
                <a:ea typeface="Open Sans Light"/>
                <a:cs typeface="Open Sans Light"/>
                <a:sym typeface="Open Sans Light"/>
              </a:rPr>
              <a:t>|otr|</a:t>
            </a:r>
          </a:p>
        </p:txBody>
      </p:sp>
      <p:sp>
        <p:nvSpPr>
          <p:cNvPr id="546" name="Google Shape;546;p27:notes"/>
          <p:cNvSpPr>
            <a:spLocks noGrp="1" noRot="1" noChangeAspect="1"/>
          </p:cNvSpPr>
          <p:nvPr>
            <p:ph type="sldImg" idx="2"/>
          </p:nvPr>
        </p:nvSpPr>
        <p:spPr bwMode="white">
          <a:xfrm>
            <a:off x="685800" y="1143000"/>
            <a:ext cx="5486400" cy="3086100"/>
          </a:xfrm>
          <a:custGeom>
            <a:avLst/>
            <a:gdLst/>
            <a:ahLst/>
            <a:cxnLst/>
            <a:rect l="l" t="t" r="r" b="b"/>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txBody>
          <a:bodyPr wrap="square"/>
          <a:lstStyle/>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pPr rtl="0" fontAlgn="base"/>
            <a:endParaRPr lang="en-US" sz="1100" b="0" i="0" u="none" kern="1200" dirty="0">
              <a:solidFill>
                <a:schemeClr val="dk1"/>
              </a:solidFill>
              <a:effectLst/>
              <a:latin typeface="Open Sans"/>
              <a:ea typeface="+mn-ea"/>
              <a:cs typeface="Open Sans"/>
            </a:endParaRPr>
          </a:p>
        </p:txBody>
      </p:sp>
      <p:sp>
        <p:nvSpPr>
          <p:cNvPr id="4" name="Slide Number Placeholder 3"/>
          <p:cNvSpPr>
            <a:spLocks noGrp="1"/>
          </p:cNvSpPr>
          <p:nvPr>
            <p:ph type="sldNum" sz="quarter" idx="5"/>
          </p:nvPr>
        </p:nvSpPr>
        <p:spPr bwMode="white">
          <a:ln>
            <a:headEnd type="none"/>
            <a:tailEnd type="none"/>
          </a:ln>
        </p:spPr>
        <p:txBody>
          <a:bodyPr wrap="square"/>
          <a:lstStyle/>
          <a:p>
            <a:fld id="{641B1B2C-1F52-44AB-960F-E6CE3AB6126E}" type="slidenum">
              <a:rPr lang="en-US" dirty="0"/>
              <a:t>29</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Google Shape;591;p30:notes"/>
          <p:cNvSpPr>
            <a:spLocks noGrp="1"/>
          </p:cNvSpPr>
          <p:nvPr>
            <p:ph type="body" idx="1"/>
          </p:nvPr>
        </p:nvSpPr>
        <p:spPr bwMode="white">
          <a:xfrm>
            <a:off x="685800" y="4572000"/>
            <a:ext cx="5486400" cy="3429000"/>
          </a:xfrm>
          <a:prstGeom prst="rect">
            <a:avLst/>
          </a:prstGeom>
          <a:noFill/>
          <a:ln>
            <a:noFill/>
            <a:headEnd type="none"/>
            <a:tailEnd type="none"/>
          </a:ln>
        </p:spPr>
        <p:txBody>
          <a:bodyPr wrap="square" lIns="0" tIns="0" rIns="0" bIns="0" anchor="t">
            <a:noAutofit/>
          </a:bodyPr>
          <a:lstStyle/>
          <a:p>
            <a:pPr marL="0" indent="0" algn="l" rtl="0">
              <a:lnSpc>
                <a:spcPct val="120000"/>
              </a:lnSpc>
              <a:spcBef>
                <a:spcPts val="0"/>
              </a:spcBef>
              <a:spcAft>
                <a:spcPts val="0"/>
              </a:spcAft>
              <a:buSzPts val="1400"/>
              <a:buNone/>
            </a:pPr>
            <a:endParaRPr dirty="0">
              <a:latin typeface="Open Sans Light"/>
              <a:ea typeface="Open Sans Light"/>
              <a:cs typeface="Open Sans Light"/>
              <a:sym typeface="Open Sans Light"/>
            </a:endParaRPr>
          </a:p>
        </p:txBody>
      </p:sp>
      <p:sp>
        <p:nvSpPr>
          <p:cNvPr id="592" name="Google Shape;592;p30:notes"/>
          <p:cNvSpPr>
            <a:spLocks noGrp="1" noRot="1" noChangeAspect="1"/>
          </p:cNvSpPr>
          <p:nvPr>
            <p:ph type="sldImg" idx="2"/>
          </p:nvPr>
        </p:nvSpPr>
        <p:spPr bwMode="white">
          <a:xfrm>
            <a:off x="685800" y="1143000"/>
            <a:ext cx="5486400" cy="3086100"/>
          </a:xfrm>
          <a:custGeom>
            <a:avLst/>
            <a:gdLst/>
            <a:ahLst/>
            <a:cxnLst/>
            <a:rect l="l" t="t" r="r" b="b"/>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txBody>
          <a:bodyPr wrap="square"/>
          <a:lstStyle/>
          <a:p>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 name="Google Shape;622;p32:notes"/>
          <p:cNvSpPr>
            <a:spLocks noGrp="1"/>
          </p:cNvSpPr>
          <p:nvPr>
            <p:ph type="body" idx="1"/>
          </p:nvPr>
        </p:nvSpPr>
        <p:spPr bwMode="white">
          <a:xfrm>
            <a:off x="685800" y="4572000"/>
            <a:ext cx="5486400" cy="3429000"/>
          </a:xfrm>
          <a:prstGeom prst="rect">
            <a:avLst/>
          </a:prstGeom>
          <a:noFill/>
          <a:ln>
            <a:noFill/>
            <a:headEnd type="none"/>
            <a:tailEnd type="none"/>
          </a:ln>
        </p:spPr>
        <p:txBody>
          <a:bodyPr wrap="square" lIns="0" tIns="0" rIns="0" bIns="0" anchor="t">
            <a:noAutofit/>
          </a:bodyPr>
          <a:lstStyle/>
          <a:p>
            <a:pPr marL="0" indent="0" algn="l" rtl="0">
              <a:lnSpc>
                <a:spcPct val="120000"/>
              </a:lnSpc>
              <a:spcBef>
                <a:spcPts val="0"/>
              </a:spcBef>
              <a:spcAft>
                <a:spcPts val="0"/>
              </a:spcAft>
              <a:buSzPts val="1400"/>
              <a:buNone/>
            </a:pPr>
            <a:endParaRPr dirty="0">
              <a:latin typeface="Open Sans Light"/>
              <a:ea typeface="Open Sans Light"/>
              <a:cs typeface="Open Sans Light"/>
              <a:sym typeface="Open Sans Light"/>
            </a:endParaRPr>
          </a:p>
        </p:txBody>
      </p:sp>
      <p:sp>
        <p:nvSpPr>
          <p:cNvPr id="623" name="Google Shape;623;p32:notes"/>
          <p:cNvSpPr>
            <a:spLocks noGrp="1" noRot="1" noChangeAspect="1"/>
          </p:cNvSpPr>
          <p:nvPr>
            <p:ph type="sldImg" idx="2"/>
          </p:nvPr>
        </p:nvSpPr>
        <p:spPr bwMode="white">
          <a:xfrm>
            <a:off x="685800" y="1143000"/>
            <a:ext cx="5486400" cy="3086100"/>
          </a:xfrm>
          <a:custGeom>
            <a:avLst/>
            <a:gdLst/>
            <a:ahLst/>
            <a:cxnLst/>
            <a:rect l="l" t="t" r="r" b="b"/>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txBody>
          <a:bodyPr wrap="square"/>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Google Shape;224;p5:notes"/>
          <p:cNvSpPr>
            <a:spLocks noGrp="1"/>
          </p:cNvSpPr>
          <p:nvPr>
            <p:ph type="body" idx="1"/>
          </p:nvPr>
        </p:nvSpPr>
        <p:spPr bwMode="white">
          <a:xfrm>
            <a:off x="685800" y="4572000"/>
            <a:ext cx="5486400" cy="3429000"/>
          </a:xfrm>
          <a:prstGeom prst="rect">
            <a:avLst/>
          </a:prstGeom>
          <a:noFill/>
          <a:ln>
            <a:noFill/>
            <a:headEnd type="none"/>
            <a:tailEnd type="none"/>
          </a:ln>
        </p:spPr>
        <p:txBody>
          <a:bodyPr wrap="square" lIns="0" tIns="0" rIns="0" bIns="0" anchor="t">
            <a:noAutofit/>
          </a:bodyPr>
          <a:lstStyle/>
          <a:p>
            <a:pPr marL="0" indent="0" algn="l" rtl="0">
              <a:lnSpc>
                <a:spcPct val="120000"/>
              </a:lnSpc>
              <a:spcBef>
                <a:spcPts val="0"/>
              </a:spcBef>
              <a:spcAft>
                <a:spcPts val="0"/>
              </a:spcAft>
              <a:buSzPts val="1400"/>
              <a:buNone/>
            </a:pPr>
            <a:endParaRPr dirty="0">
              <a:latin typeface="Open Sans Light"/>
              <a:ea typeface="Open Sans Light"/>
              <a:cs typeface="Open Sans Light"/>
              <a:sym typeface="Open Sans Light"/>
            </a:endParaRPr>
          </a:p>
        </p:txBody>
      </p:sp>
      <p:sp>
        <p:nvSpPr>
          <p:cNvPr id="225" name="Google Shape;225;p5:notes"/>
          <p:cNvSpPr>
            <a:spLocks noGrp="1" noRot="1" noChangeAspect="1"/>
          </p:cNvSpPr>
          <p:nvPr>
            <p:ph type="sldImg" idx="2"/>
          </p:nvPr>
        </p:nvSpPr>
        <p:spPr bwMode="white">
          <a:xfrm>
            <a:off x="685800" y="1143000"/>
            <a:ext cx="5486400" cy="3086100"/>
          </a:xfrm>
          <a:custGeom>
            <a:avLst/>
            <a:gdLst/>
            <a:ahLst/>
            <a:cxnLst/>
            <a:rect l="l" t="t" r="r" b="b"/>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txBody>
          <a:bodyPr wrap="square"/>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Google Shape;268;p8:notes"/>
          <p:cNvSpPr>
            <a:spLocks noGrp="1"/>
          </p:cNvSpPr>
          <p:nvPr>
            <p:ph type="body" idx="1"/>
          </p:nvPr>
        </p:nvSpPr>
        <p:spPr bwMode="white">
          <a:xfrm>
            <a:off x="685800" y="4572000"/>
            <a:ext cx="5486400" cy="3429000"/>
          </a:xfrm>
          <a:prstGeom prst="rect">
            <a:avLst/>
          </a:prstGeom>
          <a:noFill/>
          <a:ln>
            <a:noFill/>
            <a:headEnd type="none"/>
            <a:tailEnd type="none"/>
          </a:ln>
        </p:spPr>
        <p:txBody>
          <a:bodyPr wrap="square" lIns="0" tIns="0" rIns="0" bIns="0" anchor="t">
            <a:noAutofit/>
          </a:bodyPr>
          <a:lstStyle/>
          <a:p>
            <a:pPr marL="0" indent="0" algn="l" rtl="0">
              <a:lnSpc>
                <a:spcPct val="120000"/>
              </a:lnSpc>
              <a:spcBef>
                <a:spcPts val="0"/>
              </a:spcBef>
              <a:spcAft>
                <a:spcPts val="0"/>
              </a:spcAft>
              <a:buSzPts val="1400"/>
              <a:buNone/>
            </a:pPr>
            <a:r>
              <a:rPr lang="en-US" sz="1100" b="0" i="0" u="none" dirty="0">
                <a:solidFill>
                  <a:schemeClr val="dk1"/>
                </a:solidFill>
                <a:latin typeface="Lato Light"/>
                <a:ea typeface="Lato Light"/>
                <a:cs typeface="Lato Light"/>
                <a:sym typeface="Lato Light"/>
              </a:rPr>
              <a:t>CourseImpact</a:t>
            </a:r>
          </a:p>
          <a:p>
            <a:pPr marL="0" indent="0" algn="l" defTabSz="914400" rtl="0">
              <a:lnSpc>
                <a:spcPct val="120000"/>
              </a:lnSpc>
              <a:spcBef>
                <a:spcPts val="0"/>
              </a:spcBef>
              <a:spcAft>
                <a:spcPts val="0"/>
              </a:spcAft>
              <a:buClr>
                <a:srgbClr val="000000"/>
              </a:buClr>
              <a:buSzPts val="1400"/>
              <a:buFont typeface="Arial"/>
              <a:buNone/>
              <a:tabLst/>
            </a:pPr>
            <a:r>
              <a:rPr lang="en-US" sz="1100" b="0" i="0" u="none" dirty="0">
                <a:solidFill>
                  <a:schemeClr val="dk1"/>
                </a:solidFill>
                <a:latin typeface="Lato Light"/>
                <a:ea typeface="Lato Light"/>
                <a:cs typeface="Lato Light"/>
                <a:sym typeface="Lato Light"/>
              </a:rPr>
              <a:t>|post_avg|</a:t>
            </a:r>
          </a:p>
          <a:p>
            <a:pPr marL="0" indent="0" algn="l" defTabSz="914400" rtl="0">
              <a:lnSpc>
                <a:spcPct val="120000"/>
              </a:lnSpc>
              <a:spcBef>
                <a:spcPts val="0"/>
              </a:spcBef>
              <a:spcAft>
                <a:spcPts val="0"/>
              </a:spcAft>
              <a:buClr>
                <a:srgbClr val="000000"/>
              </a:buClr>
              <a:buSzPts val="1400"/>
              <a:buFont typeface="Arial"/>
              <a:buNone/>
              <a:tabLst/>
            </a:pPr>
            <a:r>
              <a:rPr lang="en-US" sz="1100" b="0" i="0" u="none" dirty="0">
                <a:solidFill>
                  <a:schemeClr val="dk1"/>
                </a:solidFill>
                <a:latin typeface="Lato Light"/>
                <a:ea typeface="Lato Light"/>
                <a:cs typeface="Lato Light"/>
                <a:sym typeface="Lato Light"/>
              </a:rPr>
              <a:t>|pre_avg|</a:t>
            </a:r>
          </a:p>
          <a:p>
            <a:pPr marL="0" indent="0" algn="l" defTabSz="914400" rtl="0">
              <a:lnSpc>
                <a:spcPct val="120000"/>
              </a:lnSpc>
              <a:spcBef>
                <a:spcPts val="0"/>
              </a:spcBef>
              <a:spcAft>
                <a:spcPts val="0"/>
              </a:spcAft>
              <a:buClr>
                <a:srgbClr val="000000"/>
              </a:buClr>
              <a:buSzPts val="1400"/>
              <a:buFont typeface="Arial"/>
              <a:buNone/>
              <a:tabLst/>
            </a:pPr>
            <a:endParaRPr lang="en-US" sz="1100" b="0" i="0" u="none" dirty="0">
              <a:solidFill>
                <a:schemeClr val="dk1"/>
              </a:solidFill>
              <a:latin typeface="Lato Light"/>
              <a:ea typeface="Lato Light"/>
              <a:cs typeface="Lato Light"/>
              <a:sym typeface="Lato Light"/>
            </a:endParaRPr>
          </a:p>
          <a:p>
            <a:pPr marL="0" indent="0" algn="l" rtl="0">
              <a:lnSpc>
                <a:spcPct val="120000"/>
              </a:lnSpc>
              <a:spcBef>
                <a:spcPts val="0"/>
              </a:spcBef>
              <a:spcAft>
                <a:spcPts val="0"/>
              </a:spcAft>
              <a:buSzPts val="1400"/>
              <a:buNone/>
            </a:pPr>
            <a:r>
              <a:rPr lang="en-US" dirty="0">
                <a:latin typeface="Open Sans Light"/>
                <a:ea typeface="Open Sans Light"/>
                <a:cs typeface="Open Sans Light"/>
                <a:sym typeface="Open Sans Light"/>
              </a:rPr>
              <a:t>&gt;&gt;&gt;&gt;&gt;&gt;&gt;&gt;</a:t>
            </a:r>
          </a:p>
          <a:p>
            <a:pPr marL="0" indent="0" algn="l" rtl="0">
              <a:lnSpc>
                <a:spcPct val="120000"/>
              </a:lnSpc>
              <a:spcBef>
                <a:spcPts val="0"/>
              </a:spcBef>
              <a:spcAft>
                <a:spcPts val="0"/>
              </a:spcAft>
              <a:buSzPts val="1400"/>
              <a:buNone/>
            </a:pPr>
            <a:r>
              <a:rPr lang="en-US" dirty="0">
                <a:latin typeface="Open Sans Light"/>
                <a:ea typeface="Open Sans Light"/>
                <a:cs typeface="Open Sans Light"/>
                <a:sym typeface="Open Sans Light"/>
              </a:rPr>
              <a:t>slide8Drinkers</a:t>
            </a:r>
          </a:p>
          <a:p>
            <a:pPr marL="0" indent="0" algn="l" rtl="0">
              <a:lnSpc>
                <a:spcPct val="120000"/>
              </a:lnSpc>
              <a:spcBef>
                <a:spcPts val="0"/>
              </a:spcBef>
              <a:spcAft>
                <a:spcPts val="0"/>
              </a:spcAft>
              <a:buSzPts val="1400"/>
              <a:buNone/>
            </a:pPr>
            <a:r>
              <a:rPr lang="en-US" sz="1100" dirty="0">
                <a:latin typeface="Open Sans Light"/>
                <a:ea typeface="Open Sans Light"/>
                <a:cs typeface="Open Sans Light"/>
                <a:sym typeface="Open Sans Light"/>
              </a:rPr>
              <a:t>|reduce_number_s1|</a:t>
            </a:r>
            <a:endParaRPr lang="en-US" dirty="0">
              <a:latin typeface="Open Sans Light"/>
              <a:ea typeface="Open Sans Light"/>
              <a:cs typeface="Open Sans Light"/>
              <a:sym typeface="Open Sans Light"/>
            </a:endParaRPr>
          </a:p>
          <a:p>
            <a:pPr marL="0" indent="0" algn="l" rtl="0">
              <a:lnSpc>
                <a:spcPct val="120000"/>
              </a:lnSpc>
              <a:spcBef>
                <a:spcPts val="0"/>
              </a:spcBef>
              <a:spcAft>
                <a:spcPts val="0"/>
              </a:spcAft>
              <a:buSzPts val="1400"/>
              <a:buNone/>
            </a:pPr>
            <a:r>
              <a:rPr lang="en-US" sz="1100" dirty="0">
                <a:latin typeface="Open Sans Light"/>
                <a:ea typeface="Open Sans Light"/>
                <a:cs typeface="Open Sans Light"/>
                <a:sym typeface="Open Sans Light"/>
              </a:rPr>
              <a:t>|reduce_number_s3|</a:t>
            </a:r>
            <a:endParaRPr lang="en-US" dirty="0">
              <a:latin typeface="Open Sans Light"/>
              <a:ea typeface="Open Sans Light"/>
              <a:cs typeface="Open Sans Light"/>
              <a:sym typeface="Open Sans Light"/>
            </a:endParaRPr>
          </a:p>
          <a:p>
            <a:pPr marL="0" indent="0" algn="l" rtl="0">
              <a:lnSpc>
                <a:spcPct val="120000"/>
              </a:lnSpc>
              <a:spcBef>
                <a:spcPts val="0"/>
              </a:spcBef>
              <a:spcAft>
                <a:spcPts val="0"/>
              </a:spcAft>
              <a:buSzPts val="1400"/>
              <a:buNone/>
            </a:pPr>
            <a:endParaRPr lang="en-US" dirty="0">
              <a:latin typeface="Open Sans Light"/>
              <a:ea typeface="Open Sans Light"/>
              <a:cs typeface="Open Sans Light"/>
              <a:sym typeface="Open Sans Light"/>
            </a:endParaRPr>
          </a:p>
          <a:p>
            <a:pPr marL="0" indent="0" algn="l" rtl="0">
              <a:lnSpc>
                <a:spcPct val="120000"/>
              </a:lnSpc>
              <a:spcBef>
                <a:spcPts val="0"/>
              </a:spcBef>
              <a:spcAft>
                <a:spcPts val="0"/>
              </a:spcAft>
              <a:buSzPts val="1400"/>
              <a:buNone/>
            </a:pPr>
            <a:r>
              <a:rPr lang="en-US" sz="1100" dirty="0">
                <a:latin typeface="Open Sans Light"/>
                <a:ea typeface="Open Sans Light"/>
                <a:cs typeface="Open Sans Light"/>
                <a:sym typeface="Open Sans Light"/>
              </a:rPr>
              <a:t>|reduce_frequency_s1|</a:t>
            </a:r>
            <a:endParaRPr lang="en-US" dirty="0">
              <a:latin typeface="Open Sans Light"/>
              <a:ea typeface="Open Sans Light"/>
              <a:cs typeface="Open Sans Light"/>
              <a:sym typeface="Open Sans Light"/>
            </a:endParaRPr>
          </a:p>
          <a:p>
            <a:pPr marL="0" indent="0" algn="l" rtl="0">
              <a:lnSpc>
                <a:spcPct val="120000"/>
              </a:lnSpc>
              <a:spcBef>
                <a:spcPts val="0"/>
              </a:spcBef>
              <a:spcAft>
                <a:spcPts val="0"/>
              </a:spcAft>
              <a:buSzPts val="1400"/>
              <a:buNone/>
            </a:pPr>
            <a:r>
              <a:rPr lang="en-US" sz="1100" dirty="0">
                <a:latin typeface="Open Sans Light"/>
                <a:ea typeface="Open Sans Light"/>
                <a:cs typeface="Open Sans Light"/>
                <a:sym typeface="Open Sans Light"/>
              </a:rPr>
              <a:t>|reduce_frequency_s3|</a:t>
            </a:r>
            <a:endParaRPr lang="en-US" dirty="0">
              <a:latin typeface="Open Sans Light"/>
              <a:ea typeface="Open Sans Light"/>
              <a:cs typeface="Open Sans Light"/>
              <a:sym typeface="Open Sans Light"/>
            </a:endParaRPr>
          </a:p>
          <a:p>
            <a:pPr marL="0" indent="0" algn="l" rtl="0">
              <a:lnSpc>
                <a:spcPct val="120000"/>
              </a:lnSpc>
              <a:spcBef>
                <a:spcPts val="0"/>
              </a:spcBef>
              <a:spcAft>
                <a:spcPts val="0"/>
              </a:spcAft>
              <a:buSzPts val="1400"/>
              <a:buNone/>
            </a:pPr>
            <a:endParaRPr lang="en-US" sz="1100" dirty="0">
              <a:latin typeface="Open Sans Light"/>
              <a:ea typeface="Open Sans Light"/>
              <a:cs typeface="Open Sans Light"/>
              <a:sym typeface="Open Sans Light"/>
            </a:endParaRPr>
          </a:p>
          <a:p>
            <a:pPr marL="0" indent="0" algn="l" rtl="0">
              <a:lnSpc>
                <a:spcPct val="120000"/>
              </a:lnSpc>
              <a:spcBef>
                <a:spcPts val="0"/>
              </a:spcBef>
              <a:spcAft>
                <a:spcPts val="0"/>
              </a:spcAft>
              <a:buSzPts val="1400"/>
              <a:buNone/>
            </a:pPr>
            <a:r>
              <a:rPr lang="en-US" sz="1100" dirty="0">
                <a:latin typeface="Open Sans Light"/>
                <a:ea typeface="Open Sans Light"/>
                <a:cs typeface="Open Sans Light"/>
                <a:sym typeface="Open Sans Light"/>
              </a:rPr>
              <a:t>|alt_drink_s1|</a:t>
            </a:r>
            <a:endParaRPr lang="en-US" dirty="0">
              <a:latin typeface="Open Sans Light"/>
              <a:ea typeface="Open Sans Light"/>
              <a:cs typeface="Open Sans Light"/>
              <a:sym typeface="Open Sans Light"/>
            </a:endParaRPr>
          </a:p>
          <a:p>
            <a:pPr marL="0" indent="0" algn="l" rtl="0">
              <a:lnSpc>
                <a:spcPct val="100000"/>
              </a:lnSpc>
              <a:spcBef>
                <a:spcPts val="0"/>
              </a:spcBef>
              <a:spcAft>
                <a:spcPts val="0"/>
              </a:spcAft>
              <a:buClr>
                <a:schemeClr val="dk1"/>
              </a:buClr>
              <a:buSzPts val="1100"/>
              <a:buFont typeface="Lato Light"/>
              <a:buNone/>
            </a:pPr>
            <a:r>
              <a:rPr lang="en-US" sz="1100" dirty="0">
                <a:latin typeface="Open Sans Light"/>
                <a:ea typeface="Open Sans Light"/>
                <a:cs typeface="Open Sans Light"/>
                <a:sym typeface="Open Sans Light"/>
              </a:rPr>
              <a:t>|alt_drink_s3|</a:t>
            </a:r>
            <a:endParaRPr lang="en-US" dirty="0">
              <a:latin typeface="Open Sans Light"/>
              <a:ea typeface="Open Sans Light"/>
              <a:cs typeface="Open Sans Light"/>
              <a:sym typeface="Open Sans Light"/>
            </a:endParaRPr>
          </a:p>
          <a:p>
            <a:pPr marL="0" indent="0" algn="l" rtl="0">
              <a:lnSpc>
                <a:spcPct val="100000"/>
              </a:lnSpc>
              <a:spcBef>
                <a:spcPts val="0"/>
              </a:spcBef>
              <a:spcAft>
                <a:spcPts val="0"/>
              </a:spcAft>
              <a:buClr>
                <a:schemeClr val="dk1"/>
              </a:buClr>
              <a:buSzPts val="1100"/>
              <a:buFont typeface="Lato Light"/>
              <a:buNone/>
            </a:pPr>
            <a:endParaRPr lang="en-US" sz="1100" dirty="0">
              <a:latin typeface="Open Sans Light"/>
              <a:ea typeface="Open Sans Light"/>
              <a:cs typeface="Open Sans Light"/>
              <a:sym typeface="Open Sans Light"/>
            </a:endParaRPr>
          </a:p>
          <a:p>
            <a:pPr marL="0" indent="0" algn="l" rtl="0">
              <a:lnSpc>
                <a:spcPct val="100000"/>
              </a:lnSpc>
              <a:spcBef>
                <a:spcPts val="0"/>
              </a:spcBef>
              <a:spcAft>
                <a:spcPts val="0"/>
              </a:spcAft>
              <a:buClr>
                <a:schemeClr val="dk1"/>
              </a:buClr>
              <a:buSzPts val="1100"/>
              <a:buFont typeface="Lato Light"/>
              <a:buNone/>
            </a:pPr>
            <a:r>
              <a:rPr lang="en-US" sz="1100" dirty="0">
                <a:latin typeface="Open Sans Light"/>
                <a:ea typeface="Open Sans Light"/>
                <a:cs typeface="Open Sans Light"/>
                <a:sym typeface="Open Sans Light"/>
              </a:rPr>
              <a:t>|pace_drink_s1|</a:t>
            </a:r>
            <a:endParaRPr lang="en-US" dirty="0">
              <a:latin typeface="Open Sans Light"/>
              <a:ea typeface="Open Sans Light"/>
              <a:cs typeface="Open Sans Light"/>
              <a:sym typeface="Open Sans Light"/>
            </a:endParaRPr>
          </a:p>
          <a:p>
            <a:pPr marL="0" indent="0" algn="l" rtl="0">
              <a:lnSpc>
                <a:spcPct val="100000"/>
              </a:lnSpc>
              <a:spcBef>
                <a:spcPts val="0"/>
              </a:spcBef>
              <a:spcAft>
                <a:spcPts val="0"/>
              </a:spcAft>
              <a:buClr>
                <a:schemeClr val="dk1"/>
              </a:buClr>
              <a:buSzPts val="1100"/>
              <a:buFont typeface="Lato Light"/>
              <a:buNone/>
            </a:pPr>
            <a:r>
              <a:rPr lang="en-US" sz="1100" dirty="0">
                <a:latin typeface="Open Sans Light"/>
                <a:ea typeface="Open Sans Light"/>
                <a:cs typeface="Open Sans Light"/>
                <a:sym typeface="Open Sans Light"/>
              </a:rPr>
              <a:t>|pace_drink_s3|</a:t>
            </a:r>
            <a:endParaRPr lang="en-US" dirty="0">
              <a:latin typeface="Open Sans Light"/>
              <a:ea typeface="Open Sans Light"/>
              <a:cs typeface="Open Sans Light"/>
              <a:sym typeface="Open Sans Light"/>
            </a:endParaRPr>
          </a:p>
          <a:p>
            <a:pPr marL="0" indent="0" algn="l" rtl="0">
              <a:lnSpc>
                <a:spcPct val="100000"/>
              </a:lnSpc>
              <a:spcBef>
                <a:spcPts val="0"/>
              </a:spcBef>
              <a:spcAft>
                <a:spcPts val="0"/>
              </a:spcAft>
              <a:buClr>
                <a:schemeClr val="dk1"/>
              </a:buClr>
              <a:buSzPts val="1100"/>
              <a:buFont typeface="Lato Light"/>
              <a:buNone/>
            </a:pPr>
            <a:endParaRPr lang="en-US" sz="1100" dirty="0">
              <a:latin typeface="Open Sans Light"/>
              <a:ea typeface="Open Sans Light"/>
              <a:cs typeface="Open Sans Light"/>
              <a:sym typeface="Open Sans Light"/>
            </a:endParaRPr>
          </a:p>
          <a:p>
            <a:pPr marL="0" indent="0" algn="l" rtl="0">
              <a:lnSpc>
                <a:spcPct val="100000"/>
              </a:lnSpc>
              <a:spcBef>
                <a:spcPts val="0"/>
              </a:spcBef>
              <a:spcAft>
                <a:spcPts val="0"/>
              </a:spcAft>
              <a:buClr>
                <a:schemeClr val="dk1"/>
              </a:buClr>
              <a:buSzPts val="1100"/>
              <a:buFont typeface="Lato Light"/>
              <a:buNone/>
            </a:pPr>
            <a:r>
              <a:rPr lang="en-US" sz="1100" dirty="0">
                <a:latin typeface="Open Sans Light"/>
                <a:ea typeface="Open Sans Light"/>
                <a:cs typeface="Open Sans Light"/>
                <a:sym typeface="Open Sans Light"/>
              </a:rPr>
              <a:t>|set_limit_s1|</a:t>
            </a:r>
            <a:endParaRPr lang="en-US" dirty="0">
              <a:latin typeface="Open Sans Light"/>
              <a:ea typeface="Open Sans Light"/>
              <a:cs typeface="Open Sans Light"/>
              <a:sym typeface="Open Sans Light"/>
            </a:endParaRPr>
          </a:p>
          <a:p>
            <a:pPr marL="0" indent="0" algn="l" rtl="0">
              <a:lnSpc>
                <a:spcPct val="100000"/>
              </a:lnSpc>
              <a:spcBef>
                <a:spcPts val="0"/>
              </a:spcBef>
              <a:spcAft>
                <a:spcPts val="0"/>
              </a:spcAft>
              <a:buClr>
                <a:schemeClr val="dk1"/>
              </a:buClr>
              <a:buSzPts val="1100"/>
              <a:buFont typeface="Lato Light"/>
              <a:buNone/>
            </a:pPr>
            <a:r>
              <a:rPr lang="en-US" sz="1100" dirty="0">
                <a:latin typeface="Open Sans Light"/>
                <a:ea typeface="Open Sans Light"/>
                <a:cs typeface="Open Sans Light"/>
                <a:sym typeface="Open Sans Light"/>
              </a:rPr>
              <a:t>|set_limit_s3|</a:t>
            </a:r>
            <a:endParaRPr lang="en-US" dirty="0">
              <a:latin typeface="Open Sans Light"/>
              <a:ea typeface="Open Sans Light"/>
              <a:cs typeface="Open Sans Light"/>
              <a:sym typeface="Open Sans Light"/>
            </a:endParaRPr>
          </a:p>
        </p:txBody>
      </p:sp>
      <p:sp>
        <p:nvSpPr>
          <p:cNvPr id="269" name="Google Shape;269;p8:notes"/>
          <p:cNvSpPr>
            <a:spLocks noGrp="1" noRot="1" noChangeAspect="1"/>
          </p:cNvSpPr>
          <p:nvPr>
            <p:ph type="sldImg" idx="2"/>
          </p:nvPr>
        </p:nvSpPr>
        <p:spPr bwMode="white">
          <a:xfrm>
            <a:off x="685800" y="1143000"/>
            <a:ext cx="5486400" cy="3086100"/>
          </a:xfrm>
          <a:custGeom>
            <a:avLst/>
            <a:gdLst/>
            <a:ahLst/>
            <a:cxnLst/>
            <a:rect l="l" t="t" r="r" b="b"/>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txBody>
          <a:bodyPr wrap="square"/>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Google Shape;290;p9:notes"/>
          <p:cNvSpPr>
            <a:spLocks noGrp="1"/>
          </p:cNvSpPr>
          <p:nvPr>
            <p:ph type="body" idx="1"/>
          </p:nvPr>
        </p:nvSpPr>
        <p:spPr bwMode="white">
          <a:xfrm>
            <a:off x="685800" y="4572000"/>
            <a:ext cx="5486400" cy="3429000"/>
          </a:xfrm>
          <a:prstGeom prst="rect">
            <a:avLst/>
          </a:prstGeom>
          <a:noFill/>
          <a:ln>
            <a:noFill/>
            <a:headEnd type="none"/>
            <a:tailEnd type="none"/>
          </a:ln>
        </p:spPr>
        <p:txBody>
          <a:bodyPr wrap="square" lIns="0" tIns="0" rIns="0" bIns="0" anchor="t">
            <a:noAutofit/>
          </a:bodyPr>
          <a:lstStyle/>
          <a:p>
            <a:pPr marL="0" indent="0" algn="l" rtl="0">
              <a:lnSpc>
                <a:spcPct val="120000"/>
              </a:lnSpc>
              <a:spcBef>
                <a:spcPts val="0"/>
              </a:spcBef>
              <a:spcAft>
                <a:spcPts val="0"/>
              </a:spcAft>
              <a:buSzPts val="1400"/>
              <a:buNone/>
            </a:pPr>
            <a:r>
              <a:rPr lang="es-ES" sz="1100" b="0" i="0" u="none" dirty="0">
                <a:solidFill>
                  <a:srgbClr val="000000"/>
                </a:solidFill>
                <a:effectLst/>
                <a:latin typeface="Calibri"/>
              </a:rPr>
              <a:t>Slide9When</a:t>
            </a:r>
          </a:p>
          <a:p>
            <a:pPr marL="0" indent="0" algn="l" rtl="0">
              <a:lnSpc>
                <a:spcPct val="120000"/>
              </a:lnSpc>
              <a:spcBef>
                <a:spcPts val="0"/>
              </a:spcBef>
              <a:spcAft>
                <a:spcPts val="0"/>
              </a:spcAft>
              <a:buSzPts val="1400"/>
              <a:buNone/>
            </a:pPr>
            <a:r>
              <a:rPr lang="es-ES" dirty="0">
                <a:latin typeface="Open Sans Light"/>
                <a:ea typeface="Open Sans Light"/>
                <a:cs typeface="Open Sans Light"/>
                <a:sym typeface="Open Sans Light"/>
              </a:rPr>
              <a:t>|day1|</a:t>
            </a:r>
          </a:p>
          <a:p>
            <a:pPr marL="0" indent="0" algn="l" defTabSz="914400" rtl="0">
              <a:lnSpc>
                <a:spcPct val="120000"/>
              </a:lnSpc>
              <a:spcBef>
                <a:spcPts val="0"/>
              </a:spcBef>
              <a:spcAft>
                <a:spcPts val="0"/>
              </a:spcAft>
              <a:buClr>
                <a:srgbClr val="000000"/>
              </a:buClr>
              <a:buSzPts val="1400"/>
              <a:buFont typeface="Arial"/>
              <a:buNone/>
              <a:tabLst/>
            </a:pPr>
            <a:r>
              <a:rPr lang="es-ES" dirty="0">
                <a:latin typeface="Open Sans Light"/>
                <a:ea typeface="Open Sans Light"/>
                <a:cs typeface="Open Sans Light"/>
                <a:sym typeface="Open Sans Light"/>
              </a:rPr>
              <a:t>|day2|</a:t>
            </a:r>
          </a:p>
          <a:p>
            <a:pPr marL="0" indent="0" algn="l" defTabSz="914400" rtl="0">
              <a:lnSpc>
                <a:spcPct val="120000"/>
              </a:lnSpc>
              <a:spcBef>
                <a:spcPts val="0"/>
              </a:spcBef>
              <a:spcAft>
                <a:spcPts val="0"/>
              </a:spcAft>
              <a:buClr>
                <a:srgbClr val="000000"/>
              </a:buClr>
              <a:buSzPts val="1400"/>
              <a:buFont typeface="Arial"/>
              <a:buNone/>
              <a:tabLst/>
            </a:pPr>
            <a:r>
              <a:rPr lang="es-ES" dirty="0">
                <a:latin typeface="Open Sans Light"/>
                <a:ea typeface="Open Sans Light"/>
                <a:cs typeface="Open Sans Light"/>
                <a:sym typeface="Open Sans Light"/>
              </a:rPr>
              <a:t>|day3|</a:t>
            </a:r>
          </a:p>
          <a:p>
            <a:pPr marL="0" indent="0" algn="l" defTabSz="914400" rtl="0">
              <a:lnSpc>
                <a:spcPct val="120000"/>
              </a:lnSpc>
              <a:spcBef>
                <a:spcPts val="0"/>
              </a:spcBef>
              <a:spcAft>
                <a:spcPts val="0"/>
              </a:spcAft>
              <a:buClr>
                <a:srgbClr val="000000"/>
              </a:buClr>
              <a:buSzPts val="1400"/>
              <a:buFont typeface="Arial"/>
              <a:buNone/>
              <a:tabLst/>
            </a:pPr>
            <a:r>
              <a:rPr lang="es-ES" dirty="0">
                <a:latin typeface="Open Sans Light"/>
                <a:ea typeface="Open Sans Light"/>
                <a:cs typeface="Open Sans Light"/>
                <a:sym typeface="Open Sans Light"/>
              </a:rPr>
              <a:t>|day4|</a:t>
            </a:r>
          </a:p>
          <a:p>
            <a:pPr marL="0" indent="0" algn="l" defTabSz="914400" rtl="0">
              <a:lnSpc>
                <a:spcPct val="120000"/>
              </a:lnSpc>
              <a:spcBef>
                <a:spcPts val="0"/>
              </a:spcBef>
              <a:spcAft>
                <a:spcPts val="0"/>
              </a:spcAft>
              <a:buClr>
                <a:srgbClr val="000000"/>
              </a:buClr>
              <a:buSzPts val="1400"/>
              <a:buFont typeface="Arial"/>
              <a:buNone/>
              <a:tabLst/>
            </a:pPr>
            <a:r>
              <a:rPr lang="es-ES" dirty="0">
                <a:latin typeface="Open Sans Light"/>
                <a:ea typeface="Open Sans Light"/>
                <a:cs typeface="Open Sans Light"/>
                <a:sym typeface="Open Sans Light"/>
              </a:rPr>
              <a:t>|day5|</a:t>
            </a:r>
          </a:p>
          <a:p>
            <a:pPr marL="0" indent="0" algn="l" defTabSz="914400" rtl="0">
              <a:lnSpc>
                <a:spcPct val="120000"/>
              </a:lnSpc>
              <a:spcBef>
                <a:spcPts val="0"/>
              </a:spcBef>
              <a:spcAft>
                <a:spcPts val="0"/>
              </a:spcAft>
              <a:buClr>
                <a:srgbClr val="000000"/>
              </a:buClr>
              <a:buSzPts val="1400"/>
              <a:buFont typeface="Arial"/>
              <a:buNone/>
              <a:tabLst/>
            </a:pPr>
            <a:r>
              <a:rPr lang="es-ES" dirty="0">
                <a:latin typeface="Open Sans Light"/>
                <a:ea typeface="Open Sans Light"/>
                <a:cs typeface="Open Sans Light"/>
                <a:sym typeface="Open Sans Light"/>
              </a:rPr>
              <a:t>|day6|</a:t>
            </a:r>
          </a:p>
          <a:p>
            <a:pPr marL="0" indent="0" algn="l" defTabSz="914400" rtl="0">
              <a:lnSpc>
                <a:spcPct val="120000"/>
              </a:lnSpc>
              <a:spcBef>
                <a:spcPts val="0"/>
              </a:spcBef>
              <a:spcAft>
                <a:spcPts val="0"/>
              </a:spcAft>
              <a:buClr>
                <a:srgbClr val="000000"/>
              </a:buClr>
              <a:buSzPts val="1400"/>
              <a:buFont typeface="Arial"/>
              <a:buNone/>
              <a:tabLst/>
            </a:pPr>
            <a:r>
              <a:rPr lang="es-ES" dirty="0">
                <a:latin typeface="Open Sans Light"/>
                <a:ea typeface="Open Sans Light"/>
                <a:cs typeface="Open Sans Light"/>
                <a:sym typeface="Open Sans Light"/>
              </a:rPr>
              <a:t>|day7|</a:t>
            </a:r>
          </a:p>
          <a:p>
            <a:pPr marL="0" indent="0" algn="l" defTabSz="914400" rtl="0">
              <a:lnSpc>
                <a:spcPct val="120000"/>
              </a:lnSpc>
              <a:spcBef>
                <a:spcPts val="0"/>
              </a:spcBef>
              <a:spcAft>
                <a:spcPts val="0"/>
              </a:spcAft>
              <a:buClr>
                <a:srgbClr val="000000"/>
              </a:buClr>
              <a:buSzPts val="1400"/>
              <a:buFont typeface="Arial"/>
              <a:buNone/>
              <a:tabLst/>
            </a:pPr>
            <a:r>
              <a:rPr lang="es-ES" dirty="0">
                <a:latin typeface="Open Sans Light"/>
                <a:ea typeface="Open Sans Light"/>
                <a:cs typeface="Open Sans Light"/>
                <a:sym typeface="Open Sans Light"/>
              </a:rPr>
              <a:t>|day8|</a:t>
            </a:r>
          </a:p>
          <a:p>
            <a:pPr marL="0" indent="0" algn="l" defTabSz="914400" rtl="0">
              <a:lnSpc>
                <a:spcPct val="120000"/>
              </a:lnSpc>
              <a:spcBef>
                <a:spcPts val="0"/>
              </a:spcBef>
              <a:spcAft>
                <a:spcPts val="0"/>
              </a:spcAft>
              <a:buClr>
                <a:srgbClr val="000000"/>
              </a:buClr>
              <a:buSzPts val="1400"/>
              <a:buFont typeface="Arial"/>
              <a:buNone/>
              <a:tabLst/>
            </a:pPr>
            <a:r>
              <a:rPr lang="es-ES" dirty="0">
                <a:latin typeface="Open Sans Light"/>
                <a:ea typeface="Open Sans Light"/>
                <a:cs typeface="Open Sans Light"/>
                <a:sym typeface="Open Sans Light"/>
              </a:rPr>
              <a:t>|day9|</a:t>
            </a:r>
          </a:p>
          <a:p>
            <a:pPr marL="0" indent="0" algn="l" defTabSz="914400" rtl="0">
              <a:lnSpc>
                <a:spcPct val="120000"/>
              </a:lnSpc>
              <a:spcBef>
                <a:spcPts val="0"/>
              </a:spcBef>
              <a:spcAft>
                <a:spcPts val="0"/>
              </a:spcAft>
              <a:buClr>
                <a:srgbClr val="000000"/>
              </a:buClr>
              <a:buSzPts val="1400"/>
              <a:buFont typeface="Arial"/>
              <a:buNone/>
              <a:tabLst/>
            </a:pPr>
            <a:r>
              <a:rPr lang="es-ES" dirty="0">
                <a:latin typeface="Open Sans Light"/>
                <a:ea typeface="Open Sans Light"/>
                <a:cs typeface="Open Sans Light"/>
                <a:sym typeface="Open Sans Light"/>
              </a:rPr>
              <a:t>|day10|</a:t>
            </a:r>
          </a:p>
          <a:p>
            <a:pPr marL="0" indent="0" algn="l" defTabSz="914400" rtl="0">
              <a:lnSpc>
                <a:spcPct val="120000"/>
              </a:lnSpc>
              <a:spcBef>
                <a:spcPts val="0"/>
              </a:spcBef>
              <a:spcAft>
                <a:spcPts val="0"/>
              </a:spcAft>
              <a:buClr>
                <a:srgbClr val="000000"/>
              </a:buClr>
              <a:buSzPts val="1400"/>
              <a:buFont typeface="Arial"/>
              <a:buNone/>
              <a:tabLst/>
            </a:pPr>
            <a:r>
              <a:rPr lang="es-ES" dirty="0">
                <a:latin typeface="Open Sans Light"/>
                <a:ea typeface="Open Sans Light"/>
                <a:cs typeface="Open Sans Light"/>
                <a:sym typeface="Open Sans Light"/>
              </a:rPr>
              <a:t>|day11|</a:t>
            </a:r>
          </a:p>
          <a:p>
            <a:pPr marL="0" indent="0" algn="l" defTabSz="914400" rtl="0">
              <a:lnSpc>
                <a:spcPct val="120000"/>
              </a:lnSpc>
              <a:spcBef>
                <a:spcPts val="0"/>
              </a:spcBef>
              <a:spcAft>
                <a:spcPts val="0"/>
              </a:spcAft>
              <a:buClr>
                <a:srgbClr val="000000"/>
              </a:buClr>
              <a:buSzPts val="1400"/>
              <a:buFont typeface="Arial"/>
              <a:buNone/>
              <a:tabLst/>
            </a:pPr>
            <a:r>
              <a:rPr lang="es-ES" dirty="0">
                <a:latin typeface="Open Sans Light"/>
                <a:ea typeface="Open Sans Light"/>
                <a:cs typeface="Open Sans Light"/>
                <a:sym typeface="Open Sans Light"/>
              </a:rPr>
              <a:t>|day12|</a:t>
            </a:r>
          </a:p>
          <a:p>
            <a:pPr marL="0" indent="0" algn="l" defTabSz="914400" rtl="0">
              <a:lnSpc>
                <a:spcPct val="120000"/>
              </a:lnSpc>
              <a:spcBef>
                <a:spcPts val="0"/>
              </a:spcBef>
              <a:spcAft>
                <a:spcPts val="0"/>
              </a:spcAft>
              <a:buClr>
                <a:srgbClr val="000000"/>
              </a:buClr>
              <a:buSzPts val="1400"/>
              <a:buFont typeface="Arial"/>
              <a:buNone/>
              <a:tabLst/>
            </a:pPr>
            <a:r>
              <a:rPr lang="es-ES" dirty="0">
                <a:latin typeface="Open Sans Light"/>
                <a:ea typeface="Open Sans Light"/>
                <a:cs typeface="Open Sans Light"/>
                <a:sym typeface="Open Sans Light"/>
              </a:rPr>
              <a:t>|day13|</a:t>
            </a:r>
          </a:p>
          <a:p>
            <a:pPr marL="0" indent="0" algn="l" defTabSz="914400" rtl="0">
              <a:lnSpc>
                <a:spcPct val="120000"/>
              </a:lnSpc>
              <a:spcBef>
                <a:spcPts val="0"/>
              </a:spcBef>
              <a:spcAft>
                <a:spcPts val="0"/>
              </a:spcAft>
              <a:buClr>
                <a:srgbClr val="000000"/>
              </a:buClr>
              <a:buSzPts val="1400"/>
              <a:buFont typeface="Arial"/>
              <a:buNone/>
              <a:tabLst/>
            </a:pPr>
            <a:r>
              <a:rPr lang="es-ES" dirty="0">
                <a:latin typeface="Open Sans Light"/>
                <a:ea typeface="Open Sans Light"/>
                <a:cs typeface="Open Sans Light"/>
                <a:sym typeface="Open Sans Light"/>
              </a:rPr>
              <a:t>|day14|</a:t>
            </a:r>
          </a:p>
          <a:p>
            <a:pPr marL="0" indent="0" algn="l" defTabSz="914400" rtl="0">
              <a:lnSpc>
                <a:spcPct val="120000"/>
              </a:lnSpc>
              <a:spcBef>
                <a:spcPts val="0"/>
              </a:spcBef>
              <a:spcAft>
                <a:spcPts val="0"/>
              </a:spcAft>
              <a:buClr>
                <a:srgbClr val="000000"/>
              </a:buClr>
              <a:buSzPts val="1400"/>
              <a:buFont typeface="Arial"/>
              <a:buNone/>
              <a:tabLst/>
            </a:pPr>
            <a:r>
              <a:rPr lang="es-ES" sz="1800" b="0" i="0" u="none" dirty="0">
                <a:solidFill>
                  <a:srgbClr val="000000"/>
                </a:solidFill>
                <a:effectLst/>
                <a:latin typeface="Calibri"/>
              </a:rPr>
              <a:t>|your1|</a:t>
            </a:r>
          </a:p>
          <a:p>
            <a:pPr marL="0" indent="0" algn="l" defTabSz="914400" rtl="0">
              <a:lnSpc>
                <a:spcPct val="120000"/>
              </a:lnSpc>
              <a:spcBef>
                <a:spcPts val="0"/>
              </a:spcBef>
              <a:spcAft>
                <a:spcPts val="0"/>
              </a:spcAft>
              <a:buClr>
                <a:srgbClr val="000000"/>
              </a:buClr>
              <a:buSzPts val="1400"/>
              <a:buFont typeface="Arial"/>
              <a:buNone/>
              <a:tabLst/>
            </a:pPr>
            <a:r>
              <a:rPr lang="es-ES" sz="1100" b="0" i="0" u="none" dirty="0">
                <a:solidFill>
                  <a:srgbClr val="000000"/>
                </a:solidFill>
                <a:effectLst/>
                <a:latin typeface="Open Sans Light"/>
                <a:ea typeface="Open Sans Light"/>
                <a:cs typeface="Open Sans Light"/>
                <a:sym typeface="Open Sans Light"/>
              </a:rPr>
              <a:t>|</a:t>
            </a:r>
            <a:r>
              <a:rPr lang="es-ES" sz="1800" b="0" i="0" u="none" dirty="0">
                <a:solidFill>
                  <a:srgbClr val="000000"/>
                </a:solidFill>
                <a:effectLst/>
                <a:latin typeface="Calibri"/>
              </a:rPr>
              <a:t>peer1|</a:t>
            </a:r>
          </a:p>
          <a:p>
            <a:pPr marL="0" indent="0" algn="l" defTabSz="914400" rtl="0">
              <a:lnSpc>
                <a:spcPct val="120000"/>
              </a:lnSpc>
              <a:spcBef>
                <a:spcPts val="0"/>
              </a:spcBef>
              <a:spcAft>
                <a:spcPts val="0"/>
              </a:spcAft>
              <a:buClr>
                <a:srgbClr val="000000"/>
              </a:buClr>
              <a:buSzPts val="1400"/>
              <a:buFont typeface="Arial"/>
              <a:buNone/>
              <a:tabLst/>
            </a:pPr>
            <a:r>
              <a:rPr lang="es-ES" sz="1800" b="0" i="0" u="none" dirty="0">
                <a:solidFill>
                  <a:srgbClr val="000000"/>
                </a:solidFill>
                <a:effectLst/>
                <a:latin typeface="Calibri"/>
              </a:rPr>
              <a:t>|your2|</a:t>
            </a:r>
          </a:p>
          <a:p>
            <a:pPr marL="0" indent="0" algn="l" defTabSz="914400" rtl="0">
              <a:lnSpc>
                <a:spcPct val="120000"/>
              </a:lnSpc>
              <a:spcBef>
                <a:spcPts val="0"/>
              </a:spcBef>
              <a:spcAft>
                <a:spcPts val="0"/>
              </a:spcAft>
              <a:buClr>
                <a:srgbClr val="000000"/>
              </a:buClr>
              <a:buSzPts val="1400"/>
              <a:buFont typeface="Arial"/>
              <a:buNone/>
              <a:tabLst/>
            </a:pPr>
            <a:r>
              <a:rPr lang="es-ES" sz="1800" b="0" i="0" u="none" dirty="0">
                <a:solidFill>
                  <a:srgbClr val="000000"/>
                </a:solidFill>
                <a:effectLst/>
                <a:latin typeface="Calibri"/>
              </a:rPr>
              <a:t>|peer2|</a:t>
            </a:r>
          </a:p>
          <a:p>
            <a:pPr marL="0" indent="0" algn="l" defTabSz="914400" rtl="0">
              <a:lnSpc>
                <a:spcPct val="120000"/>
              </a:lnSpc>
              <a:spcBef>
                <a:spcPts val="0"/>
              </a:spcBef>
              <a:spcAft>
                <a:spcPts val="0"/>
              </a:spcAft>
              <a:buClr>
                <a:srgbClr val="000000"/>
              </a:buClr>
              <a:buSzPts val="1400"/>
              <a:buFont typeface="Arial"/>
              <a:buNone/>
              <a:tabLst/>
            </a:pPr>
            <a:r>
              <a:rPr lang="es-ES" sz="1800" b="0" i="0" u="none" dirty="0">
                <a:solidFill>
                  <a:srgbClr val="000000"/>
                </a:solidFill>
                <a:effectLst/>
                <a:latin typeface="Calibri"/>
              </a:rPr>
              <a:t>|your3|</a:t>
            </a:r>
          </a:p>
          <a:p>
            <a:pPr marL="0" indent="0" algn="l" defTabSz="914400" rtl="0">
              <a:lnSpc>
                <a:spcPct val="120000"/>
              </a:lnSpc>
              <a:spcBef>
                <a:spcPts val="0"/>
              </a:spcBef>
              <a:spcAft>
                <a:spcPts val="0"/>
              </a:spcAft>
              <a:buClr>
                <a:srgbClr val="000000"/>
              </a:buClr>
              <a:buSzPts val="1400"/>
              <a:buFont typeface="Arial"/>
              <a:buNone/>
              <a:tabLst/>
            </a:pPr>
            <a:r>
              <a:rPr lang="es-ES" sz="1800" b="0" i="0" u="none" dirty="0">
                <a:solidFill>
                  <a:srgbClr val="000000"/>
                </a:solidFill>
                <a:effectLst/>
                <a:latin typeface="Calibri"/>
              </a:rPr>
              <a:t>|peer3|</a:t>
            </a:r>
          </a:p>
          <a:p>
            <a:pPr marL="0" indent="0" algn="l" defTabSz="914400" rtl="0">
              <a:lnSpc>
                <a:spcPct val="120000"/>
              </a:lnSpc>
              <a:spcBef>
                <a:spcPts val="0"/>
              </a:spcBef>
              <a:spcAft>
                <a:spcPts val="0"/>
              </a:spcAft>
              <a:buClr>
                <a:srgbClr val="000000"/>
              </a:buClr>
              <a:buSzPts val="1400"/>
              <a:buFont typeface="Arial"/>
              <a:buNone/>
              <a:tabLst/>
            </a:pPr>
            <a:r>
              <a:rPr lang="es-ES" sz="1800" b="0" i="0" u="none" dirty="0">
                <a:solidFill>
                  <a:srgbClr val="000000"/>
                </a:solidFill>
                <a:effectLst/>
                <a:latin typeface="Calibri"/>
              </a:rPr>
              <a:t>|your4|</a:t>
            </a:r>
          </a:p>
          <a:p>
            <a:pPr marL="0" indent="0" algn="l" defTabSz="914400" rtl="0">
              <a:lnSpc>
                <a:spcPct val="120000"/>
              </a:lnSpc>
              <a:spcBef>
                <a:spcPts val="0"/>
              </a:spcBef>
              <a:spcAft>
                <a:spcPts val="0"/>
              </a:spcAft>
              <a:buClr>
                <a:srgbClr val="000000"/>
              </a:buClr>
              <a:buSzPts val="1400"/>
              <a:buFont typeface="Arial"/>
              <a:buNone/>
              <a:tabLst/>
            </a:pPr>
            <a:r>
              <a:rPr lang="es-ES" sz="1800" b="0" i="0" u="none" dirty="0">
                <a:solidFill>
                  <a:srgbClr val="000000"/>
                </a:solidFill>
                <a:effectLst/>
                <a:latin typeface="Calibri"/>
              </a:rPr>
              <a:t>|peer4|</a:t>
            </a:r>
          </a:p>
          <a:p>
            <a:pPr marL="0" indent="0" algn="l" defTabSz="914400" rtl="0">
              <a:lnSpc>
                <a:spcPct val="120000"/>
              </a:lnSpc>
              <a:spcBef>
                <a:spcPts val="0"/>
              </a:spcBef>
              <a:spcAft>
                <a:spcPts val="0"/>
              </a:spcAft>
              <a:buClr>
                <a:srgbClr val="000000"/>
              </a:buClr>
              <a:buSzPts val="1400"/>
              <a:buFont typeface="Arial"/>
              <a:buNone/>
              <a:tabLst/>
            </a:pPr>
            <a:r>
              <a:rPr lang="es-ES" sz="1800" b="0" i="0" u="none" dirty="0">
                <a:solidFill>
                  <a:srgbClr val="000000"/>
                </a:solidFill>
                <a:effectLst/>
                <a:latin typeface="Calibri"/>
              </a:rPr>
              <a:t>|your5|</a:t>
            </a:r>
          </a:p>
          <a:p>
            <a:pPr marL="0" indent="0" algn="l" defTabSz="914400" rtl="0">
              <a:lnSpc>
                <a:spcPct val="120000"/>
              </a:lnSpc>
              <a:spcBef>
                <a:spcPts val="0"/>
              </a:spcBef>
              <a:spcAft>
                <a:spcPts val="0"/>
              </a:spcAft>
              <a:buClr>
                <a:srgbClr val="000000"/>
              </a:buClr>
              <a:buSzPts val="1400"/>
              <a:buFont typeface="Arial"/>
              <a:buNone/>
              <a:tabLst/>
            </a:pPr>
            <a:r>
              <a:rPr lang="es-ES" sz="1800" b="0" i="0" u="none" dirty="0">
                <a:solidFill>
                  <a:srgbClr val="000000"/>
                </a:solidFill>
                <a:effectLst/>
                <a:latin typeface="Calibri"/>
              </a:rPr>
              <a:t>|peer5|</a:t>
            </a:r>
          </a:p>
          <a:p>
            <a:pPr marL="0" indent="0" algn="l" defTabSz="914400" rtl="0">
              <a:lnSpc>
                <a:spcPct val="120000"/>
              </a:lnSpc>
              <a:spcBef>
                <a:spcPts val="0"/>
              </a:spcBef>
              <a:spcAft>
                <a:spcPts val="0"/>
              </a:spcAft>
              <a:buClr>
                <a:srgbClr val="000000"/>
              </a:buClr>
              <a:buSzPts val="1400"/>
              <a:buFont typeface="Arial"/>
              <a:buNone/>
              <a:tabLst/>
            </a:pPr>
            <a:r>
              <a:rPr lang="es-ES" sz="1800" b="0" i="0" u="none" dirty="0">
                <a:solidFill>
                  <a:srgbClr val="000000"/>
                </a:solidFill>
                <a:effectLst/>
                <a:latin typeface="Calibri"/>
              </a:rPr>
              <a:t>|your6|</a:t>
            </a:r>
          </a:p>
          <a:p>
            <a:pPr marL="0" indent="0" algn="l" defTabSz="914400" rtl="0">
              <a:lnSpc>
                <a:spcPct val="120000"/>
              </a:lnSpc>
              <a:spcBef>
                <a:spcPts val="0"/>
              </a:spcBef>
              <a:spcAft>
                <a:spcPts val="0"/>
              </a:spcAft>
              <a:buClr>
                <a:srgbClr val="000000"/>
              </a:buClr>
              <a:buSzPts val="1400"/>
              <a:buFont typeface="Arial"/>
              <a:buNone/>
              <a:tabLst/>
            </a:pPr>
            <a:r>
              <a:rPr lang="es-ES" sz="1800" b="0" i="0" u="none" dirty="0">
                <a:solidFill>
                  <a:srgbClr val="000000"/>
                </a:solidFill>
                <a:effectLst/>
                <a:latin typeface="Calibri"/>
              </a:rPr>
              <a:t>|peer6|</a:t>
            </a:r>
          </a:p>
          <a:p>
            <a:pPr marL="0" indent="0" algn="l" defTabSz="914400" rtl="0">
              <a:lnSpc>
                <a:spcPct val="120000"/>
              </a:lnSpc>
              <a:spcBef>
                <a:spcPts val="0"/>
              </a:spcBef>
              <a:spcAft>
                <a:spcPts val="0"/>
              </a:spcAft>
              <a:buClr>
                <a:srgbClr val="000000"/>
              </a:buClr>
              <a:buSzPts val="1400"/>
              <a:buFont typeface="Arial"/>
              <a:buNone/>
              <a:tabLst/>
            </a:pPr>
            <a:r>
              <a:rPr lang="es-ES" sz="1800" b="0" i="0" u="none" dirty="0">
                <a:solidFill>
                  <a:srgbClr val="000000"/>
                </a:solidFill>
                <a:effectLst/>
                <a:latin typeface="Calibri"/>
              </a:rPr>
              <a:t>|your7|</a:t>
            </a:r>
          </a:p>
          <a:p>
            <a:pPr marL="0" indent="0" algn="l" defTabSz="914400" rtl="0">
              <a:lnSpc>
                <a:spcPct val="120000"/>
              </a:lnSpc>
              <a:spcBef>
                <a:spcPts val="0"/>
              </a:spcBef>
              <a:spcAft>
                <a:spcPts val="0"/>
              </a:spcAft>
              <a:buClr>
                <a:srgbClr val="000000"/>
              </a:buClr>
              <a:buSzPts val="1400"/>
              <a:buFont typeface="Arial"/>
              <a:buNone/>
              <a:tabLst/>
            </a:pPr>
            <a:r>
              <a:rPr lang="es-ES" sz="1800" b="0" i="0" u="none" dirty="0">
                <a:solidFill>
                  <a:srgbClr val="000000"/>
                </a:solidFill>
                <a:effectLst/>
                <a:latin typeface="Calibri"/>
              </a:rPr>
              <a:t>|peer7|</a:t>
            </a:r>
          </a:p>
          <a:p>
            <a:pPr marL="0" indent="0" algn="l" defTabSz="914400" rtl="0">
              <a:lnSpc>
                <a:spcPct val="120000"/>
              </a:lnSpc>
              <a:spcBef>
                <a:spcPts val="0"/>
              </a:spcBef>
              <a:spcAft>
                <a:spcPts val="0"/>
              </a:spcAft>
              <a:buClr>
                <a:srgbClr val="000000"/>
              </a:buClr>
              <a:buSzPts val="1400"/>
              <a:buFont typeface="Arial"/>
              <a:buNone/>
              <a:tabLst/>
            </a:pPr>
            <a:r>
              <a:rPr lang="es-ES" sz="1800" b="0" i="0" u="none" dirty="0">
                <a:solidFill>
                  <a:srgbClr val="000000"/>
                </a:solidFill>
                <a:effectLst/>
                <a:latin typeface="Calibri"/>
              </a:rPr>
              <a:t>|your8|</a:t>
            </a:r>
          </a:p>
          <a:p>
            <a:pPr marL="0" indent="0" algn="l" defTabSz="914400" rtl="0">
              <a:lnSpc>
                <a:spcPct val="120000"/>
              </a:lnSpc>
              <a:spcBef>
                <a:spcPts val="0"/>
              </a:spcBef>
              <a:spcAft>
                <a:spcPts val="0"/>
              </a:spcAft>
              <a:buClr>
                <a:srgbClr val="000000"/>
              </a:buClr>
              <a:buSzPts val="1400"/>
              <a:buFont typeface="Arial"/>
              <a:buNone/>
              <a:tabLst/>
            </a:pPr>
            <a:r>
              <a:rPr lang="es-ES" sz="1800" b="0" i="0" u="none" dirty="0">
                <a:solidFill>
                  <a:srgbClr val="000000"/>
                </a:solidFill>
                <a:effectLst/>
                <a:latin typeface="Calibri"/>
              </a:rPr>
              <a:t>|peer8|</a:t>
            </a:r>
          </a:p>
          <a:p>
            <a:pPr marL="0" indent="0" algn="l" defTabSz="914400" rtl="0">
              <a:lnSpc>
                <a:spcPct val="120000"/>
              </a:lnSpc>
              <a:spcBef>
                <a:spcPts val="0"/>
              </a:spcBef>
              <a:spcAft>
                <a:spcPts val="0"/>
              </a:spcAft>
              <a:buClr>
                <a:srgbClr val="000000"/>
              </a:buClr>
              <a:buSzPts val="1400"/>
              <a:buFont typeface="Arial"/>
              <a:buNone/>
              <a:tabLst/>
            </a:pPr>
            <a:r>
              <a:rPr lang="es-ES" sz="1800" b="0" i="0" u="none" dirty="0">
                <a:solidFill>
                  <a:srgbClr val="000000"/>
                </a:solidFill>
                <a:effectLst/>
                <a:latin typeface="Calibri"/>
              </a:rPr>
              <a:t>|your9|</a:t>
            </a:r>
          </a:p>
          <a:p>
            <a:pPr marL="0" indent="0" algn="l" defTabSz="914400" rtl="0">
              <a:lnSpc>
                <a:spcPct val="120000"/>
              </a:lnSpc>
              <a:spcBef>
                <a:spcPts val="0"/>
              </a:spcBef>
              <a:spcAft>
                <a:spcPts val="0"/>
              </a:spcAft>
              <a:buClr>
                <a:srgbClr val="000000"/>
              </a:buClr>
              <a:buSzPts val="1400"/>
              <a:buFont typeface="Arial"/>
              <a:buNone/>
              <a:tabLst/>
            </a:pPr>
            <a:r>
              <a:rPr lang="es-ES" sz="1800" b="0" i="0" u="none" dirty="0">
                <a:solidFill>
                  <a:srgbClr val="000000"/>
                </a:solidFill>
                <a:effectLst/>
                <a:latin typeface="Calibri"/>
              </a:rPr>
              <a:t>|peer9|</a:t>
            </a:r>
          </a:p>
          <a:p>
            <a:pPr marL="0" indent="0" algn="l" defTabSz="914400" rtl="0">
              <a:lnSpc>
                <a:spcPct val="120000"/>
              </a:lnSpc>
              <a:spcBef>
                <a:spcPts val="0"/>
              </a:spcBef>
              <a:spcAft>
                <a:spcPts val="0"/>
              </a:spcAft>
              <a:buClr>
                <a:srgbClr val="000000"/>
              </a:buClr>
              <a:buSzPts val="1400"/>
              <a:buFont typeface="Arial"/>
              <a:buNone/>
              <a:tabLst/>
            </a:pPr>
            <a:r>
              <a:rPr lang="es-ES" sz="1800" b="0" i="0" u="none" dirty="0">
                <a:solidFill>
                  <a:srgbClr val="000000"/>
                </a:solidFill>
                <a:effectLst/>
                <a:latin typeface="Calibri"/>
              </a:rPr>
              <a:t>|your10|</a:t>
            </a:r>
          </a:p>
          <a:p>
            <a:pPr marL="0" indent="0" algn="l" defTabSz="914400" rtl="0">
              <a:lnSpc>
                <a:spcPct val="120000"/>
              </a:lnSpc>
              <a:spcBef>
                <a:spcPts val="0"/>
              </a:spcBef>
              <a:spcAft>
                <a:spcPts val="0"/>
              </a:spcAft>
              <a:buClr>
                <a:srgbClr val="000000"/>
              </a:buClr>
              <a:buSzPts val="1400"/>
              <a:buFont typeface="Arial"/>
              <a:buNone/>
              <a:tabLst/>
            </a:pPr>
            <a:r>
              <a:rPr lang="es-ES" sz="1800" b="0" i="0" u="none" dirty="0">
                <a:solidFill>
                  <a:srgbClr val="000000"/>
                </a:solidFill>
                <a:effectLst/>
                <a:latin typeface="Calibri"/>
              </a:rPr>
              <a:t>|peer10|</a:t>
            </a:r>
          </a:p>
          <a:p>
            <a:pPr marL="0" indent="0" algn="l" defTabSz="914400" rtl="0">
              <a:lnSpc>
                <a:spcPct val="120000"/>
              </a:lnSpc>
              <a:spcBef>
                <a:spcPts val="0"/>
              </a:spcBef>
              <a:spcAft>
                <a:spcPts val="0"/>
              </a:spcAft>
              <a:buClr>
                <a:srgbClr val="000000"/>
              </a:buClr>
              <a:buSzPts val="1400"/>
              <a:buFont typeface="Arial"/>
              <a:buNone/>
              <a:tabLst/>
            </a:pPr>
            <a:r>
              <a:rPr lang="es-ES" sz="1800" b="0" i="0" u="none" dirty="0">
                <a:solidFill>
                  <a:srgbClr val="000000"/>
                </a:solidFill>
                <a:effectLst/>
                <a:latin typeface="Calibri"/>
              </a:rPr>
              <a:t>|your11|</a:t>
            </a:r>
          </a:p>
          <a:p>
            <a:pPr marL="0" indent="0" algn="l" defTabSz="914400" rtl="0">
              <a:lnSpc>
                <a:spcPct val="120000"/>
              </a:lnSpc>
              <a:spcBef>
                <a:spcPts val="0"/>
              </a:spcBef>
              <a:spcAft>
                <a:spcPts val="0"/>
              </a:spcAft>
              <a:buClr>
                <a:srgbClr val="000000"/>
              </a:buClr>
              <a:buSzPts val="1400"/>
              <a:buFont typeface="Arial"/>
              <a:buNone/>
              <a:tabLst/>
            </a:pPr>
            <a:r>
              <a:rPr lang="es-ES" sz="1800" b="0" i="0" u="none" dirty="0">
                <a:solidFill>
                  <a:srgbClr val="000000"/>
                </a:solidFill>
                <a:effectLst/>
                <a:latin typeface="Calibri"/>
              </a:rPr>
              <a:t>|peer11|</a:t>
            </a:r>
          </a:p>
          <a:p>
            <a:pPr marL="0" indent="0" algn="l" defTabSz="914400" rtl="0">
              <a:lnSpc>
                <a:spcPct val="120000"/>
              </a:lnSpc>
              <a:spcBef>
                <a:spcPts val="0"/>
              </a:spcBef>
              <a:spcAft>
                <a:spcPts val="0"/>
              </a:spcAft>
              <a:buClr>
                <a:srgbClr val="000000"/>
              </a:buClr>
              <a:buSzPts val="1400"/>
              <a:buFont typeface="Arial"/>
              <a:buNone/>
              <a:tabLst/>
            </a:pPr>
            <a:r>
              <a:rPr lang="es-ES" sz="1800" b="0" i="0" u="none" dirty="0">
                <a:solidFill>
                  <a:srgbClr val="000000"/>
                </a:solidFill>
                <a:effectLst/>
                <a:latin typeface="Calibri"/>
              </a:rPr>
              <a:t>|your12|</a:t>
            </a:r>
          </a:p>
          <a:p>
            <a:pPr marL="0" indent="0" algn="l" defTabSz="914400" rtl="0">
              <a:lnSpc>
                <a:spcPct val="120000"/>
              </a:lnSpc>
              <a:spcBef>
                <a:spcPts val="0"/>
              </a:spcBef>
              <a:spcAft>
                <a:spcPts val="0"/>
              </a:spcAft>
              <a:buClr>
                <a:srgbClr val="000000"/>
              </a:buClr>
              <a:buSzPts val="1400"/>
              <a:buFont typeface="Arial"/>
              <a:buNone/>
              <a:tabLst/>
            </a:pPr>
            <a:r>
              <a:rPr lang="es-ES" sz="1800" b="0" i="0" u="none" dirty="0">
                <a:solidFill>
                  <a:srgbClr val="000000"/>
                </a:solidFill>
                <a:effectLst/>
                <a:latin typeface="Calibri"/>
              </a:rPr>
              <a:t>|peer12|</a:t>
            </a:r>
          </a:p>
          <a:p>
            <a:pPr marL="0" indent="0" algn="l" defTabSz="914400" rtl="0">
              <a:lnSpc>
                <a:spcPct val="120000"/>
              </a:lnSpc>
              <a:spcBef>
                <a:spcPts val="0"/>
              </a:spcBef>
              <a:spcAft>
                <a:spcPts val="0"/>
              </a:spcAft>
              <a:buClr>
                <a:srgbClr val="000000"/>
              </a:buClr>
              <a:buSzPts val="1400"/>
              <a:buFont typeface="Arial"/>
              <a:buNone/>
              <a:tabLst/>
            </a:pPr>
            <a:r>
              <a:rPr lang="es-ES" sz="1800" b="0" i="0" u="none" dirty="0">
                <a:solidFill>
                  <a:srgbClr val="000000"/>
                </a:solidFill>
                <a:effectLst/>
                <a:latin typeface="Calibri"/>
              </a:rPr>
              <a:t>|your13|</a:t>
            </a:r>
          </a:p>
          <a:p>
            <a:pPr marL="0" indent="0" algn="l" defTabSz="914400" rtl="0">
              <a:lnSpc>
                <a:spcPct val="120000"/>
              </a:lnSpc>
              <a:spcBef>
                <a:spcPts val="0"/>
              </a:spcBef>
              <a:spcAft>
                <a:spcPts val="0"/>
              </a:spcAft>
              <a:buClr>
                <a:srgbClr val="000000"/>
              </a:buClr>
              <a:buSzPts val="1400"/>
              <a:buFont typeface="Arial"/>
              <a:buNone/>
              <a:tabLst/>
            </a:pPr>
            <a:r>
              <a:rPr lang="es-ES" sz="1800" b="0" i="0" u="none" dirty="0">
                <a:solidFill>
                  <a:srgbClr val="000000"/>
                </a:solidFill>
                <a:effectLst/>
                <a:latin typeface="Calibri"/>
              </a:rPr>
              <a:t>|peer13|</a:t>
            </a:r>
          </a:p>
          <a:p>
            <a:pPr marL="0" indent="0" algn="l" defTabSz="914400" rtl="0">
              <a:lnSpc>
                <a:spcPct val="120000"/>
              </a:lnSpc>
              <a:spcBef>
                <a:spcPts val="0"/>
              </a:spcBef>
              <a:spcAft>
                <a:spcPts val="0"/>
              </a:spcAft>
              <a:buClr>
                <a:srgbClr val="000000"/>
              </a:buClr>
              <a:buSzPts val="1400"/>
              <a:buFont typeface="Arial"/>
              <a:buNone/>
              <a:tabLst/>
            </a:pPr>
            <a:r>
              <a:rPr lang="es-ES" sz="1800" b="0" i="0" u="none" dirty="0">
                <a:solidFill>
                  <a:srgbClr val="000000"/>
                </a:solidFill>
                <a:effectLst/>
                <a:latin typeface="Calibri"/>
              </a:rPr>
              <a:t>|your14|</a:t>
            </a:r>
            <a:endParaRPr lang="es-ES" dirty="0">
              <a:latin typeface="Open Sans Light"/>
              <a:ea typeface="Open Sans Light"/>
              <a:cs typeface="Open Sans Light"/>
              <a:sym typeface="Open Sans Light"/>
            </a:endParaRPr>
          </a:p>
          <a:p>
            <a:pPr marL="0" indent="0" algn="l" defTabSz="914400" rtl="0">
              <a:lnSpc>
                <a:spcPct val="120000"/>
              </a:lnSpc>
              <a:spcBef>
                <a:spcPts val="0"/>
              </a:spcBef>
              <a:spcAft>
                <a:spcPts val="0"/>
              </a:spcAft>
              <a:buClr>
                <a:srgbClr val="000000"/>
              </a:buClr>
              <a:buSzPts val="1400"/>
              <a:buFont typeface="Arial"/>
              <a:buNone/>
              <a:tabLst/>
            </a:pPr>
            <a:r>
              <a:rPr lang="es-ES" sz="1800" b="0" i="0" u="none" dirty="0">
                <a:solidFill>
                  <a:srgbClr val="000000"/>
                </a:solidFill>
                <a:effectLst/>
                <a:latin typeface="Calibri"/>
              </a:rPr>
              <a:t>|peer14|</a:t>
            </a:r>
          </a:p>
          <a:p>
            <a:pPr marL="0" indent="0" algn="l" defTabSz="914400" rtl="0">
              <a:lnSpc>
                <a:spcPct val="120000"/>
              </a:lnSpc>
              <a:spcBef>
                <a:spcPts val="0"/>
              </a:spcBef>
              <a:spcAft>
                <a:spcPts val="0"/>
              </a:spcAft>
              <a:buClr>
                <a:srgbClr val="000000"/>
              </a:buClr>
              <a:buSzPts val="1400"/>
              <a:buFont typeface="Arial"/>
              <a:buNone/>
              <a:tabLst/>
            </a:pPr>
            <a:br>
              <a:rPr lang="es-ES" sz="1100" b="0" i="0" u="none" dirty="0">
                <a:solidFill>
                  <a:srgbClr val="000000"/>
                </a:solidFill>
                <a:effectLst/>
                <a:latin typeface="Calibri"/>
              </a:rPr>
            </a:br>
            <a:r>
              <a:rPr lang="es-ES" sz="1100" dirty="0">
                <a:latin typeface="Open Sans Light"/>
                <a:ea typeface="Open Sans Light"/>
                <a:cs typeface="Open Sans Light"/>
                <a:sym typeface="Open Sans Light"/>
              </a:rPr>
              <a:t>&gt;&gt;&gt;&gt;&gt;&gt;&gt;&gt;&gt;&gt;&gt;&gt;&gt;&gt;&gt;&gt;</a:t>
            </a:r>
          </a:p>
          <a:p>
            <a:pPr marL="0" indent="0" algn="l" defTabSz="914400" rtl="0">
              <a:lnSpc>
                <a:spcPct val="120000"/>
              </a:lnSpc>
              <a:spcBef>
                <a:spcPts val="0"/>
              </a:spcBef>
              <a:spcAft>
                <a:spcPts val="0"/>
              </a:spcAft>
              <a:buClr>
                <a:srgbClr val="000000"/>
              </a:buClr>
              <a:buSzPts val="1400"/>
              <a:buFont typeface="Arial"/>
              <a:buNone/>
              <a:tabLst/>
            </a:pPr>
            <a:endParaRPr lang="es-ES" sz="1100" b="0" i="0" u="none" dirty="0">
              <a:solidFill>
                <a:srgbClr val="000000"/>
              </a:solidFill>
              <a:effectLst/>
              <a:latin typeface="Calibri"/>
            </a:endParaRPr>
          </a:p>
          <a:p>
            <a:pPr marL="0" indent="0" algn="l" rtl="0">
              <a:lnSpc>
                <a:spcPct val="120000"/>
              </a:lnSpc>
              <a:spcBef>
                <a:spcPts val="0"/>
              </a:spcBef>
              <a:spcAft>
                <a:spcPts val="0"/>
              </a:spcAft>
              <a:buSzPts val="1400"/>
              <a:buNone/>
            </a:pPr>
            <a:r>
              <a:rPr lang="es-ES" dirty="0">
                <a:latin typeface="Open Sans Light"/>
                <a:ea typeface="Open Sans Light"/>
                <a:cs typeface="Open Sans Light"/>
                <a:sym typeface="Open Sans Light"/>
              </a:rPr>
              <a:t>slide9Why</a:t>
            </a:r>
          </a:p>
          <a:p>
            <a:pPr marL="0" indent="0" algn="l" rtl="0">
              <a:lnSpc>
                <a:spcPct val="120000"/>
              </a:lnSpc>
              <a:spcBef>
                <a:spcPts val="0"/>
              </a:spcBef>
              <a:spcAft>
                <a:spcPts val="0"/>
              </a:spcAft>
              <a:buSzPts val="1400"/>
              <a:buNone/>
            </a:pPr>
            <a:r>
              <a:rPr lang="es-ES" dirty="0">
                <a:latin typeface="Open Sans Light"/>
                <a:ea typeface="Open Sans Light"/>
                <a:cs typeface="Open Sans Light"/>
                <a:sym typeface="Open Sans Light"/>
              </a:rPr>
              <a:t>|</a:t>
            </a:r>
            <a:r>
              <a:rPr lang="es-ES" sz="1800" b="0" i="0" u="none" dirty="0">
                <a:solidFill>
                  <a:srgbClr val="515859"/>
                </a:solidFill>
                <a:effectLst/>
                <a:latin typeface="Open Sans Light"/>
              </a:rPr>
              <a:t>why_1|</a:t>
            </a:r>
          </a:p>
          <a:p>
            <a:pPr marL="0" indent="0" algn="l" rtl="0">
              <a:lnSpc>
                <a:spcPct val="120000"/>
              </a:lnSpc>
              <a:spcBef>
                <a:spcPts val="0"/>
              </a:spcBef>
              <a:spcAft>
                <a:spcPts val="0"/>
              </a:spcAft>
              <a:buSzPts val="1400"/>
              <a:buNone/>
            </a:pPr>
            <a:r>
              <a:rPr lang="es-ES" sz="1800" b="0" i="0" u="none" dirty="0">
                <a:solidFill>
                  <a:srgbClr val="515859"/>
                </a:solidFill>
                <a:effectLst/>
                <a:latin typeface="Open Sans Light"/>
              </a:rPr>
              <a:t>|</a:t>
            </a:r>
            <a:r>
              <a:rPr lang="es-ES" sz="1800" b="0" i="0" u="none" dirty="0">
                <a:solidFill>
                  <a:srgbClr val="000000"/>
                </a:solidFill>
                <a:effectLst/>
                <a:latin typeface="Aptos Narrow"/>
              </a:rPr>
              <a:t>why_2|</a:t>
            </a:r>
          </a:p>
          <a:p>
            <a:pPr marL="0" indent="0" algn="l" rtl="0">
              <a:lnSpc>
                <a:spcPct val="120000"/>
              </a:lnSpc>
              <a:spcBef>
                <a:spcPts val="0"/>
              </a:spcBef>
              <a:spcAft>
                <a:spcPts val="0"/>
              </a:spcAft>
              <a:buSzPts val="1400"/>
              <a:buNone/>
            </a:pPr>
            <a:r>
              <a:rPr lang="es-ES" sz="1800" b="0" i="0" u="none" dirty="0">
                <a:solidFill>
                  <a:srgbClr val="000000"/>
                </a:solidFill>
                <a:effectLst/>
                <a:latin typeface="Aptos Narrow"/>
              </a:rPr>
              <a:t>|</a:t>
            </a:r>
            <a:r>
              <a:rPr lang="es-ES" sz="1800" b="0" i="0" u="none" dirty="0">
                <a:solidFill>
                  <a:srgbClr val="515859"/>
                </a:solidFill>
                <a:effectLst/>
                <a:latin typeface="Open Sans Light"/>
              </a:rPr>
              <a:t>why_3|</a:t>
            </a:r>
          </a:p>
          <a:p>
            <a:pPr marL="0" indent="0" algn="l" rtl="0">
              <a:lnSpc>
                <a:spcPct val="120000"/>
              </a:lnSpc>
              <a:spcBef>
                <a:spcPts val="0"/>
              </a:spcBef>
              <a:spcAft>
                <a:spcPts val="0"/>
              </a:spcAft>
              <a:buSzPts val="1400"/>
              <a:buNone/>
            </a:pPr>
            <a:r>
              <a:rPr lang="es-ES" sz="1800" b="0" i="0" u="none" dirty="0">
                <a:solidFill>
                  <a:srgbClr val="515859"/>
                </a:solidFill>
                <a:effectLst/>
                <a:latin typeface="Open Sans Light"/>
              </a:rPr>
              <a:t>|why_4</a:t>
            </a:r>
            <a:r>
              <a:rPr lang="es-ES" dirty="0">
                <a:latin typeface="Open Sans Light"/>
                <a:ea typeface="Open Sans Light"/>
                <a:cs typeface="Open Sans Light"/>
                <a:sym typeface="Open Sans Light"/>
              </a:rPr>
              <a:t>|</a:t>
            </a:r>
          </a:p>
          <a:p>
            <a:pPr marL="0" indent="0" algn="l" rtl="0">
              <a:lnSpc>
                <a:spcPct val="120000"/>
              </a:lnSpc>
              <a:spcBef>
                <a:spcPts val="0"/>
              </a:spcBef>
              <a:spcAft>
                <a:spcPts val="0"/>
              </a:spcAft>
              <a:buSzPts val="1400"/>
              <a:buNone/>
            </a:pPr>
            <a:r>
              <a:rPr lang="es-ES" dirty="0">
                <a:latin typeface="Open Sans Light"/>
                <a:ea typeface="Open Sans Light"/>
                <a:cs typeface="Open Sans Light"/>
                <a:sym typeface="Open Sans Light"/>
              </a:rPr>
              <a:t>|</a:t>
            </a:r>
            <a:r>
              <a:rPr lang="es-ES" sz="1800" b="0" i="0" u="none" dirty="0">
                <a:solidFill>
                  <a:srgbClr val="515859"/>
                </a:solidFill>
                <a:effectLst/>
                <a:latin typeface="Open Sans Light"/>
              </a:rPr>
              <a:t>y_drink1|</a:t>
            </a:r>
          </a:p>
          <a:p>
            <a:pPr marL="0" indent="0" algn="l" defTabSz="914400" rtl="0">
              <a:lnSpc>
                <a:spcPct val="120000"/>
              </a:lnSpc>
              <a:spcBef>
                <a:spcPts val="0"/>
              </a:spcBef>
              <a:spcAft>
                <a:spcPts val="0"/>
              </a:spcAft>
              <a:buClr>
                <a:srgbClr val="000000"/>
              </a:buClr>
              <a:buSzPts val="1400"/>
              <a:buFont typeface="Arial"/>
              <a:buNone/>
              <a:tabLst/>
            </a:pPr>
            <a:r>
              <a:rPr lang="es-ES" sz="1800" dirty="0">
                <a:latin typeface="Open Sans Light"/>
                <a:ea typeface="Open Sans Light"/>
                <a:cs typeface="Open Sans Light"/>
                <a:sym typeface="Open Sans Light"/>
              </a:rPr>
              <a:t>|p_drink1|</a:t>
            </a:r>
          </a:p>
          <a:p>
            <a:pPr marL="0" indent="0" algn="l" rtl="0">
              <a:lnSpc>
                <a:spcPct val="120000"/>
              </a:lnSpc>
              <a:spcBef>
                <a:spcPts val="0"/>
              </a:spcBef>
              <a:spcAft>
                <a:spcPts val="0"/>
              </a:spcAft>
              <a:buSzPts val="1400"/>
              <a:buNone/>
            </a:pPr>
            <a:r>
              <a:rPr lang="es-ES" sz="1800" b="0" i="0" u="none" dirty="0">
                <a:solidFill>
                  <a:srgbClr val="515859"/>
                </a:solidFill>
                <a:effectLst/>
                <a:latin typeface="Open Sans Light"/>
              </a:rPr>
              <a:t>|y_drink2|</a:t>
            </a:r>
          </a:p>
          <a:p>
            <a:pPr marL="0" indent="0" algn="l" defTabSz="914400" rtl="0">
              <a:lnSpc>
                <a:spcPct val="120000"/>
              </a:lnSpc>
              <a:spcBef>
                <a:spcPts val="0"/>
              </a:spcBef>
              <a:spcAft>
                <a:spcPts val="0"/>
              </a:spcAft>
              <a:buClr>
                <a:srgbClr val="000000"/>
              </a:buClr>
              <a:buSzPts val="1400"/>
              <a:buFont typeface="Arial"/>
              <a:buNone/>
              <a:tabLst/>
            </a:pPr>
            <a:r>
              <a:rPr lang="es-ES" sz="1800" dirty="0">
                <a:latin typeface="Open Sans Light"/>
                <a:ea typeface="Open Sans Light"/>
                <a:cs typeface="Open Sans Light"/>
                <a:sym typeface="Open Sans Light"/>
              </a:rPr>
              <a:t>|p_drink2|</a:t>
            </a:r>
            <a:endParaRPr lang="es-ES" sz="1800" b="0" i="0" u="none" dirty="0">
              <a:solidFill>
                <a:srgbClr val="515859"/>
              </a:solidFill>
              <a:effectLst/>
              <a:latin typeface="Open Sans Light"/>
            </a:endParaRPr>
          </a:p>
          <a:p>
            <a:pPr marL="0" indent="0" algn="l" rtl="0">
              <a:lnSpc>
                <a:spcPct val="120000"/>
              </a:lnSpc>
              <a:spcBef>
                <a:spcPts val="0"/>
              </a:spcBef>
              <a:spcAft>
                <a:spcPts val="0"/>
              </a:spcAft>
              <a:buSzPts val="1400"/>
              <a:buNone/>
            </a:pPr>
            <a:r>
              <a:rPr lang="es-ES" sz="1800" b="0" i="0" u="none" dirty="0">
                <a:solidFill>
                  <a:srgbClr val="515859"/>
                </a:solidFill>
                <a:effectLst/>
                <a:latin typeface="Open Sans Light"/>
              </a:rPr>
              <a:t>|y_drink3|</a:t>
            </a:r>
          </a:p>
          <a:p>
            <a:pPr marL="0" indent="0" algn="l" defTabSz="914400" rtl="0">
              <a:lnSpc>
                <a:spcPct val="120000"/>
              </a:lnSpc>
              <a:spcBef>
                <a:spcPts val="0"/>
              </a:spcBef>
              <a:spcAft>
                <a:spcPts val="0"/>
              </a:spcAft>
              <a:buClr>
                <a:srgbClr val="000000"/>
              </a:buClr>
              <a:buSzPts val="1400"/>
              <a:buFont typeface="Arial"/>
              <a:buNone/>
              <a:tabLst/>
            </a:pPr>
            <a:r>
              <a:rPr lang="es-ES" sz="1800" dirty="0">
                <a:latin typeface="Open Sans Light"/>
                <a:ea typeface="Open Sans Light"/>
                <a:cs typeface="Open Sans Light"/>
                <a:sym typeface="Open Sans Light"/>
              </a:rPr>
              <a:t>|p_drinks3|</a:t>
            </a:r>
            <a:endParaRPr lang="es-ES" sz="1800" b="0" i="0" u="none" dirty="0">
              <a:solidFill>
                <a:srgbClr val="515859"/>
              </a:solidFill>
              <a:effectLst/>
              <a:latin typeface="Open Sans Light"/>
            </a:endParaRPr>
          </a:p>
          <a:p>
            <a:pPr marL="0" indent="0" algn="l" rtl="0">
              <a:lnSpc>
                <a:spcPct val="120000"/>
              </a:lnSpc>
              <a:spcBef>
                <a:spcPts val="0"/>
              </a:spcBef>
              <a:spcAft>
                <a:spcPts val="0"/>
              </a:spcAft>
              <a:buSzPts val="1400"/>
              <a:buNone/>
            </a:pPr>
            <a:r>
              <a:rPr lang="es-ES" sz="1800" b="0" i="0" u="none" dirty="0">
                <a:solidFill>
                  <a:srgbClr val="515859"/>
                </a:solidFill>
                <a:effectLst/>
                <a:latin typeface="Open Sans Light"/>
              </a:rPr>
              <a:t>|y_drink4|</a:t>
            </a:r>
            <a:endParaRPr lang="es-ES" dirty="0">
              <a:latin typeface="Open Sans Light"/>
              <a:ea typeface="Open Sans Light"/>
              <a:cs typeface="Open Sans Light"/>
              <a:sym typeface="Open Sans Light"/>
            </a:endParaRPr>
          </a:p>
          <a:p>
            <a:pPr marL="0" indent="0" algn="l" rtl="0">
              <a:lnSpc>
                <a:spcPct val="100000"/>
              </a:lnSpc>
              <a:spcBef>
                <a:spcPts val="0"/>
              </a:spcBef>
              <a:spcAft>
                <a:spcPts val="0"/>
              </a:spcAft>
              <a:buClr>
                <a:schemeClr val="dk1"/>
              </a:buClr>
              <a:buSzPts val="1100"/>
              <a:buFont typeface="Lato Light"/>
              <a:buNone/>
            </a:pPr>
            <a:r>
              <a:rPr lang="es-ES" dirty="0">
                <a:latin typeface="Open Sans Light"/>
                <a:ea typeface="Open Sans Light"/>
                <a:cs typeface="Open Sans Light"/>
                <a:sym typeface="Open Sans Light"/>
              </a:rPr>
              <a:t>|p_drink4|</a:t>
            </a:r>
          </a:p>
          <a:p>
            <a:pPr marL="0" indent="0" algn="l" rtl="0">
              <a:lnSpc>
                <a:spcPct val="100000"/>
              </a:lnSpc>
              <a:spcBef>
                <a:spcPts val="0"/>
              </a:spcBef>
              <a:spcAft>
                <a:spcPts val="0"/>
              </a:spcAft>
              <a:buClr>
                <a:schemeClr val="dk1"/>
              </a:buClr>
              <a:buSzPts val="1100"/>
              <a:buFont typeface="Lato Light"/>
              <a:buNone/>
            </a:pPr>
            <a:endParaRPr lang="es-ES" dirty="0">
              <a:latin typeface="Open Sans Light"/>
              <a:ea typeface="Open Sans Light"/>
              <a:cs typeface="Open Sans Light"/>
              <a:sym typeface="Open Sans Light"/>
            </a:endParaRPr>
          </a:p>
          <a:p>
            <a:pPr marL="0" indent="0" algn="l" rtl="0">
              <a:lnSpc>
                <a:spcPct val="120000"/>
              </a:lnSpc>
              <a:spcBef>
                <a:spcPts val="0"/>
              </a:spcBef>
              <a:spcAft>
                <a:spcPts val="0"/>
              </a:spcAft>
              <a:buSzPts val="1400"/>
              <a:buNone/>
            </a:pPr>
            <a:r>
              <a:rPr lang="es-ES" dirty="0">
                <a:latin typeface="Open Sans Light"/>
                <a:ea typeface="Open Sans Light"/>
                <a:cs typeface="Open Sans Light"/>
                <a:sym typeface="Open Sans Light"/>
              </a:rPr>
              <a:t>&gt;&gt;&gt;&gt;&gt;&gt;&gt;&gt;&gt;&gt;&gt;&gt;&gt;&gt;&gt;&gt;</a:t>
            </a:r>
          </a:p>
          <a:p>
            <a:pPr marL="0" indent="0" algn="l" rtl="0">
              <a:lnSpc>
                <a:spcPct val="120000"/>
              </a:lnSpc>
              <a:spcBef>
                <a:spcPts val="0"/>
              </a:spcBef>
              <a:spcAft>
                <a:spcPts val="0"/>
              </a:spcAft>
              <a:buSzPts val="1400"/>
              <a:buNone/>
            </a:pPr>
            <a:endParaRPr lang="es-ES" dirty="0">
              <a:latin typeface="Open Sans Light"/>
              <a:ea typeface="Open Sans Light"/>
              <a:cs typeface="Open Sans Light"/>
              <a:sym typeface="Open Sans Light"/>
            </a:endParaRPr>
          </a:p>
          <a:p>
            <a:pPr marL="0" indent="0" algn="l" rtl="0">
              <a:lnSpc>
                <a:spcPct val="120000"/>
              </a:lnSpc>
              <a:spcBef>
                <a:spcPts val="0"/>
              </a:spcBef>
              <a:spcAft>
                <a:spcPts val="0"/>
              </a:spcAft>
              <a:buSzPts val="1400"/>
              <a:buNone/>
            </a:pPr>
            <a:r>
              <a:rPr lang="es-ES" dirty="0">
                <a:latin typeface="Open Sans Light"/>
                <a:ea typeface="Open Sans Light"/>
                <a:cs typeface="Open Sans Light"/>
                <a:sym typeface="Open Sans Light"/>
              </a:rPr>
              <a:t>slide9WhyNot</a:t>
            </a:r>
          </a:p>
          <a:p>
            <a:pPr marL="0" indent="0" algn="l" rtl="0">
              <a:lnSpc>
                <a:spcPct val="120000"/>
              </a:lnSpc>
              <a:spcBef>
                <a:spcPts val="0"/>
              </a:spcBef>
              <a:spcAft>
                <a:spcPts val="0"/>
              </a:spcAft>
              <a:buSzPts val="1400"/>
              <a:buNone/>
            </a:pPr>
            <a:r>
              <a:rPr lang="es-ES" dirty="0">
                <a:latin typeface="Open Sans Light"/>
                <a:ea typeface="Open Sans Light"/>
                <a:cs typeface="Open Sans Light"/>
                <a:sym typeface="Open Sans Light"/>
              </a:rPr>
              <a:t>|</a:t>
            </a:r>
            <a:r>
              <a:rPr lang="es-ES" sz="1800" b="0" i="0" u="none" dirty="0">
                <a:solidFill>
                  <a:srgbClr val="515859"/>
                </a:solidFill>
                <a:effectLst/>
                <a:latin typeface="Open Sans Light"/>
              </a:rPr>
              <a:t>whynot_1|</a:t>
            </a:r>
          </a:p>
          <a:p>
            <a:pPr marL="0" indent="0" algn="l" rtl="0">
              <a:lnSpc>
                <a:spcPct val="120000"/>
              </a:lnSpc>
              <a:spcBef>
                <a:spcPts val="0"/>
              </a:spcBef>
              <a:spcAft>
                <a:spcPts val="0"/>
              </a:spcAft>
              <a:buSzPts val="1400"/>
              <a:buNone/>
            </a:pPr>
            <a:r>
              <a:rPr lang="es-ES" sz="1800" b="0" i="0" u="none" dirty="0">
                <a:solidFill>
                  <a:srgbClr val="515859"/>
                </a:solidFill>
                <a:effectLst/>
                <a:latin typeface="Open Sans Light"/>
              </a:rPr>
              <a:t>|</a:t>
            </a:r>
            <a:r>
              <a:rPr lang="es-ES" sz="1800" b="0" i="0" u="none" dirty="0">
                <a:solidFill>
                  <a:srgbClr val="000000"/>
                </a:solidFill>
                <a:effectLst/>
                <a:latin typeface="Aptos Narrow"/>
              </a:rPr>
              <a:t>whynot_2|</a:t>
            </a:r>
          </a:p>
          <a:p>
            <a:pPr marL="0" indent="0" algn="l" rtl="0">
              <a:lnSpc>
                <a:spcPct val="120000"/>
              </a:lnSpc>
              <a:spcBef>
                <a:spcPts val="0"/>
              </a:spcBef>
              <a:spcAft>
                <a:spcPts val="0"/>
              </a:spcAft>
              <a:buSzPts val="1400"/>
              <a:buNone/>
            </a:pPr>
            <a:r>
              <a:rPr lang="es-ES" sz="1800" b="0" i="0" u="none" dirty="0">
                <a:solidFill>
                  <a:srgbClr val="000000"/>
                </a:solidFill>
                <a:effectLst/>
                <a:latin typeface="Aptos Narrow"/>
              </a:rPr>
              <a:t>|</a:t>
            </a:r>
            <a:r>
              <a:rPr lang="es-ES" sz="1800" b="0" i="0" u="none" dirty="0">
                <a:solidFill>
                  <a:srgbClr val="515859"/>
                </a:solidFill>
                <a:effectLst/>
                <a:latin typeface="Open Sans Light"/>
              </a:rPr>
              <a:t>whynot_3|</a:t>
            </a:r>
          </a:p>
          <a:p>
            <a:pPr marL="0" indent="0" algn="l" rtl="0">
              <a:lnSpc>
                <a:spcPct val="120000"/>
              </a:lnSpc>
              <a:spcBef>
                <a:spcPts val="0"/>
              </a:spcBef>
              <a:spcAft>
                <a:spcPts val="0"/>
              </a:spcAft>
              <a:buSzPts val="1400"/>
              <a:buNone/>
            </a:pPr>
            <a:r>
              <a:rPr lang="es-ES" sz="1800" b="0" i="0" u="none" dirty="0">
                <a:solidFill>
                  <a:srgbClr val="515859"/>
                </a:solidFill>
                <a:effectLst/>
                <a:latin typeface="Open Sans Light"/>
              </a:rPr>
              <a:t>|whynot_4</a:t>
            </a:r>
            <a:r>
              <a:rPr lang="es-ES" dirty="0">
                <a:latin typeface="Open Sans Light"/>
                <a:ea typeface="Open Sans Light"/>
                <a:cs typeface="Open Sans Light"/>
                <a:sym typeface="Open Sans Light"/>
              </a:rPr>
              <a:t>|</a:t>
            </a:r>
          </a:p>
          <a:p>
            <a:pPr marL="0" indent="0" algn="l" rtl="0">
              <a:lnSpc>
                <a:spcPct val="120000"/>
              </a:lnSpc>
              <a:spcBef>
                <a:spcPts val="0"/>
              </a:spcBef>
              <a:spcAft>
                <a:spcPts val="0"/>
              </a:spcAft>
              <a:buSzPts val="1400"/>
              <a:buNone/>
            </a:pPr>
            <a:r>
              <a:rPr lang="es-ES" dirty="0">
                <a:latin typeface="Open Sans Light"/>
                <a:ea typeface="Open Sans Light"/>
                <a:cs typeface="Open Sans Light"/>
                <a:sym typeface="Open Sans Light"/>
              </a:rPr>
              <a:t>|</a:t>
            </a:r>
            <a:r>
              <a:rPr lang="es-ES" sz="1800" b="0" i="0" u="none" dirty="0">
                <a:solidFill>
                  <a:srgbClr val="515859"/>
                </a:solidFill>
                <a:effectLst/>
                <a:latin typeface="Open Sans Light"/>
              </a:rPr>
              <a:t>nondr_1|</a:t>
            </a:r>
          </a:p>
          <a:p>
            <a:pPr marL="0" indent="0" algn="l" defTabSz="914400" rtl="0">
              <a:lnSpc>
                <a:spcPct val="120000"/>
              </a:lnSpc>
              <a:spcBef>
                <a:spcPts val="0"/>
              </a:spcBef>
              <a:spcAft>
                <a:spcPts val="0"/>
              </a:spcAft>
              <a:buClr>
                <a:srgbClr val="000000"/>
              </a:buClr>
              <a:buSzPts val="1400"/>
              <a:buFont typeface="Arial"/>
              <a:buNone/>
              <a:tabLst/>
            </a:pPr>
            <a:r>
              <a:rPr lang="es-ES" sz="1800" b="0" i="0" u="none" dirty="0">
                <a:solidFill>
                  <a:srgbClr val="515859"/>
                </a:solidFill>
                <a:effectLst/>
                <a:latin typeface="Open Sans Light"/>
              </a:rPr>
              <a:t>|dr_1|</a:t>
            </a:r>
          </a:p>
          <a:p>
            <a:pPr marL="0" indent="0" algn="l" rtl="0">
              <a:lnSpc>
                <a:spcPct val="120000"/>
              </a:lnSpc>
              <a:spcBef>
                <a:spcPts val="0"/>
              </a:spcBef>
              <a:spcAft>
                <a:spcPts val="0"/>
              </a:spcAft>
              <a:buSzPts val="1400"/>
              <a:buNone/>
            </a:pPr>
            <a:r>
              <a:rPr lang="es-ES" sz="1800" b="0" i="0" u="none" dirty="0">
                <a:solidFill>
                  <a:srgbClr val="515859"/>
                </a:solidFill>
                <a:effectLst/>
                <a:latin typeface="Open Sans Light"/>
              </a:rPr>
              <a:t>|nondr_2|</a:t>
            </a:r>
          </a:p>
          <a:p>
            <a:pPr marL="0" indent="0" algn="l" defTabSz="914400" rtl="0">
              <a:lnSpc>
                <a:spcPct val="120000"/>
              </a:lnSpc>
              <a:spcBef>
                <a:spcPts val="0"/>
              </a:spcBef>
              <a:spcAft>
                <a:spcPts val="0"/>
              </a:spcAft>
              <a:buClr>
                <a:srgbClr val="000000"/>
              </a:buClr>
              <a:buSzPts val="1400"/>
              <a:buFont typeface="Arial"/>
              <a:buNone/>
              <a:tabLst/>
            </a:pPr>
            <a:r>
              <a:rPr lang="es-ES" sz="1800" b="0" i="0" u="none" dirty="0">
                <a:solidFill>
                  <a:srgbClr val="515859"/>
                </a:solidFill>
                <a:effectLst/>
                <a:latin typeface="Open Sans Light"/>
              </a:rPr>
              <a:t>|dr_2|</a:t>
            </a:r>
          </a:p>
          <a:p>
            <a:pPr marL="0" indent="0" algn="l" rtl="0">
              <a:lnSpc>
                <a:spcPct val="120000"/>
              </a:lnSpc>
              <a:spcBef>
                <a:spcPts val="0"/>
              </a:spcBef>
              <a:spcAft>
                <a:spcPts val="0"/>
              </a:spcAft>
              <a:buSzPts val="1400"/>
              <a:buNone/>
            </a:pPr>
            <a:r>
              <a:rPr lang="es-ES" sz="1800" b="0" i="0" u="none" dirty="0">
                <a:solidFill>
                  <a:srgbClr val="515859"/>
                </a:solidFill>
                <a:effectLst/>
                <a:latin typeface="Open Sans Light"/>
              </a:rPr>
              <a:t>|nondr_3|</a:t>
            </a:r>
          </a:p>
          <a:p>
            <a:pPr marL="0" indent="0" algn="l" defTabSz="914400" rtl="0">
              <a:lnSpc>
                <a:spcPct val="120000"/>
              </a:lnSpc>
              <a:spcBef>
                <a:spcPts val="0"/>
              </a:spcBef>
              <a:spcAft>
                <a:spcPts val="0"/>
              </a:spcAft>
              <a:buClr>
                <a:srgbClr val="000000"/>
              </a:buClr>
              <a:buSzPts val="1400"/>
              <a:buFont typeface="Arial"/>
              <a:buNone/>
              <a:tabLst/>
            </a:pPr>
            <a:r>
              <a:rPr lang="es-ES" sz="1800" b="0" i="0" u="none" dirty="0">
                <a:solidFill>
                  <a:srgbClr val="515859"/>
                </a:solidFill>
                <a:effectLst/>
                <a:latin typeface="Open Sans Light"/>
              </a:rPr>
              <a:t>|dr_3|</a:t>
            </a:r>
          </a:p>
          <a:p>
            <a:pPr marL="0" indent="0" algn="l" rtl="0">
              <a:lnSpc>
                <a:spcPct val="120000"/>
              </a:lnSpc>
              <a:spcBef>
                <a:spcPts val="0"/>
              </a:spcBef>
              <a:spcAft>
                <a:spcPts val="0"/>
              </a:spcAft>
              <a:buSzPts val="1400"/>
              <a:buNone/>
            </a:pPr>
            <a:r>
              <a:rPr lang="es-ES" sz="1800" b="0" i="0" u="none" dirty="0">
                <a:solidFill>
                  <a:srgbClr val="515859"/>
                </a:solidFill>
                <a:effectLst/>
                <a:latin typeface="Open Sans Light"/>
              </a:rPr>
              <a:t>|nondr_4|</a:t>
            </a:r>
          </a:p>
          <a:p>
            <a:pPr marL="0" indent="0" algn="l" rtl="0">
              <a:lnSpc>
                <a:spcPct val="120000"/>
              </a:lnSpc>
              <a:spcBef>
                <a:spcPts val="0"/>
              </a:spcBef>
              <a:spcAft>
                <a:spcPts val="0"/>
              </a:spcAft>
              <a:buSzPts val="1400"/>
              <a:buNone/>
            </a:pPr>
            <a:r>
              <a:rPr lang="es-ES" sz="1800" b="0" i="0" u="none" dirty="0">
                <a:solidFill>
                  <a:srgbClr val="515859"/>
                </a:solidFill>
                <a:effectLst/>
                <a:latin typeface="Open Sans Light"/>
              </a:rPr>
              <a:t>|dr_4|</a:t>
            </a:r>
            <a:endParaRPr lang="es-ES" dirty="0">
              <a:latin typeface="Open Sans Light"/>
              <a:ea typeface="Open Sans Light"/>
              <a:cs typeface="Open Sans Light"/>
              <a:sym typeface="Open Sans Light"/>
            </a:endParaRPr>
          </a:p>
        </p:txBody>
      </p:sp>
      <p:sp>
        <p:nvSpPr>
          <p:cNvPr id="291" name="Google Shape;291;p9:notes"/>
          <p:cNvSpPr>
            <a:spLocks noGrp="1" noRot="1" noChangeAspect="1"/>
          </p:cNvSpPr>
          <p:nvPr>
            <p:ph type="sldImg" idx="2"/>
          </p:nvPr>
        </p:nvSpPr>
        <p:spPr bwMode="white">
          <a:xfrm>
            <a:off x="685800" y="1143000"/>
            <a:ext cx="5486400" cy="3086100"/>
          </a:xfrm>
          <a:custGeom>
            <a:avLst/>
            <a:gdLst/>
            <a:ahLst/>
            <a:cxnLst/>
            <a:rect l="l" t="t" r="r" b="b"/>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txBody>
          <a:bodyPr wrap="square"/>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Google Shape;300;p11:notes"/>
          <p:cNvSpPr>
            <a:spLocks noGrp="1" noRot="1" noChangeAspect="1"/>
          </p:cNvSpPr>
          <p:nvPr>
            <p:ph type="sldImg" idx="2"/>
          </p:nvPr>
        </p:nvSpPr>
        <p:spPr bwMode="white">
          <a:xfrm>
            <a:off x="685800" y="1143000"/>
            <a:ext cx="5486400" cy="3086100"/>
          </a:xfrm>
          <a:custGeom>
            <a:avLst/>
            <a:gdLst/>
            <a:ahLst/>
            <a:cxnLst/>
            <a:rect l="l" t="t" r="r" b="b"/>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txBody>
          <a:bodyPr wrap="square"/>
          <a:lstStyle/>
          <a:p>
            <a:endParaRPr/>
          </a:p>
        </p:txBody>
      </p:sp>
      <p:sp>
        <p:nvSpPr>
          <p:cNvPr id="301" name="Google Shape;301;p11:notes"/>
          <p:cNvSpPr>
            <a:spLocks noGrp="1"/>
          </p:cNvSpPr>
          <p:nvPr>
            <p:ph type="body" idx="1"/>
          </p:nvPr>
        </p:nvSpPr>
        <p:spPr bwMode="white">
          <a:xfrm>
            <a:off x="685800" y="4572000"/>
            <a:ext cx="5486400" cy="3429000"/>
          </a:xfrm>
          <a:prstGeom prst="rect">
            <a:avLst/>
          </a:prstGeom>
          <a:noFill/>
          <a:ln>
            <a:noFill/>
            <a:headEnd type="none"/>
            <a:tailEnd type="none"/>
          </a:ln>
        </p:spPr>
        <p:txBody>
          <a:bodyPr wrap="square" lIns="0" tIns="0" rIns="0" bIns="0" anchor="t">
            <a:noAutofit/>
          </a:bodyPr>
          <a:lstStyle/>
          <a:p>
            <a:pPr marL="0" indent="0" algn="l" rtl="0">
              <a:lnSpc>
                <a:spcPct val="120000"/>
              </a:lnSpc>
              <a:spcBef>
                <a:spcPts val="0"/>
              </a:spcBef>
              <a:spcAft>
                <a:spcPts val="0"/>
              </a:spcAft>
              <a:buNone/>
            </a:pPr>
            <a:r>
              <a:rPr lang="en-IN" dirty="0">
                <a:latin typeface="Open Sans"/>
                <a:ea typeface="Open Sans"/>
                <a:cs typeface="Open Sans"/>
              </a:rPr>
              <a:t>Impact</a:t>
            </a:r>
          </a:p>
          <a:p>
            <a:pPr marL="0" indent="0" algn="l" rtl="0">
              <a:lnSpc>
                <a:spcPct val="120000"/>
              </a:lnSpc>
              <a:spcBef>
                <a:spcPts val="0"/>
              </a:spcBef>
              <a:spcAft>
                <a:spcPts val="0"/>
              </a:spcAft>
              <a:buNone/>
            </a:pPr>
            <a:r>
              <a:rPr lang="en-IN" sz="1100" dirty="0">
                <a:latin typeface="Open Sans"/>
                <a:ea typeface="Open Sans"/>
                <a:cs typeface="Open Sans"/>
              </a:rPr>
              <a:t>|gratestText1|</a:t>
            </a:r>
          </a:p>
          <a:p>
            <a:pPr marL="0" indent="0" algn="l" rtl="0">
              <a:lnSpc>
                <a:spcPct val="120000"/>
              </a:lnSpc>
              <a:spcBef>
                <a:spcPts val="0"/>
              </a:spcBef>
              <a:spcAft>
                <a:spcPts val="0"/>
              </a:spcAft>
              <a:buNone/>
            </a:pPr>
            <a:r>
              <a:rPr lang="en-IN" sz="1100" dirty="0">
                <a:latin typeface="Open Sans"/>
                <a:ea typeface="Open Sans"/>
                <a:cs typeface="Open Sans"/>
              </a:rPr>
              <a:t>|gratestText2|</a:t>
            </a:r>
          </a:p>
          <a:p>
            <a:pPr marL="0" indent="0" algn="l" rtl="0">
              <a:lnSpc>
                <a:spcPct val="120000"/>
              </a:lnSpc>
              <a:spcBef>
                <a:spcPts val="0"/>
              </a:spcBef>
              <a:spcAft>
                <a:spcPts val="0"/>
              </a:spcAft>
              <a:buNone/>
            </a:pPr>
            <a:r>
              <a:rPr lang="en-IN" sz="1100" dirty="0">
                <a:latin typeface="Open Sans"/>
                <a:ea typeface="Open Sans"/>
                <a:cs typeface="Open Sans"/>
              </a:rPr>
              <a:t>|gratestText3|</a:t>
            </a:r>
          </a:p>
          <a:p>
            <a:pPr marL="0" indent="0" algn="l" rtl="0">
              <a:lnSpc>
                <a:spcPct val="120000"/>
              </a:lnSpc>
              <a:spcBef>
                <a:spcPts val="0"/>
              </a:spcBef>
              <a:spcAft>
                <a:spcPts val="0"/>
              </a:spcAft>
              <a:buNone/>
            </a:pPr>
            <a:r>
              <a:rPr lang="en-IN" sz="900" dirty="0">
                <a:latin typeface="Open Sans"/>
                <a:ea typeface="Open Sans"/>
                <a:cs typeface="Open Sans"/>
              </a:rPr>
              <a:t>|</a:t>
            </a:r>
            <a:r>
              <a:rPr lang="en-IN" sz="1100" dirty="0">
                <a:latin typeface="Open Sans"/>
                <a:ea typeface="Open Sans"/>
                <a:cs typeface="Open Sans"/>
              </a:rPr>
              <a:t>IP1S1|</a:t>
            </a:r>
          </a:p>
          <a:p>
            <a:pPr marL="0" indent="0" algn="l" rtl="0">
              <a:lnSpc>
                <a:spcPct val="120000"/>
              </a:lnSpc>
              <a:spcBef>
                <a:spcPts val="0"/>
              </a:spcBef>
              <a:spcAft>
                <a:spcPts val="0"/>
              </a:spcAft>
              <a:buNone/>
            </a:pPr>
            <a:r>
              <a:rPr lang="en-IN" dirty="0">
                <a:latin typeface="Open Sans"/>
                <a:ea typeface="Open Sans"/>
                <a:cs typeface="Open Sans"/>
              </a:rPr>
              <a:t>|IP1S2|</a:t>
            </a:r>
          </a:p>
          <a:p>
            <a:pPr marL="0" indent="0" algn="l" rtl="0">
              <a:lnSpc>
                <a:spcPct val="120000"/>
              </a:lnSpc>
              <a:spcBef>
                <a:spcPts val="0"/>
              </a:spcBef>
              <a:spcAft>
                <a:spcPts val="0"/>
              </a:spcAft>
              <a:buNone/>
            </a:pPr>
            <a:r>
              <a:rPr lang="en-IN" dirty="0">
                <a:latin typeface="Open Sans"/>
                <a:ea typeface="Open Sans"/>
                <a:cs typeface="Open Sans"/>
              </a:rPr>
              <a:t>IP2S1|</a:t>
            </a:r>
          </a:p>
          <a:p>
            <a:pPr marL="0" indent="0" algn="l" rtl="0">
              <a:lnSpc>
                <a:spcPct val="120000"/>
              </a:lnSpc>
              <a:spcBef>
                <a:spcPts val="0"/>
              </a:spcBef>
              <a:spcAft>
                <a:spcPts val="0"/>
              </a:spcAft>
              <a:buNone/>
            </a:pPr>
            <a:r>
              <a:rPr lang="en-IN" dirty="0">
                <a:latin typeface="Open Sans"/>
                <a:ea typeface="Open Sans"/>
                <a:cs typeface="Open Sans"/>
              </a:rPr>
              <a:t>|IP2S2|</a:t>
            </a:r>
          </a:p>
          <a:p>
            <a:pPr marL="0" indent="0" algn="l" rtl="0">
              <a:lnSpc>
                <a:spcPct val="120000"/>
              </a:lnSpc>
              <a:spcBef>
                <a:spcPts val="0"/>
              </a:spcBef>
              <a:spcAft>
                <a:spcPts val="0"/>
              </a:spcAft>
              <a:buNone/>
            </a:pPr>
            <a:r>
              <a:rPr lang="en-IN" dirty="0">
                <a:latin typeface="Open Sans"/>
                <a:ea typeface="Open Sans"/>
                <a:cs typeface="Open Sans"/>
              </a:rPr>
              <a:t>|IP3S1|</a:t>
            </a:r>
          </a:p>
          <a:p>
            <a:pPr marL="0" indent="0" algn="l" rtl="0">
              <a:lnSpc>
                <a:spcPct val="120000"/>
              </a:lnSpc>
              <a:spcBef>
                <a:spcPts val="0"/>
              </a:spcBef>
              <a:spcAft>
                <a:spcPts val="0"/>
              </a:spcAft>
              <a:buNone/>
            </a:pPr>
            <a:r>
              <a:rPr lang="en-IN" dirty="0">
                <a:latin typeface="Open Sans"/>
                <a:ea typeface="Open Sans"/>
                <a:cs typeface="Open Sans"/>
              </a:rPr>
              <a:t>|IP3S2|</a:t>
            </a:r>
          </a:p>
        </p:txBody>
      </p:sp>
      <p:sp>
        <p:nvSpPr>
          <p:cNvPr id="302" name="Google Shape;302;p11:notes"/>
          <p:cNvSpPr>
            <a:spLocks noGrp="1"/>
          </p:cNvSpPr>
          <p:nvPr>
            <p:ph type="sldNum" idx="12"/>
          </p:nvPr>
        </p:nvSpPr>
        <p:spPr bwMode="white">
          <a:xfrm>
            <a:off x="5455085" y="8258358"/>
            <a:ext cx="715528" cy="228600"/>
          </a:xfrm>
          <a:prstGeom prst="rect">
            <a:avLst/>
          </a:prstGeom>
          <a:noFill/>
          <a:ln>
            <a:noFill/>
            <a:headEnd type="none"/>
            <a:tailEnd type="none"/>
          </a:ln>
        </p:spPr>
        <p:txBody>
          <a:bodyPr wrap="square" lIns="0" tIns="0" rIns="0" bIns="0" anchor="b">
            <a:noAutofit/>
          </a:bodyPr>
          <a:lstStyle/>
          <a:p>
            <a:pPr marL="0" indent="0" algn="r" defTabSz="914400" rtl="0">
              <a:lnSpc>
                <a:spcPct val="100000"/>
              </a:lnSpc>
              <a:spcBef>
                <a:spcPts val="0"/>
              </a:spcBef>
              <a:spcAft>
                <a:spcPts val="0"/>
              </a:spcAft>
              <a:buClrTx/>
              <a:buSzTx/>
              <a:buFontTx/>
              <a:buNone/>
              <a:tabLst/>
            </a:pPr>
            <a:fld id="{00000000-1234-1234-1234-123412341234}" type="slidenum">
              <a:rPr lang="en-US" sz="1200" b="0" i="0" u="none" kern="1200" spc="0" dirty="0">
                <a:ln>
                  <a:noFill/>
                </a:ln>
                <a:solidFill>
                  <a:srgbClr val="000000"/>
                </a:solidFill>
                <a:effectLst/>
                <a:uLnTx/>
                <a:uFillTx/>
                <a:latin typeface="Calibri"/>
                <a:ea typeface="+mn-ea"/>
                <a:cs typeface="+mn-cs"/>
              </a:rPr>
              <a:t>9</a:t>
            </a:fld>
            <a:endParaRPr sz="1200" b="0" i="0" u="none" kern="1200" spc="0" dirty="0">
              <a:ln>
                <a:noFill/>
              </a:ln>
              <a:solidFill>
                <a:srgbClr val="000000"/>
              </a:solidFill>
              <a:effectLst/>
              <a:uLnTx/>
              <a:uFillTx/>
              <a:latin typeface="Calibri"/>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Google Shape;331;p11:notes"/>
          <p:cNvSpPr>
            <a:spLocks noGrp="1" noRot="1" noChangeAspect="1"/>
          </p:cNvSpPr>
          <p:nvPr>
            <p:ph type="sldImg" idx="2"/>
          </p:nvPr>
        </p:nvSpPr>
        <p:spPr bwMode="white">
          <a:xfrm>
            <a:off x="685800" y="1143000"/>
            <a:ext cx="5486400" cy="3086100"/>
          </a:xfrm>
          <a:custGeom>
            <a:avLst/>
            <a:gdLst/>
            <a:ahLst/>
            <a:cxnLst/>
            <a:rect l="l" t="t" r="r" b="b"/>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txBody>
          <a:bodyPr wrap="square"/>
          <a:lstStyle/>
          <a:p>
            <a:endParaRPr/>
          </a:p>
        </p:txBody>
      </p:sp>
      <p:sp>
        <p:nvSpPr>
          <p:cNvPr id="332" name="Google Shape;332;p11:notes"/>
          <p:cNvSpPr>
            <a:spLocks noGrp="1"/>
          </p:cNvSpPr>
          <p:nvPr>
            <p:ph type="body" idx="1"/>
          </p:nvPr>
        </p:nvSpPr>
        <p:spPr bwMode="white">
          <a:xfrm>
            <a:off x="685800" y="4572000"/>
            <a:ext cx="5486400" cy="3429000"/>
          </a:xfrm>
          <a:prstGeom prst="rect">
            <a:avLst/>
          </a:prstGeom>
          <a:noFill/>
          <a:ln>
            <a:noFill/>
            <a:headEnd type="none"/>
            <a:tailEnd type="none"/>
          </a:ln>
        </p:spPr>
        <p:txBody>
          <a:bodyPr wrap="square" lIns="0" tIns="0" rIns="0" bIns="0" anchor="t">
            <a:noAutofit/>
          </a:bodyPr>
          <a:lstStyle/>
          <a:p>
            <a:pPr marL="0" indent="0" algn="l" rtl="0">
              <a:lnSpc>
                <a:spcPct val="120000"/>
              </a:lnSpc>
              <a:spcBef>
                <a:spcPts val="0"/>
              </a:spcBef>
              <a:spcAft>
                <a:spcPts val="0"/>
              </a:spcAft>
              <a:buSzPts val="1400"/>
              <a:buNone/>
            </a:pPr>
            <a:r>
              <a:rPr lang="en-US" dirty="0">
                <a:latin typeface="Open Sans Light"/>
                <a:ea typeface="Open Sans Light"/>
                <a:cs typeface="Open Sans Light"/>
                <a:sym typeface="Open Sans Light"/>
              </a:rPr>
              <a:t>|preAK|</a:t>
            </a:r>
          </a:p>
          <a:p>
            <a:pPr marL="0" indent="0" algn="l" rtl="0">
              <a:lnSpc>
                <a:spcPct val="120000"/>
              </a:lnSpc>
              <a:spcBef>
                <a:spcPts val="0"/>
              </a:spcBef>
              <a:spcAft>
                <a:spcPts val="0"/>
              </a:spcAft>
              <a:buSzPts val="1400"/>
              <a:buNone/>
            </a:pPr>
            <a:r>
              <a:rPr lang="en-US" dirty="0">
                <a:latin typeface="Open Sans Light"/>
                <a:ea typeface="Open Sans Light"/>
                <a:cs typeface="Open Sans Light"/>
                <a:sym typeface="Open Sans Light"/>
              </a:rPr>
              <a:t>|postAK|</a:t>
            </a:r>
          </a:p>
          <a:p>
            <a:pPr marL="0" indent="0" algn="l" rtl="0">
              <a:lnSpc>
                <a:spcPct val="120000"/>
              </a:lnSpc>
              <a:spcBef>
                <a:spcPts val="0"/>
              </a:spcBef>
              <a:spcAft>
                <a:spcPts val="0"/>
              </a:spcAft>
              <a:buSzPts val="1400"/>
              <a:buNone/>
            </a:pPr>
            <a:endParaRPr lang="en-US" dirty="0">
              <a:latin typeface="Open Sans Light"/>
              <a:ea typeface="Open Sans Light"/>
              <a:cs typeface="Open Sans Light"/>
              <a:sym typeface="Open Sans Light"/>
            </a:endParaRPr>
          </a:p>
          <a:p>
            <a:pPr marL="0" indent="0" algn="l" rtl="0">
              <a:lnSpc>
                <a:spcPct val="120000"/>
              </a:lnSpc>
              <a:spcBef>
                <a:spcPts val="0"/>
              </a:spcBef>
              <a:spcAft>
                <a:spcPts val="0"/>
              </a:spcAft>
              <a:buSzPts val="1400"/>
              <a:buNone/>
            </a:pPr>
            <a:r>
              <a:rPr lang="en-US" dirty="0">
                <a:latin typeface="Open Sans Light"/>
                <a:ea typeface="Open Sans Light"/>
                <a:cs typeface="Open Sans Light"/>
                <a:sym typeface="Open Sans Light"/>
              </a:rPr>
              <a:t>|prePE|</a:t>
            </a:r>
          </a:p>
          <a:p>
            <a:pPr marL="0" indent="0" algn="l" rtl="0">
              <a:lnSpc>
                <a:spcPct val="120000"/>
              </a:lnSpc>
              <a:spcBef>
                <a:spcPts val="0"/>
              </a:spcBef>
              <a:spcAft>
                <a:spcPts val="0"/>
              </a:spcAft>
              <a:buSzPts val="1400"/>
              <a:buNone/>
            </a:pPr>
            <a:r>
              <a:rPr lang="en-US" dirty="0">
                <a:latin typeface="Open Sans Light"/>
                <a:ea typeface="Open Sans Light"/>
                <a:cs typeface="Open Sans Light"/>
                <a:sym typeface="Open Sans Light"/>
              </a:rPr>
              <a:t>|postPE|</a:t>
            </a:r>
          </a:p>
          <a:p>
            <a:pPr marL="0" indent="0" algn="l" rtl="0">
              <a:lnSpc>
                <a:spcPct val="120000"/>
              </a:lnSpc>
              <a:spcBef>
                <a:spcPts val="0"/>
              </a:spcBef>
              <a:spcAft>
                <a:spcPts val="0"/>
              </a:spcAft>
              <a:buSzPts val="1400"/>
              <a:buNone/>
            </a:pPr>
            <a:endParaRPr lang="en-US" dirty="0">
              <a:latin typeface="Open Sans Light"/>
              <a:ea typeface="Open Sans Light"/>
              <a:cs typeface="Open Sans Light"/>
              <a:sym typeface="Open Sans Light"/>
            </a:endParaRPr>
          </a:p>
          <a:p>
            <a:pPr marL="0" indent="0" algn="l" rtl="0">
              <a:lnSpc>
                <a:spcPct val="120000"/>
              </a:lnSpc>
              <a:spcBef>
                <a:spcPts val="0"/>
              </a:spcBef>
              <a:spcAft>
                <a:spcPts val="0"/>
              </a:spcAft>
              <a:buSzPts val="1400"/>
              <a:buNone/>
            </a:pPr>
            <a:r>
              <a:rPr lang="en-US" dirty="0">
                <a:latin typeface="Open Sans Light"/>
                <a:ea typeface="Open Sans Light"/>
                <a:cs typeface="Open Sans Light"/>
                <a:sym typeface="Open Sans Light"/>
              </a:rPr>
              <a:t>|preRR|</a:t>
            </a:r>
          </a:p>
          <a:p>
            <a:pPr marL="0" indent="0" algn="l" rtl="0">
              <a:lnSpc>
                <a:spcPct val="120000"/>
              </a:lnSpc>
              <a:spcBef>
                <a:spcPts val="0"/>
              </a:spcBef>
              <a:spcAft>
                <a:spcPts val="0"/>
              </a:spcAft>
              <a:buSzPts val="1400"/>
              <a:buNone/>
            </a:pPr>
            <a:r>
              <a:rPr lang="en-US" dirty="0">
                <a:latin typeface="Open Sans Light"/>
                <a:ea typeface="Open Sans Light"/>
                <a:cs typeface="Open Sans Light"/>
                <a:sym typeface="Open Sans Light"/>
              </a:rPr>
              <a:t>|postRR|</a:t>
            </a:r>
          </a:p>
          <a:p>
            <a:pPr marL="0" indent="0" algn="l" rtl="0">
              <a:lnSpc>
                <a:spcPct val="120000"/>
              </a:lnSpc>
              <a:spcBef>
                <a:spcPts val="0"/>
              </a:spcBef>
              <a:spcAft>
                <a:spcPts val="0"/>
              </a:spcAft>
              <a:buSzPts val="1400"/>
              <a:buNone/>
            </a:pPr>
            <a:endParaRPr lang="en-US" dirty="0">
              <a:latin typeface="Open Sans Light"/>
              <a:ea typeface="Open Sans Light"/>
              <a:cs typeface="Open Sans Light"/>
              <a:sym typeface="Open Sans Light"/>
            </a:endParaRPr>
          </a:p>
          <a:p>
            <a:pPr marL="0" indent="0" algn="l" rtl="0">
              <a:lnSpc>
                <a:spcPct val="120000"/>
              </a:lnSpc>
              <a:spcBef>
                <a:spcPts val="0"/>
              </a:spcBef>
              <a:spcAft>
                <a:spcPts val="0"/>
              </a:spcAft>
              <a:buSzPts val="1400"/>
              <a:buNone/>
            </a:pPr>
            <a:r>
              <a:rPr lang="en-US" dirty="0">
                <a:latin typeface="Open Sans Light"/>
                <a:ea typeface="Open Sans Light"/>
                <a:cs typeface="Open Sans Light"/>
                <a:sym typeface="Open Sans Light"/>
              </a:rPr>
              <a:t>|preUI|</a:t>
            </a:r>
          </a:p>
          <a:p>
            <a:pPr marL="0" indent="0" algn="l" rtl="0">
              <a:lnSpc>
                <a:spcPct val="120000"/>
              </a:lnSpc>
              <a:spcBef>
                <a:spcPts val="0"/>
              </a:spcBef>
              <a:spcAft>
                <a:spcPts val="0"/>
              </a:spcAft>
              <a:buSzPts val="1400"/>
              <a:buNone/>
            </a:pPr>
            <a:r>
              <a:rPr lang="en-US" dirty="0">
                <a:latin typeface="Open Sans Light"/>
                <a:ea typeface="Open Sans Light"/>
                <a:cs typeface="Open Sans Light"/>
                <a:sym typeface="Open Sans Light"/>
              </a:rPr>
              <a:t>|postUI|</a:t>
            </a:r>
          </a:p>
          <a:p>
            <a:pPr marL="0" indent="0" algn="l" rtl="0">
              <a:lnSpc>
                <a:spcPct val="120000"/>
              </a:lnSpc>
              <a:spcBef>
                <a:spcPts val="0"/>
              </a:spcBef>
              <a:spcAft>
                <a:spcPts val="0"/>
              </a:spcAft>
              <a:buSzPts val="1400"/>
              <a:buNone/>
            </a:pPr>
            <a:endParaRPr lang="en-US" dirty="0">
              <a:latin typeface="Open Sans Light"/>
              <a:ea typeface="Open Sans Light"/>
              <a:cs typeface="Open Sans Light"/>
              <a:sym typeface="Open Sans Light"/>
            </a:endParaRPr>
          </a:p>
          <a:p>
            <a:pPr marL="0" indent="0" algn="l" rtl="0">
              <a:lnSpc>
                <a:spcPct val="120000"/>
              </a:lnSpc>
              <a:spcBef>
                <a:spcPts val="0"/>
              </a:spcBef>
              <a:spcAft>
                <a:spcPts val="0"/>
              </a:spcAft>
              <a:buSzPts val="1400"/>
              <a:buNone/>
            </a:pPr>
            <a:r>
              <a:rPr lang="en-US" dirty="0">
                <a:latin typeface="Open Sans Light"/>
                <a:ea typeface="Open Sans Light"/>
                <a:cs typeface="Open Sans Light"/>
                <a:sym typeface="Open Sans Light"/>
              </a:rPr>
              <a:t>|preFI|</a:t>
            </a:r>
          </a:p>
          <a:p>
            <a:pPr marL="0" indent="0" algn="l" rtl="0">
              <a:lnSpc>
                <a:spcPct val="120000"/>
              </a:lnSpc>
              <a:spcBef>
                <a:spcPts val="0"/>
              </a:spcBef>
              <a:spcAft>
                <a:spcPts val="0"/>
              </a:spcAft>
              <a:buSzPts val="1400"/>
              <a:buNone/>
            </a:pPr>
            <a:r>
              <a:rPr lang="en-US" dirty="0">
                <a:latin typeface="Open Sans Light"/>
                <a:ea typeface="Open Sans Light"/>
                <a:cs typeface="Open Sans Light"/>
                <a:sym typeface="Open Sans Light"/>
              </a:rPr>
              <a:t>|postFI|</a:t>
            </a:r>
          </a:p>
        </p:txBody>
      </p:sp>
      <p:sp>
        <p:nvSpPr>
          <p:cNvPr id="333" name="Google Shape;333;p11:notes"/>
          <p:cNvSpPr>
            <a:spLocks noGrp="1"/>
          </p:cNvSpPr>
          <p:nvPr>
            <p:ph type="sldNum" idx="12"/>
          </p:nvPr>
        </p:nvSpPr>
        <p:spPr bwMode="white">
          <a:xfrm>
            <a:off x="5455085" y="8258358"/>
            <a:ext cx="715528" cy="228600"/>
          </a:xfrm>
          <a:prstGeom prst="rect">
            <a:avLst/>
          </a:prstGeom>
          <a:noFill/>
          <a:ln>
            <a:noFill/>
            <a:headEnd type="none"/>
            <a:tailEnd type="none"/>
          </a:ln>
        </p:spPr>
        <p:txBody>
          <a:bodyPr wrap="square" lIns="0" tIns="0" rIns="0" bIns="0" anchor="b">
            <a:noAutofit/>
          </a:bodyPr>
          <a:lstStyle/>
          <a:p>
            <a:pPr marL="0" indent="0" algn="r" rtl="0">
              <a:lnSpc>
                <a:spcPct val="100000"/>
              </a:lnSpc>
              <a:spcBef>
                <a:spcPts val="0"/>
              </a:spcBef>
              <a:spcAft>
                <a:spcPts val="0"/>
              </a:spcAft>
              <a:buSzPts val="1400"/>
              <a:buNone/>
            </a:pPr>
            <a:fld id="{00000000-1234-1234-1234-123412341234}" type="slidenum">
              <a:rPr lang="en-US" dirty="0"/>
              <a:t>11</a:t>
            </a:fld>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Google Shape;337;p12:notes"/>
          <p:cNvSpPr>
            <a:spLocks noGrp="1" noRot="1" noChangeAspect="1"/>
          </p:cNvSpPr>
          <p:nvPr>
            <p:ph type="sldImg" idx="2"/>
          </p:nvPr>
        </p:nvSpPr>
        <p:spPr bwMode="white">
          <a:xfrm>
            <a:off x="685800" y="1143000"/>
            <a:ext cx="5486400" cy="3086100"/>
          </a:xfrm>
          <a:custGeom>
            <a:avLst/>
            <a:gdLst/>
            <a:ahLst/>
            <a:cxnLst/>
            <a:rect l="l" t="t" r="r" b="b"/>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txBody>
          <a:bodyPr wrap="square"/>
          <a:lstStyle/>
          <a:p>
            <a:endParaRPr/>
          </a:p>
        </p:txBody>
      </p:sp>
      <p:sp>
        <p:nvSpPr>
          <p:cNvPr id="338" name="Google Shape;338;p12:notes"/>
          <p:cNvSpPr>
            <a:spLocks noGrp="1"/>
          </p:cNvSpPr>
          <p:nvPr>
            <p:ph type="body" idx="1"/>
          </p:nvPr>
        </p:nvSpPr>
        <p:spPr bwMode="white">
          <a:xfrm>
            <a:off x="685800" y="4572000"/>
            <a:ext cx="5486400" cy="3429000"/>
          </a:xfrm>
          <a:prstGeom prst="rect">
            <a:avLst/>
          </a:prstGeom>
          <a:noFill/>
          <a:ln>
            <a:noFill/>
            <a:headEnd type="none"/>
            <a:tailEnd type="none"/>
          </a:ln>
        </p:spPr>
        <p:txBody>
          <a:bodyPr wrap="square" lIns="0" tIns="0" rIns="0" bIns="0" anchor="t">
            <a:noAutofit/>
          </a:bodyPr>
          <a:lstStyle/>
          <a:p>
            <a:pPr marL="0" indent="0" algn="l" rtl="0">
              <a:lnSpc>
                <a:spcPct val="120000"/>
              </a:lnSpc>
              <a:spcBef>
                <a:spcPts val="0"/>
              </a:spcBef>
              <a:spcAft>
                <a:spcPts val="0"/>
              </a:spcAft>
              <a:buSzPts val="1400"/>
              <a:buNone/>
            </a:pPr>
            <a:r>
              <a:rPr lang="en-US" sz="1100" dirty="0">
                <a:latin typeface="Open Sans Light"/>
                <a:ea typeface="Open Sans Light"/>
                <a:cs typeface="Open Sans Light"/>
                <a:sym typeface="Open Sans Light"/>
              </a:rPr>
              <a:t>|reduce_number_s1|</a:t>
            </a:r>
            <a:endParaRPr lang="en-US" dirty="0">
              <a:latin typeface="Open Sans Light"/>
              <a:ea typeface="Open Sans Light"/>
              <a:cs typeface="Open Sans Light"/>
              <a:sym typeface="Open Sans Light"/>
            </a:endParaRPr>
          </a:p>
          <a:p>
            <a:pPr marL="0" indent="0" algn="l" rtl="0">
              <a:lnSpc>
                <a:spcPct val="120000"/>
              </a:lnSpc>
              <a:spcBef>
                <a:spcPts val="0"/>
              </a:spcBef>
              <a:spcAft>
                <a:spcPts val="0"/>
              </a:spcAft>
              <a:buSzPts val="1400"/>
              <a:buNone/>
            </a:pPr>
            <a:r>
              <a:rPr lang="en-US" sz="1100" dirty="0">
                <a:latin typeface="Open Sans Light"/>
                <a:ea typeface="Open Sans Light"/>
                <a:cs typeface="Open Sans Light"/>
                <a:sym typeface="Open Sans Light"/>
              </a:rPr>
              <a:t>|reduce_number_s3|</a:t>
            </a:r>
            <a:endParaRPr lang="en-US" dirty="0">
              <a:latin typeface="Open Sans Light"/>
              <a:ea typeface="Open Sans Light"/>
              <a:cs typeface="Open Sans Light"/>
              <a:sym typeface="Open Sans Light"/>
            </a:endParaRPr>
          </a:p>
          <a:p>
            <a:pPr marL="0" indent="0" algn="l" rtl="0">
              <a:lnSpc>
                <a:spcPct val="120000"/>
              </a:lnSpc>
              <a:spcBef>
                <a:spcPts val="0"/>
              </a:spcBef>
              <a:spcAft>
                <a:spcPts val="0"/>
              </a:spcAft>
              <a:buSzPts val="1400"/>
              <a:buNone/>
            </a:pPr>
            <a:endParaRPr lang="en-US" dirty="0">
              <a:latin typeface="Open Sans Light"/>
              <a:ea typeface="Open Sans Light"/>
              <a:cs typeface="Open Sans Light"/>
              <a:sym typeface="Open Sans Light"/>
            </a:endParaRPr>
          </a:p>
          <a:p>
            <a:pPr marL="0" indent="0" algn="l" rtl="0">
              <a:lnSpc>
                <a:spcPct val="120000"/>
              </a:lnSpc>
              <a:spcBef>
                <a:spcPts val="0"/>
              </a:spcBef>
              <a:spcAft>
                <a:spcPts val="0"/>
              </a:spcAft>
              <a:buSzPts val="1400"/>
              <a:buNone/>
            </a:pPr>
            <a:r>
              <a:rPr lang="en-US" sz="1100" dirty="0">
                <a:latin typeface="Open Sans Light"/>
                <a:ea typeface="Open Sans Light"/>
                <a:cs typeface="Open Sans Light"/>
                <a:sym typeface="Open Sans Light"/>
              </a:rPr>
              <a:t>|reduce_frequency_s1|</a:t>
            </a:r>
            <a:endParaRPr lang="en-US" dirty="0">
              <a:latin typeface="Open Sans Light"/>
              <a:ea typeface="Open Sans Light"/>
              <a:cs typeface="Open Sans Light"/>
              <a:sym typeface="Open Sans Light"/>
            </a:endParaRPr>
          </a:p>
          <a:p>
            <a:pPr marL="0" indent="0" algn="l" rtl="0">
              <a:lnSpc>
                <a:spcPct val="120000"/>
              </a:lnSpc>
              <a:spcBef>
                <a:spcPts val="0"/>
              </a:spcBef>
              <a:spcAft>
                <a:spcPts val="0"/>
              </a:spcAft>
              <a:buSzPts val="1400"/>
              <a:buNone/>
            </a:pPr>
            <a:r>
              <a:rPr lang="en-US" sz="1100" dirty="0">
                <a:latin typeface="Open Sans Light"/>
                <a:ea typeface="Open Sans Light"/>
                <a:cs typeface="Open Sans Light"/>
                <a:sym typeface="Open Sans Light"/>
              </a:rPr>
              <a:t>|reduce_frequency_s3|</a:t>
            </a:r>
            <a:endParaRPr lang="en-US" dirty="0">
              <a:latin typeface="Open Sans Light"/>
              <a:ea typeface="Open Sans Light"/>
              <a:cs typeface="Open Sans Light"/>
              <a:sym typeface="Open Sans Light"/>
            </a:endParaRPr>
          </a:p>
          <a:p>
            <a:pPr marL="0" indent="0" algn="l" rtl="0">
              <a:lnSpc>
                <a:spcPct val="120000"/>
              </a:lnSpc>
              <a:spcBef>
                <a:spcPts val="0"/>
              </a:spcBef>
              <a:spcAft>
                <a:spcPts val="0"/>
              </a:spcAft>
              <a:buSzPts val="1400"/>
              <a:buNone/>
            </a:pPr>
            <a:endParaRPr lang="en-US" sz="1100" dirty="0">
              <a:latin typeface="Open Sans Light"/>
              <a:ea typeface="Open Sans Light"/>
              <a:cs typeface="Open Sans Light"/>
              <a:sym typeface="Open Sans Light"/>
            </a:endParaRPr>
          </a:p>
          <a:p>
            <a:pPr marL="0" indent="0" algn="l" rtl="0">
              <a:lnSpc>
                <a:spcPct val="120000"/>
              </a:lnSpc>
              <a:spcBef>
                <a:spcPts val="0"/>
              </a:spcBef>
              <a:spcAft>
                <a:spcPts val="0"/>
              </a:spcAft>
              <a:buSzPts val="1400"/>
              <a:buNone/>
            </a:pPr>
            <a:r>
              <a:rPr lang="en-US" sz="1100" dirty="0">
                <a:latin typeface="Open Sans Light"/>
                <a:ea typeface="Open Sans Light"/>
                <a:cs typeface="Open Sans Light"/>
                <a:sym typeface="Open Sans Light"/>
              </a:rPr>
              <a:t>|alt_drink_s1|</a:t>
            </a:r>
            <a:endParaRPr lang="en-US" dirty="0">
              <a:latin typeface="Open Sans Light"/>
              <a:ea typeface="Open Sans Light"/>
              <a:cs typeface="Open Sans Light"/>
              <a:sym typeface="Open Sans Light"/>
            </a:endParaRPr>
          </a:p>
          <a:p>
            <a:pPr marL="0" indent="0" algn="l" rtl="0">
              <a:lnSpc>
                <a:spcPct val="100000"/>
              </a:lnSpc>
              <a:spcBef>
                <a:spcPts val="0"/>
              </a:spcBef>
              <a:spcAft>
                <a:spcPts val="0"/>
              </a:spcAft>
              <a:buClr>
                <a:schemeClr val="dk1"/>
              </a:buClr>
              <a:buSzPts val="1100"/>
              <a:buFont typeface="Lato Light"/>
              <a:buNone/>
            </a:pPr>
            <a:r>
              <a:rPr lang="en-US" sz="1100" dirty="0">
                <a:latin typeface="Open Sans Light"/>
                <a:ea typeface="Open Sans Light"/>
                <a:cs typeface="Open Sans Light"/>
                <a:sym typeface="Open Sans Light"/>
              </a:rPr>
              <a:t>|alt_drink_s3|</a:t>
            </a:r>
            <a:endParaRPr lang="en-US" dirty="0">
              <a:latin typeface="Open Sans Light"/>
              <a:ea typeface="Open Sans Light"/>
              <a:cs typeface="Open Sans Light"/>
              <a:sym typeface="Open Sans Light"/>
            </a:endParaRPr>
          </a:p>
          <a:p>
            <a:pPr marL="0" indent="0" algn="l" rtl="0">
              <a:lnSpc>
                <a:spcPct val="100000"/>
              </a:lnSpc>
              <a:spcBef>
                <a:spcPts val="0"/>
              </a:spcBef>
              <a:spcAft>
                <a:spcPts val="0"/>
              </a:spcAft>
              <a:buClr>
                <a:schemeClr val="dk1"/>
              </a:buClr>
              <a:buSzPts val="1100"/>
              <a:buFont typeface="Lato Light"/>
              <a:buNone/>
            </a:pPr>
            <a:endParaRPr lang="en-US" sz="1100" dirty="0">
              <a:latin typeface="Open Sans Light"/>
              <a:ea typeface="Open Sans Light"/>
              <a:cs typeface="Open Sans Light"/>
              <a:sym typeface="Open Sans Light"/>
            </a:endParaRPr>
          </a:p>
          <a:p>
            <a:pPr marL="0" indent="0" algn="l" rtl="0">
              <a:lnSpc>
                <a:spcPct val="100000"/>
              </a:lnSpc>
              <a:spcBef>
                <a:spcPts val="0"/>
              </a:spcBef>
              <a:spcAft>
                <a:spcPts val="0"/>
              </a:spcAft>
              <a:buClr>
                <a:schemeClr val="dk1"/>
              </a:buClr>
              <a:buSzPts val="1100"/>
              <a:buFont typeface="Lato Light"/>
              <a:buNone/>
            </a:pPr>
            <a:r>
              <a:rPr lang="en-US" sz="1100" dirty="0">
                <a:latin typeface="Open Sans Light"/>
                <a:ea typeface="Open Sans Light"/>
                <a:cs typeface="Open Sans Light"/>
                <a:sym typeface="Open Sans Light"/>
              </a:rPr>
              <a:t>|pace_drink_s1|</a:t>
            </a:r>
            <a:endParaRPr lang="en-US" dirty="0">
              <a:latin typeface="Open Sans Light"/>
              <a:ea typeface="Open Sans Light"/>
              <a:cs typeface="Open Sans Light"/>
              <a:sym typeface="Open Sans Light"/>
            </a:endParaRPr>
          </a:p>
          <a:p>
            <a:pPr marL="0" indent="0" algn="l" rtl="0">
              <a:lnSpc>
                <a:spcPct val="100000"/>
              </a:lnSpc>
              <a:spcBef>
                <a:spcPts val="0"/>
              </a:spcBef>
              <a:spcAft>
                <a:spcPts val="0"/>
              </a:spcAft>
              <a:buClr>
                <a:schemeClr val="dk1"/>
              </a:buClr>
              <a:buSzPts val="1100"/>
              <a:buFont typeface="Lato Light"/>
              <a:buNone/>
            </a:pPr>
            <a:r>
              <a:rPr lang="en-US" sz="1100" dirty="0">
                <a:latin typeface="Open Sans Light"/>
                <a:ea typeface="Open Sans Light"/>
                <a:cs typeface="Open Sans Light"/>
                <a:sym typeface="Open Sans Light"/>
              </a:rPr>
              <a:t>|pace_drink_s3|</a:t>
            </a:r>
            <a:endParaRPr lang="en-US" dirty="0">
              <a:latin typeface="Open Sans Light"/>
              <a:ea typeface="Open Sans Light"/>
              <a:cs typeface="Open Sans Light"/>
              <a:sym typeface="Open Sans Light"/>
            </a:endParaRPr>
          </a:p>
          <a:p>
            <a:pPr marL="0" indent="0" algn="l" rtl="0">
              <a:lnSpc>
                <a:spcPct val="100000"/>
              </a:lnSpc>
              <a:spcBef>
                <a:spcPts val="0"/>
              </a:spcBef>
              <a:spcAft>
                <a:spcPts val="0"/>
              </a:spcAft>
              <a:buClr>
                <a:schemeClr val="dk1"/>
              </a:buClr>
              <a:buSzPts val="1100"/>
              <a:buFont typeface="Lato Light"/>
              <a:buNone/>
            </a:pPr>
            <a:endParaRPr lang="en-US" sz="1100" dirty="0">
              <a:latin typeface="Open Sans Light"/>
              <a:ea typeface="Open Sans Light"/>
              <a:cs typeface="Open Sans Light"/>
              <a:sym typeface="Open Sans Light"/>
            </a:endParaRPr>
          </a:p>
          <a:p>
            <a:pPr marL="0" indent="0" algn="l" rtl="0">
              <a:lnSpc>
                <a:spcPct val="100000"/>
              </a:lnSpc>
              <a:spcBef>
                <a:spcPts val="0"/>
              </a:spcBef>
              <a:spcAft>
                <a:spcPts val="0"/>
              </a:spcAft>
              <a:buClr>
                <a:schemeClr val="dk1"/>
              </a:buClr>
              <a:buSzPts val="1100"/>
              <a:buFont typeface="Lato Light"/>
              <a:buNone/>
            </a:pPr>
            <a:r>
              <a:rPr lang="en-US" sz="1100" dirty="0">
                <a:latin typeface="Open Sans Light"/>
                <a:ea typeface="Open Sans Light"/>
                <a:cs typeface="Open Sans Light"/>
                <a:sym typeface="Open Sans Light"/>
              </a:rPr>
              <a:t>|set_limit_s1|</a:t>
            </a:r>
            <a:endParaRPr lang="en-US" dirty="0">
              <a:latin typeface="Open Sans Light"/>
              <a:ea typeface="Open Sans Light"/>
              <a:cs typeface="Open Sans Light"/>
              <a:sym typeface="Open Sans Light"/>
            </a:endParaRPr>
          </a:p>
          <a:p>
            <a:pPr marL="0" indent="0" algn="l" rtl="0">
              <a:lnSpc>
                <a:spcPct val="100000"/>
              </a:lnSpc>
              <a:spcBef>
                <a:spcPts val="0"/>
              </a:spcBef>
              <a:spcAft>
                <a:spcPts val="0"/>
              </a:spcAft>
              <a:buClr>
                <a:schemeClr val="dk1"/>
              </a:buClr>
              <a:buSzPts val="1100"/>
              <a:buFont typeface="Lato Light"/>
              <a:buNone/>
            </a:pPr>
            <a:r>
              <a:rPr lang="en-US" sz="1100" dirty="0">
                <a:latin typeface="Open Sans Light"/>
                <a:ea typeface="Open Sans Light"/>
                <a:cs typeface="Open Sans Light"/>
                <a:sym typeface="Open Sans Light"/>
              </a:rPr>
              <a:t>|set_limit_s3|</a:t>
            </a:r>
            <a:endParaRPr lang="en-US" dirty="0">
              <a:latin typeface="Open Sans Light"/>
              <a:ea typeface="Open Sans Light"/>
              <a:cs typeface="Open Sans Light"/>
              <a:sym typeface="Open Sans Light"/>
            </a:endParaRPr>
          </a:p>
        </p:txBody>
      </p:sp>
      <p:sp>
        <p:nvSpPr>
          <p:cNvPr id="339" name="Google Shape;339;p12:notes"/>
          <p:cNvSpPr>
            <a:spLocks noGrp="1"/>
          </p:cNvSpPr>
          <p:nvPr>
            <p:ph type="sldNum" idx="12"/>
          </p:nvPr>
        </p:nvSpPr>
        <p:spPr bwMode="white">
          <a:xfrm>
            <a:off x="5455085" y="8258358"/>
            <a:ext cx="715528" cy="228600"/>
          </a:xfrm>
          <a:prstGeom prst="rect">
            <a:avLst/>
          </a:prstGeom>
          <a:noFill/>
          <a:ln>
            <a:noFill/>
            <a:headEnd type="none"/>
            <a:tailEnd type="none"/>
          </a:ln>
        </p:spPr>
        <p:txBody>
          <a:bodyPr wrap="square" lIns="0" tIns="0" rIns="0" bIns="0" anchor="b">
            <a:noAutofit/>
          </a:bodyPr>
          <a:lstStyle/>
          <a:p>
            <a:pPr marL="0" indent="0" algn="r" rtl="0">
              <a:lnSpc>
                <a:spcPct val="100000"/>
              </a:lnSpc>
              <a:spcBef>
                <a:spcPts val="0"/>
              </a:spcBef>
              <a:spcAft>
                <a:spcPts val="0"/>
              </a:spcAft>
              <a:buSzPts val="1400"/>
              <a:buNone/>
            </a:pPr>
            <a:fld id="{00000000-1234-1234-1234-123412341234}" type="slidenum">
              <a:rPr lang="en-US" dirty="0"/>
              <a:t>12</a:t>
            </a:fld>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Google Shape;359;p14:notes"/>
          <p:cNvSpPr>
            <a:spLocks noGrp="1" noRot="1" noChangeAspect="1"/>
          </p:cNvSpPr>
          <p:nvPr>
            <p:ph type="sldImg" idx="2"/>
          </p:nvPr>
        </p:nvSpPr>
        <p:spPr bwMode="white">
          <a:xfrm>
            <a:off x="685800" y="1143000"/>
            <a:ext cx="5486400" cy="3086100"/>
          </a:xfrm>
          <a:custGeom>
            <a:avLst/>
            <a:gdLst/>
            <a:ahLst/>
            <a:cxnLst/>
            <a:rect l="l" t="t" r="r" b="b"/>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txBody>
          <a:bodyPr wrap="square"/>
          <a:lstStyle/>
          <a:p>
            <a:endParaRPr/>
          </a:p>
        </p:txBody>
      </p:sp>
      <p:sp>
        <p:nvSpPr>
          <p:cNvPr id="360" name="Google Shape;360;p14:notes"/>
          <p:cNvSpPr>
            <a:spLocks noGrp="1"/>
          </p:cNvSpPr>
          <p:nvPr>
            <p:ph type="body" idx="1"/>
          </p:nvPr>
        </p:nvSpPr>
        <p:spPr bwMode="white">
          <a:xfrm>
            <a:off x="685800" y="4572000"/>
            <a:ext cx="5486400" cy="3429000"/>
          </a:xfrm>
          <a:prstGeom prst="rect">
            <a:avLst/>
          </a:prstGeom>
          <a:noFill/>
          <a:ln>
            <a:noFill/>
            <a:headEnd type="none"/>
            <a:tailEnd type="none"/>
          </a:ln>
        </p:spPr>
        <p:txBody>
          <a:bodyPr wrap="square" lIns="0" tIns="0" rIns="0" bIns="0" anchor="t">
            <a:noAutofit/>
          </a:bodyPr>
          <a:lstStyle/>
          <a:p>
            <a:pPr marL="0" indent="0" algn="l" rtl="0">
              <a:lnSpc>
                <a:spcPct val="120000"/>
              </a:lnSpc>
              <a:spcBef>
                <a:spcPts val="0"/>
              </a:spcBef>
              <a:spcAft>
                <a:spcPts val="0"/>
              </a:spcAft>
              <a:buSzPts val="1400"/>
              <a:buNone/>
            </a:pPr>
            <a:endParaRPr dirty="0">
              <a:latin typeface="Open Sans Light"/>
              <a:ea typeface="Open Sans Light"/>
              <a:cs typeface="Open Sans Light"/>
              <a:sym typeface="Open Sans Light"/>
            </a:endParaRPr>
          </a:p>
        </p:txBody>
      </p:sp>
      <p:sp>
        <p:nvSpPr>
          <p:cNvPr id="361" name="Google Shape;361;p14:notes"/>
          <p:cNvSpPr>
            <a:spLocks noGrp="1"/>
          </p:cNvSpPr>
          <p:nvPr>
            <p:ph type="sldNum" idx="12"/>
          </p:nvPr>
        </p:nvSpPr>
        <p:spPr bwMode="white">
          <a:xfrm>
            <a:off x="5455085" y="8258358"/>
            <a:ext cx="715528" cy="228600"/>
          </a:xfrm>
          <a:prstGeom prst="rect">
            <a:avLst/>
          </a:prstGeom>
          <a:noFill/>
          <a:ln>
            <a:noFill/>
            <a:headEnd type="none"/>
            <a:tailEnd type="none"/>
          </a:ln>
        </p:spPr>
        <p:txBody>
          <a:bodyPr wrap="square" lIns="0" tIns="0" rIns="0" bIns="0" anchor="b">
            <a:noAutofit/>
          </a:bodyPr>
          <a:lstStyle/>
          <a:p>
            <a:pPr marL="0" indent="0" algn="r" rtl="0">
              <a:lnSpc>
                <a:spcPct val="100000"/>
              </a:lnSpc>
              <a:spcBef>
                <a:spcPts val="0"/>
              </a:spcBef>
              <a:spcAft>
                <a:spcPts val="0"/>
              </a:spcAft>
              <a:buSzPts val="1400"/>
              <a:buNone/>
            </a:pPr>
            <a:fld id="{00000000-1234-1234-1234-123412341234}" type="slidenum">
              <a:rPr lang="en-US" dirty="0"/>
              <a:t>14</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1_Agenda">
    <p:spTree>
      <p:nvGrpSpPr>
        <p:cNvPr id="1" name=""/>
        <p:cNvGrpSpPr/>
        <p:nvPr/>
      </p:nvGrpSpPr>
      <p:grpSpPr>
        <a:xfrm>
          <a:off x="0" y="0"/>
          <a:ext cx="0" cy="0"/>
          <a:chOff x="0" y="0"/>
          <a:chExt cx="0" cy="0"/>
        </a:xfrm>
      </p:grpSpPr>
      <p:pic>
        <p:nvPicPr>
          <p:cNvPr id="36" name="Google Shape;36;p37" descr="A picture containing blur&#10;&#10;Description automatically generated"/>
          <p:cNvPicPr>
            <a:picLocks noChangeAspect="1"/>
          </p:cNvPicPr>
          <p:nvPr/>
        </p:nvPicPr>
        <p:blipFill>
          <a:blip r:embed="rId2">
            <a:lum/>
          </a:blip>
          <a:srcRect t="8534" b="8731"/>
          <a:stretch>
            <a:fillRect/>
          </a:stretch>
        </p:blipFill>
        <p:spPr bwMode="white">
          <a:xfrm>
            <a:off x="0" y="0"/>
            <a:ext cx="12192000" cy="6736882"/>
          </a:xfrm>
          <a:prstGeom prst="rect">
            <a:avLst/>
          </a:prstGeom>
          <a:noFill/>
          <a:ln>
            <a:noFill/>
            <a:headEnd type="none"/>
            <a:tailEnd type="none"/>
          </a:ln>
        </p:spPr>
      </p:pic>
      <p:sp>
        <p:nvSpPr>
          <p:cNvPr id="37" name="Google Shape;37;p37"/>
          <p:cNvSpPr>
            <a:spLocks/>
          </p:cNvSpPr>
          <p:nvPr/>
        </p:nvSpPr>
        <p:spPr bwMode="white">
          <a:xfrm>
            <a:off x="4292600" y="-3"/>
            <a:ext cx="7899399" cy="6736882"/>
          </a:xfrm>
          <a:prstGeom prst="rect">
            <a:avLst/>
          </a:prstGeom>
          <a:solidFill>
            <a:schemeClr val="lt1"/>
          </a:solidFill>
          <a:ln>
            <a:noFill/>
            <a:headEnd type="none"/>
            <a:tailEnd type="none"/>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800"/>
              <a:buFont typeface="Arial"/>
              <a:buNone/>
            </a:pPr>
            <a:endParaRPr sz="1800" b="0" i="0" u="none" dirty="0">
              <a:solidFill>
                <a:schemeClr val="lt1"/>
              </a:solidFill>
              <a:latin typeface="Open Sans Light"/>
              <a:ea typeface="Open Sans Light"/>
              <a:cs typeface="Open Sans Light"/>
              <a:sym typeface="Open Sans Light"/>
            </a:endParaRPr>
          </a:p>
        </p:txBody>
      </p:sp>
      <p:sp>
        <p:nvSpPr>
          <p:cNvPr id="38" name="Google Shape;38;p37"/>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a:lnSpc>
                <a:spcPct val="100000"/>
              </a:lnSpc>
              <a:spcBef>
                <a:spcPts val="0"/>
              </a:spcBef>
              <a:spcAft>
                <a:spcPts val="0"/>
              </a:spcAft>
              <a:buSzPts val="1400"/>
              <a:buNone/>
              <a:defRPr dirty="0">
                <a:solidFill>
                  <a:srgbClr val="939B9D"/>
                </a:solidFill>
              </a:defRPr>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39" name="Google Shape;39;p37"/>
          <p:cNvSpPr>
            <a:spLocks noGrp="1"/>
          </p:cNvSpPr>
          <p:nvPr>
            <p:ph type="ftr" idx="11"/>
          </p:nvPr>
        </p:nvSpPr>
        <p:spPr bwMode="white">
          <a:xfrm>
            <a:off x="664265" y="6407711"/>
            <a:ext cx="2895364" cy="136525"/>
          </a:xfrm>
          <a:prstGeom prst="rect">
            <a:avLst/>
          </a:prstGeom>
          <a:noFill/>
          <a:ln>
            <a:noFill/>
            <a:headEnd type="none"/>
            <a:tailEnd type="none"/>
          </a:ln>
        </p:spPr>
        <p:txBody>
          <a:bodyPr wrap="square" lIns="0" tIns="0" rIns="0" bIns="0" anchor="b">
            <a:noAutofit/>
          </a:bodyPr>
          <a:lstStyle>
            <a:lvl1pPr algn="l">
              <a:lnSpc>
                <a:spcPct val="100000"/>
              </a:lnSpc>
              <a:spcBef>
                <a:spcPts val="0"/>
              </a:spcBef>
              <a:spcAft>
                <a:spcPts val="0"/>
              </a:spcAft>
              <a:buSzPts val="1400"/>
              <a:buNone/>
              <a:defRPr dirty="0">
                <a:solidFill>
                  <a:schemeClr val="lt1"/>
                </a:solidFill>
              </a:defRPr>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40" name="Google Shape;40;p37"/>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1pPr>
            <a:lvl2pPr marL="0" lvl="1"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2pPr>
            <a:lvl3pPr marL="0" lvl="2"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3pPr>
            <a:lvl4pPr marL="0" lvl="3"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4pPr>
            <a:lvl5pPr marL="0" lvl="4"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5pPr>
            <a:lvl6pPr marL="0" lvl="5"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6pPr>
            <a:lvl7pPr marL="0" lvl="6"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7pPr>
            <a:lvl8pPr marL="0" lvl="7"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8pPr>
            <a:lvl9pPr marL="0" lvl="8"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9pPr>
          </a:lstStyle>
          <a:p>
            <a:pPr marL="0" indent="0" algn="ctr" rtl="0">
              <a:spcBef>
                <a:spcPts val="0"/>
              </a:spcBef>
              <a:spcAft>
                <a:spcPts val="0"/>
              </a:spcAft>
              <a:buNone/>
            </a:pPr>
            <a:fld id="{00000000-1234-1234-1234-123412341234}" type="slidenum">
              <a:rPr lang="en-US" dirty="0"/>
              <a:t>‹#›</a:t>
            </a:fld>
            <a:endParaRPr dirty="0"/>
          </a:p>
        </p:txBody>
      </p:sp>
      <p:sp>
        <p:nvSpPr>
          <p:cNvPr id="41" name="Google Shape;41;p37"/>
          <p:cNvSpPr>
            <a:spLocks/>
          </p:cNvSpPr>
          <p:nvPr/>
        </p:nvSpPr>
        <p:spPr bwMode="white">
          <a:xfrm>
            <a:off x="0" y="0"/>
            <a:ext cx="3559629" cy="6172200"/>
          </a:xfrm>
          <a:prstGeom prst="rect">
            <a:avLst/>
          </a:prstGeom>
          <a:solidFill>
            <a:srgbClr val="1C366B">
              <a:alpha val="94117"/>
            </a:srgbClr>
          </a:solidFill>
          <a:ln>
            <a:noFill/>
            <a:headEnd type="none"/>
            <a:tailEnd type="none"/>
          </a:ln>
        </p:spPr>
        <p:txBody>
          <a:bodyPr wrap="square" lIns="685800" tIns="45700" rIns="91425" bIns="45700" anchor="ctr">
            <a:noAutofit/>
          </a:bodyPr>
          <a:lstStyle/>
          <a:p>
            <a:pPr marL="0" indent="0" algn="l" rtl="0">
              <a:lnSpc>
                <a:spcPct val="100000"/>
              </a:lnSpc>
              <a:spcBef>
                <a:spcPts val="0"/>
              </a:spcBef>
              <a:spcAft>
                <a:spcPts val="0"/>
              </a:spcAft>
              <a:buClr>
                <a:srgbClr val="000000"/>
              </a:buClr>
              <a:buSzPts val="4000"/>
              <a:buFont typeface="Arial"/>
              <a:buNone/>
            </a:pPr>
            <a:endParaRPr sz="4000" b="0" i="0" u="none" dirty="0">
              <a:solidFill>
                <a:schemeClr val="lt1"/>
              </a:solidFill>
              <a:latin typeface="Lato Black"/>
              <a:ea typeface="Lato Black"/>
              <a:cs typeface="Lato Black"/>
              <a:sym typeface="Lato Black"/>
            </a:endParaRPr>
          </a:p>
        </p:txBody>
      </p:sp>
      <p:sp>
        <p:nvSpPr>
          <p:cNvPr id="42" name="Google Shape;42;p37"/>
          <p:cNvSpPr>
            <a:spLocks noGrp="1"/>
          </p:cNvSpPr>
          <p:nvPr>
            <p:ph type="title"/>
          </p:nvPr>
        </p:nvSpPr>
        <p:spPr bwMode="white">
          <a:xfrm>
            <a:off x="664265" y="1828800"/>
            <a:ext cx="2758204" cy="2514600"/>
          </a:xfrm>
          <a:prstGeom prst="rect">
            <a:avLst/>
          </a:prstGeom>
          <a:noFill/>
          <a:ln>
            <a:noFill/>
            <a:headEnd type="none"/>
            <a:tailEnd type="none"/>
          </a:ln>
        </p:spPr>
        <p:txBody>
          <a:bodyPr wrap="square" lIns="0" tIns="0" rIns="0" bIns="0" anchor="ctr">
            <a:noAutofit/>
          </a:bodyPr>
          <a:lstStyle>
            <a:lvl1pPr algn="l">
              <a:lnSpc>
                <a:spcPct val="100000"/>
              </a:lnSpc>
              <a:spcBef>
                <a:spcPts val="0"/>
              </a:spcBef>
              <a:spcAft>
                <a:spcPts val="0"/>
              </a:spcAft>
              <a:buClr>
                <a:schemeClr val="lt1"/>
              </a:buClr>
              <a:buSzPts val="4000"/>
              <a:buFont typeface="Lato Black"/>
              <a:buNone/>
              <a:defRPr sz="4000" dirty="0">
                <a:solidFill>
                  <a:schemeClr val="lt1"/>
                </a:solidFill>
              </a:defRPr>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43" name="Google Shape;43;p37"/>
          <p:cNvSpPr>
            <a:spLocks noGrp="1"/>
          </p:cNvSpPr>
          <p:nvPr>
            <p:ph type="body" idx="1"/>
          </p:nvPr>
        </p:nvSpPr>
        <p:spPr bwMode="white">
          <a:xfrm>
            <a:off x="4978400" y="685800"/>
            <a:ext cx="6527800" cy="5486400"/>
          </a:xfrm>
          <a:prstGeom prst="rect">
            <a:avLst/>
          </a:prstGeom>
          <a:noFill/>
          <a:ln>
            <a:noFill/>
            <a:headEnd type="none"/>
            <a:tailEnd type="none"/>
          </a:ln>
        </p:spPr>
        <p:txBody>
          <a:bodyPr wrap="square" lIns="0" tIns="0" rIns="0" bIns="0" anchor="ctr">
            <a:noAutofit/>
          </a:bodyPr>
          <a:lstStyle>
            <a:lvl1pPr marL="457200" indent="-342900" algn="l">
              <a:lnSpc>
                <a:spcPct val="130000"/>
              </a:lnSpc>
              <a:spcBef>
                <a:spcPts val="1200"/>
              </a:spcBef>
              <a:spcAft>
                <a:spcPts val="0"/>
              </a:spcAft>
              <a:buClr>
                <a:schemeClr val="dk1"/>
              </a:buClr>
              <a:buSzPts val="1800"/>
              <a:buChar char="•"/>
              <a:defRPr b="0" i="0" dirty="0">
                <a:latin typeface="Open Sans Light"/>
                <a:ea typeface="Open Sans Light"/>
                <a:cs typeface="Open Sans Light"/>
                <a:sym typeface="Open Sans Light"/>
              </a:defRPr>
            </a:lvl1pPr>
            <a:lvl2pPr marL="914400" lvl="1" indent="-342900" algn="l">
              <a:lnSpc>
                <a:spcPct val="130000"/>
              </a:lnSpc>
              <a:spcBef>
                <a:spcPts val="600"/>
              </a:spcBef>
              <a:spcAft>
                <a:spcPts val="0"/>
              </a:spcAft>
              <a:buClr>
                <a:schemeClr val="dk1"/>
              </a:buClr>
              <a:buSzPts val="1800"/>
              <a:buChar char="−"/>
            </a:lvl2pPr>
            <a:lvl3pPr marL="1371600" lvl="2" indent="-342900" algn="l">
              <a:lnSpc>
                <a:spcPct val="130000"/>
              </a:lnSpc>
              <a:spcBef>
                <a:spcPts val="600"/>
              </a:spcBef>
              <a:spcAft>
                <a:spcPts val="0"/>
              </a:spcAft>
              <a:buClr>
                <a:schemeClr val="dk1"/>
              </a:buClr>
              <a:buSzPts val="1800"/>
              <a:buChar char="−"/>
            </a:lvl3pPr>
            <a:lvl4pPr marL="1828800" lvl="3" indent="-342900" algn="l">
              <a:lnSpc>
                <a:spcPct val="130000"/>
              </a:lnSpc>
              <a:spcBef>
                <a:spcPts val="600"/>
              </a:spcBef>
              <a:spcAft>
                <a:spcPts val="0"/>
              </a:spcAft>
              <a:buClr>
                <a:schemeClr val="dk1"/>
              </a:buClr>
              <a:buSzPts val="1800"/>
              <a:buChar char="−"/>
            </a:lvl4pPr>
            <a:lvl5pPr marL="2286000" lvl="4" indent="-342900" algn="l">
              <a:lnSpc>
                <a:spcPct val="130000"/>
              </a:lnSpc>
              <a:spcBef>
                <a:spcPts val="600"/>
              </a:spcBef>
              <a:spcAft>
                <a:spcPts val="0"/>
              </a:spcAft>
              <a:buClr>
                <a:schemeClr val="dk1"/>
              </a:buClr>
              <a:buSzPts val="1800"/>
              <a:buChar cha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endParaRPr dirty="0"/>
          </a:p>
        </p:txBody>
      </p:sp>
      <p:pic>
        <p:nvPicPr>
          <p:cNvPr id="44" name="Google Shape;44;p37"/>
          <p:cNvPicPr>
            <a:picLocks noChangeAspect="1"/>
          </p:cNvPicPr>
          <p:nvPr/>
        </p:nvPicPr>
        <p:blipFill>
          <a:blip r:embed="rId3">
            <a:lum/>
          </a:blip>
          <a:srcRect/>
          <a:stretch>
            <a:fillRect/>
          </a:stretch>
        </p:blipFill>
        <p:spPr bwMode="white">
          <a:xfrm>
            <a:off x="697404" y="4309088"/>
            <a:ext cx="1345963" cy="304136"/>
          </a:xfrm>
          <a:prstGeom prst="rect">
            <a:avLst/>
          </a:prstGeom>
          <a:noFill/>
          <a:ln>
            <a:noFill/>
            <a:headEnd type="none"/>
            <a:tailEnd type="none"/>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Title Slide 5">
    <p:spTree>
      <p:nvGrpSpPr>
        <p:cNvPr id="1" name=""/>
        <p:cNvGrpSpPr/>
        <p:nvPr/>
      </p:nvGrpSpPr>
      <p:grpSpPr>
        <a:xfrm>
          <a:off x="0" y="0"/>
          <a:ext cx="0" cy="0"/>
          <a:chOff x="0" y="0"/>
          <a:chExt cx="0" cy="0"/>
        </a:xfrm>
      </p:grpSpPr>
      <p:pic>
        <p:nvPicPr>
          <p:cNvPr id="135" name="Google Shape;135;p49"/>
          <p:cNvPicPr>
            <a:picLocks noChangeAspect="1"/>
          </p:cNvPicPr>
          <p:nvPr/>
        </p:nvPicPr>
        <p:blipFill>
          <a:blip r:embed="rId2">
            <a:lum/>
          </a:blip>
          <a:srcRect t="8621" b="8621"/>
          <a:stretch>
            <a:fillRect/>
          </a:stretch>
        </p:blipFill>
        <p:spPr bwMode="white">
          <a:xfrm>
            <a:off x="0" y="0"/>
            <a:ext cx="12192000" cy="6720840"/>
          </a:xfrm>
          <a:prstGeom prst="rect">
            <a:avLst/>
          </a:prstGeom>
          <a:noFill/>
          <a:ln>
            <a:noFill/>
            <a:headEnd type="none"/>
            <a:tailEnd type="none"/>
          </a:ln>
        </p:spPr>
      </p:pic>
      <p:sp>
        <p:nvSpPr>
          <p:cNvPr id="136" name="Google Shape;136;p49"/>
          <p:cNvSpPr>
            <a:spLocks/>
          </p:cNvSpPr>
          <p:nvPr/>
        </p:nvSpPr>
        <p:spPr bwMode="white">
          <a:xfrm>
            <a:off x="0" y="0"/>
            <a:ext cx="12192000" cy="6720840"/>
          </a:xfrm>
          <a:prstGeom prst="rect">
            <a:avLst/>
          </a:prstGeom>
          <a:gradFill>
            <a:gsLst>
              <a:gs pos="0">
                <a:srgbClr val="000000">
                  <a:alpha val="49019"/>
                </a:srgbClr>
              </a:gs>
              <a:gs pos="25000">
                <a:srgbClr val="000000">
                  <a:alpha val="0"/>
                </a:srgbClr>
              </a:gs>
              <a:gs pos="100000">
                <a:srgbClr val="000000">
                  <a:alpha val="0"/>
                </a:srgbClr>
              </a:gs>
            </a:gsLst>
            <a:lin ang="4200000"/>
          </a:gradFill>
          <a:ln>
            <a:noFill/>
            <a:headEnd type="none"/>
            <a:tailEnd type="none"/>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800"/>
              <a:buFont typeface="Arial"/>
              <a:buNone/>
            </a:pPr>
            <a:endParaRPr sz="1800" b="0" i="0" u="none" dirty="0">
              <a:solidFill>
                <a:schemeClr val="lt1"/>
              </a:solidFill>
              <a:latin typeface="Open Sans Light"/>
              <a:ea typeface="Open Sans Light"/>
              <a:cs typeface="Open Sans Light"/>
              <a:sym typeface="Open Sans Light"/>
            </a:endParaRPr>
          </a:p>
        </p:txBody>
      </p:sp>
      <p:sp>
        <p:nvSpPr>
          <p:cNvPr id="137" name="Google Shape;137;p49"/>
          <p:cNvSpPr>
            <a:spLocks noGrp="1"/>
          </p:cNvSpPr>
          <p:nvPr>
            <p:ph type="ctrTitle"/>
          </p:nvPr>
        </p:nvSpPr>
        <p:spPr bwMode="white">
          <a:xfrm>
            <a:off x="0" y="3429000"/>
            <a:ext cx="6998400" cy="1828800"/>
          </a:xfrm>
          <a:prstGeom prst="rect">
            <a:avLst/>
          </a:prstGeom>
          <a:solidFill>
            <a:srgbClr val="1C366B">
              <a:alpha val="94117"/>
            </a:srgbClr>
          </a:solidFill>
          <a:ln>
            <a:noFill/>
            <a:headEnd type="none"/>
            <a:tailEnd type="none"/>
          </a:ln>
        </p:spPr>
        <p:txBody>
          <a:bodyPr wrap="square" lIns="685800" tIns="46800" rIns="90000" bIns="46800" anchor="ctr">
            <a:noAutofit/>
          </a:bodyPr>
          <a:lstStyle>
            <a:lvl1pPr algn="l">
              <a:lnSpc>
                <a:spcPct val="100000"/>
              </a:lnSpc>
              <a:spcBef>
                <a:spcPts val="0"/>
              </a:spcBef>
              <a:spcAft>
                <a:spcPts val="0"/>
              </a:spcAft>
              <a:buClr>
                <a:schemeClr val="lt1"/>
              </a:buClr>
              <a:buSzPts val="4000"/>
              <a:buFont typeface="Lato Black"/>
              <a:buNone/>
              <a:defRPr sz="4000" dirty="0">
                <a:solidFill>
                  <a:schemeClr val="lt1"/>
                </a:solidFill>
                <a:latin typeface="Lato Black"/>
                <a:ea typeface="Lato Black"/>
                <a:cs typeface="Lato Black"/>
                <a:sym typeface="Lato Black"/>
              </a:defRPr>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138" name="Google Shape;138;p49"/>
          <p:cNvSpPr>
            <a:spLocks noGrp="1"/>
          </p:cNvSpPr>
          <p:nvPr>
            <p:ph type="subTitle" idx="1"/>
          </p:nvPr>
        </p:nvSpPr>
        <p:spPr bwMode="white">
          <a:xfrm>
            <a:off x="0" y="5257800"/>
            <a:ext cx="6998400" cy="914399"/>
          </a:xfrm>
          <a:prstGeom prst="rect">
            <a:avLst/>
          </a:prstGeom>
          <a:solidFill>
            <a:schemeClr val="dk2">
              <a:alpha val="49019"/>
            </a:schemeClr>
          </a:solidFill>
          <a:ln>
            <a:noFill/>
            <a:headEnd type="none"/>
            <a:tailEnd type="none"/>
          </a:ln>
        </p:spPr>
        <p:txBody>
          <a:bodyPr wrap="square" lIns="685800" tIns="46800" rIns="90000" bIns="46800" anchor="ctr">
            <a:noAutofit/>
          </a:bodyPr>
          <a:lstStyle>
            <a:lvl1pPr algn="l">
              <a:lnSpc>
                <a:spcPct val="100000"/>
              </a:lnSpc>
              <a:spcBef>
                <a:spcPts val="0"/>
              </a:spcBef>
              <a:spcAft>
                <a:spcPts val="0"/>
              </a:spcAft>
              <a:buClr>
                <a:schemeClr val="lt1"/>
              </a:buClr>
              <a:buSzPts val="2400"/>
              <a:buNone/>
              <a:defRPr sz="2400" b="0" i="0" dirty="0">
                <a:solidFill>
                  <a:schemeClr val="lt1"/>
                </a:solidFill>
                <a:latin typeface="Open Sans Light"/>
                <a:ea typeface="Open Sans Light"/>
                <a:cs typeface="Open Sans Light"/>
                <a:sym typeface="Open Sans Light"/>
              </a:defRPr>
            </a:lvl1pPr>
            <a:lvl2pPr lvl="1" algn="ctr">
              <a:lnSpc>
                <a:spcPct val="130000"/>
              </a:lnSpc>
              <a:spcBef>
                <a:spcPts val="600"/>
              </a:spcBef>
              <a:spcAft>
                <a:spcPts val="0"/>
              </a:spcAft>
              <a:buClr>
                <a:schemeClr val="dk1"/>
              </a:buClr>
              <a:buSzPts val="2000"/>
              <a:buNone/>
              <a:defRPr sz="2000" dirty="0">
                <a:solidFill>
                  <a:schemeClr val="lt1"/>
                </a:solidFill>
                <a:latin typeface="Lato Light"/>
                <a:ea typeface="Lato Light"/>
                <a:cs typeface="Lato Light"/>
                <a:sym typeface="Lato Light"/>
              </a:defRPr>
            </a:lvl2pPr>
            <a:lvl3pPr lvl="2" algn="ctr">
              <a:lnSpc>
                <a:spcPct val="130000"/>
              </a:lnSpc>
              <a:spcBef>
                <a:spcPts val="600"/>
              </a:spcBef>
              <a:spcAft>
                <a:spcPts val="0"/>
              </a:spcAft>
              <a:buClr>
                <a:schemeClr val="dk1"/>
              </a:buClr>
              <a:buSzPts val="1800"/>
              <a:buNone/>
              <a:defRPr sz="1800" dirty="0">
                <a:solidFill>
                  <a:schemeClr val="lt1"/>
                </a:solidFill>
                <a:latin typeface="Lato Light"/>
                <a:ea typeface="Lato Light"/>
                <a:cs typeface="Lato Light"/>
                <a:sym typeface="Lato Light"/>
              </a:defRPr>
            </a:lvl3pPr>
            <a:lvl4pPr lvl="3"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4pPr>
            <a:lvl5pPr lvl="4"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5pPr>
            <a:lvl6pPr lvl="5"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6pPr>
            <a:lvl7pPr lvl="6"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7pPr>
            <a:lvl8pPr lvl="7"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8pPr>
            <a:lvl9pPr lvl="8"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9pPr>
          </a:lstStyle>
          <a:p>
            <a:endParaRPr dirty="0"/>
          </a:p>
        </p:txBody>
      </p:sp>
      <p:sp>
        <p:nvSpPr>
          <p:cNvPr id="139" name="Google Shape;139;p49"/>
          <p:cNvSpPr>
            <a:spLocks noGrp="1"/>
          </p:cNvSpPr>
          <p:nvPr>
            <p:ph type="body" idx="2"/>
          </p:nvPr>
        </p:nvSpPr>
        <p:spPr bwMode="white">
          <a:xfrm>
            <a:off x="7899400" y="3428999"/>
            <a:ext cx="4292600" cy="1828800"/>
          </a:xfrm>
          <a:prstGeom prst="rect">
            <a:avLst/>
          </a:prstGeom>
          <a:solidFill>
            <a:schemeClr val="lt1"/>
          </a:solidFill>
          <a:ln>
            <a:noFill/>
            <a:headEnd type="none"/>
            <a:tailEnd type="none"/>
          </a:ln>
        </p:spPr>
        <p:txBody>
          <a:bodyPr wrap="square" lIns="0" tIns="0" rIns="0" bIns="0" anchor="ctr">
            <a:noAutofit/>
          </a:bodyPr>
          <a:lstStyle>
            <a:lvl1pPr marL="457200" indent="-228600" algn="ctr">
              <a:lnSpc>
                <a:spcPct val="100000"/>
              </a:lnSpc>
              <a:spcBef>
                <a:spcPts val="0"/>
              </a:spcBef>
              <a:spcAft>
                <a:spcPts val="0"/>
              </a:spcAft>
              <a:buClr>
                <a:schemeClr val="dk1"/>
              </a:buClr>
              <a:buSzPts val="2400"/>
              <a:buNone/>
              <a:defRPr sz="2400" dirty="0">
                <a:solidFill>
                  <a:schemeClr val="dk1"/>
                </a:solidFill>
                <a:latin typeface="Lato Black"/>
                <a:ea typeface="Lato Black"/>
                <a:cs typeface="Lato Black"/>
                <a:sym typeface="Lato Black"/>
              </a:defRPr>
            </a:lvl1pPr>
            <a:lvl2pPr marL="914400" lvl="1"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2pPr>
            <a:lvl3pPr marL="1371600" lvl="2"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3pPr>
            <a:lvl4pPr marL="1828800" lvl="3"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4pPr>
            <a:lvl5pPr marL="2286000" lvl="4"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endParaRPr dirty="0"/>
          </a:p>
        </p:txBody>
      </p:sp>
      <p:pic>
        <p:nvPicPr>
          <p:cNvPr id="140" name="Google Shape;140;p49"/>
          <p:cNvPicPr>
            <a:picLocks noChangeAspect="1"/>
          </p:cNvPicPr>
          <p:nvPr/>
        </p:nvPicPr>
        <p:blipFill>
          <a:blip r:embed="rId3">
            <a:lum/>
          </a:blip>
          <a:srcRect/>
          <a:stretch>
            <a:fillRect/>
          </a:stretch>
        </p:blipFill>
        <p:spPr bwMode="white">
          <a:xfrm>
            <a:off x="685800" y="685800"/>
            <a:ext cx="2079552" cy="469899"/>
          </a:xfrm>
          <a:prstGeom prst="rect">
            <a:avLst/>
          </a:prstGeom>
          <a:noFill/>
          <a:ln>
            <a:noFill/>
            <a:headEnd type="none"/>
            <a:tailEnd type="none"/>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Title Slide 6">
    <p:spTree>
      <p:nvGrpSpPr>
        <p:cNvPr id="1" name=""/>
        <p:cNvGrpSpPr/>
        <p:nvPr/>
      </p:nvGrpSpPr>
      <p:grpSpPr>
        <a:xfrm>
          <a:off x="0" y="0"/>
          <a:ext cx="0" cy="0"/>
          <a:chOff x="0" y="0"/>
          <a:chExt cx="0" cy="0"/>
        </a:xfrm>
      </p:grpSpPr>
      <p:pic>
        <p:nvPicPr>
          <p:cNvPr id="142" name="Google Shape;142;p50" descr="A picture containing computer, indoor, computer, person&#10;&#10;Description automatically generated"/>
          <p:cNvPicPr>
            <a:picLocks noChangeAspect="1"/>
          </p:cNvPicPr>
          <p:nvPr/>
        </p:nvPicPr>
        <p:blipFill>
          <a:blip r:embed="rId2">
            <a:lum/>
          </a:blip>
          <a:srcRect t="8721" b="8720"/>
          <a:stretch>
            <a:fillRect/>
          </a:stretch>
        </p:blipFill>
        <p:spPr bwMode="white">
          <a:xfrm>
            <a:off x="0" y="0"/>
            <a:ext cx="12192000" cy="6720840"/>
          </a:xfrm>
          <a:prstGeom prst="rect">
            <a:avLst/>
          </a:prstGeom>
          <a:noFill/>
          <a:ln>
            <a:noFill/>
            <a:headEnd type="none"/>
            <a:tailEnd type="none"/>
          </a:ln>
        </p:spPr>
      </p:pic>
      <p:sp>
        <p:nvSpPr>
          <p:cNvPr id="143" name="Google Shape;143;p50"/>
          <p:cNvSpPr>
            <a:spLocks/>
          </p:cNvSpPr>
          <p:nvPr/>
        </p:nvSpPr>
        <p:spPr bwMode="white">
          <a:xfrm>
            <a:off x="0" y="0"/>
            <a:ext cx="12192000" cy="6720840"/>
          </a:xfrm>
          <a:prstGeom prst="rect">
            <a:avLst/>
          </a:prstGeom>
          <a:gradFill>
            <a:gsLst>
              <a:gs pos="0">
                <a:srgbClr val="000000">
                  <a:alpha val="49019"/>
                </a:srgbClr>
              </a:gs>
              <a:gs pos="25000">
                <a:srgbClr val="000000">
                  <a:alpha val="0"/>
                </a:srgbClr>
              </a:gs>
              <a:gs pos="100000">
                <a:srgbClr val="000000">
                  <a:alpha val="0"/>
                </a:srgbClr>
              </a:gs>
            </a:gsLst>
            <a:lin ang="4200000"/>
          </a:gradFill>
          <a:ln>
            <a:noFill/>
            <a:headEnd type="none"/>
            <a:tailEnd type="none"/>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800"/>
              <a:buFont typeface="Arial"/>
              <a:buNone/>
            </a:pPr>
            <a:endParaRPr sz="1800" b="0" i="0" u="none" dirty="0">
              <a:solidFill>
                <a:schemeClr val="lt1"/>
              </a:solidFill>
              <a:latin typeface="Open Sans Light"/>
              <a:ea typeface="Open Sans Light"/>
              <a:cs typeface="Open Sans Light"/>
              <a:sym typeface="Open Sans Light"/>
            </a:endParaRPr>
          </a:p>
        </p:txBody>
      </p:sp>
      <p:sp>
        <p:nvSpPr>
          <p:cNvPr id="144" name="Google Shape;144;p50"/>
          <p:cNvSpPr>
            <a:spLocks noGrp="1"/>
          </p:cNvSpPr>
          <p:nvPr>
            <p:ph type="ctrTitle"/>
          </p:nvPr>
        </p:nvSpPr>
        <p:spPr bwMode="white">
          <a:xfrm>
            <a:off x="0" y="3429000"/>
            <a:ext cx="6998400" cy="1828800"/>
          </a:xfrm>
          <a:prstGeom prst="rect">
            <a:avLst/>
          </a:prstGeom>
          <a:solidFill>
            <a:srgbClr val="1C366B">
              <a:alpha val="94117"/>
            </a:srgbClr>
          </a:solidFill>
          <a:ln>
            <a:noFill/>
            <a:headEnd type="none"/>
            <a:tailEnd type="none"/>
          </a:ln>
        </p:spPr>
        <p:txBody>
          <a:bodyPr wrap="square" lIns="685800" tIns="46800" rIns="90000" bIns="46800" anchor="ctr">
            <a:noAutofit/>
          </a:bodyPr>
          <a:lstStyle>
            <a:lvl1pPr algn="l">
              <a:lnSpc>
                <a:spcPct val="100000"/>
              </a:lnSpc>
              <a:spcBef>
                <a:spcPts val="0"/>
              </a:spcBef>
              <a:spcAft>
                <a:spcPts val="0"/>
              </a:spcAft>
              <a:buClr>
                <a:schemeClr val="lt1"/>
              </a:buClr>
              <a:buSzPts val="4000"/>
              <a:buFont typeface="Lato Black"/>
              <a:buNone/>
              <a:defRPr sz="4000" dirty="0">
                <a:solidFill>
                  <a:schemeClr val="lt1"/>
                </a:solidFill>
                <a:latin typeface="Lato Black"/>
                <a:ea typeface="Lato Black"/>
                <a:cs typeface="Lato Black"/>
                <a:sym typeface="Lato Black"/>
              </a:defRPr>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145" name="Google Shape;145;p50"/>
          <p:cNvSpPr>
            <a:spLocks noGrp="1"/>
          </p:cNvSpPr>
          <p:nvPr>
            <p:ph type="subTitle" idx="1"/>
          </p:nvPr>
        </p:nvSpPr>
        <p:spPr bwMode="white">
          <a:xfrm>
            <a:off x="0" y="5257800"/>
            <a:ext cx="6998400" cy="914399"/>
          </a:xfrm>
          <a:prstGeom prst="rect">
            <a:avLst/>
          </a:prstGeom>
          <a:solidFill>
            <a:schemeClr val="dk2">
              <a:alpha val="49019"/>
            </a:schemeClr>
          </a:solidFill>
          <a:ln>
            <a:noFill/>
            <a:headEnd type="none"/>
            <a:tailEnd type="none"/>
          </a:ln>
        </p:spPr>
        <p:txBody>
          <a:bodyPr wrap="square" lIns="685800" tIns="46800" rIns="90000" bIns="46800" anchor="ctr">
            <a:noAutofit/>
          </a:bodyPr>
          <a:lstStyle>
            <a:lvl1pPr algn="l">
              <a:lnSpc>
                <a:spcPct val="100000"/>
              </a:lnSpc>
              <a:spcBef>
                <a:spcPts val="0"/>
              </a:spcBef>
              <a:spcAft>
                <a:spcPts val="0"/>
              </a:spcAft>
              <a:buClr>
                <a:schemeClr val="lt1"/>
              </a:buClr>
              <a:buSzPts val="2400"/>
              <a:buNone/>
              <a:defRPr sz="2400" b="0" i="0" dirty="0">
                <a:solidFill>
                  <a:schemeClr val="lt1"/>
                </a:solidFill>
                <a:latin typeface="Open Sans Light"/>
                <a:ea typeface="Open Sans Light"/>
                <a:cs typeface="Open Sans Light"/>
                <a:sym typeface="Open Sans Light"/>
              </a:defRPr>
            </a:lvl1pPr>
            <a:lvl2pPr lvl="1" algn="ctr">
              <a:lnSpc>
                <a:spcPct val="130000"/>
              </a:lnSpc>
              <a:spcBef>
                <a:spcPts val="600"/>
              </a:spcBef>
              <a:spcAft>
                <a:spcPts val="0"/>
              </a:spcAft>
              <a:buClr>
                <a:schemeClr val="dk1"/>
              </a:buClr>
              <a:buSzPts val="2000"/>
              <a:buNone/>
              <a:defRPr sz="2000" dirty="0">
                <a:solidFill>
                  <a:schemeClr val="lt1"/>
                </a:solidFill>
                <a:latin typeface="Lato Light"/>
                <a:ea typeface="Lato Light"/>
                <a:cs typeface="Lato Light"/>
                <a:sym typeface="Lato Light"/>
              </a:defRPr>
            </a:lvl2pPr>
            <a:lvl3pPr lvl="2" algn="ctr">
              <a:lnSpc>
                <a:spcPct val="130000"/>
              </a:lnSpc>
              <a:spcBef>
                <a:spcPts val="600"/>
              </a:spcBef>
              <a:spcAft>
                <a:spcPts val="0"/>
              </a:spcAft>
              <a:buClr>
                <a:schemeClr val="dk1"/>
              </a:buClr>
              <a:buSzPts val="1800"/>
              <a:buNone/>
              <a:defRPr sz="1800" dirty="0">
                <a:solidFill>
                  <a:schemeClr val="lt1"/>
                </a:solidFill>
                <a:latin typeface="Lato Light"/>
                <a:ea typeface="Lato Light"/>
                <a:cs typeface="Lato Light"/>
                <a:sym typeface="Lato Light"/>
              </a:defRPr>
            </a:lvl3pPr>
            <a:lvl4pPr lvl="3"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4pPr>
            <a:lvl5pPr lvl="4"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5pPr>
            <a:lvl6pPr lvl="5"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6pPr>
            <a:lvl7pPr lvl="6"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7pPr>
            <a:lvl8pPr lvl="7"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8pPr>
            <a:lvl9pPr lvl="8"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9pPr>
          </a:lstStyle>
          <a:p>
            <a:endParaRPr dirty="0"/>
          </a:p>
        </p:txBody>
      </p:sp>
      <p:sp>
        <p:nvSpPr>
          <p:cNvPr id="146" name="Google Shape;146;p50"/>
          <p:cNvSpPr>
            <a:spLocks noGrp="1"/>
          </p:cNvSpPr>
          <p:nvPr>
            <p:ph type="body" idx="2"/>
          </p:nvPr>
        </p:nvSpPr>
        <p:spPr bwMode="white">
          <a:xfrm>
            <a:off x="7899400" y="3428999"/>
            <a:ext cx="4292600" cy="1828800"/>
          </a:xfrm>
          <a:prstGeom prst="rect">
            <a:avLst/>
          </a:prstGeom>
          <a:solidFill>
            <a:schemeClr val="lt1"/>
          </a:solidFill>
          <a:ln>
            <a:noFill/>
            <a:headEnd type="none"/>
            <a:tailEnd type="none"/>
          </a:ln>
        </p:spPr>
        <p:txBody>
          <a:bodyPr wrap="square" lIns="0" tIns="0" rIns="0" bIns="0" anchor="ctr">
            <a:noAutofit/>
          </a:bodyPr>
          <a:lstStyle>
            <a:lvl1pPr marL="457200" indent="-228600" algn="ctr">
              <a:lnSpc>
                <a:spcPct val="100000"/>
              </a:lnSpc>
              <a:spcBef>
                <a:spcPts val="0"/>
              </a:spcBef>
              <a:spcAft>
                <a:spcPts val="0"/>
              </a:spcAft>
              <a:buClr>
                <a:schemeClr val="dk1"/>
              </a:buClr>
              <a:buSzPts val="2400"/>
              <a:buNone/>
              <a:defRPr sz="2400" dirty="0">
                <a:solidFill>
                  <a:schemeClr val="dk1"/>
                </a:solidFill>
                <a:latin typeface="Lato Black"/>
                <a:ea typeface="Lato Black"/>
                <a:cs typeface="Lato Black"/>
                <a:sym typeface="Lato Black"/>
              </a:defRPr>
            </a:lvl1pPr>
            <a:lvl2pPr marL="914400" lvl="1"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2pPr>
            <a:lvl3pPr marL="1371600" lvl="2"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3pPr>
            <a:lvl4pPr marL="1828800" lvl="3"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4pPr>
            <a:lvl5pPr marL="2286000" lvl="4"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endParaRPr dirty="0"/>
          </a:p>
        </p:txBody>
      </p:sp>
      <p:pic>
        <p:nvPicPr>
          <p:cNvPr id="147" name="Google Shape;147;p50"/>
          <p:cNvPicPr>
            <a:picLocks noChangeAspect="1"/>
          </p:cNvPicPr>
          <p:nvPr/>
        </p:nvPicPr>
        <p:blipFill>
          <a:blip r:embed="rId3">
            <a:lum/>
          </a:blip>
          <a:srcRect/>
          <a:stretch>
            <a:fillRect/>
          </a:stretch>
        </p:blipFill>
        <p:spPr bwMode="white">
          <a:xfrm>
            <a:off x="685800" y="685800"/>
            <a:ext cx="2079552" cy="469899"/>
          </a:xfrm>
          <a:prstGeom prst="rect">
            <a:avLst/>
          </a:prstGeom>
          <a:noFill/>
          <a:ln>
            <a:noFill/>
            <a:headEnd type="none"/>
            <a:tailEnd type="none"/>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Slide 7">
    <p:spTree>
      <p:nvGrpSpPr>
        <p:cNvPr id="1" name=""/>
        <p:cNvGrpSpPr/>
        <p:nvPr/>
      </p:nvGrpSpPr>
      <p:grpSpPr>
        <a:xfrm>
          <a:off x="0" y="0"/>
          <a:ext cx="0" cy="0"/>
          <a:chOff x="0" y="0"/>
          <a:chExt cx="0" cy="0"/>
        </a:xfrm>
      </p:grpSpPr>
      <p:pic>
        <p:nvPicPr>
          <p:cNvPr id="149" name="Google Shape;149;p51"/>
          <p:cNvPicPr>
            <a:picLocks noChangeAspect="1"/>
          </p:cNvPicPr>
          <p:nvPr/>
        </p:nvPicPr>
        <p:blipFill>
          <a:blip r:embed="rId2">
            <a:lum/>
          </a:blip>
          <a:srcRect t="8620" b="8620"/>
          <a:stretch>
            <a:fillRect/>
          </a:stretch>
        </p:blipFill>
        <p:spPr bwMode="white">
          <a:xfrm>
            <a:off x="0" y="0"/>
            <a:ext cx="12192000" cy="6721475"/>
          </a:xfrm>
          <a:prstGeom prst="rect">
            <a:avLst/>
          </a:prstGeom>
          <a:noFill/>
          <a:ln>
            <a:noFill/>
            <a:headEnd type="none"/>
            <a:tailEnd type="none"/>
          </a:ln>
        </p:spPr>
      </p:pic>
      <p:sp>
        <p:nvSpPr>
          <p:cNvPr id="150" name="Google Shape;150;p51"/>
          <p:cNvSpPr>
            <a:spLocks noGrp="1"/>
          </p:cNvSpPr>
          <p:nvPr>
            <p:ph type="ctrTitle"/>
          </p:nvPr>
        </p:nvSpPr>
        <p:spPr bwMode="white">
          <a:xfrm>
            <a:off x="0" y="3429000"/>
            <a:ext cx="6998400" cy="1828800"/>
          </a:xfrm>
          <a:prstGeom prst="rect">
            <a:avLst/>
          </a:prstGeom>
          <a:solidFill>
            <a:srgbClr val="1C366B">
              <a:alpha val="94117"/>
            </a:srgbClr>
          </a:solidFill>
          <a:ln>
            <a:noFill/>
            <a:headEnd type="none"/>
            <a:tailEnd type="none"/>
          </a:ln>
        </p:spPr>
        <p:txBody>
          <a:bodyPr wrap="square" lIns="685800" tIns="46800" rIns="90000" bIns="46800" anchor="ctr">
            <a:noAutofit/>
          </a:bodyPr>
          <a:lstStyle>
            <a:lvl1pPr algn="l">
              <a:lnSpc>
                <a:spcPct val="100000"/>
              </a:lnSpc>
              <a:spcBef>
                <a:spcPts val="0"/>
              </a:spcBef>
              <a:spcAft>
                <a:spcPts val="0"/>
              </a:spcAft>
              <a:buClr>
                <a:schemeClr val="lt1"/>
              </a:buClr>
              <a:buSzPts val="4000"/>
              <a:buFont typeface="Lato Black"/>
              <a:buNone/>
              <a:defRPr sz="4000" dirty="0">
                <a:solidFill>
                  <a:schemeClr val="lt1"/>
                </a:solidFill>
                <a:latin typeface="Lato Black"/>
                <a:ea typeface="Lato Black"/>
                <a:cs typeface="Lato Black"/>
                <a:sym typeface="Lato Black"/>
              </a:defRPr>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151" name="Google Shape;151;p51"/>
          <p:cNvSpPr>
            <a:spLocks noGrp="1"/>
          </p:cNvSpPr>
          <p:nvPr>
            <p:ph type="subTitle" idx="1"/>
          </p:nvPr>
        </p:nvSpPr>
        <p:spPr bwMode="white">
          <a:xfrm>
            <a:off x="0" y="5257800"/>
            <a:ext cx="6998400" cy="914399"/>
          </a:xfrm>
          <a:prstGeom prst="rect">
            <a:avLst/>
          </a:prstGeom>
          <a:solidFill>
            <a:schemeClr val="dk2">
              <a:alpha val="49019"/>
            </a:schemeClr>
          </a:solidFill>
          <a:ln>
            <a:noFill/>
            <a:headEnd type="none"/>
            <a:tailEnd type="none"/>
          </a:ln>
        </p:spPr>
        <p:txBody>
          <a:bodyPr wrap="square" lIns="685800" tIns="46800" rIns="90000" bIns="46800" anchor="ctr">
            <a:noAutofit/>
          </a:bodyPr>
          <a:lstStyle>
            <a:lvl1pPr algn="l">
              <a:lnSpc>
                <a:spcPct val="100000"/>
              </a:lnSpc>
              <a:spcBef>
                <a:spcPts val="0"/>
              </a:spcBef>
              <a:spcAft>
                <a:spcPts val="0"/>
              </a:spcAft>
              <a:buClr>
                <a:schemeClr val="lt1"/>
              </a:buClr>
              <a:buSzPts val="2400"/>
              <a:buNone/>
              <a:defRPr sz="2400" b="0" i="0" dirty="0">
                <a:solidFill>
                  <a:schemeClr val="lt1"/>
                </a:solidFill>
                <a:latin typeface="Open Sans Light"/>
                <a:ea typeface="Open Sans Light"/>
                <a:cs typeface="Open Sans Light"/>
                <a:sym typeface="Open Sans Light"/>
              </a:defRPr>
            </a:lvl1pPr>
            <a:lvl2pPr lvl="1" algn="ctr">
              <a:lnSpc>
                <a:spcPct val="130000"/>
              </a:lnSpc>
              <a:spcBef>
                <a:spcPts val="600"/>
              </a:spcBef>
              <a:spcAft>
                <a:spcPts val="0"/>
              </a:spcAft>
              <a:buClr>
                <a:schemeClr val="dk1"/>
              </a:buClr>
              <a:buSzPts val="2000"/>
              <a:buNone/>
              <a:defRPr sz="2000" dirty="0">
                <a:solidFill>
                  <a:schemeClr val="lt1"/>
                </a:solidFill>
                <a:latin typeface="Lato Light"/>
                <a:ea typeface="Lato Light"/>
                <a:cs typeface="Lato Light"/>
                <a:sym typeface="Lato Light"/>
              </a:defRPr>
            </a:lvl2pPr>
            <a:lvl3pPr lvl="2" algn="ctr">
              <a:lnSpc>
                <a:spcPct val="130000"/>
              </a:lnSpc>
              <a:spcBef>
                <a:spcPts val="600"/>
              </a:spcBef>
              <a:spcAft>
                <a:spcPts val="0"/>
              </a:spcAft>
              <a:buClr>
                <a:schemeClr val="dk1"/>
              </a:buClr>
              <a:buSzPts val="1800"/>
              <a:buNone/>
              <a:defRPr sz="1800" dirty="0">
                <a:solidFill>
                  <a:schemeClr val="lt1"/>
                </a:solidFill>
                <a:latin typeface="Lato Light"/>
                <a:ea typeface="Lato Light"/>
                <a:cs typeface="Lato Light"/>
                <a:sym typeface="Lato Light"/>
              </a:defRPr>
            </a:lvl3pPr>
            <a:lvl4pPr lvl="3"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4pPr>
            <a:lvl5pPr lvl="4"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5pPr>
            <a:lvl6pPr lvl="5"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6pPr>
            <a:lvl7pPr lvl="6"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7pPr>
            <a:lvl8pPr lvl="7"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8pPr>
            <a:lvl9pPr lvl="8"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9pPr>
          </a:lstStyle>
          <a:p>
            <a:endParaRPr dirty="0"/>
          </a:p>
        </p:txBody>
      </p:sp>
      <p:sp>
        <p:nvSpPr>
          <p:cNvPr id="152" name="Google Shape;152;p51"/>
          <p:cNvSpPr>
            <a:spLocks noGrp="1"/>
          </p:cNvSpPr>
          <p:nvPr>
            <p:ph type="body" idx="2"/>
          </p:nvPr>
        </p:nvSpPr>
        <p:spPr bwMode="white">
          <a:xfrm>
            <a:off x="7899400" y="3428999"/>
            <a:ext cx="4292600" cy="1828800"/>
          </a:xfrm>
          <a:prstGeom prst="rect">
            <a:avLst/>
          </a:prstGeom>
          <a:solidFill>
            <a:schemeClr val="lt1"/>
          </a:solidFill>
          <a:ln>
            <a:noFill/>
            <a:headEnd type="none"/>
            <a:tailEnd type="none"/>
          </a:ln>
        </p:spPr>
        <p:txBody>
          <a:bodyPr wrap="square" lIns="0" tIns="0" rIns="0" bIns="0" anchor="ctr">
            <a:noAutofit/>
          </a:bodyPr>
          <a:lstStyle>
            <a:lvl1pPr marL="457200" indent="-228600" algn="ctr">
              <a:lnSpc>
                <a:spcPct val="100000"/>
              </a:lnSpc>
              <a:spcBef>
                <a:spcPts val="0"/>
              </a:spcBef>
              <a:spcAft>
                <a:spcPts val="0"/>
              </a:spcAft>
              <a:buClr>
                <a:schemeClr val="dk1"/>
              </a:buClr>
              <a:buSzPts val="2400"/>
              <a:buNone/>
              <a:defRPr sz="2400" dirty="0">
                <a:solidFill>
                  <a:schemeClr val="dk1"/>
                </a:solidFill>
                <a:latin typeface="Lato Black"/>
                <a:ea typeface="Lato Black"/>
                <a:cs typeface="Lato Black"/>
                <a:sym typeface="Lato Black"/>
              </a:defRPr>
            </a:lvl1pPr>
            <a:lvl2pPr marL="914400" lvl="1"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2pPr>
            <a:lvl3pPr marL="1371600" lvl="2"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3pPr>
            <a:lvl4pPr marL="1828800" lvl="3"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4pPr>
            <a:lvl5pPr marL="2286000" lvl="4"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endParaRPr dirty="0"/>
          </a:p>
        </p:txBody>
      </p:sp>
      <p:pic>
        <p:nvPicPr>
          <p:cNvPr id="153" name="Google Shape;153;p51"/>
          <p:cNvPicPr>
            <a:picLocks noChangeAspect="1"/>
          </p:cNvPicPr>
          <p:nvPr/>
        </p:nvPicPr>
        <p:blipFill>
          <a:blip r:embed="rId3">
            <a:lum/>
          </a:blip>
          <a:srcRect/>
          <a:stretch>
            <a:fillRect/>
          </a:stretch>
        </p:blipFill>
        <p:spPr bwMode="white">
          <a:xfrm>
            <a:off x="685800" y="685800"/>
            <a:ext cx="2079552" cy="469899"/>
          </a:xfrm>
          <a:prstGeom prst="rect">
            <a:avLst/>
          </a:prstGeom>
          <a:noFill/>
          <a:ln>
            <a:noFill/>
            <a:headEnd type="none"/>
            <a:tailEnd type="none"/>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Only 2">
    <p:spTree>
      <p:nvGrpSpPr>
        <p:cNvPr id="1" name=""/>
        <p:cNvGrpSpPr/>
        <p:nvPr/>
      </p:nvGrpSpPr>
      <p:grpSpPr>
        <a:xfrm>
          <a:off x="0" y="0"/>
          <a:ext cx="0" cy="0"/>
          <a:chOff x="0" y="0"/>
          <a:chExt cx="0" cy="0"/>
        </a:xfrm>
      </p:grpSpPr>
      <p:pic>
        <p:nvPicPr>
          <p:cNvPr id="155" name="Google Shape;155;p52" descr="A picture containing blur&#10;&#10;Description automatically generated"/>
          <p:cNvPicPr>
            <a:picLocks noChangeAspect="1"/>
          </p:cNvPicPr>
          <p:nvPr/>
        </p:nvPicPr>
        <p:blipFill>
          <a:blip r:embed="rId2">
            <a:lum/>
          </a:blip>
          <a:srcRect t="8534" b="8731"/>
          <a:stretch>
            <a:fillRect/>
          </a:stretch>
        </p:blipFill>
        <p:spPr bwMode="white">
          <a:xfrm>
            <a:off x="0" y="0"/>
            <a:ext cx="12192000" cy="6736882"/>
          </a:xfrm>
          <a:prstGeom prst="rect">
            <a:avLst/>
          </a:prstGeom>
          <a:noFill/>
          <a:ln>
            <a:noFill/>
            <a:headEnd type="none"/>
            <a:tailEnd type="none"/>
          </a:ln>
        </p:spPr>
      </p:pic>
      <p:sp>
        <p:nvSpPr>
          <p:cNvPr id="156" name="Google Shape;156;p52"/>
          <p:cNvSpPr>
            <a:spLocks/>
          </p:cNvSpPr>
          <p:nvPr/>
        </p:nvSpPr>
        <p:spPr bwMode="white">
          <a:xfrm>
            <a:off x="685800" y="685799"/>
            <a:ext cx="10820400" cy="5486401"/>
          </a:xfrm>
          <a:prstGeom prst="rect">
            <a:avLst/>
          </a:prstGeom>
          <a:solidFill>
            <a:schemeClr val="lt1">
              <a:alpha val="94117"/>
            </a:schemeClr>
          </a:solidFill>
          <a:ln>
            <a:noFill/>
            <a:headEnd type="none"/>
            <a:tailEnd type="none"/>
          </a:ln>
        </p:spPr>
        <p:txBody>
          <a:bodyPr wrap="square" lIns="685800" tIns="45700" rIns="91425" bIns="45700" anchor="ctr">
            <a:noAutofit/>
          </a:bodyPr>
          <a:lstStyle/>
          <a:p>
            <a:pPr marL="0" indent="0" algn="l" rtl="0">
              <a:lnSpc>
                <a:spcPct val="100000"/>
              </a:lnSpc>
              <a:spcBef>
                <a:spcPts val="0"/>
              </a:spcBef>
              <a:spcAft>
                <a:spcPts val="0"/>
              </a:spcAft>
              <a:buClr>
                <a:srgbClr val="000000"/>
              </a:buClr>
              <a:buSzPts val="4000"/>
              <a:buFont typeface="Arial"/>
              <a:buNone/>
            </a:pPr>
            <a:endParaRPr sz="4000" b="0" i="0" u="none" dirty="0">
              <a:solidFill>
                <a:schemeClr val="lt1"/>
              </a:solidFill>
              <a:latin typeface="Lato Black"/>
              <a:ea typeface="Lato Black"/>
              <a:cs typeface="Lato Black"/>
              <a:sym typeface="Lato Black"/>
            </a:endParaRPr>
          </a:p>
        </p:txBody>
      </p:sp>
      <p:sp>
        <p:nvSpPr>
          <p:cNvPr id="157" name="Google Shape;157;p52"/>
          <p:cNvSpPr>
            <a:spLocks noGrp="1"/>
          </p:cNvSpPr>
          <p:nvPr>
            <p:ph type="title"/>
          </p:nvPr>
        </p:nvSpPr>
        <p:spPr bwMode="white">
          <a:xfrm>
            <a:off x="1142999" y="1093854"/>
            <a:ext cx="9936000" cy="638832"/>
          </a:xfrm>
          <a:prstGeom prst="rect">
            <a:avLst/>
          </a:prstGeom>
          <a:noFill/>
          <a:ln>
            <a:noFill/>
            <a:headEnd type="none"/>
            <a:tailEnd type="none"/>
          </a:ln>
        </p:spPr>
        <p:txBody>
          <a:bodyPr wrap="square" lIns="0" tIns="0" rIns="0" bIns="0" anchor="t">
            <a:noAutofit/>
          </a:bodyPr>
          <a:lstStyle>
            <a:lvl1pPr algn="l">
              <a:lnSpc>
                <a:spcPct val="90000"/>
              </a:lnSpc>
              <a:spcBef>
                <a:spcPts val="0"/>
              </a:spcBef>
              <a:spcAft>
                <a:spcPts val="0"/>
              </a:spcAft>
              <a:buClr>
                <a:schemeClr val="dk1"/>
              </a:buClr>
              <a:buSzPts val="1800"/>
              <a:buNone/>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158" name="Google Shape;158;p52"/>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a:lnSpc>
                <a:spcPct val="100000"/>
              </a:lnSpc>
              <a:spcBef>
                <a:spcPts val="0"/>
              </a:spcBef>
              <a:spcAft>
                <a:spcPts val="0"/>
              </a:spcAft>
              <a:buSzPts val="1400"/>
              <a:buNone/>
              <a:defRPr dirty="0">
                <a:solidFill>
                  <a:schemeClr val="lt1"/>
                </a:solidFill>
              </a:defRPr>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159" name="Google Shape;159;p52"/>
          <p:cNvSpPr>
            <a:spLocks noGrp="1"/>
          </p:cNvSpPr>
          <p:nvPr>
            <p:ph type="ftr" idx="11"/>
          </p:nvPr>
        </p:nvSpPr>
        <p:spPr bwMode="white">
          <a:xfrm>
            <a:off x="2038350" y="6407711"/>
            <a:ext cx="7239000" cy="136525"/>
          </a:xfrm>
          <a:prstGeom prst="rect">
            <a:avLst/>
          </a:prstGeom>
          <a:noFill/>
          <a:ln>
            <a:noFill/>
            <a:headEnd type="none"/>
            <a:tailEnd type="none"/>
          </a:ln>
        </p:spPr>
        <p:txBody>
          <a:bodyPr wrap="square" lIns="0" tIns="0" rIns="0" bIns="0" anchor="b">
            <a:noAutofit/>
          </a:bodyPr>
          <a:lstStyle>
            <a:lvl1pPr algn="l">
              <a:lnSpc>
                <a:spcPct val="100000"/>
              </a:lnSpc>
              <a:spcBef>
                <a:spcPts val="0"/>
              </a:spcBef>
              <a:spcAft>
                <a:spcPts val="0"/>
              </a:spcAft>
              <a:buSzPts val="1400"/>
              <a:buNone/>
              <a:defRPr dirty="0">
                <a:solidFill>
                  <a:schemeClr val="lt1"/>
                </a:solidFill>
              </a:defRPr>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160" name="Google Shape;160;p52"/>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1pPr>
            <a:lvl2pPr marL="0" lvl="1"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2pPr>
            <a:lvl3pPr marL="0" lvl="2"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3pPr>
            <a:lvl4pPr marL="0" lvl="3"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4pPr>
            <a:lvl5pPr marL="0" lvl="4"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5pPr>
            <a:lvl6pPr marL="0" lvl="5"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6pPr>
            <a:lvl7pPr marL="0" lvl="6"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7pPr>
            <a:lvl8pPr marL="0" lvl="7"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8pPr>
            <a:lvl9pPr marL="0" lvl="8"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9pPr>
          </a:lstStyle>
          <a:p>
            <a:pPr marL="0" indent="0" algn="ctr" rtl="0">
              <a:spcBef>
                <a:spcPts val="0"/>
              </a:spcBef>
              <a:spcAft>
                <a:spcPts val="0"/>
              </a:spcAft>
              <a:buNone/>
            </a:pPr>
            <a:fld id="{00000000-1234-1234-1234-123412341234}" type="slidenum">
              <a:rPr lang="en-US" dirty="0"/>
              <a:t>‹#›</a:t>
            </a:fld>
            <a:endParaRPr dirty="0"/>
          </a:p>
        </p:txBody>
      </p:sp>
      <p:pic>
        <p:nvPicPr>
          <p:cNvPr id="161" name="Google Shape;161;p52"/>
          <p:cNvPicPr>
            <a:picLocks noChangeAspect="1"/>
          </p:cNvPicPr>
          <p:nvPr/>
        </p:nvPicPr>
        <p:blipFill>
          <a:blip r:embed="rId3">
            <a:lum/>
          </a:blip>
          <a:srcRect/>
          <a:stretch>
            <a:fillRect/>
          </a:stretch>
        </p:blipFill>
        <p:spPr bwMode="white">
          <a:xfrm>
            <a:off x="584565" y="6240100"/>
            <a:ext cx="1345963" cy="304136"/>
          </a:xfrm>
          <a:prstGeom prst="rect">
            <a:avLst/>
          </a:prstGeom>
          <a:noFill/>
          <a:ln>
            <a:noFill/>
            <a:headEnd type="none"/>
            <a:tailEnd type="none"/>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Quote">
    <p:spTree>
      <p:nvGrpSpPr>
        <p:cNvPr id="1" name=""/>
        <p:cNvGrpSpPr/>
        <p:nvPr/>
      </p:nvGrpSpPr>
      <p:grpSpPr>
        <a:xfrm>
          <a:off x="0" y="0"/>
          <a:ext cx="0" cy="0"/>
          <a:chOff x="0" y="0"/>
          <a:chExt cx="0" cy="0"/>
        </a:xfrm>
      </p:grpSpPr>
      <p:pic>
        <p:nvPicPr>
          <p:cNvPr id="163" name="Google Shape;163;p53" descr="A picture containing blur&#10;&#10;Description automatically generated"/>
          <p:cNvPicPr>
            <a:picLocks noChangeAspect="1"/>
          </p:cNvPicPr>
          <p:nvPr/>
        </p:nvPicPr>
        <p:blipFill>
          <a:blip r:embed="rId2">
            <a:lum/>
          </a:blip>
          <a:srcRect t="8534" b="8731"/>
          <a:stretch>
            <a:fillRect/>
          </a:stretch>
        </p:blipFill>
        <p:spPr bwMode="white">
          <a:xfrm>
            <a:off x="0" y="0"/>
            <a:ext cx="12192000" cy="6736882"/>
          </a:xfrm>
          <a:prstGeom prst="rect">
            <a:avLst/>
          </a:prstGeom>
          <a:noFill/>
          <a:ln>
            <a:noFill/>
            <a:headEnd type="none"/>
            <a:tailEnd type="none"/>
          </a:ln>
        </p:spPr>
      </p:pic>
      <p:sp>
        <p:nvSpPr>
          <p:cNvPr id="164" name="Google Shape;164;p53"/>
          <p:cNvSpPr>
            <a:spLocks/>
          </p:cNvSpPr>
          <p:nvPr/>
        </p:nvSpPr>
        <p:spPr bwMode="white">
          <a:xfrm>
            <a:off x="685800" y="239911"/>
            <a:ext cx="10820400" cy="6275190"/>
          </a:xfrm>
          <a:prstGeom prst="rect">
            <a:avLst/>
          </a:prstGeom>
          <a:solidFill>
            <a:srgbClr val="1C366B">
              <a:alpha val="94117"/>
            </a:srgbClr>
          </a:solidFill>
          <a:ln>
            <a:noFill/>
            <a:headEnd type="none"/>
            <a:tailEnd type="none"/>
          </a:ln>
        </p:spPr>
        <p:txBody>
          <a:bodyPr wrap="square" lIns="685800" tIns="45700" rIns="91425" bIns="45700" anchor="ctr">
            <a:noAutofit/>
          </a:bodyPr>
          <a:lstStyle/>
          <a:p>
            <a:pPr marL="0" indent="0" algn="l" rtl="0">
              <a:lnSpc>
                <a:spcPct val="100000"/>
              </a:lnSpc>
              <a:spcBef>
                <a:spcPts val="0"/>
              </a:spcBef>
              <a:spcAft>
                <a:spcPts val="0"/>
              </a:spcAft>
              <a:buClr>
                <a:srgbClr val="000000"/>
              </a:buClr>
              <a:buSzPts val="4000"/>
              <a:buFont typeface="Arial"/>
              <a:buNone/>
            </a:pPr>
            <a:endParaRPr sz="4000" b="0" i="0" u="none" dirty="0">
              <a:solidFill>
                <a:schemeClr val="lt1"/>
              </a:solidFill>
              <a:latin typeface="Lato Black"/>
              <a:ea typeface="Lato Black"/>
              <a:cs typeface="Lato Black"/>
              <a:sym typeface="Lato Black"/>
            </a:endParaRPr>
          </a:p>
        </p:txBody>
      </p:sp>
      <p:sp>
        <p:nvSpPr>
          <p:cNvPr id="165" name="Google Shape;165;p53"/>
          <p:cNvSpPr>
            <a:spLocks noGrp="1"/>
          </p:cNvSpPr>
          <p:nvPr>
            <p:ph type="body" idx="1"/>
          </p:nvPr>
        </p:nvSpPr>
        <p:spPr bwMode="white">
          <a:xfrm>
            <a:off x="1350064" y="2566222"/>
            <a:ext cx="8364536" cy="2266672"/>
          </a:xfrm>
          <a:prstGeom prst="rect">
            <a:avLst/>
          </a:prstGeom>
          <a:noFill/>
          <a:ln>
            <a:noFill/>
            <a:headEnd type="none"/>
            <a:tailEnd type="none"/>
          </a:ln>
        </p:spPr>
        <p:txBody>
          <a:bodyPr wrap="square" lIns="0" tIns="0" rIns="0" bIns="0" anchor="t">
            <a:noAutofit/>
          </a:bodyPr>
          <a:lstStyle>
            <a:lvl1pPr marL="457200" indent="-228600" algn="l">
              <a:lnSpc>
                <a:spcPct val="130000"/>
              </a:lnSpc>
              <a:spcBef>
                <a:spcPts val="1200"/>
              </a:spcBef>
              <a:spcAft>
                <a:spcPts val="0"/>
              </a:spcAft>
              <a:buClr>
                <a:schemeClr val="lt1"/>
              </a:buClr>
              <a:buSzPts val="3200"/>
              <a:buNone/>
              <a:defRPr sz="3200" b="0" i="0" dirty="0">
                <a:solidFill>
                  <a:schemeClr val="lt1"/>
                </a:solidFill>
                <a:latin typeface="Open Sans Light"/>
                <a:ea typeface="Open Sans Light"/>
                <a:cs typeface="Open Sans Light"/>
                <a:sym typeface="Open Sans Light"/>
              </a:defRPr>
            </a:lvl1pPr>
            <a:lvl2pPr marL="914400" lvl="1" indent="-228600" algn="l">
              <a:lnSpc>
                <a:spcPct val="130000"/>
              </a:lnSpc>
              <a:spcBef>
                <a:spcPts val="600"/>
              </a:spcBef>
              <a:spcAft>
                <a:spcPts val="0"/>
              </a:spcAft>
              <a:buClr>
                <a:schemeClr val="lt1"/>
              </a:buClr>
              <a:buSzPts val="1000"/>
              <a:buNone/>
              <a:defRPr sz="1000" dirty="0">
                <a:solidFill>
                  <a:schemeClr val="lt1"/>
                </a:solidFill>
              </a:defRPr>
            </a:lvl2pPr>
            <a:lvl3pPr marL="1371600" lvl="2" indent="-292100" algn="l">
              <a:lnSpc>
                <a:spcPct val="130000"/>
              </a:lnSpc>
              <a:spcBef>
                <a:spcPts val="600"/>
              </a:spcBef>
              <a:spcAft>
                <a:spcPts val="0"/>
              </a:spcAft>
              <a:buClr>
                <a:schemeClr val="lt1"/>
              </a:buClr>
              <a:buSzPts val="1000"/>
              <a:buChar char="−"/>
              <a:defRPr sz="1000" dirty="0">
                <a:solidFill>
                  <a:schemeClr val="lt1"/>
                </a:solidFill>
              </a:defRPr>
            </a:lvl3pPr>
            <a:lvl4pPr marL="1828800" lvl="3" indent="-292100" algn="l">
              <a:lnSpc>
                <a:spcPct val="130000"/>
              </a:lnSpc>
              <a:spcBef>
                <a:spcPts val="600"/>
              </a:spcBef>
              <a:spcAft>
                <a:spcPts val="0"/>
              </a:spcAft>
              <a:buClr>
                <a:schemeClr val="lt1"/>
              </a:buClr>
              <a:buSzPts val="1000"/>
              <a:buChar char="−"/>
              <a:defRPr sz="1000" dirty="0">
                <a:solidFill>
                  <a:schemeClr val="lt1"/>
                </a:solidFill>
              </a:defRPr>
            </a:lvl4pPr>
            <a:lvl5pPr marL="2286000" lvl="4" indent="-292100" algn="l">
              <a:lnSpc>
                <a:spcPct val="130000"/>
              </a:lnSpc>
              <a:spcBef>
                <a:spcPts val="600"/>
              </a:spcBef>
              <a:spcAft>
                <a:spcPts val="0"/>
              </a:spcAft>
              <a:buClr>
                <a:schemeClr val="lt1"/>
              </a:buClr>
              <a:buSzPts val="1000"/>
              <a:buChar char="−"/>
              <a:defRPr sz="1000" dirty="0">
                <a:solidFill>
                  <a:schemeClr val="lt1"/>
                </a:solidFill>
              </a:defRPr>
            </a:lvl5pPr>
            <a:lvl6pPr marL="2743200" lvl="5" indent="-355600" algn="l">
              <a:lnSpc>
                <a:spcPct val="90000"/>
              </a:lnSpc>
              <a:spcBef>
                <a:spcPts val="500"/>
              </a:spcBef>
              <a:spcAft>
                <a:spcPts val="0"/>
              </a:spcAft>
              <a:buClr>
                <a:schemeClr val="dk1"/>
              </a:buClr>
              <a:buSzPts val="2000"/>
              <a:buChar char="•"/>
              <a:defRPr sz="2000" dirty="0"/>
            </a:lvl6pPr>
            <a:lvl7pPr marL="3200400" lvl="6" indent="-355600" algn="l">
              <a:lnSpc>
                <a:spcPct val="90000"/>
              </a:lnSpc>
              <a:spcBef>
                <a:spcPts val="500"/>
              </a:spcBef>
              <a:spcAft>
                <a:spcPts val="0"/>
              </a:spcAft>
              <a:buClr>
                <a:schemeClr val="dk1"/>
              </a:buClr>
              <a:buSzPts val="2000"/>
              <a:buChar char="•"/>
              <a:defRPr sz="2000" dirty="0"/>
            </a:lvl7pPr>
            <a:lvl8pPr marL="3657600" lvl="7" indent="-355600" algn="l">
              <a:lnSpc>
                <a:spcPct val="90000"/>
              </a:lnSpc>
              <a:spcBef>
                <a:spcPts val="500"/>
              </a:spcBef>
              <a:spcAft>
                <a:spcPts val="0"/>
              </a:spcAft>
              <a:buClr>
                <a:schemeClr val="dk1"/>
              </a:buClr>
              <a:buSzPts val="2000"/>
              <a:buChar char="•"/>
              <a:defRPr sz="2000" dirty="0"/>
            </a:lvl8pPr>
            <a:lvl9pPr marL="4114800" lvl="8" indent="-355600" algn="l">
              <a:lnSpc>
                <a:spcPct val="90000"/>
              </a:lnSpc>
              <a:spcBef>
                <a:spcPts val="500"/>
              </a:spcBef>
              <a:spcAft>
                <a:spcPts val="0"/>
              </a:spcAft>
              <a:buClr>
                <a:schemeClr val="dk1"/>
              </a:buClr>
              <a:buSzPts val="2000"/>
              <a:buChar char="•"/>
              <a:defRPr sz="2000" dirty="0"/>
            </a:lvl9pPr>
          </a:lstStyle>
          <a:p>
            <a:endParaRPr dirty="0"/>
          </a:p>
        </p:txBody>
      </p:sp>
      <p:sp>
        <p:nvSpPr>
          <p:cNvPr id="166" name="Google Shape;166;p53"/>
          <p:cNvSpPr>
            <a:spLocks noGrp="1"/>
          </p:cNvSpPr>
          <p:nvPr>
            <p:ph type="body" idx="2"/>
          </p:nvPr>
        </p:nvSpPr>
        <p:spPr bwMode="white">
          <a:xfrm>
            <a:off x="1350064" y="5054675"/>
            <a:ext cx="8364536" cy="456306"/>
          </a:xfrm>
          <a:prstGeom prst="rect">
            <a:avLst/>
          </a:prstGeom>
          <a:noFill/>
          <a:ln>
            <a:noFill/>
            <a:headEnd type="none"/>
            <a:tailEnd type="none"/>
          </a:ln>
        </p:spPr>
        <p:txBody>
          <a:bodyPr wrap="square" lIns="0" tIns="0" rIns="0" bIns="0" anchor="t">
            <a:noAutofit/>
          </a:bodyPr>
          <a:lstStyle>
            <a:lvl1pPr marL="457200" indent="-228600" algn="l">
              <a:lnSpc>
                <a:spcPct val="100000"/>
              </a:lnSpc>
              <a:spcBef>
                <a:spcPts val="0"/>
              </a:spcBef>
              <a:spcAft>
                <a:spcPts val="0"/>
              </a:spcAft>
              <a:buClr>
                <a:schemeClr val="lt1"/>
              </a:buClr>
              <a:buSzPts val="1600"/>
              <a:buNone/>
              <a:defRPr sz="1600" b="0" i="0" dirty="0">
                <a:solidFill>
                  <a:schemeClr val="lt1"/>
                </a:solidFill>
                <a:latin typeface="Open Sans"/>
                <a:ea typeface="Open Sans"/>
                <a:cs typeface="Open Sans"/>
                <a:sym typeface="Open Sans"/>
              </a:defRPr>
            </a:lvl1pPr>
            <a:lvl2pPr marL="914400" lvl="1" indent="-228600" algn="l">
              <a:lnSpc>
                <a:spcPct val="130000"/>
              </a:lnSpc>
              <a:spcBef>
                <a:spcPts val="600"/>
              </a:spcBef>
              <a:spcAft>
                <a:spcPts val="0"/>
              </a:spcAft>
              <a:buClr>
                <a:srgbClr val="969899"/>
              </a:buClr>
              <a:buSzPts val="2000"/>
              <a:buNone/>
              <a:defRPr sz="2000" dirty="0">
                <a:solidFill>
                  <a:srgbClr val="969899"/>
                </a:solidFill>
              </a:defRPr>
            </a:lvl2pPr>
            <a:lvl3pPr marL="1371600" lvl="2" indent="-228600" algn="l">
              <a:lnSpc>
                <a:spcPct val="130000"/>
              </a:lnSpc>
              <a:spcBef>
                <a:spcPts val="600"/>
              </a:spcBef>
              <a:spcAft>
                <a:spcPts val="0"/>
              </a:spcAft>
              <a:buClr>
                <a:srgbClr val="969899"/>
              </a:buClr>
              <a:buSzPts val="1800"/>
              <a:buNone/>
              <a:defRPr sz="1800" dirty="0">
                <a:solidFill>
                  <a:srgbClr val="969899"/>
                </a:solidFill>
              </a:defRPr>
            </a:lvl3pPr>
            <a:lvl4pPr marL="1828800" lvl="3" indent="-228600" algn="l">
              <a:lnSpc>
                <a:spcPct val="130000"/>
              </a:lnSpc>
              <a:spcBef>
                <a:spcPts val="600"/>
              </a:spcBef>
              <a:spcAft>
                <a:spcPts val="0"/>
              </a:spcAft>
              <a:buClr>
                <a:srgbClr val="969899"/>
              </a:buClr>
              <a:buSzPts val="1600"/>
              <a:buNone/>
              <a:defRPr sz="1600" dirty="0">
                <a:solidFill>
                  <a:srgbClr val="969899"/>
                </a:solidFill>
              </a:defRPr>
            </a:lvl4pPr>
            <a:lvl5pPr marL="2286000" lvl="4" indent="-228600" algn="l">
              <a:lnSpc>
                <a:spcPct val="130000"/>
              </a:lnSpc>
              <a:spcBef>
                <a:spcPts val="600"/>
              </a:spcBef>
              <a:spcAft>
                <a:spcPts val="0"/>
              </a:spcAft>
              <a:buClr>
                <a:srgbClr val="969899"/>
              </a:buClr>
              <a:buSzPts val="1600"/>
              <a:buNone/>
              <a:defRPr sz="1600" dirty="0">
                <a:solidFill>
                  <a:srgbClr val="969899"/>
                </a:solidFill>
              </a:defRPr>
            </a:lvl5pPr>
            <a:lvl6pPr marL="2743200" lvl="5" indent="-228600" algn="l">
              <a:lnSpc>
                <a:spcPct val="90000"/>
              </a:lnSpc>
              <a:spcBef>
                <a:spcPts val="500"/>
              </a:spcBef>
              <a:spcAft>
                <a:spcPts val="0"/>
              </a:spcAft>
              <a:buClr>
                <a:srgbClr val="969899"/>
              </a:buClr>
              <a:buSzPts val="1600"/>
              <a:buNone/>
              <a:defRPr sz="1600" dirty="0">
                <a:solidFill>
                  <a:srgbClr val="969899"/>
                </a:solidFill>
              </a:defRPr>
            </a:lvl6pPr>
            <a:lvl7pPr marL="3200400" lvl="6" indent="-228600" algn="l">
              <a:lnSpc>
                <a:spcPct val="90000"/>
              </a:lnSpc>
              <a:spcBef>
                <a:spcPts val="500"/>
              </a:spcBef>
              <a:spcAft>
                <a:spcPts val="0"/>
              </a:spcAft>
              <a:buClr>
                <a:srgbClr val="969899"/>
              </a:buClr>
              <a:buSzPts val="1600"/>
              <a:buNone/>
              <a:defRPr sz="1600" dirty="0">
                <a:solidFill>
                  <a:srgbClr val="969899"/>
                </a:solidFill>
              </a:defRPr>
            </a:lvl7pPr>
            <a:lvl8pPr marL="3657600" lvl="7" indent="-228600" algn="l">
              <a:lnSpc>
                <a:spcPct val="90000"/>
              </a:lnSpc>
              <a:spcBef>
                <a:spcPts val="500"/>
              </a:spcBef>
              <a:spcAft>
                <a:spcPts val="0"/>
              </a:spcAft>
              <a:buClr>
                <a:srgbClr val="969899"/>
              </a:buClr>
              <a:buSzPts val="1600"/>
              <a:buNone/>
              <a:defRPr sz="1600" dirty="0">
                <a:solidFill>
                  <a:srgbClr val="969899"/>
                </a:solidFill>
              </a:defRPr>
            </a:lvl8pPr>
            <a:lvl9pPr marL="4114800" lvl="8" indent="-228600" algn="l">
              <a:lnSpc>
                <a:spcPct val="90000"/>
              </a:lnSpc>
              <a:spcBef>
                <a:spcPts val="500"/>
              </a:spcBef>
              <a:spcAft>
                <a:spcPts val="0"/>
              </a:spcAft>
              <a:buClr>
                <a:srgbClr val="969899"/>
              </a:buClr>
              <a:buSzPts val="1600"/>
              <a:buNone/>
              <a:defRPr sz="1600" dirty="0">
                <a:solidFill>
                  <a:srgbClr val="969899"/>
                </a:solidFill>
              </a:defRPr>
            </a:lvl9pPr>
          </a:lstStyle>
          <a:p>
            <a:endParaRPr dirty="0"/>
          </a:p>
        </p:txBody>
      </p:sp>
      <p:sp>
        <p:nvSpPr>
          <p:cNvPr id="167" name="Google Shape;167;p53"/>
          <p:cNvSpPr>
            <a:spLocks noGrp="1"/>
          </p:cNvSpPr>
          <p:nvPr>
            <p:ph type="title"/>
          </p:nvPr>
        </p:nvSpPr>
        <p:spPr bwMode="white">
          <a:xfrm>
            <a:off x="1350064" y="685800"/>
            <a:ext cx="8364536" cy="1467468"/>
          </a:xfrm>
          <a:prstGeom prst="rect">
            <a:avLst/>
          </a:prstGeom>
          <a:noFill/>
          <a:ln>
            <a:noFill/>
            <a:headEnd type="none"/>
            <a:tailEnd type="none"/>
          </a:ln>
        </p:spPr>
        <p:txBody>
          <a:bodyPr wrap="square" lIns="0" tIns="0" rIns="0" bIns="0" anchor="b">
            <a:noAutofit/>
          </a:bodyPr>
          <a:lstStyle>
            <a:lvl1pPr algn="l">
              <a:lnSpc>
                <a:spcPct val="100000"/>
              </a:lnSpc>
              <a:spcBef>
                <a:spcPts val="0"/>
              </a:spcBef>
              <a:spcAft>
                <a:spcPts val="0"/>
              </a:spcAft>
              <a:buClr>
                <a:schemeClr val="lt1"/>
              </a:buClr>
              <a:buSzPts val="4000"/>
              <a:buFont typeface="Lato Black"/>
              <a:buNone/>
              <a:defRPr sz="4000" dirty="0">
                <a:solidFill>
                  <a:schemeClr val="lt1"/>
                </a:solidFill>
                <a:latin typeface="Lato Black"/>
                <a:ea typeface="Lato Black"/>
                <a:cs typeface="Lato Black"/>
                <a:sym typeface="Lato Black"/>
              </a:defRPr>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168" name="Google Shape;168;p53"/>
          <p:cNvSpPr>
            <a:spLocks noGrp="1"/>
          </p:cNvSpPr>
          <p:nvPr>
            <p:ph type="dt" idx="10"/>
          </p:nvPr>
        </p:nvSpPr>
        <p:spPr bwMode="white">
          <a:xfrm>
            <a:off x="9715501" y="6560016"/>
            <a:ext cx="1790700" cy="136525"/>
          </a:xfrm>
          <a:prstGeom prst="rect">
            <a:avLst/>
          </a:prstGeom>
          <a:noFill/>
          <a:ln>
            <a:noFill/>
            <a:headEnd type="none"/>
            <a:tailEnd type="none"/>
          </a:ln>
        </p:spPr>
        <p:txBody>
          <a:bodyPr wrap="square" lIns="0" tIns="0" rIns="0" bIns="0" anchor="b">
            <a:noAutofit/>
          </a:bodyPr>
          <a:lstStyle>
            <a:lvl1pPr algn="r">
              <a:lnSpc>
                <a:spcPct val="100000"/>
              </a:lnSpc>
              <a:spcBef>
                <a:spcPts val="0"/>
              </a:spcBef>
              <a:spcAft>
                <a:spcPts val="0"/>
              </a:spcAft>
              <a:buSzPts val="1400"/>
              <a:buNone/>
              <a:defRPr dirty="0">
                <a:solidFill>
                  <a:schemeClr val="lt1"/>
                </a:solidFill>
              </a:defRPr>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169" name="Google Shape;169;p53"/>
          <p:cNvSpPr>
            <a:spLocks noGrp="1"/>
          </p:cNvSpPr>
          <p:nvPr>
            <p:ph type="ftr" idx="11"/>
          </p:nvPr>
        </p:nvSpPr>
        <p:spPr bwMode="white">
          <a:xfrm>
            <a:off x="685800" y="6560016"/>
            <a:ext cx="7239000" cy="136525"/>
          </a:xfrm>
          <a:prstGeom prst="rect">
            <a:avLst/>
          </a:prstGeom>
          <a:noFill/>
          <a:ln>
            <a:noFill/>
            <a:headEnd type="none"/>
            <a:tailEnd type="none"/>
          </a:ln>
        </p:spPr>
        <p:txBody>
          <a:bodyPr wrap="square" lIns="0" tIns="0" rIns="0" bIns="0" anchor="b">
            <a:noAutofit/>
          </a:bodyPr>
          <a:lstStyle>
            <a:lvl1pPr algn="l">
              <a:lnSpc>
                <a:spcPct val="100000"/>
              </a:lnSpc>
              <a:spcBef>
                <a:spcPts val="0"/>
              </a:spcBef>
              <a:spcAft>
                <a:spcPts val="0"/>
              </a:spcAft>
              <a:buSzPts val="1400"/>
              <a:buNone/>
              <a:defRPr dirty="0">
                <a:solidFill>
                  <a:schemeClr val="lt1"/>
                </a:solidFill>
              </a:defRPr>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170" name="Google Shape;170;p53"/>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1pPr>
            <a:lvl2pPr marL="0" lvl="1"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2pPr>
            <a:lvl3pPr marL="0" lvl="2"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3pPr>
            <a:lvl4pPr marL="0" lvl="3"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4pPr>
            <a:lvl5pPr marL="0" lvl="4"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5pPr>
            <a:lvl6pPr marL="0" lvl="5"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6pPr>
            <a:lvl7pPr marL="0" lvl="6"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7pPr>
            <a:lvl8pPr marL="0" lvl="7"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8pPr>
            <a:lvl9pPr marL="0" lvl="8"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9pPr>
          </a:lstStyle>
          <a:p>
            <a:pPr marL="0" indent="0" algn="ctr" rtl="0">
              <a:spcBef>
                <a:spcPts val="0"/>
              </a:spcBef>
              <a:spcAft>
                <a:spcPts val="0"/>
              </a:spcAft>
              <a:buNone/>
            </a:pPr>
            <a:fld id="{00000000-1234-1234-1234-123412341234}" type="slidenum">
              <a:rPr lang="en-US" dirty="0"/>
              <a:t>‹#›</a:t>
            </a:fld>
            <a:endParaRPr dirty="0"/>
          </a:p>
        </p:txBody>
      </p:sp>
      <p:pic>
        <p:nvPicPr>
          <p:cNvPr id="171" name="Google Shape;171;p53"/>
          <p:cNvPicPr>
            <a:picLocks noChangeAspect="1"/>
          </p:cNvPicPr>
          <p:nvPr/>
        </p:nvPicPr>
        <p:blipFill>
          <a:blip r:embed="rId3">
            <a:lum/>
          </a:blip>
          <a:srcRect/>
          <a:stretch>
            <a:fillRect/>
          </a:stretch>
        </p:blipFill>
        <p:spPr bwMode="white">
          <a:xfrm>
            <a:off x="9937869" y="5868064"/>
            <a:ext cx="1345963" cy="304136"/>
          </a:xfrm>
          <a:prstGeom prst="rect">
            <a:avLst/>
          </a:prstGeom>
          <a:noFill/>
          <a:ln>
            <a:noFill/>
            <a:headEnd type="none"/>
            <a:tailEnd type="none"/>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173" name="Google Shape;173;p54"/>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a:lnSpc>
                <a:spcPct val="100000"/>
              </a:lnSpc>
              <a:spcBef>
                <a:spcPts val="0"/>
              </a:spcBef>
              <a:spcAft>
                <a:spcPts val="0"/>
              </a:spcAft>
              <a:buSzPts val="1400"/>
              <a:buNone/>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174" name="Google Shape;174;p54"/>
          <p:cNvSpPr>
            <a:spLocks noGrp="1"/>
          </p:cNvSpPr>
          <p:nvPr>
            <p:ph type="ftr" idx="11"/>
          </p:nvPr>
        </p:nvSpPr>
        <p:spPr bwMode="white">
          <a:xfrm>
            <a:off x="2038350" y="6407711"/>
            <a:ext cx="7239000" cy="136525"/>
          </a:xfrm>
          <a:prstGeom prst="rect">
            <a:avLst/>
          </a:prstGeom>
          <a:noFill/>
          <a:ln>
            <a:noFill/>
            <a:headEnd type="none"/>
            <a:tailEnd type="none"/>
          </a:ln>
        </p:spPr>
        <p:txBody>
          <a:bodyPr wrap="square" lIns="0" tIns="0" rIns="0" bIns="0" anchor="b">
            <a:noAutofit/>
          </a:bodyPr>
          <a:lstStyle>
            <a:lvl1pPr algn="l">
              <a:lnSpc>
                <a:spcPct val="100000"/>
              </a:lnSpc>
              <a:spcBef>
                <a:spcPts val="0"/>
              </a:spcBef>
              <a:spcAft>
                <a:spcPts val="0"/>
              </a:spcAft>
              <a:buSzPts val="1400"/>
              <a:buNone/>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175" name="Google Shape;175;p54"/>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1pPr>
            <a:lvl2pPr marL="0" lvl="1"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2pPr>
            <a:lvl3pPr marL="0" lvl="2"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3pPr>
            <a:lvl4pPr marL="0" lvl="3"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4pPr>
            <a:lvl5pPr marL="0" lvl="4"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5pPr>
            <a:lvl6pPr marL="0" lvl="5"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6pPr>
            <a:lvl7pPr marL="0" lvl="6"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7pPr>
            <a:lvl8pPr marL="0" lvl="7"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8pPr>
            <a:lvl9pPr marL="0" lvl="8"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9pPr>
          </a:lstStyle>
          <a:p>
            <a:pPr marL="0" indent="0" algn="ctr" rtl="0">
              <a:spcBef>
                <a:spcPts val="0"/>
              </a:spcBef>
              <a:spcAft>
                <a:spcPts val="0"/>
              </a:spcAft>
              <a:buNone/>
            </a:pPr>
            <a:fld id="{00000000-1234-1234-1234-123412341234}" type="slidenum">
              <a:rPr lang="en-US" dirty="0"/>
              <a:t>‹#›</a:t>
            </a:fld>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Blank 3">
    <p:spTree>
      <p:nvGrpSpPr>
        <p:cNvPr id="1" name=""/>
        <p:cNvGrpSpPr/>
        <p:nvPr/>
      </p:nvGrpSpPr>
      <p:grpSpPr>
        <a:xfrm>
          <a:off x="0" y="0"/>
          <a:ext cx="0" cy="0"/>
          <a:chOff x="0" y="0"/>
          <a:chExt cx="0" cy="0"/>
        </a:xfrm>
      </p:grpSpPr>
      <p:pic>
        <p:nvPicPr>
          <p:cNvPr id="177" name="Google Shape;177;p55" descr="A picture containing blur&#10;&#10;Description automatically generated"/>
          <p:cNvPicPr>
            <a:picLocks noChangeAspect="1"/>
          </p:cNvPicPr>
          <p:nvPr/>
        </p:nvPicPr>
        <p:blipFill>
          <a:blip r:embed="rId2">
            <a:lum/>
          </a:blip>
          <a:srcRect t="8534" b="8731"/>
          <a:stretch>
            <a:fillRect/>
          </a:stretch>
        </p:blipFill>
        <p:spPr bwMode="white">
          <a:xfrm>
            <a:off x="0" y="0"/>
            <a:ext cx="12192000" cy="6736882"/>
          </a:xfrm>
          <a:prstGeom prst="rect">
            <a:avLst/>
          </a:prstGeom>
          <a:noFill/>
          <a:ln>
            <a:noFill/>
            <a:headEnd type="none"/>
            <a:tailEnd type="none"/>
          </a:ln>
        </p:spPr>
      </p:pic>
      <p:sp>
        <p:nvSpPr>
          <p:cNvPr id="178" name="Google Shape;178;p55"/>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a:lnSpc>
                <a:spcPct val="100000"/>
              </a:lnSpc>
              <a:spcBef>
                <a:spcPts val="0"/>
              </a:spcBef>
              <a:spcAft>
                <a:spcPts val="0"/>
              </a:spcAft>
              <a:buSzPts val="1400"/>
              <a:buNone/>
              <a:defRPr dirty="0">
                <a:solidFill>
                  <a:schemeClr val="lt1"/>
                </a:solidFill>
              </a:defRPr>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179" name="Google Shape;179;p55"/>
          <p:cNvSpPr>
            <a:spLocks noGrp="1"/>
          </p:cNvSpPr>
          <p:nvPr>
            <p:ph type="ftr" idx="11"/>
          </p:nvPr>
        </p:nvSpPr>
        <p:spPr bwMode="white">
          <a:xfrm>
            <a:off x="2038350" y="6407711"/>
            <a:ext cx="7239000" cy="136525"/>
          </a:xfrm>
          <a:prstGeom prst="rect">
            <a:avLst/>
          </a:prstGeom>
          <a:noFill/>
          <a:ln>
            <a:noFill/>
            <a:headEnd type="none"/>
            <a:tailEnd type="none"/>
          </a:ln>
        </p:spPr>
        <p:txBody>
          <a:bodyPr wrap="square" lIns="0" tIns="0" rIns="0" bIns="0" anchor="b">
            <a:noAutofit/>
          </a:bodyPr>
          <a:lstStyle>
            <a:lvl1pPr algn="l">
              <a:lnSpc>
                <a:spcPct val="100000"/>
              </a:lnSpc>
              <a:spcBef>
                <a:spcPts val="0"/>
              </a:spcBef>
              <a:spcAft>
                <a:spcPts val="0"/>
              </a:spcAft>
              <a:buSzPts val="1400"/>
              <a:buNone/>
              <a:defRPr dirty="0">
                <a:solidFill>
                  <a:schemeClr val="lt1"/>
                </a:solidFill>
              </a:defRPr>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180" name="Google Shape;180;p55"/>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1pPr>
            <a:lvl2pPr marL="0" lvl="1"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2pPr>
            <a:lvl3pPr marL="0" lvl="2"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3pPr>
            <a:lvl4pPr marL="0" lvl="3"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4pPr>
            <a:lvl5pPr marL="0" lvl="4"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5pPr>
            <a:lvl6pPr marL="0" lvl="5"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6pPr>
            <a:lvl7pPr marL="0" lvl="6"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7pPr>
            <a:lvl8pPr marL="0" lvl="7"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8pPr>
            <a:lvl9pPr marL="0" lvl="8"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9pPr>
          </a:lstStyle>
          <a:p>
            <a:pPr marL="0" indent="0" algn="ctr" rtl="0">
              <a:spcBef>
                <a:spcPts val="0"/>
              </a:spcBef>
              <a:spcAft>
                <a:spcPts val="0"/>
              </a:spcAft>
              <a:buNone/>
            </a:pPr>
            <a:fld id="{00000000-1234-1234-1234-123412341234}" type="slidenum">
              <a:rPr lang="en-US" dirty="0"/>
              <a:t>‹#›</a:t>
            </a:fld>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Brand Bumper">
    <p:spTree>
      <p:nvGrpSpPr>
        <p:cNvPr id="1" name=""/>
        <p:cNvGrpSpPr/>
        <p:nvPr/>
      </p:nvGrpSpPr>
      <p:grpSpPr>
        <a:xfrm>
          <a:off x="0" y="0"/>
          <a:ext cx="0" cy="0"/>
          <a:chOff x="0" y="0"/>
          <a:chExt cx="0" cy="0"/>
        </a:xfrm>
      </p:grpSpPr>
      <p:pic>
        <p:nvPicPr>
          <p:cNvPr id="182" name="Google Shape;182;p56" descr="A picture containing blur&#10;&#10;Description automatically generated"/>
          <p:cNvPicPr>
            <a:picLocks noChangeAspect="1"/>
          </p:cNvPicPr>
          <p:nvPr/>
        </p:nvPicPr>
        <p:blipFill>
          <a:blip r:embed="rId2">
            <a:lum/>
          </a:blip>
          <a:srcRect t="8534" b="8731"/>
          <a:stretch>
            <a:fillRect/>
          </a:stretch>
        </p:blipFill>
        <p:spPr bwMode="white">
          <a:xfrm>
            <a:off x="0" y="0"/>
            <a:ext cx="12192000" cy="6736882"/>
          </a:xfrm>
          <a:prstGeom prst="rect">
            <a:avLst/>
          </a:prstGeom>
          <a:noFill/>
          <a:ln>
            <a:noFill/>
            <a:headEnd type="none"/>
            <a:tailEnd type="none"/>
          </a:ln>
        </p:spPr>
      </p:pic>
      <p:sp>
        <p:nvSpPr>
          <p:cNvPr id="183" name="Google Shape;183;p56"/>
          <p:cNvSpPr>
            <a:spLocks/>
          </p:cNvSpPr>
          <p:nvPr/>
        </p:nvSpPr>
        <p:spPr bwMode="white">
          <a:xfrm>
            <a:off x="685800" y="685799"/>
            <a:ext cx="10820400" cy="5486401"/>
          </a:xfrm>
          <a:prstGeom prst="rect">
            <a:avLst/>
          </a:prstGeom>
          <a:solidFill>
            <a:schemeClr val="lt1">
              <a:alpha val="94117"/>
            </a:schemeClr>
          </a:solidFill>
          <a:ln>
            <a:noFill/>
            <a:headEnd type="none"/>
            <a:tailEnd type="none"/>
          </a:ln>
        </p:spPr>
        <p:txBody>
          <a:bodyPr wrap="square" lIns="685800" tIns="45700" rIns="91425" bIns="45700" anchor="ctr">
            <a:noAutofit/>
          </a:bodyPr>
          <a:lstStyle/>
          <a:p>
            <a:pPr marL="0" indent="0" algn="l" rtl="0">
              <a:lnSpc>
                <a:spcPct val="100000"/>
              </a:lnSpc>
              <a:spcBef>
                <a:spcPts val="0"/>
              </a:spcBef>
              <a:spcAft>
                <a:spcPts val="0"/>
              </a:spcAft>
              <a:buClr>
                <a:srgbClr val="000000"/>
              </a:buClr>
              <a:buSzPts val="4000"/>
              <a:buFont typeface="Arial"/>
              <a:buNone/>
            </a:pPr>
            <a:endParaRPr sz="4000" b="0" i="0" u="none" dirty="0">
              <a:solidFill>
                <a:schemeClr val="lt1"/>
              </a:solidFill>
              <a:latin typeface="Lato Black"/>
              <a:ea typeface="Lato Black"/>
              <a:cs typeface="Lato Black"/>
              <a:sym typeface="Lato Black"/>
            </a:endParaRPr>
          </a:p>
        </p:txBody>
      </p:sp>
      <p:sp>
        <p:nvSpPr>
          <p:cNvPr id="184" name="Google Shape;184;p56"/>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a:lnSpc>
                <a:spcPct val="100000"/>
              </a:lnSpc>
              <a:spcBef>
                <a:spcPts val="0"/>
              </a:spcBef>
              <a:spcAft>
                <a:spcPts val="0"/>
              </a:spcAft>
              <a:buSzPts val="1400"/>
              <a:buNone/>
              <a:defRPr dirty="0">
                <a:solidFill>
                  <a:schemeClr val="lt1"/>
                </a:solidFill>
              </a:defRPr>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185" name="Google Shape;185;p56"/>
          <p:cNvSpPr>
            <a:spLocks noGrp="1"/>
          </p:cNvSpPr>
          <p:nvPr>
            <p:ph type="ftr" idx="11"/>
          </p:nvPr>
        </p:nvSpPr>
        <p:spPr bwMode="white">
          <a:xfrm>
            <a:off x="685800" y="6407711"/>
            <a:ext cx="7239000" cy="136525"/>
          </a:xfrm>
          <a:prstGeom prst="rect">
            <a:avLst/>
          </a:prstGeom>
          <a:noFill/>
          <a:ln>
            <a:noFill/>
            <a:headEnd type="none"/>
            <a:tailEnd type="none"/>
          </a:ln>
        </p:spPr>
        <p:txBody>
          <a:bodyPr wrap="square" lIns="0" tIns="0" rIns="0" bIns="0" anchor="b">
            <a:noAutofit/>
          </a:bodyPr>
          <a:lstStyle>
            <a:lvl1pPr algn="l">
              <a:lnSpc>
                <a:spcPct val="100000"/>
              </a:lnSpc>
              <a:spcBef>
                <a:spcPts val="0"/>
              </a:spcBef>
              <a:spcAft>
                <a:spcPts val="0"/>
              </a:spcAft>
              <a:buSzPts val="1400"/>
              <a:buNone/>
              <a:defRPr dirty="0">
                <a:solidFill>
                  <a:schemeClr val="lt1"/>
                </a:solidFill>
              </a:defRPr>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186" name="Google Shape;186;p56"/>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1pPr>
            <a:lvl2pPr marL="0" lvl="1"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2pPr>
            <a:lvl3pPr marL="0" lvl="2"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3pPr>
            <a:lvl4pPr marL="0" lvl="3"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4pPr>
            <a:lvl5pPr marL="0" lvl="4"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5pPr>
            <a:lvl6pPr marL="0" lvl="5"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6pPr>
            <a:lvl7pPr marL="0" lvl="6"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7pPr>
            <a:lvl8pPr marL="0" lvl="7"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8pPr>
            <a:lvl9pPr marL="0" lvl="8"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9pPr>
          </a:lstStyle>
          <a:p>
            <a:pPr marL="0" indent="0" algn="ctr" rtl="0">
              <a:spcBef>
                <a:spcPts val="0"/>
              </a:spcBef>
              <a:spcAft>
                <a:spcPts val="0"/>
              </a:spcAft>
              <a:buNone/>
            </a:pPr>
            <a:fld id="{00000000-1234-1234-1234-123412341234}" type="slidenum">
              <a:rPr lang="en-US" dirty="0"/>
              <a:t>‹#›</a:t>
            </a:fld>
            <a:endParaRPr dirty="0"/>
          </a:p>
        </p:txBody>
      </p:sp>
      <p:pic>
        <p:nvPicPr>
          <p:cNvPr id="187" name="Google Shape;187;p56"/>
          <p:cNvPicPr>
            <a:picLocks noChangeAspect="1"/>
          </p:cNvPicPr>
          <p:nvPr/>
        </p:nvPicPr>
        <p:blipFill>
          <a:blip r:embed="rId3">
            <a:lum/>
          </a:blip>
          <a:srcRect/>
          <a:stretch>
            <a:fillRect/>
          </a:stretch>
        </p:blipFill>
        <p:spPr bwMode="white">
          <a:xfrm>
            <a:off x="4575405" y="3024844"/>
            <a:ext cx="3041189" cy="687193"/>
          </a:xfrm>
          <a:prstGeom prst="rect">
            <a:avLst/>
          </a:prstGeom>
          <a:noFill/>
          <a:ln>
            <a:noFill/>
            <a:headEnd type="none"/>
            <a:tailEnd type="none"/>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End of Layouts">
    <p:spTree>
      <p:nvGrpSpPr>
        <p:cNvPr id="1" name=""/>
        <p:cNvGrpSpPr/>
        <p:nvPr/>
      </p:nvGrpSpPr>
      <p:grpSpPr>
        <a:xfrm>
          <a:off x="0" y="0"/>
          <a:ext cx="0" cy="0"/>
          <a:chOff x="0" y="0"/>
          <a:chExt cx="0" cy="0"/>
        </a:xfrm>
      </p:grpSpPr>
      <p:sp>
        <p:nvSpPr>
          <p:cNvPr id="189" name="Google Shape;189;p57"/>
          <p:cNvSpPr>
            <a:spLocks/>
          </p:cNvSpPr>
          <p:nvPr/>
        </p:nvSpPr>
        <p:spPr bwMode="white">
          <a:xfrm>
            <a:off x="0" y="0"/>
            <a:ext cx="12192000" cy="6858000"/>
          </a:xfrm>
          <a:prstGeom prst="rect">
            <a:avLst/>
          </a:prstGeom>
          <a:solidFill>
            <a:schemeClr val="dk2"/>
          </a:solidFill>
          <a:ln>
            <a:noFill/>
            <a:headEnd type="none"/>
            <a:tailEnd type="none"/>
          </a:ln>
        </p:spPr>
        <p:txBody>
          <a:bodyPr wrap="square" lIns="91425" tIns="45700" rIns="91425" bIns="45700" anchor="ctr">
            <a:noAutofit/>
          </a:bodyPr>
          <a:lstStyle/>
          <a:p>
            <a:pPr marL="0" indent="0" algn="ctr" rtl="0">
              <a:lnSpc>
                <a:spcPct val="90000"/>
              </a:lnSpc>
              <a:spcBef>
                <a:spcPts val="0"/>
              </a:spcBef>
              <a:spcAft>
                <a:spcPts val="0"/>
              </a:spcAft>
              <a:buClr>
                <a:srgbClr val="000000"/>
              </a:buClr>
              <a:buSzPts val="8800"/>
              <a:buFont typeface="Arial"/>
              <a:buNone/>
            </a:pPr>
            <a:r>
              <a:rPr lang="en-US" sz="8800" b="0" i="0" u="none" dirty="0">
                <a:solidFill>
                  <a:schemeClr val="lt1"/>
                </a:solidFill>
                <a:latin typeface="Lato Black"/>
                <a:ea typeface="Lato Black"/>
                <a:cs typeface="Lato Black"/>
                <a:sym typeface="Lato Black"/>
              </a:rPr>
              <a:t>DO NOT USE </a:t>
            </a:r>
            <a:br>
              <a:rPr lang="en-US" sz="8800" b="0" i="0" u="none" dirty="0">
                <a:solidFill>
                  <a:schemeClr val="lt1"/>
                </a:solidFill>
                <a:latin typeface="Lato Black"/>
                <a:ea typeface="Lato Black"/>
                <a:cs typeface="Lato Black"/>
                <a:sym typeface="Lato Black"/>
              </a:rPr>
            </a:br>
            <a:r>
              <a:rPr lang="en-US" sz="8800" b="0" i="0" u="none" dirty="0">
                <a:solidFill>
                  <a:schemeClr val="lt1"/>
                </a:solidFill>
                <a:latin typeface="Lato Black"/>
                <a:ea typeface="Lato Black"/>
                <a:cs typeface="Lato Black"/>
                <a:sym typeface="Lato Black"/>
              </a:rPr>
              <a:t>ANY LAYOUTS </a:t>
            </a:r>
            <a:br>
              <a:rPr lang="en-US" sz="8800" b="0" i="0" u="none" dirty="0">
                <a:solidFill>
                  <a:schemeClr val="lt1"/>
                </a:solidFill>
                <a:latin typeface="Lato Black"/>
                <a:ea typeface="Lato Black"/>
                <a:cs typeface="Lato Black"/>
                <a:sym typeface="Lato Black"/>
              </a:rPr>
            </a:br>
            <a:r>
              <a:rPr lang="en-US" sz="8800" b="0" i="0" u="none" dirty="0">
                <a:solidFill>
                  <a:schemeClr val="lt1"/>
                </a:solidFill>
                <a:latin typeface="Lato Black"/>
                <a:ea typeface="Lato Black"/>
                <a:cs typeface="Lato Black"/>
                <a:sym typeface="Lato Black"/>
              </a:rPr>
              <a:t>PAST THIS POINT</a:t>
            </a:r>
            <a:endParaRPr sz="1400" b="0" i="0" u="none" dirty="0">
              <a:solidFill>
                <a:srgbClr val="000000"/>
              </a:solidFill>
              <a:latin typeface="Arial"/>
              <a:ea typeface="Arial"/>
              <a:cs typeface="Arial"/>
              <a:sym typeface="Arial"/>
            </a:endParaRPr>
          </a:p>
        </p:txBody>
      </p:sp>
      <p:sp>
        <p:nvSpPr>
          <p:cNvPr id="190" name="Google Shape;190;p57"/>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a:lnSpc>
                <a:spcPct val="100000"/>
              </a:lnSpc>
              <a:spcBef>
                <a:spcPts val="0"/>
              </a:spcBef>
              <a:spcAft>
                <a:spcPts val="0"/>
              </a:spcAft>
              <a:buSzPts val="1400"/>
              <a:buNone/>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191" name="Google Shape;191;p57"/>
          <p:cNvSpPr>
            <a:spLocks noGrp="1"/>
          </p:cNvSpPr>
          <p:nvPr>
            <p:ph type="ftr" idx="11"/>
          </p:nvPr>
        </p:nvSpPr>
        <p:spPr bwMode="white">
          <a:xfrm>
            <a:off x="2038350" y="6407711"/>
            <a:ext cx="7239000" cy="136525"/>
          </a:xfrm>
          <a:prstGeom prst="rect">
            <a:avLst/>
          </a:prstGeom>
          <a:noFill/>
          <a:ln>
            <a:noFill/>
            <a:headEnd type="none"/>
            <a:tailEnd type="none"/>
          </a:ln>
        </p:spPr>
        <p:txBody>
          <a:bodyPr wrap="square" lIns="0" tIns="0" rIns="0" bIns="0" anchor="b">
            <a:noAutofit/>
          </a:bodyPr>
          <a:lstStyle>
            <a:lvl1pPr algn="l">
              <a:lnSpc>
                <a:spcPct val="100000"/>
              </a:lnSpc>
              <a:spcBef>
                <a:spcPts val="0"/>
              </a:spcBef>
              <a:spcAft>
                <a:spcPts val="0"/>
              </a:spcAft>
              <a:buSzPts val="1400"/>
              <a:buNone/>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192" name="Google Shape;192;p57"/>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1pPr>
            <a:lvl2pPr marL="0" lvl="1"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2pPr>
            <a:lvl3pPr marL="0" lvl="2"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3pPr>
            <a:lvl4pPr marL="0" lvl="3"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4pPr>
            <a:lvl5pPr marL="0" lvl="4"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5pPr>
            <a:lvl6pPr marL="0" lvl="5"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6pPr>
            <a:lvl7pPr marL="0" lvl="6"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7pPr>
            <a:lvl8pPr marL="0" lvl="7"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8pPr>
            <a:lvl9pPr marL="0" lvl="8"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9pPr>
          </a:lstStyle>
          <a:p>
            <a:pPr marL="0" indent="0" algn="ctr" rtl="0">
              <a:spcBef>
                <a:spcPts val="0"/>
              </a:spcBef>
              <a:spcAft>
                <a:spcPts val="0"/>
              </a:spcAft>
              <a:buNone/>
            </a:pPr>
            <a:fld id="{00000000-1234-1234-1234-123412341234}" type="slidenum">
              <a:rPr lang="en-US" dirty="0"/>
              <a:t>‹#›</a:t>
            </a:fld>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91" name="Google Shape;91;p44"/>
          <p:cNvSpPr>
            <a:spLocks noGrp="1"/>
          </p:cNvSpPr>
          <p:nvPr>
            <p:ph type="title"/>
          </p:nvPr>
        </p:nvSpPr>
        <p:spPr bwMode="white">
          <a:xfrm>
            <a:off x="685800" y="648686"/>
            <a:ext cx="10820400" cy="638832"/>
          </a:xfrm>
          <a:prstGeom prst="rect">
            <a:avLst/>
          </a:prstGeom>
          <a:noFill/>
          <a:ln>
            <a:noFill/>
            <a:headEnd type="none"/>
            <a:tailEnd type="none"/>
          </a:ln>
        </p:spPr>
        <p:txBody>
          <a:bodyPr wrap="square" lIns="0" tIns="0" rIns="0" bIns="0" anchor="t">
            <a:noAutofit/>
          </a:bodyPr>
          <a:lstStyle>
            <a:lvl1pPr algn="l">
              <a:lnSpc>
                <a:spcPct val="90000"/>
              </a:lnSpc>
              <a:spcBef>
                <a:spcPts val="0"/>
              </a:spcBef>
              <a:spcAft>
                <a:spcPts val="0"/>
              </a:spcAft>
              <a:buClr>
                <a:schemeClr val="dk1"/>
              </a:buClr>
              <a:buSzPts val="1800"/>
              <a:buNone/>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92" name="Google Shape;92;p44"/>
          <p:cNvSpPr>
            <a:spLocks noGrp="1"/>
          </p:cNvSpPr>
          <p:nvPr>
            <p:ph type="body" idx="1"/>
          </p:nvPr>
        </p:nvSpPr>
        <p:spPr bwMode="white">
          <a:xfrm>
            <a:off x="685800" y="1600201"/>
            <a:ext cx="5067300" cy="4576762"/>
          </a:xfrm>
          <a:prstGeom prst="rect">
            <a:avLst/>
          </a:prstGeom>
          <a:noFill/>
          <a:ln>
            <a:noFill/>
            <a:headEnd type="none"/>
            <a:tailEnd type="none"/>
          </a:ln>
        </p:spPr>
        <p:txBody>
          <a:bodyPr wrap="square" lIns="0" tIns="0" rIns="0" bIns="0" anchor="t">
            <a:noAutofit/>
          </a:bodyPr>
          <a:lstStyle>
            <a:lvl1pPr marL="457200" indent="-342900" algn="l">
              <a:lnSpc>
                <a:spcPct val="130000"/>
              </a:lnSpc>
              <a:spcBef>
                <a:spcPts val="1200"/>
              </a:spcBef>
              <a:spcAft>
                <a:spcPts val="0"/>
              </a:spcAft>
              <a:buClr>
                <a:schemeClr val="dk1"/>
              </a:buClr>
              <a:buSzPts val="1800"/>
              <a:buChar char="•"/>
              <a:defRPr b="0" i="0" dirty="0">
                <a:latin typeface="Open Sans Light"/>
                <a:ea typeface="Open Sans Light"/>
                <a:cs typeface="Open Sans Light"/>
                <a:sym typeface="Open Sans Light"/>
              </a:defRPr>
            </a:lvl1pPr>
            <a:lvl2pPr marL="914400" lvl="1" indent="-342900" algn="l">
              <a:lnSpc>
                <a:spcPct val="130000"/>
              </a:lnSpc>
              <a:spcBef>
                <a:spcPts val="600"/>
              </a:spcBef>
              <a:spcAft>
                <a:spcPts val="0"/>
              </a:spcAft>
              <a:buClr>
                <a:schemeClr val="dk1"/>
              </a:buClr>
              <a:buSzPts val="1800"/>
              <a:buChar char="−"/>
            </a:lvl2pPr>
            <a:lvl3pPr marL="1371600" lvl="2" indent="-342900" algn="l">
              <a:lnSpc>
                <a:spcPct val="130000"/>
              </a:lnSpc>
              <a:spcBef>
                <a:spcPts val="600"/>
              </a:spcBef>
              <a:spcAft>
                <a:spcPts val="0"/>
              </a:spcAft>
              <a:buClr>
                <a:schemeClr val="dk1"/>
              </a:buClr>
              <a:buSzPts val="1800"/>
              <a:buChar char="−"/>
            </a:lvl3pPr>
            <a:lvl4pPr marL="1828800" lvl="3" indent="-342900" algn="l">
              <a:lnSpc>
                <a:spcPct val="130000"/>
              </a:lnSpc>
              <a:spcBef>
                <a:spcPts val="600"/>
              </a:spcBef>
              <a:spcAft>
                <a:spcPts val="0"/>
              </a:spcAft>
              <a:buClr>
                <a:schemeClr val="dk1"/>
              </a:buClr>
              <a:buSzPts val="1800"/>
              <a:buChar char="−"/>
            </a:lvl4pPr>
            <a:lvl5pPr marL="2286000" lvl="4" indent="-342900" algn="l">
              <a:lnSpc>
                <a:spcPct val="130000"/>
              </a:lnSpc>
              <a:spcBef>
                <a:spcPts val="600"/>
              </a:spcBef>
              <a:spcAft>
                <a:spcPts val="0"/>
              </a:spcAft>
              <a:buClr>
                <a:schemeClr val="dk1"/>
              </a:buClr>
              <a:buSzPts val="1800"/>
              <a:buChar cha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endParaRPr dirty="0"/>
          </a:p>
        </p:txBody>
      </p:sp>
      <p:sp>
        <p:nvSpPr>
          <p:cNvPr id="93" name="Google Shape;93;p44"/>
          <p:cNvSpPr>
            <a:spLocks noGrp="1"/>
          </p:cNvSpPr>
          <p:nvPr>
            <p:ph type="body" idx="2"/>
          </p:nvPr>
        </p:nvSpPr>
        <p:spPr bwMode="white">
          <a:xfrm>
            <a:off x="6438898" y="1600201"/>
            <a:ext cx="5067301" cy="4576762"/>
          </a:xfrm>
          <a:prstGeom prst="rect">
            <a:avLst/>
          </a:prstGeom>
          <a:noFill/>
          <a:ln>
            <a:noFill/>
            <a:headEnd type="none"/>
            <a:tailEnd type="none"/>
          </a:ln>
        </p:spPr>
        <p:txBody>
          <a:bodyPr wrap="square" lIns="0" tIns="0" rIns="0" bIns="0" anchor="t">
            <a:noAutofit/>
          </a:bodyPr>
          <a:lstStyle>
            <a:lvl1pPr marL="457200" indent="-342900" algn="l">
              <a:lnSpc>
                <a:spcPct val="130000"/>
              </a:lnSpc>
              <a:spcBef>
                <a:spcPts val="1200"/>
              </a:spcBef>
              <a:spcAft>
                <a:spcPts val="0"/>
              </a:spcAft>
              <a:buClr>
                <a:schemeClr val="dk1"/>
              </a:buClr>
              <a:buSzPts val="1800"/>
              <a:buChar char="•"/>
              <a:defRPr b="0" i="0" dirty="0">
                <a:latin typeface="Open Sans Light"/>
                <a:ea typeface="Open Sans Light"/>
                <a:cs typeface="Open Sans Light"/>
                <a:sym typeface="Open Sans Light"/>
              </a:defRPr>
            </a:lvl1pPr>
            <a:lvl2pPr marL="914400" lvl="1" indent="-342900" algn="l">
              <a:lnSpc>
                <a:spcPct val="130000"/>
              </a:lnSpc>
              <a:spcBef>
                <a:spcPts val="600"/>
              </a:spcBef>
              <a:spcAft>
                <a:spcPts val="0"/>
              </a:spcAft>
              <a:buClr>
                <a:schemeClr val="dk1"/>
              </a:buClr>
              <a:buSzPts val="1800"/>
              <a:buChar char="−"/>
            </a:lvl2pPr>
            <a:lvl3pPr marL="1371600" lvl="2" indent="-342900" algn="l">
              <a:lnSpc>
                <a:spcPct val="130000"/>
              </a:lnSpc>
              <a:spcBef>
                <a:spcPts val="600"/>
              </a:spcBef>
              <a:spcAft>
                <a:spcPts val="0"/>
              </a:spcAft>
              <a:buClr>
                <a:schemeClr val="dk1"/>
              </a:buClr>
              <a:buSzPts val="1800"/>
              <a:buChar char="−"/>
            </a:lvl3pPr>
            <a:lvl4pPr marL="1828800" lvl="3" indent="-342900" algn="l">
              <a:lnSpc>
                <a:spcPct val="130000"/>
              </a:lnSpc>
              <a:spcBef>
                <a:spcPts val="600"/>
              </a:spcBef>
              <a:spcAft>
                <a:spcPts val="0"/>
              </a:spcAft>
              <a:buClr>
                <a:schemeClr val="dk1"/>
              </a:buClr>
              <a:buSzPts val="1800"/>
              <a:buChar char="−"/>
            </a:lvl4pPr>
            <a:lvl5pPr marL="2286000" lvl="4" indent="-342900" algn="l">
              <a:lnSpc>
                <a:spcPct val="130000"/>
              </a:lnSpc>
              <a:spcBef>
                <a:spcPts val="600"/>
              </a:spcBef>
              <a:spcAft>
                <a:spcPts val="0"/>
              </a:spcAft>
              <a:buClr>
                <a:schemeClr val="dk1"/>
              </a:buClr>
              <a:buSzPts val="1800"/>
              <a:buChar cha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endParaRPr dirty="0"/>
          </a:p>
        </p:txBody>
      </p:sp>
      <p:sp>
        <p:nvSpPr>
          <p:cNvPr id="94" name="Google Shape;94;p44"/>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a:lnSpc>
                <a:spcPct val="100000"/>
              </a:lnSpc>
              <a:spcBef>
                <a:spcPts val="0"/>
              </a:spcBef>
              <a:spcAft>
                <a:spcPts val="0"/>
              </a:spcAft>
              <a:buSzPts val="1400"/>
              <a:buNone/>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95" name="Google Shape;95;p44"/>
          <p:cNvSpPr>
            <a:spLocks noGrp="1"/>
          </p:cNvSpPr>
          <p:nvPr>
            <p:ph type="ftr" idx="11"/>
          </p:nvPr>
        </p:nvSpPr>
        <p:spPr bwMode="white">
          <a:xfrm>
            <a:off x="2038350" y="6407711"/>
            <a:ext cx="7239000" cy="136525"/>
          </a:xfrm>
          <a:prstGeom prst="rect">
            <a:avLst/>
          </a:prstGeom>
          <a:noFill/>
          <a:ln>
            <a:noFill/>
            <a:headEnd type="none"/>
            <a:tailEnd type="none"/>
          </a:ln>
        </p:spPr>
        <p:txBody>
          <a:bodyPr wrap="square" lIns="0" tIns="0" rIns="0" bIns="0" anchor="b">
            <a:noAutofit/>
          </a:bodyPr>
          <a:lstStyle>
            <a:lvl1pPr algn="l">
              <a:lnSpc>
                <a:spcPct val="100000"/>
              </a:lnSpc>
              <a:spcBef>
                <a:spcPts val="0"/>
              </a:spcBef>
              <a:spcAft>
                <a:spcPts val="0"/>
              </a:spcAft>
              <a:buSzPts val="1400"/>
              <a:buNone/>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96" name="Google Shape;96;p44"/>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1pPr>
            <a:lvl2pPr marL="0" lvl="1"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2pPr>
            <a:lvl3pPr marL="0" lvl="2"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3pPr>
            <a:lvl4pPr marL="0" lvl="3"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4pPr>
            <a:lvl5pPr marL="0" lvl="4"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5pPr>
            <a:lvl6pPr marL="0" lvl="5"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6pPr>
            <a:lvl7pPr marL="0" lvl="6"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7pPr>
            <a:lvl8pPr marL="0" lvl="7"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8pPr>
            <a:lvl9pPr marL="0" lvl="8"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9pPr>
          </a:lstStyle>
          <a:p>
            <a:pPr marL="0" indent="0" algn="ctr" rtl="0">
              <a:spcBef>
                <a:spcPts val="0"/>
              </a:spcBef>
              <a:spcAft>
                <a:spcPts val="0"/>
              </a:spcAft>
              <a:buNone/>
            </a:pPr>
            <a:fld id="{00000000-1234-1234-1234-123412341234}" type="slidenum">
              <a:rPr lang="en-US" dirty="0"/>
              <a:t>‹#›</a:t>
            </a:fld>
            <a:endParaRPr dirty="0"/>
          </a:p>
        </p:txBody>
      </p:sp>
      <p:cxnSp>
        <p:nvCxnSpPr>
          <p:cNvPr id="97" name="Google Shape;97;p44"/>
          <p:cNvCxnSpPr/>
          <p:nvPr/>
        </p:nvCxnSpPr>
        <p:spPr bwMode="white">
          <a:xfrm>
            <a:off x="6096000" y="1557997"/>
            <a:ext cx="0" cy="4571998"/>
          </a:xfrm>
          <a:prstGeom prst="straightConnector1">
            <a:avLst/>
          </a:prstGeom>
          <a:noFill/>
          <a:ln w="12700" cap="flat">
            <a:solidFill>
              <a:schemeClr val="lt2"/>
            </a:solidFill>
            <a:prstDash val="solid"/>
            <a:miter/>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53" name="Google Shape;53;p39"/>
          <p:cNvSpPr>
            <a:spLocks noGrp="1"/>
          </p:cNvSpPr>
          <p:nvPr>
            <p:ph type="title"/>
          </p:nvPr>
        </p:nvSpPr>
        <p:spPr bwMode="white">
          <a:xfrm>
            <a:off x="685800" y="648686"/>
            <a:ext cx="10820400" cy="638832"/>
          </a:xfrm>
          <a:prstGeom prst="rect">
            <a:avLst/>
          </a:prstGeom>
          <a:noFill/>
          <a:ln>
            <a:noFill/>
            <a:headEnd type="none"/>
            <a:tailEnd type="none"/>
          </a:ln>
        </p:spPr>
        <p:txBody>
          <a:bodyPr wrap="square" lIns="0" tIns="0" rIns="0" bIns="0" anchor="t">
            <a:noAutofit/>
          </a:bodyPr>
          <a:lstStyle>
            <a:lvl1pPr algn="l">
              <a:lnSpc>
                <a:spcPct val="90000"/>
              </a:lnSpc>
              <a:spcBef>
                <a:spcPts val="0"/>
              </a:spcBef>
              <a:spcAft>
                <a:spcPts val="0"/>
              </a:spcAft>
              <a:buClr>
                <a:schemeClr val="dk1"/>
              </a:buClr>
              <a:buSzPts val="1800"/>
              <a:buNone/>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54" name="Google Shape;54;p39"/>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a:lnSpc>
                <a:spcPct val="100000"/>
              </a:lnSpc>
              <a:spcBef>
                <a:spcPts val="0"/>
              </a:spcBef>
              <a:spcAft>
                <a:spcPts val="0"/>
              </a:spcAft>
              <a:buSzPts val="1400"/>
              <a:buNone/>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55" name="Google Shape;55;p39"/>
          <p:cNvSpPr>
            <a:spLocks noGrp="1"/>
          </p:cNvSpPr>
          <p:nvPr>
            <p:ph type="ftr" idx="11"/>
          </p:nvPr>
        </p:nvSpPr>
        <p:spPr bwMode="white">
          <a:xfrm>
            <a:off x="2038350" y="6407711"/>
            <a:ext cx="7239000" cy="136525"/>
          </a:xfrm>
          <a:prstGeom prst="rect">
            <a:avLst/>
          </a:prstGeom>
          <a:noFill/>
          <a:ln>
            <a:noFill/>
            <a:headEnd type="none"/>
            <a:tailEnd type="none"/>
          </a:ln>
        </p:spPr>
        <p:txBody>
          <a:bodyPr wrap="square" lIns="0" tIns="0" rIns="0" bIns="0" anchor="b">
            <a:noAutofit/>
          </a:bodyPr>
          <a:lstStyle>
            <a:lvl1pPr algn="l">
              <a:lnSpc>
                <a:spcPct val="100000"/>
              </a:lnSpc>
              <a:spcBef>
                <a:spcPts val="0"/>
              </a:spcBef>
              <a:spcAft>
                <a:spcPts val="0"/>
              </a:spcAft>
              <a:buSzPts val="1400"/>
              <a:buNone/>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56" name="Google Shape;56;p39"/>
          <p:cNvSpPr>
            <a:spLocks noGrp="1"/>
          </p:cNvSpPr>
          <p:nvPr>
            <p:ph type="sldNum" idx="12"/>
          </p:nvPr>
        </p:nvSpPr>
        <p:spPr bwMode="white">
          <a:xfrm>
            <a:off x="11588193" y="6544236"/>
            <a:ext cx="470155" cy="136525"/>
          </a:xfrm>
          <a:prstGeom prst="rect">
            <a:avLst/>
          </a:prstGeom>
          <a:noFill/>
          <a:ln>
            <a:noFill/>
            <a:headEnd type="none"/>
            <a:tailEnd type="none"/>
          </a:ln>
        </p:spPr>
        <p:txBody>
          <a:bodyPr wrap="square" lIns="0" tIns="0" rIns="0" bIns="0" anchor="b">
            <a:noAutofit/>
          </a:bodyPr>
          <a:lstStyle>
            <a:lvl1pPr marL="0" indent="0" algn="ctr">
              <a:lnSpc>
                <a:spcPct val="100000"/>
              </a:lnSpc>
              <a:spcBef>
                <a:spcPts val="0"/>
              </a:spcBef>
              <a:spcAft>
                <a:spcPts val="0"/>
              </a:spcAft>
              <a:buClr>
                <a:srgbClr val="000000"/>
              </a:buClr>
              <a:buSzPts val="700"/>
              <a:buFont typeface="Arial"/>
              <a:buNone/>
              <a:defRPr sz="700" b="1" i="0" u="none" dirty="0">
                <a:solidFill>
                  <a:schemeClr val="tx2">
                    <a:lumMod val="50000"/>
                  </a:schemeClr>
                </a:solidFill>
                <a:latin typeface="Lato Black"/>
                <a:ea typeface="Lato Black"/>
                <a:cs typeface="Lato Black"/>
                <a:sym typeface="Lato Black"/>
              </a:defRPr>
            </a:lvl1pPr>
            <a:lvl2pPr marL="0" lvl="1"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2pPr>
            <a:lvl3pPr marL="0" lvl="2"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3pPr>
            <a:lvl4pPr marL="0" lvl="3"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4pPr>
            <a:lvl5pPr marL="0" lvl="4"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5pPr>
            <a:lvl6pPr marL="0" lvl="5"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6pPr>
            <a:lvl7pPr marL="0" lvl="6"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7pPr>
            <a:lvl8pPr marL="0" lvl="7"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8pPr>
            <a:lvl9pPr marL="0" lvl="8"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9pPr>
          </a:lstStyle>
          <a:p>
            <a:fld id="{00000000-1234-1234-1234-123412341234}" type="slidenum">
              <a:rPr lang="en-US" dirty="0"/>
              <a:t>‹#›</a:t>
            </a:fld>
            <a:endParaRPr lang="en-US" dirty="0"/>
          </a:p>
        </p:txBody>
      </p:sp>
      <p:pic>
        <p:nvPicPr>
          <p:cNvPr id="2" name="Google Shape;22;p35"/>
          <p:cNvPicPr>
            <a:picLocks noChangeAspect="1"/>
          </p:cNvPicPr>
          <p:nvPr/>
        </p:nvPicPr>
        <p:blipFill>
          <a:blip r:embed="rId2">
            <a:lum/>
          </a:blip>
          <a:srcRect/>
          <a:stretch>
            <a:fillRect/>
          </a:stretch>
        </p:blipFill>
        <p:spPr bwMode="white">
          <a:xfrm>
            <a:off x="473149" y="6382380"/>
            <a:ext cx="1579586" cy="356926"/>
          </a:xfrm>
          <a:prstGeom prst="rect">
            <a:avLst/>
          </a:prstGeom>
          <a:noFill/>
          <a:ln>
            <a:noFill/>
            <a:headEnd type="none"/>
            <a:tailEnd type="none"/>
          </a:ln>
        </p:spPr>
      </p:pic>
      <p:cxnSp>
        <p:nvCxnSpPr>
          <p:cNvPr id="3" name="Straight Connector 2"/>
          <p:cNvCxnSpPr/>
          <p:nvPr/>
        </p:nvCxnSpPr>
        <p:spPr bwMode="white">
          <a:xfrm flipH="1">
            <a:off x="2220687" y="6608679"/>
            <a:ext cx="9349273" cy="0"/>
          </a:xfrm>
          <a:prstGeom prst="line">
            <a:avLst/>
          </a:prstGeom>
          <a:ln w="19050">
            <a:solidFill>
              <a:srgbClr val="3D4543"/>
            </a:solidFill>
            <a:headEnd type="non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cSld name="Title Slide">
    <p:spTree>
      <p:nvGrpSpPr>
        <p:cNvPr id="1" name=""/>
        <p:cNvGrpSpPr/>
        <p:nvPr/>
      </p:nvGrpSpPr>
      <p:grpSpPr>
        <a:xfrm>
          <a:off x="0" y="0"/>
          <a:ext cx="0" cy="0"/>
          <a:chOff x="0" y="0"/>
          <a:chExt cx="0" cy="0"/>
        </a:xfrm>
      </p:grpSpPr>
      <p:sp>
        <p:nvSpPr>
          <p:cNvPr id="105" name="Google Shape;105;p46"/>
          <p:cNvSpPr>
            <a:spLocks noGrp="1"/>
          </p:cNvSpPr>
          <p:nvPr>
            <p:ph type="ctrTitle"/>
          </p:nvPr>
        </p:nvSpPr>
        <p:spPr bwMode="white">
          <a:xfrm>
            <a:off x="685800" y="3670663"/>
            <a:ext cx="7213600" cy="1345474"/>
          </a:xfrm>
          <a:prstGeom prst="rect">
            <a:avLst/>
          </a:prstGeom>
          <a:noFill/>
          <a:ln>
            <a:noFill/>
            <a:headEnd type="none"/>
            <a:tailEnd type="none"/>
          </a:ln>
        </p:spPr>
        <p:txBody>
          <a:bodyPr wrap="square" lIns="0" tIns="0" rIns="0" bIns="0" anchor="ctr">
            <a:noAutofit/>
          </a:bodyPr>
          <a:lstStyle>
            <a:lvl1pPr algn="l">
              <a:lnSpc>
                <a:spcPct val="100000"/>
              </a:lnSpc>
              <a:spcBef>
                <a:spcPts val="0"/>
              </a:spcBef>
              <a:spcAft>
                <a:spcPts val="0"/>
              </a:spcAft>
              <a:buClr>
                <a:schemeClr val="dk1"/>
              </a:buClr>
              <a:buSzPts val="4000"/>
              <a:buFont typeface="Lato Black"/>
              <a:buNone/>
              <a:defRPr sz="4000" dirty="0"/>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106" name="Google Shape;106;p46"/>
          <p:cNvSpPr>
            <a:spLocks noGrp="1"/>
          </p:cNvSpPr>
          <p:nvPr>
            <p:ph type="subTitle" idx="1"/>
          </p:nvPr>
        </p:nvSpPr>
        <p:spPr bwMode="white">
          <a:xfrm>
            <a:off x="685800" y="5257800"/>
            <a:ext cx="7213600" cy="914399"/>
          </a:xfrm>
          <a:prstGeom prst="rect">
            <a:avLst/>
          </a:prstGeom>
          <a:noFill/>
          <a:ln>
            <a:noFill/>
            <a:headEnd type="none"/>
            <a:tailEnd type="none"/>
          </a:ln>
        </p:spPr>
        <p:txBody>
          <a:bodyPr wrap="square" lIns="0" tIns="0" rIns="0" bIns="0" anchor="t">
            <a:noAutofit/>
          </a:bodyPr>
          <a:lstStyle>
            <a:lvl1pPr algn="l">
              <a:lnSpc>
                <a:spcPct val="100000"/>
              </a:lnSpc>
              <a:spcBef>
                <a:spcPts val="1200"/>
              </a:spcBef>
              <a:spcAft>
                <a:spcPts val="0"/>
              </a:spcAft>
              <a:buClr>
                <a:schemeClr val="dk1"/>
              </a:buClr>
              <a:buSzPts val="2400"/>
              <a:buNone/>
              <a:defRPr sz="2400" b="0" i="0" dirty="0">
                <a:latin typeface="Open Sans Light"/>
                <a:ea typeface="Open Sans Light"/>
                <a:cs typeface="Open Sans Light"/>
                <a:sym typeface="Open Sans Light"/>
              </a:defRPr>
            </a:lvl1pPr>
            <a:lvl2pPr lvl="1" algn="ctr">
              <a:lnSpc>
                <a:spcPct val="130000"/>
              </a:lnSpc>
              <a:spcBef>
                <a:spcPts val="600"/>
              </a:spcBef>
              <a:spcAft>
                <a:spcPts val="0"/>
              </a:spcAft>
              <a:buClr>
                <a:schemeClr val="dk1"/>
              </a:buClr>
              <a:buSzPts val="2000"/>
              <a:buNone/>
              <a:defRPr sz="2000" dirty="0"/>
            </a:lvl2pPr>
            <a:lvl3pPr lvl="2" algn="ctr">
              <a:lnSpc>
                <a:spcPct val="130000"/>
              </a:lnSpc>
              <a:spcBef>
                <a:spcPts val="600"/>
              </a:spcBef>
              <a:spcAft>
                <a:spcPts val="0"/>
              </a:spcAft>
              <a:buClr>
                <a:schemeClr val="dk1"/>
              </a:buClr>
              <a:buSzPts val="1800"/>
              <a:buNone/>
              <a:defRPr sz="1800" dirty="0"/>
            </a:lvl3pPr>
            <a:lvl4pPr lvl="3" algn="ctr">
              <a:lnSpc>
                <a:spcPct val="130000"/>
              </a:lnSpc>
              <a:spcBef>
                <a:spcPts val="600"/>
              </a:spcBef>
              <a:spcAft>
                <a:spcPts val="0"/>
              </a:spcAft>
              <a:buClr>
                <a:schemeClr val="dk1"/>
              </a:buClr>
              <a:buSzPts val="1600"/>
              <a:buNone/>
              <a:defRPr sz="1600" dirty="0"/>
            </a:lvl4pPr>
            <a:lvl5pPr lvl="4" algn="ctr">
              <a:lnSpc>
                <a:spcPct val="130000"/>
              </a:lnSpc>
              <a:spcBef>
                <a:spcPts val="600"/>
              </a:spcBef>
              <a:spcAft>
                <a:spcPts val="0"/>
              </a:spcAft>
              <a:buClr>
                <a:schemeClr val="dk1"/>
              </a:buClr>
              <a:buSzPts val="1600"/>
              <a:buNone/>
              <a:defRPr sz="1600" dirty="0"/>
            </a:lvl5pPr>
            <a:lvl6pPr lvl="5" algn="ctr">
              <a:lnSpc>
                <a:spcPct val="90000"/>
              </a:lnSpc>
              <a:spcBef>
                <a:spcPts val="500"/>
              </a:spcBef>
              <a:spcAft>
                <a:spcPts val="0"/>
              </a:spcAft>
              <a:buClr>
                <a:schemeClr val="dk1"/>
              </a:buClr>
              <a:buSzPts val="1600"/>
              <a:buNone/>
              <a:defRPr sz="1600" dirty="0"/>
            </a:lvl6pPr>
            <a:lvl7pPr lvl="6" algn="ctr">
              <a:lnSpc>
                <a:spcPct val="90000"/>
              </a:lnSpc>
              <a:spcBef>
                <a:spcPts val="500"/>
              </a:spcBef>
              <a:spcAft>
                <a:spcPts val="0"/>
              </a:spcAft>
              <a:buClr>
                <a:schemeClr val="dk1"/>
              </a:buClr>
              <a:buSzPts val="1600"/>
              <a:buNone/>
              <a:defRPr sz="1600" dirty="0"/>
            </a:lvl7pPr>
            <a:lvl8pPr lvl="7" algn="ctr">
              <a:lnSpc>
                <a:spcPct val="90000"/>
              </a:lnSpc>
              <a:spcBef>
                <a:spcPts val="500"/>
              </a:spcBef>
              <a:spcAft>
                <a:spcPts val="0"/>
              </a:spcAft>
              <a:buClr>
                <a:schemeClr val="dk1"/>
              </a:buClr>
              <a:buSzPts val="1600"/>
              <a:buNone/>
              <a:defRPr sz="1600" dirty="0"/>
            </a:lvl8pPr>
            <a:lvl9pPr lvl="8" algn="ctr">
              <a:lnSpc>
                <a:spcPct val="90000"/>
              </a:lnSpc>
              <a:spcBef>
                <a:spcPts val="500"/>
              </a:spcBef>
              <a:spcAft>
                <a:spcPts val="0"/>
              </a:spcAft>
              <a:buClr>
                <a:schemeClr val="dk1"/>
              </a:buClr>
              <a:buSzPts val="1600"/>
              <a:buNone/>
              <a:defRPr sz="1600" dirty="0"/>
            </a:lvl9pPr>
          </a:lstStyle>
          <a:p>
            <a:endParaRPr dirty="0"/>
          </a:p>
        </p:txBody>
      </p:sp>
      <p:sp>
        <p:nvSpPr>
          <p:cNvPr id="107" name="Google Shape;107;p46"/>
          <p:cNvSpPr>
            <a:spLocks/>
          </p:cNvSpPr>
          <p:nvPr/>
        </p:nvSpPr>
        <p:spPr bwMode="white">
          <a:xfrm>
            <a:off x="9715500" y="0"/>
            <a:ext cx="2476499" cy="6858000"/>
          </a:xfrm>
          <a:prstGeom prst="rect">
            <a:avLst/>
          </a:prstGeom>
          <a:solidFill>
            <a:srgbClr val="1C366B"/>
          </a:solidFill>
          <a:ln>
            <a:noFill/>
            <a:headEnd type="none"/>
            <a:tailEnd type="none"/>
          </a:ln>
        </p:spPr>
        <p:txBody>
          <a:bodyPr wrap="square" lIns="685800" tIns="45700" rIns="91425" bIns="45700" anchor="ctr">
            <a:noAutofit/>
          </a:bodyPr>
          <a:lstStyle/>
          <a:p>
            <a:pPr marL="0" indent="0" algn="l" rtl="0">
              <a:lnSpc>
                <a:spcPct val="100000"/>
              </a:lnSpc>
              <a:spcBef>
                <a:spcPts val="0"/>
              </a:spcBef>
              <a:spcAft>
                <a:spcPts val="0"/>
              </a:spcAft>
              <a:buClr>
                <a:srgbClr val="000000"/>
              </a:buClr>
              <a:buSzPts val="4000"/>
              <a:buFont typeface="Arial"/>
              <a:buNone/>
            </a:pPr>
            <a:endParaRPr sz="4000" b="0" i="0" u="none" dirty="0">
              <a:solidFill>
                <a:schemeClr val="lt1"/>
              </a:solidFill>
              <a:latin typeface="Lato Black"/>
              <a:ea typeface="Lato Black"/>
              <a:cs typeface="Lato Black"/>
              <a:sym typeface="Lato Black"/>
            </a:endParaRPr>
          </a:p>
        </p:txBody>
      </p:sp>
      <p:cxnSp>
        <p:nvCxnSpPr>
          <p:cNvPr id="108" name="Google Shape;108;p46"/>
          <p:cNvCxnSpPr/>
          <p:nvPr/>
        </p:nvCxnSpPr>
        <p:spPr bwMode="white">
          <a:xfrm>
            <a:off x="710393" y="5177590"/>
            <a:ext cx="833426" cy="0"/>
          </a:xfrm>
          <a:prstGeom prst="straightConnector1">
            <a:avLst/>
          </a:prstGeom>
          <a:noFill/>
          <a:ln w="38100" cap="flat">
            <a:solidFill>
              <a:srgbClr val="1C366B"/>
            </a:solidFill>
            <a:prstDash val="solid"/>
            <a:miter/>
            <a:headEnd type="none" w="sm" len="sm"/>
            <a:tailEnd type="none" w="sm" len="sm"/>
          </a:ln>
        </p:spPr>
      </p:cxnSp>
      <p:sp>
        <p:nvSpPr>
          <p:cNvPr id="109" name="Google Shape;109;p46"/>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a:lnSpc>
                <a:spcPct val="100000"/>
              </a:lnSpc>
              <a:spcBef>
                <a:spcPts val="0"/>
              </a:spcBef>
              <a:spcAft>
                <a:spcPts val="0"/>
              </a:spcAft>
              <a:buSzPts val="1400"/>
              <a:buNone/>
              <a:defRPr dirty="0">
                <a:solidFill>
                  <a:schemeClr val="lt1"/>
                </a:solidFill>
              </a:defRPr>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110" name="Google Shape;110;p46"/>
          <p:cNvSpPr>
            <a:spLocks noGrp="1"/>
          </p:cNvSpPr>
          <p:nvPr>
            <p:ph type="ftr" idx="11"/>
          </p:nvPr>
        </p:nvSpPr>
        <p:spPr bwMode="white">
          <a:xfrm>
            <a:off x="685800" y="6407711"/>
            <a:ext cx="7239000" cy="136525"/>
          </a:xfrm>
          <a:prstGeom prst="rect">
            <a:avLst/>
          </a:prstGeom>
          <a:noFill/>
          <a:ln>
            <a:noFill/>
            <a:headEnd type="none"/>
            <a:tailEnd type="none"/>
          </a:ln>
        </p:spPr>
        <p:txBody>
          <a:bodyPr wrap="square" lIns="0" tIns="0" rIns="0" bIns="0" anchor="b">
            <a:noAutofit/>
          </a:bodyPr>
          <a:lstStyle>
            <a:lvl1pPr algn="l">
              <a:lnSpc>
                <a:spcPct val="100000"/>
              </a:lnSpc>
              <a:spcBef>
                <a:spcPts val="0"/>
              </a:spcBef>
              <a:spcAft>
                <a:spcPts val="0"/>
              </a:spcAft>
              <a:buSzPts val="1400"/>
              <a:buNone/>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111" name="Google Shape;111;p46"/>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1pPr>
            <a:lvl2pPr marL="0" lvl="1"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2pPr>
            <a:lvl3pPr marL="0" lvl="2"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3pPr>
            <a:lvl4pPr marL="0" lvl="3"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4pPr>
            <a:lvl5pPr marL="0" lvl="4"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5pPr>
            <a:lvl6pPr marL="0" lvl="5"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6pPr>
            <a:lvl7pPr marL="0" lvl="6"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7pPr>
            <a:lvl8pPr marL="0" lvl="7"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8pPr>
            <a:lvl9pPr marL="0" lvl="8"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9pPr>
          </a:lstStyle>
          <a:p>
            <a:pPr marL="0" indent="0" algn="ctr" rtl="0">
              <a:spcBef>
                <a:spcPts val="0"/>
              </a:spcBef>
              <a:spcAft>
                <a:spcPts val="0"/>
              </a:spcAft>
              <a:buNone/>
            </a:pPr>
            <a:fld id="{00000000-1234-1234-1234-123412341234}" type="slidenum">
              <a:rPr lang="en-US" dirty="0"/>
              <a:t>‹#›</a:t>
            </a:fld>
            <a:endParaRPr dirty="0"/>
          </a:p>
        </p:txBody>
      </p:sp>
      <p:pic>
        <p:nvPicPr>
          <p:cNvPr id="112" name="Google Shape;112;p46"/>
          <p:cNvPicPr>
            <a:picLocks noChangeAspect="1"/>
          </p:cNvPicPr>
          <p:nvPr/>
        </p:nvPicPr>
        <p:blipFill>
          <a:blip r:embed="rId2">
            <a:lum/>
          </a:blip>
          <a:srcRect/>
          <a:stretch>
            <a:fillRect/>
          </a:stretch>
        </p:blipFill>
        <p:spPr bwMode="white">
          <a:xfrm>
            <a:off x="710393" y="688976"/>
            <a:ext cx="2355106" cy="532164"/>
          </a:xfrm>
          <a:prstGeom prst="rect">
            <a:avLst/>
          </a:prstGeom>
          <a:noFill/>
          <a:ln>
            <a:noFill/>
            <a:headEnd type="none"/>
            <a:tailEnd type="none"/>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Title Slide 3">
    <p:spTree>
      <p:nvGrpSpPr>
        <p:cNvPr id="1" name=""/>
        <p:cNvGrpSpPr/>
        <p:nvPr/>
      </p:nvGrpSpPr>
      <p:grpSpPr>
        <a:xfrm>
          <a:off x="0" y="0"/>
          <a:ext cx="0" cy="0"/>
          <a:chOff x="0" y="0"/>
          <a:chExt cx="0" cy="0"/>
        </a:xfrm>
      </p:grpSpPr>
      <p:pic>
        <p:nvPicPr>
          <p:cNvPr id="114" name="Google Shape;114;p47"/>
          <p:cNvPicPr>
            <a:picLocks noChangeAspect="1"/>
          </p:cNvPicPr>
          <p:nvPr/>
        </p:nvPicPr>
        <p:blipFill>
          <a:blip r:embed="rId2">
            <a:lum/>
          </a:blip>
          <a:srcRect t="8633" b="8631"/>
          <a:stretch>
            <a:fillRect/>
          </a:stretch>
        </p:blipFill>
        <p:spPr bwMode="white">
          <a:xfrm>
            <a:off x="0" y="0"/>
            <a:ext cx="12192000" cy="6720840"/>
          </a:xfrm>
          <a:prstGeom prst="rect">
            <a:avLst/>
          </a:prstGeom>
          <a:noFill/>
          <a:ln>
            <a:noFill/>
            <a:headEnd type="none"/>
            <a:tailEnd type="none"/>
          </a:ln>
        </p:spPr>
      </p:pic>
      <p:sp>
        <p:nvSpPr>
          <p:cNvPr id="115" name="Google Shape;115;p47"/>
          <p:cNvSpPr>
            <a:spLocks noGrp="1"/>
          </p:cNvSpPr>
          <p:nvPr>
            <p:ph type="ctrTitle"/>
          </p:nvPr>
        </p:nvSpPr>
        <p:spPr bwMode="white">
          <a:xfrm>
            <a:off x="0" y="3429000"/>
            <a:ext cx="6998400" cy="1828800"/>
          </a:xfrm>
          <a:prstGeom prst="rect">
            <a:avLst/>
          </a:prstGeom>
          <a:solidFill>
            <a:srgbClr val="1C366B">
              <a:alpha val="94509"/>
            </a:srgbClr>
          </a:solidFill>
          <a:ln>
            <a:noFill/>
            <a:headEnd type="none"/>
            <a:tailEnd type="none"/>
          </a:ln>
        </p:spPr>
        <p:txBody>
          <a:bodyPr wrap="square" lIns="685800" tIns="46800" rIns="90000" bIns="46800" anchor="ctr">
            <a:noAutofit/>
          </a:bodyPr>
          <a:lstStyle>
            <a:lvl1pPr algn="l">
              <a:lnSpc>
                <a:spcPct val="100000"/>
              </a:lnSpc>
              <a:spcBef>
                <a:spcPts val="0"/>
              </a:spcBef>
              <a:spcAft>
                <a:spcPts val="0"/>
              </a:spcAft>
              <a:buClr>
                <a:schemeClr val="lt1"/>
              </a:buClr>
              <a:buSzPts val="4000"/>
              <a:buFont typeface="Lato Black"/>
              <a:buNone/>
              <a:defRPr sz="4000" dirty="0">
                <a:solidFill>
                  <a:schemeClr val="lt1"/>
                </a:solidFill>
                <a:latin typeface="Lato Black"/>
                <a:ea typeface="Lato Black"/>
                <a:cs typeface="Lato Black"/>
                <a:sym typeface="Lato Black"/>
              </a:defRPr>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116" name="Google Shape;116;p47"/>
          <p:cNvSpPr>
            <a:spLocks noGrp="1"/>
          </p:cNvSpPr>
          <p:nvPr>
            <p:ph type="subTitle" idx="1"/>
          </p:nvPr>
        </p:nvSpPr>
        <p:spPr bwMode="white">
          <a:xfrm>
            <a:off x="0" y="5257800"/>
            <a:ext cx="6998400" cy="914399"/>
          </a:xfrm>
          <a:prstGeom prst="rect">
            <a:avLst/>
          </a:prstGeom>
          <a:solidFill>
            <a:schemeClr val="dk2">
              <a:alpha val="49411"/>
            </a:schemeClr>
          </a:solidFill>
          <a:ln>
            <a:noFill/>
            <a:headEnd type="none"/>
            <a:tailEnd type="none"/>
          </a:ln>
        </p:spPr>
        <p:txBody>
          <a:bodyPr wrap="square" lIns="685800" tIns="46800" rIns="90000" bIns="46800" anchor="ctr">
            <a:noAutofit/>
          </a:bodyPr>
          <a:lstStyle>
            <a:lvl1pPr algn="l">
              <a:lnSpc>
                <a:spcPct val="100000"/>
              </a:lnSpc>
              <a:spcBef>
                <a:spcPts val="0"/>
              </a:spcBef>
              <a:spcAft>
                <a:spcPts val="0"/>
              </a:spcAft>
              <a:buClr>
                <a:schemeClr val="lt1"/>
              </a:buClr>
              <a:buSzPts val="2400"/>
              <a:buNone/>
              <a:defRPr sz="2400" b="0" i="0" dirty="0">
                <a:solidFill>
                  <a:schemeClr val="lt1"/>
                </a:solidFill>
                <a:latin typeface="Open Sans Light"/>
                <a:ea typeface="Open Sans Light"/>
                <a:cs typeface="Open Sans Light"/>
                <a:sym typeface="Open Sans Light"/>
              </a:defRPr>
            </a:lvl1pPr>
            <a:lvl2pPr lvl="1" algn="ctr">
              <a:lnSpc>
                <a:spcPct val="130000"/>
              </a:lnSpc>
              <a:spcBef>
                <a:spcPts val="600"/>
              </a:spcBef>
              <a:spcAft>
                <a:spcPts val="0"/>
              </a:spcAft>
              <a:buClr>
                <a:schemeClr val="dk1"/>
              </a:buClr>
              <a:buSzPts val="2000"/>
              <a:buNone/>
              <a:defRPr sz="2000" dirty="0">
                <a:solidFill>
                  <a:schemeClr val="lt1"/>
                </a:solidFill>
                <a:latin typeface="Lato Light"/>
                <a:ea typeface="Lato Light"/>
                <a:cs typeface="Lato Light"/>
                <a:sym typeface="Lato Light"/>
              </a:defRPr>
            </a:lvl2pPr>
            <a:lvl3pPr lvl="2" algn="ctr">
              <a:lnSpc>
                <a:spcPct val="130000"/>
              </a:lnSpc>
              <a:spcBef>
                <a:spcPts val="600"/>
              </a:spcBef>
              <a:spcAft>
                <a:spcPts val="0"/>
              </a:spcAft>
              <a:buClr>
                <a:schemeClr val="dk1"/>
              </a:buClr>
              <a:buSzPts val="1800"/>
              <a:buNone/>
              <a:defRPr sz="1800" dirty="0">
                <a:solidFill>
                  <a:schemeClr val="lt1"/>
                </a:solidFill>
                <a:latin typeface="Lato Light"/>
                <a:ea typeface="Lato Light"/>
                <a:cs typeface="Lato Light"/>
                <a:sym typeface="Lato Light"/>
              </a:defRPr>
            </a:lvl3pPr>
            <a:lvl4pPr lvl="3"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4pPr>
            <a:lvl5pPr lvl="4"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5pPr>
            <a:lvl6pPr lvl="5"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6pPr>
            <a:lvl7pPr lvl="6"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7pPr>
            <a:lvl8pPr lvl="7"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8pPr>
            <a:lvl9pPr lvl="8"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9pPr>
          </a:lstStyle>
          <a:p>
            <a:endParaRPr dirty="0"/>
          </a:p>
        </p:txBody>
      </p:sp>
      <p:sp>
        <p:nvSpPr>
          <p:cNvPr id="117" name="Google Shape;117;p47"/>
          <p:cNvSpPr>
            <a:spLocks noGrp="1"/>
          </p:cNvSpPr>
          <p:nvPr>
            <p:ph type="body" idx="2"/>
          </p:nvPr>
        </p:nvSpPr>
        <p:spPr bwMode="white">
          <a:xfrm>
            <a:off x="7899400" y="3428999"/>
            <a:ext cx="4292600" cy="1828800"/>
          </a:xfrm>
          <a:prstGeom prst="rect">
            <a:avLst/>
          </a:prstGeom>
          <a:solidFill>
            <a:schemeClr val="lt1"/>
          </a:solidFill>
          <a:ln>
            <a:noFill/>
            <a:headEnd type="none"/>
            <a:tailEnd type="none"/>
          </a:ln>
        </p:spPr>
        <p:txBody>
          <a:bodyPr wrap="square" lIns="0" tIns="0" rIns="0" bIns="0" anchor="ctr">
            <a:noAutofit/>
          </a:bodyPr>
          <a:lstStyle>
            <a:lvl1pPr marL="457200" indent="-228600" algn="ctr">
              <a:lnSpc>
                <a:spcPct val="100000"/>
              </a:lnSpc>
              <a:spcBef>
                <a:spcPts val="0"/>
              </a:spcBef>
              <a:spcAft>
                <a:spcPts val="0"/>
              </a:spcAft>
              <a:buClr>
                <a:schemeClr val="dk1"/>
              </a:buClr>
              <a:buSzPts val="2400"/>
              <a:buNone/>
              <a:defRPr sz="2400" dirty="0">
                <a:solidFill>
                  <a:schemeClr val="dk1"/>
                </a:solidFill>
                <a:latin typeface="Lato Black"/>
                <a:ea typeface="Lato Black"/>
                <a:cs typeface="Lato Black"/>
                <a:sym typeface="Lato Black"/>
              </a:defRPr>
            </a:lvl1pPr>
            <a:lvl2pPr marL="914400" lvl="1"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2pPr>
            <a:lvl3pPr marL="1371600" lvl="2"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3pPr>
            <a:lvl4pPr marL="1828800" lvl="3"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4pPr>
            <a:lvl5pPr marL="2286000" lvl="4"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endParaRPr dirty="0"/>
          </a:p>
        </p:txBody>
      </p:sp>
      <p:pic>
        <p:nvPicPr>
          <p:cNvPr id="118" name="Google Shape;118;p47"/>
          <p:cNvPicPr>
            <a:picLocks noChangeAspect="1"/>
          </p:cNvPicPr>
          <p:nvPr/>
        </p:nvPicPr>
        <p:blipFill>
          <a:blip r:embed="rId3">
            <a:lum/>
          </a:blip>
          <a:srcRect/>
          <a:stretch>
            <a:fillRect/>
          </a:stretch>
        </p:blipFill>
        <p:spPr bwMode="white">
          <a:xfrm>
            <a:off x="685800" y="685800"/>
            <a:ext cx="2079552" cy="469899"/>
          </a:xfrm>
          <a:prstGeom prst="rect">
            <a:avLst/>
          </a:prstGeom>
          <a:noFill/>
          <a:ln>
            <a:noFill/>
            <a:headEnd type="none"/>
            <a:tailEnd type="none"/>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Title Slide 4">
    <p:spTree>
      <p:nvGrpSpPr>
        <p:cNvPr id="1" name=""/>
        <p:cNvGrpSpPr/>
        <p:nvPr/>
      </p:nvGrpSpPr>
      <p:grpSpPr>
        <a:xfrm>
          <a:off x="0" y="0"/>
          <a:ext cx="0" cy="0"/>
          <a:chOff x="0" y="0"/>
          <a:chExt cx="0" cy="0"/>
        </a:xfrm>
      </p:grpSpPr>
      <p:pic>
        <p:nvPicPr>
          <p:cNvPr id="120" name="Google Shape;120;p48"/>
          <p:cNvPicPr>
            <a:picLocks noChangeAspect="1"/>
          </p:cNvPicPr>
          <p:nvPr/>
        </p:nvPicPr>
        <p:blipFill>
          <a:blip r:embed="rId2">
            <a:lum/>
          </a:blip>
          <a:srcRect t="2601" b="2600"/>
          <a:stretch>
            <a:fillRect/>
          </a:stretch>
        </p:blipFill>
        <p:spPr bwMode="white">
          <a:xfrm>
            <a:off x="0" y="0"/>
            <a:ext cx="12192000" cy="6720840"/>
          </a:xfrm>
          <a:prstGeom prst="rect">
            <a:avLst/>
          </a:prstGeom>
          <a:noFill/>
          <a:ln>
            <a:noFill/>
            <a:headEnd type="none"/>
            <a:tailEnd type="none"/>
          </a:ln>
        </p:spPr>
      </p:pic>
      <p:sp>
        <p:nvSpPr>
          <p:cNvPr id="121" name="Google Shape;121;p48"/>
          <p:cNvSpPr>
            <a:spLocks/>
          </p:cNvSpPr>
          <p:nvPr/>
        </p:nvSpPr>
        <p:spPr bwMode="white">
          <a:xfrm>
            <a:off x="0" y="0"/>
            <a:ext cx="12192000" cy="6720840"/>
          </a:xfrm>
          <a:prstGeom prst="rect">
            <a:avLst/>
          </a:prstGeom>
          <a:gradFill>
            <a:gsLst>
              <a:gs pos="0">
                <a:srgbClr val="000000">
                  <a:alpha val="49411"/>
                </a:srgbClr>
              </a:gs>
              <a:gs pos="25000">
                <a:srgbClr val="000000">
                  <a:alpha val="0"/>
                </a:srgbClr>
              </a:gs>
              <a:gs pos="100000">
                <a:srgbClr val="000000">
                  <a:alpha val="0"/>
                </a:srgbClr>
              </a:gs>
            </a:gsLst>
            <a:lin ang="4200000"/>
          </a:gradFill>
          <a:ln>
            <a:noFill/>
            <a:headEnd type="none"/>
            <a:tailEnd type="none"/>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800"/>
              <a:buFont typeface="Arial"/>
              <a:buNone/>
            </a:pPr>
            <a:endParaRPr sz="1800" b="0" i="0" u="none" dirty="0">
              <a:solidFill>
                <a:schemeClr val="lt1"/>
              </a:solidFill>
              <a:latin typeface="Open Sans Light"/>
              <a:ea typeface="Open Sans Light"/>
              <a:cs typeface="Open Sans Light"/>
              <a:sym typeface="Open Sans Light"/>
            </a:endParaRPr>
          </a:p>
        </p:txBody>
      </p:sp>
      <p:sp>
        <p:nvSpPr>
          <p:cNvPr id="122" name="Google Shape;122;p48"/>
          <p:cNvSpPr>
            <a:spLocks noGrp="1"/>
          </p:cNvSpPr>
          <p:nvPr>
            <p:ph type="ctrTitle"/>
          </p:nvPr>
        </p:nvSpPr>
        <p:spPr bwMode="white">
          <a:xfrm>
            <a:off x="0" y="3429000"/>
            <a:ext cx="6998400" cy="1828800"/>
          </a:xfrm>
          <a:prstGeom prst="rect">
            <a:avLst/>
          </a:prstGeom>
          <a:solidFill>
            <a:srgbClr val="1C366B">
              <a:alpha val="94509"/>
            </a:srgbClr>
          </a:solidFill>
          <a:ln>
            <a:noFill/>
            <a:headEnd type="none"/>
            <a:tailEnd type="none"/>
          </a:ln>
        </p:spPr>
        <p:txBody>
          <a:bodyPr wrap="square" lIns="685800" tIns="46800" rIns="90000" bIns="46800" anchor="ctr">
            <a:noAutofit/>
          </a:bodyPr>
          <a:lstStyle>
            <a:lvl1pPr algn="l">
              <a:lnSpc>
                <a:spcPct val="100000"/>
              </a:lnSpc>
              <a:spcBef>
                <a:spcPts val="0"/>
              </a:spcBef>
              <a:spcAft>
                <a:spcPts val="0"/>
              </a:spcAft>
              <a:buClr>
                <a:schemeClr val="lt1"/>
              </a:buClr>
              <a:buSzPts val="4000"/>
              <a:buFont typeface="Lato Black"/>
              <a:buNone/>
              <a:defRPr sz="4000" dirty="0">
                <a:solidFill>
                  <a:schemeClr val="lt1"/>
                </a:solidFill>
                <a:latin typeface="Lato Black"/>
                <a:ea typeface="Lato Black"/>
                <a:cs typeface="Lato Black"/>
                <a:sym typeface="Lato Black"/>
              </a:defRPr>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123" name="Google Shape;123;p48"/>
          <p:cNvSpPr>
            <a:spLocks noGrp="1"/>
          </p:cNvSpPr>
          <p:nvPr>
            <p:ph type="subTitle" idx="1"/>
          </p:nvPr>
        </p:nvSpPr>
        <p:spPr bwMode="white">
          <a:xfrm>
            <a:off x="0" y="5257800"/>
            <a:ext cx="6998400" cy="914399"/>
          </a:xfrm>
          <a:prstGeom prst="rect">
            <a:avLst/>
          </a:prstGeom>
          <a:solidFill>
            <a:schemeClr val="dk2">
              <a:alpha val="49411"/>
            </a:schemeClr>
          </a:solidFill>
          <a:ln>
            <a:noFill/>
            <a:headEnd type="none"/>
            <a:tailEnd type="none"/>
          </a:ln>
        </p:spPr>
        <p:txBody>
          <a:bodyPr wrap="square" lIns="685800" tIns="46800" rIns="90000" bIns="46800" anchor="ctr">
            <a:noAutofit/>
          </a:bodyPr>
          <a:lstStyle>
            <a:lvl1pPr algn="l">
              <a:lnSpc>
                <a:spcPct val="100000"/>
              </a:lnSpc>
              <a:spcBef>
                <a:spcPts val="0"/>
              </a:spcBef>
              <a:spcAft>
                <a:spcPts val="0"/>
              </a:spcAft>
              <a:buClr>
                <a:schemeClr val="lt1"/>
              </a:buClr>
              <a:buSzPts val="2400"/>
              <a:buNone/>
              <a:defRPr sz="2400" b="0" i="0" dirty="0">
                <a:solidFill>
                  <a:schemeClr val="lt1"/>
                </a:solidFill>
                <a:latin typeface="Open Sans Light"/>
                <a:ea typeface="Open Sans Light"/>
                <a:cs typeface="Open Sans Light"/>
                <a:sym typeface="Open Sans Light"/>
              </a:defRPr>
            </a:lvl1pPr>
            <a:lvl2pPr lvl="1" algn="ctr">
              <a:lnSpc>
                <a:spcPct val="130000"/>
              </a:lnSpc>
              <a:spcBef>
                <a:spcPts val="600"/>
              </a:spcBef>
              <a:spcAft>
                <a:spcPts val="0"/>
              </a:spcAft>
              <a:buClr>
                <a:schemeClr val="dk1"/>
              </a:buClr>
              <a:buSzPts val="2000"/>
              <a:buNone/>
              <a:defRPr sz="2000" dirty="0">
                <a:solidFill>
                  <a:schemeClr val="lt1"/>
                </a:solidFill>
                <a:latin typeface="Lato Light"/>
                <a:ea typeface="Lato Light"/>
                <a:cs typeface="Lato Light"/>
                <a:sym typeface="Lato Light"/>
              </a:defRPr>
            </a:lvl2pPr>
            <a:lvl3pPr lvl="2" algn="ctr">
              <a:lnSpc>
                <a:spcPct val="130000"/>
              </a:lnSpc>
              <a:spcBef>
                <a:spcPts val="600"/>
              </a:spcBef>
              <a:spcAft>
                <a:spcPts val="0"/>
              </a:spcAft>
              <a:buClr>
                <a:schemeClr val="dk1"/>
              </a:buClr>
              <a:buSzPts val="1800"/>
              <a:buNone/>
              <a:defRPr sz="1800" dirty="0">
                <a:solidFill>
                  <a:schemeClr val="lt1"/>
                </a:solidFill>
                <a:latin typeface="Lato Light"/>
                <a:ea typeface="Lato Light"/>
                <a:cs typeface="Lato Light"/>
                <a:sym typeface="Lato Light"/>
              </a:defRPr>
            </a:lvl3pPr>
            <a:lvl4pPr lvl="3"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4pPr>
            <a:lvl5pPr lvl="4"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5pPr>
            <a:lvl6pPr lvl="5"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6pPr>
            <a:lvl7pPr lvl="6"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7pPr>
            <a:lvl8pPr lvl="7"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8pPr>
            <a:lvl9pPr lvl="8"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9pPr>
          </a:lstStyle>
          <a:p>
            <a:endParaRPr dirty="0"/>
          </a:p>
        </p:txBody>
      </p:sp>
      <p:sp>
        <p:nvSpPr>
          <p:cNvPr id="124" name="Google Shape;124;p48"/>
          <p:cNvSpPr>
            <a:spLocks noGrp="1"/>
          </p:cNvSpPr>
          <p:nvPr>
            <p:ph type="body" idx="2"/>
          </p:nvPr>
        </p:nvSpPr>
        <p:spPr bwMode="white">
          <a:xfrm>
            <a:off x="7899400" y="3428999"/>
            <a:ext cx="4292600" cy="1828800"/>
          </a:xfrm>
          <a:prstGeom prst="rect">
            <a:avLst/>
          </a:prstGeom>
          <a:solidFill>
            <a:schemeClr val="lt1"/>
          </a:solidFill>
          <a:ln>
            <a:noFill/>
            <a:headEnd type="none"/>
            <a:tailEnd type="none"/>
          </a:ln>
        </p:spPr>
        <p:txBody>
          <a:bodyPr wrap="square" lIns="0" tIns="0" rIns="0" bIns="0" anchor="ctr">
            <a:noAutofit/>
          </a:bodyPr>
          <a:lstStyle>
            <a:lvl1pPr marL="457200" indent="-228600" algn="ctr">
              <a:lnSpc>
                <a:spcPct val="100000"/>
              </a:lnSpc>
              <a:spcBef>
                <a:spcPts val="0"/>
              </a:spcBef>
              <a:spcAft>
                <a:spcPts val="0"/>
              </a:spcAft>
              <a:buClr>
                <a:schemeClr val="dk1"/>
              </a:buClr>
              <a:buSzPts val="2400"/>
              <a:buNone/>
              <a:defRPr sz="2400" dirty="0">
                <a:solidFill>
                  <a:schemeClr val="dk1"/>
                </a:solidFill>
                <a:latin typeface="Lato Black"/>
                <a:ea typeface="Lato Black"/>
                <a:cs typeface="Lato Black"/>
                <a:sym typeface="Lato Black"/>
              </a:defRPr>
            </a:lvl1pPr>
            <a:lvl2pPr marL="914400" lvl="1"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2pPr>
            <a:lvl3pPr marL="1371600" lvl="2"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3pPr>
            <a:lvl4pPr marL="1828800" lvl="3"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4pPr>
            <a:lvl5pPr marL="2286000" lvl="4"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endParaRPr dirty="0"/>
          </a:p>
        </p:txBody>
      </p:sp>
      <p:pic>
        <p:nvPicPr>
          <p:cNvPr id="125" name="Google Shape;125;p48"/>
          <p:cNvPicPr>
            <a:picLocks noChangeAspect="1"/>
          </p:cNvPicPr>
          <p:nvPr/>
        </p:nvPicPr>
        <p:blipFill>
          <a:blip r:embed="rId3">
            <a:lum/>
          </a:blip>
          <a:srcRect/>
          <a:stretch>
            <a:fillRect/>
          </a:stretch>
        </p:blipFill>
        <p:spPr bwMode="white">
          <a:xfrm>
            <a:off x="685800" y="685800"/>
            <a:ext cx="2079552" cy="469899"/>
          </a:xfrm>
          <a:prstGeom prst="rect">
            <a:avLst/>
          </a:prstGeom>
          <a:noFill/>
          <a:ln>
            <a:noFill/>
            <a:headEnd type="none"/>
            <a:tailEnd type="none"/>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le Slide 5">
    <p:spTree>
      <p:nvGrpSpPr>
        <p:cNvPr id="1" name=""/>
        <p:cNvGrpSpPr/>
        <p:nvPr/>
      </p:nvGrpSpPr>
      <p:grpSpPr>
        <a:xfrm>
          <a:off x="0" y="0"/>
          <a:ext cx="0" cy="0"/>
          <a:chOff x="0" y="0"/>
          <a:chExt cx="0" cy="0"/>
        </a:xfrm>
      </p:grpSpPr>
      <p:pic>
        <p:nvPicPr>
          <p:cNvPr id="127" name="Google Shape;127;p49"/>
          <p:cNvPicPr>
            <a:picLocks noChangeAspect="1"/>
          </p:cNvPicPr>
          <p:nvPr/>
        </p:nvPicPr>
        <p:blipFill>
          <a:blip r:embed="rId2">
            <a:lum/>
          </a:blip>
          <a:srcRect t="8621" b="8621"/>
          <a:stretch>
            <a:fillRect/>
          </a:stretch>
        </p:blipFill>
        <p:spPr bwMode="white">
          <a:xfrm>
            <a:off x="0" y="0"/>
            <a:ext cx="12192000" cy="6720840"/>
          </a:xfrm>
          <a:prstGeom prst="rect">
            <a:avLst/>
          </a:prstGeom>
          <a:noFill/>
          <a:ln>
            <a:noFill/>
            <a:headEnd type="none"/>
            <a:tailEnd type="none"/>
          </a:ln>
        </p:spPr>
      </p:pic>
      <p:sp>
        <p:nvSpPr>
          <p:cNvPr id="128" name="Google Shape;128;p49"/>
          <p:cNvSpPr>
            <a:spLocks/>
          </p:cNvSpPr>
          <p:nvPr/>
        </p:nvSpPr>
        <p:spPr bwMode="white">
          <a:xfrm>
            <a:off x="0" y="0"/>
            <a:ext cx="12192000" cy="6720840"/>
          </a:xfrm>
          <a:prstGeom prst="rect">
            <a:avLst/>
          </a:prstGeom>
          <a:gradFill>
            <a:gsLst>
              <a:gs pos="0">
                <a:srgbClr val="000000">
                  <a:alpha val="49411"/>
                </a:srgbClr>
              </a:gs>
              <a:gs pos="25000">
                <a:srgbClr val="000000">
                  <a:alpha val="0"/>
                </a:srgbClr>
              </a:gs>
              <a:gs pos="100000">
                <a:srgbClr val="000000">
                  <a:alpha val="0"/>
                </a:srgbClr>
              </a:gs>
            </a:gsLst>
            <a:lin ang="4200000"/>
          </a:gradFill>
          <a:ln>
            <a:noFill/>
            <a:headEnd type="none"/>
            <a:tailEnd type="none"/>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800"/>
              <a:buFont typeface="Arial"/>
              <a:buNone/>
            </a:pPr>
            <a:endParaRPr sz="1800" b="0" i="0" u="none" dirty="0">
              <a:solidFill>
                <a:schemeClr val="lt1"/>
              </a:solidFill>
              <a:latin typeface="Open Sans Light"/>
              <a:ea typeface="Open Sans Light"/>
              <a:cs typeface="Open Sans Light"/>
              <a:sym typeface="Open Sans Light"/>
            </a:endParaRPr>
          </a:p>
        </p:txBody>
      </p:sp>
      <p:sp>
        <p:nvSpPr>
          <p:cNvPr id="129" name="Google Shape;129;p49"/>
          <p:cNvSpPr>
            <a:spLocks noGrp="1"/>
          </p:cNvSpPr>
          <p:nvPr>
            <p:ph type="ctrTitle"/>
          </p:nvPr>
        </p:nvSpPr>
        <p:spPr bwMode="white">
          <a:xfrm>
            <a:off x="0" y="3429000"/>
            <a:ext cx="6998400" cy="1828800"/>
          </a:xfrm>
          <a:prstGeom prst="rect">
            <a:avLst/>
          </a:prstGeom>
          <a:solidFill>
            <a:srgbClr val="1C366B">
              <a:alpha val="94509"/>
            </a:srgbClr>
          </a:solidFill>
          <a:ln>
            <a:noFill/>
            <a:headEnd type="none"/>
            <a:tailEnd type="none"/>
          </a:ln>
        </p:spPr>
        <p:txBody>
          <a:bodyPr wrap="square" lIns="685800" tIns="46800" rIns="90000" bIns="46800" anchor="ctr">
            <a:noAutofit/>
          </a:bodyPr>
          <a:lstStyle>
            <a:lvl1pPr algn="l">
              <a:lnSpc>
                <a:spcPct val="100000"/>
              </a:lnSpc>
              <a:spcBef>
                <a:spcPts val="0"/>
              </a:spcBef>
              <a:spcAft>
                <a:spcPts val="0"/>
              </a:spcAft>
              <a:buClr>
                <a:schemeClr val="lt1"/>
              </a:buClr>
              <a:buSzPts val="4000"/>
              <a:buFont typeface="Lato Black"/>
              <a:buNone/>
              <a:defRPr sz="4000" dirty="0">
                <a:solidFill>
                  <a:schemeClr val="lt1"/>
                </a:solidFill>
                <a:latin typeface="Lato Black"/>
                <a:ea typeface="Lato Black"/>
                <a:cs typeface="Lato Black"/>
                <a:sym typeface="Lato Black"/>
              </a:defRPr>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130" name="Google Shape;130;p49"/>
          <p:cNvSpPr>
            <a:spLocks noGrp="1"/>
          </p:cNvSpPr>
          <p:nvPr>
            <p:ph type="subTitle" idx="1"/>
          </p:nvPr>
        </p:nvSpPr>
        <p:spPr bwMode="white">
          <a:xfrm>
            <a:off x="0" y="5257800"/>
            <a:ext cx="6998400" cy="914399"/>
          </a:xfrm>
          <a:prstGeom prst="rect">
            <a:avLst/>
          </a:prstGeom>
          <a:solidFill>
            <a:schemeClr val="dk2">
              <a:alpha val="49411"/>
            </a:schemeClr>
          </a:solidFill>
          <a:ln>
            <a:noFill/>
            <a:headEnd type="none"/>
            <a:tailEnd type="none"/>
          </a:ln>
        </p:spPr>
        <p:txBody>
          <a:bodyPr wrap="square" lIns="685800" tIns="46800" rIns="90000" bIns="46800" anchor="ctr">
            <a:noAutofit/>
          </a:bodyPr>
          <a:lstStyle>
            <a:lvl1pPr algn="l">
              <a:lnSpc>
                <a:spcPct val="100000"/>
              </a:lnSpc>
              <a:spcBef>
                <a:spcPts val="0"/>
              </a:spcBef>
              <a:spcAft>
                <a:spcPts val="0"/>
              </a:spcAft>
              <a:buClr>
                <a:schemeClr val="lt1"/>
              </a:buClr>
              <a:buSzPts val="2400"/>
              <a:buNone/>
              <a:defRPr sz="2400" b="0" i="0" dirty="0">
                <a:solidFill>
                  <a:schemeClr val="lt1"/>
                </a:solidFill>
                <a:latin typeface="Open Sans Light"/>
                <a:ea typeface="Open Sans Light"/>
                <a:cs typeface="Open Sans Light"/>
                <a:sym typeface="Open Sans Light"/>
              </a:defRPr>
            </a:lvl1pPr>
            <a:lvl2pPr lvl="1" algn="ctr">
              <a:lnSpc>
                <a:spcPct val="130000"/>
              </a:lnSpc>
              <a:spcBef>
                <a:spcPts val="600"/>
              </a:spcBef>
              <a:spcAft>
                <a:spcPts val="0"/>
              </a:spcAft>
              <a:buClr>
                <a:schemeClr val="dk1"/>
              </a:buClr>
              <a:buSzPts val="2000"/>
              <a:buNone/>
              <a:defRPr sz="2000" dirty="0">
                <a:solidFill>
                  <a:schemeClr val="lt1"/>
                </a:solidFill>
                <a:latin typeface="Lato Light"/>
                <a:ea typeface="Lato Light"/>
                <a:cs typeface="Lato Light"/>
                <a:sym typeface="Lato Light"/>
              </a:defRPr>
            </a:lvl2pPr>
            <a:lvl3pPr lvl="2" algn="ctr">
              <a:lnSpc>
                <a:spcPct val="130000"/>
              </a:lnSpc>
              <a:spcBef>
                <a:spcPts val="600"/>
              </a:spcBef>
              <a:spcAft>
                <a:spcPts val="0"/>
              </a:spcAft>
              <a:buClr>
                <a:schemeClr val="dk1"/>
              </a:buClr>
              <a:buSzPts val="1800"/>
              <a:buNone/>
              <a:defRPr sz="1800" dirty="0">
                <a:solidFill>
                  <a:schemeClr val="lt1"/>
                </a:solidFill>
                <a:latin typeface="Lato Light"/>
                <a:ea typeface="Lato Light"/>
                <a:cs typeface="Lato Light"/>
                <a:sym typeface="Lato Light"/>
              </a:defRPr>
            </a:lvl3pPr>
            <a:lvl4pPr lvl="3"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4pPr>
            <a:lvl5pPr lvl="4"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5pPr>
            <a:lvl6pPr lvl="5"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6pPr>
            <a:lvl7pPr lvl="6"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7pPr>
            <a:lvl8pPr lvl="7"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8pPr>
            <a:lvl9pPr lvl="8"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9pPr>
          </a:lstStyle>
          <a:p>
            <a:endParaRPr dirty="0"/>
          </a:p>
        </p:txBody>
      </p:sp>
      <p:sp>
        <p:nvSpPr>
          <p:cNvPr id="131" name="Google Shape;131;p49"/>
          <p:cNvSpPr>
            <a:spLocks noGrp="1"/>
          </p:cNvSpPr>
          <p:nvPr>
            <p:ph type="body" idx="2"/>
          </p:nvPr>
        </p:nvSpPr>
        <p:spPr bwMode="white">
          <a:xfrm>
            <a:off x="7899400" y="3428999"/>
            <a:ext cx="4292600" cy="1828800"/>
          </a:xfrm>
          <a:prstGeom prst="rect">
            <a:avLst/>
          </a:prstGeom>
          <a:solidFill>
            <a:schemeClr val="lt1"/>
          </a:solidFill>
          <a:ln>
            <a:noFill/>
            <a:headEnd type="none"/>
            <a:tailEnd type="none"/>
          </a:ln>
        </p:spPr>
        <p:txBody>
          <a:bodyPr wrap="square" lIns="0" tIns="0" rIns="0" bIns="0" anchor="ctr">
            <a:noAutofit/>
          </a:bodyPr>
          <a:lstStyle>
            <a:lvl1pPr marL="457200" indent="-228600" algn="ctr">
              <a:lnSpc>
                <a:spcPct val="100000"/>
              </a:lnSpc>
              <a:spcBef>
                <a:spcPts val="0"/>
              </a:spcBef>
              <a:spcAft>
                <a:spcPts val="0"/>
              </a:spcAft>
              <a:buClr>
                <a:schemeClr val="dk1"/>
              </a:buClr>
              <a:buSzPts val="2400"/>
              <a:buNone/>
              <a:defRPr sz="2400" dirty="0">
                <a:solidFill>
                  <a:schemeClr val="dk1"/>
                </a:solidFill>
                <a:latin typeface="Lato Black"/>
                <a:ea typeface="Lato Black"/>
                <a:cs typeface="Lato Black"/>
                <a:sym typeface="Lato Black"/>
              </a:defRPr>
            </a:lvl1pPr>
            <a:lvl2pPr marL="914400" lvl="1"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2pPr>
            <a:lvl3pPr marL="1371600" lvl="2"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3pPr>
            <a:lvl4pPr marL="1828800" lvl="3"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4pPr>
            <a:lvl5pPr marL="2286000" lvl="4"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endParaRPr dirty="0"/>
          </a:p>
        </p:txBody>
      </p:sp>
      <p:pic>
        <p:nvPicPr>
          <p:cNvPr id="132" name="Google Shape;132;p49"/>
          <p:cNvPicPr>
            <a:picLocks noChangeAspect="1"/>
          </p:cNvPicPr>
          <p:nvPr/>
        </p:nvPicPr>
        <p:blipFill>
          <a:blip r:embed="rId3">
            <a:lum/>
          </a:blip>
          <a:srcRect/>
          <a:stretch>
            <a:fillRect/>
          </a:stretch>
        </p:blipFill>
        <p:spPr bwMode="white">
          <a:xfrm>
            <a:off x="685800" y="685800"/>
            <a:ext cx="2079552" cy="469899"/>
          </a:xfrm>
          <a:prstGeom prst="rect">
            <a:avLst/>
          </a:prstGeom>
          <a:noFill/>
          <a:ln>
            <a:noFill/>
            <a:headEnd type="none"/>
            <a:tailEnd type="none"/>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itle Slide 6">
    <p:spTree>
      <p:nvGrpSpPr>
        <p:cNvPr id="1" name=""/>
        <p:cNvGrpSpPr/>
        <p:nvPr/>
      </p:nvGrpSpPr>
      <p:grpSpPr>
        <a:xfrm>
          <a:off x="0" y="0"/>
          <a:ext cx="0" cy="0"/>
          <a:chOff x="0" y="0"/>
          <a:chExt cx="0" cy="0"/>
        </a:xfrm>
      </p:grpSpPr>
      <p:pic>
        <p:nvPicPr>
          <p:cNvPr id="134" name="Google Shape;134;p50" descr="A picture containing computer, indoor, computer, person&#10;&#10;Description automatically generated"/>
          <p:cNvPicPr>
            <a:picLocks noChangeAspect="1"/>
          </p:cNvPicPr>
          <p:nvPr/>
        </p:nvPicPr>
        <p:blipFill>
          <a:blip r:embed="rId2">
            <a:lum/>
          </a:blip>
          <a:srcRect t="8721" b="8720"/>
          <a:stretch>
            <a:fillRect/>
          </a:stretch>
        </p:blipFill>
        <p:spPr bwMode="white">
          <a:xfrm>
            <a:off x="0" y="0"/>
            <a:ext cx="12192000" cy="6720840"/>
          </a:xfrm>
          <a:prstGeom prst="rect">
            <a:avLst/>
          </a:prstGeom>
          <a:noFill/>
          <a:ln>
            <a:noFill/>
            <a:headEnd type="none"/>
            <a:tailEnd type="none"/>
          </a:ln>
        </p:spPr>
      </p:pic>
      <p:sp>
        <p:nvSpPr>
          <p:cNvPr id="135" name="Google Shape;135;p50"/>
          <p:cNvSpPr>
            <a:spLocks/>
          </p:cNvSpPr>
          <p:nvPr/>
        </p:nvSpPr>
        <p:spPr bwMode="white">
          <a:xfrm>
            <a:off x="0" y="0"/>
            <a:ext cx="12192000" cy="6720840"/>
          </a:xfrm>
          <a:prstGeom prst="rect">
            <a:avLst/>
          </a:prstGeom>
          <a:gradFill>
            <a:gsLst>
              <a:gs pos="0">
                <a:srgbClr val="000000">
                  <a:alpha val="49411"/>
                </a:srgbClr>
              </a:gs>
              <a:gs pos="25000">
                <a:srgbClr val="000000">
                  <a:alpha val="0"/>
                </a:srgbClr>
              </a:gs>
              <a:gs pos="100000">
                <a:srgbClr val="000000">
                  <a:alpha val="0"/>
                </a:srgbClr>
              </a:gs>
            </a:gsLst>
            <a:lin ang="4200000"/>
          </a:gradFill>
          <a:ln>
            <a:noFill/>
            <a:headEnd type="none"/>
            <a:tailEnd type="none"/>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800"/>
              <a:buFont typeface="Arial"/>
              <a:buNone/>
            </a:pPr>
            <a:endParaRPr sz="1800" b="0" i="0" u="none" dirty="0">
              <a:solidFill>
                <a:schemeClr val="lt1"/>
              </a:solidFill>
              <a:latin typeface="Open Sans Light"/>
              <a:ea typeface="Open Sans Light"/>
              <a:cs typeface="Open Sans Light"/>
              <a:sym typeface="Open Sans Light"/>
            </a:endParaRPr>
          </a:p>
        </p:txBody>
      </p:sp>
      <p:sp>
        <p:nvSpPr>
          <p:cNvPr id="136" name="Google Shape;136;p50"/>
          <p:cNvSpPr>
            <a:spLocks noGrp="1"/>
          </p:cNvSpPr>
          <p:nvPr>
            <p:ph type="ctrTitle"/>
          </p:nvPr>
        </p:nvSpPr>
        <p:spPr bwMode="white">
          <a:xfrm>
            <a:off x="0" y="3429000"/>
            <a:ext cx="6998400" cy="1828800"/>
          </a:xfrm>
          <a:prstGeom prst="rect">
            <a:avLst/>
          </a:prstGeom>
          <a:solidFill>
            <a:srgbClr val="1C366B">
              <a:alpha val="94509"/>
            </a:srgbClr>
          </a:solidFill>
          <a:ln>
            <a:noFill/>
            <a:headEnd type="none"/>
            <a:tailEnd type="none"/>
          </a:ln>
        </p:spPr>
        <p:txBody>
          <a:bodyPr wrap="square" lIns="685800" tIns="46800" rIns="90000" bIns="46800" anchor="ctr">
            <a:noAutofit/>
          </a:bodyPr>
          <a:lstStyle>
            <a:lvl1pPr algn="l">
              <a:lnSpc>
                <a:spcPct val="100000"/>
              </a:lnSpc>
              <a:spcBef>
                <a:spcPts val="0"/>
              </a:spcBef>
              <a:spcAft>
                <a:spcPts val="0"/>
              </a:spcAft>
              <a:buClr>
                <a:schemeClr val="lt1"/>
              </a:buClr>
              <a:buSzPts val="4000"/>
              <a:buFont typeface="Lato Black"/>
              <a:buNone/>
              <a:defRPr sz="4000" dirty="0">
                <a:solidFill>
                  <a:schemeClr val="lt1"/>
                </a:solidFill>
                <a:latin typeface="Lato Black"/>
                <a:ea typeface="Lato Black"/>
                <a:cs typeface="Lato Black"/>
                <a:sym typeface="Lato Black"/>
              </a:defRPr>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137" name="Google Shape;137;p50"/>
          <p:cNvSpPr>
            <a:spLocks noGrp="1"/>
          </p:cNvSpPr>
          <p:nvPr>
            <p:ph type="subTitle" idx="1"/>
          </p:nvPr>
        </p:nvSpPr>
        <p:spPr bwMode="white">
          <a:xfrm>
            <a:off x="0" y="5257800"/>
            <a:ext cx="6998400" cy="914399"/>
          </a:xfrm>
          <a:prstGeom prst="rect">
            <a:avLst/>
          </a:prstGeom>
          <a:solidFill>
            <a:schemeClr val="dk2">
              <a:alpha val="49411"/>
            </a:schemeClr>
          </a:solidFill>
          <a:ln>
            <a:noFill/>
            <a:headEnd type="none"/>
            <a:tailEnd type="none"/>
          </a:ln>
        </p:spPr>
        <p:txBody>
          <a:bodyPr wrap="square" lIns="685800" tIns="46800" rIns="90000" bIns="46800" anchor="ctr">
            <a:noAutofit/>
          </a:bodyPr>
          <a:lstStyle>
            <a:lvl1pPr algn="l">
              <a:lnSpc>
                <a:spcPct val="100000"/>
              </a:lnSpc>
              <a:spcBef>
                <a:spcPts val="0"/>
              </a:spcBef>
              <a:spcAft>
                <a:spcPts val="0"/>
              </a:spcAft>
              <a:buClr>
                <a:schemeClr val="lt1"/>
              </a:buClr>
              <a:buSzPts val="2400"/>
              <a:buNone/>
              <a:defRPr sz="2400" b="0" i="0" dirty="0">
                <a:solidFill>
                  <a:schemeClr val="lt1"/>
                </a:solidFill>
                <a:latin typeface="Open Sans Light"/>
                <a:ea typeface="Open Sans Light"/>
                <a:cs typeface="Open Sans Light"/>
                <a:sym typeface="Open Sans Light"/>
              </a:defRPr>
            </a:lvl1pPr>
            <a:lvl2pPr lvl="1" algn="ctr">
              <a:lnSpc>
                <a:spcPct val="130000"/>
              </a:lnSpc>
              <a:spcBef>
                <a:spcPts val="600"/>
              </a:spcBef>
              <a:spcAft>
                <a:spcPts val="0"/>
              </a:spcAft>
              <a:buClr>
                <a:schemeClr val="dk1"/>
              </a:buClr>
              <a:buSzPts val="2000"/>
              <a:buNone/>
              <a:defRPr sz="2000" dirty="0">
                <a:solidFill>
                  <a:schemeClr val="lt1"/>
                </a:solidFill>
                <a:latin typeface="Lato Light"/>
                <a:ea typeface="Lato Light"/>
                <a:cs typeface="Lato Light"/>
                <a:sym typeface="Lato Light"/>
              </a:defRPr>
            </a:lvl2pPr>
            <a:lvl3pPr lvl="2" algn="ctr">
              <a:lnSpc>
                <a:spcPct val="130000"/>
              </a:lnSpc>
              <a:spcBef>
                <a:spcPts val="600"/>
              </a:spcBef>
              <a:spcAft>
                <a:spcPts val="0"/>
              </a:spcAft>
              <a:buClr>
                <a:schemeClr val="dk1"/>
              </a:buClr>
              <a:buSzPts val="1800"/>
              <a:buNone/>
              <a:defRPr sz="1800" dirty="0">
                <a:solidFill>
                  <a:schemeClr val="lt1"/>
                </a:solidFill>
                <a:latin typeface="Lato Light"/>
                <a:ea typeface="Lato Light"/>
                <a:cs typeface="Lato Light"/>
                <a:sym typeface="Lato Light"/>
              </a:defRPr>
            </a:lvl3pPr>
            <a:lvl4pPr lvl="3"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4pPr>
            <a:lvl5pPr lvl="4"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5pPr>
            <a:lvl6pPr lvl="5"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6pPr>
            <a:lvl7pPr lvl="6"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7pPr>
            <a:lvl8pPr lvl="7"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8pPr>
            <a:lvl9pPr lvl="8"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9pPr>
          </a:lstStyle>
          <a:p>
            <a:endParaRPr dirty="0"/>
          </a:p>
        </p:txBody>
      </p:sp>
      <p:sp>
        <p:nvSpPr>
          <p:cNvPr id="138" name="Google Shape;138;p50"/>
          <p:cNvSpPr>
            <a:spLocks noGrp="1"/>
          </p:cNvSpPr>
          <p:nvPr>
            <p:ph type="body" idx="2"/>
          </p:nvPr>
        </p:nvSpPr>
        <p:spPr bwMode="white">
          <a:xfrm>
            <a:off x="7899400" y="3428999"/>
            <a:ext cx="4292600" cy="1828800"/>
          </a:xfrm>
          <a:prstGeom prst="rect">
            <a:avLst/>
          </a:prstGeom>
          <a:solidFill>
            <a:schemeClr val="lt1"/>
          </a:solidFill>
          <a:ln>
            <a:noFill/>
            <a:headEnd type="none"/>
            <a:tailEnd type="none"/>
          </a:ln>
        </p:spPr>
        <p:txBody>
          <a:bodyPr wrap="square" lIns="0" tIns="0" rIns="0" bIns="0" anchor="ctr">
            <a:noAutofit/>
          </a:bodyPr>
          <a:lstStyle>
            <a:lvl1pPr marL="457200" indent="-228600" algn="ctr">
              <a:lnSpc>
                <a:spcPct val="100000"/>
              </a:lnSpc>
              <a:spcBef>
                <a:spcPts val="0"/>
              </a:spcBef>
              <a:spcAft>
                <a:spcPts val="0"/>
              </a:spcAft>
              <a:buClr>
                <a:schemeClr val="dk1"/>
              </a:buClr>
              <a:buSzPts val="2400"/>
              <a:buNone/>
              <a:defRPr sz="2400" dirty="0">
                <a:solidFill>
                  <a:schemeClr val="dk1"/>
                </a:solidFill>
                <a:latin typeface="Lato Black"/>
                <a:ea typeface="Lato Black"/>
                <a:cs typeface="Lato Black"/>
                <a:sym typeface="Lato Black"/>
              </a:defRPr>
            </a:lvl1pPr>
            <a:lvl2pPr marL="914400" lvl="1"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2pPr>
            <a:lvl3pPr marL="1371600" lvl="2"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3pPr>
            <a:lvl4pPr marL="1828800" lvl="3"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4pPr>
            <a:lvl5pPr marL="2286000" lvl="4"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endParaRPr dirty="0"/>
          </a:p>
        </p:txBody>
      </p:sp>
      <p:pic>
        <p:nvPicPr>
          <p:cNvPr id="139" name="Google Shape;139;p50"/>
          <p:cNvPicPr>
            <a:picLocks noChangeAspect="1"/>
          </p:cNvPicPr>
          <p:nvPr/>
        </p:nvPicPr>
        <p:blipFill>
          <a:blip r:embed="rId3">
            <a:lum/>
          </a:blip>
          <a:srcRect/>
          <a:stretch>
            <a:fillRect/>
          </a:stretch>
        </p:blipFill>
        <p:spPr bwMode="white">
          <a:xfrm>
            <a:off x="685800" y="685800"/>
            <a:ext cx="2079552" cy="469899"/>
          </a:xfrm>
          <a:prstGeom prst="rect">
            <a:avLst/>
          </a:prstGeom>
          <a:noFill/>
          <a:ln>
            <a:noFill/>
            <a:headEnd type="none"/>
            <a:tailEnd type="none"/>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Title Slide 7">
    <p:spTree>
      <p:nvGrpSpPr>
        <p:cNvPr id="1" name=""/>
        <p:cNvGrpSpPr/>
        <p:nvPr/>
      </p:nvGrpSpPr>
      <p:grpSpPr>
        <a:xfrm>
          <a:off x="0" y="0"/>
          <a:ext cx="0" cy="0"/>
          <a:chOff x="0" y="0"/>
          <a:chExt cx="0" cy="0"/>
        </a:xfrm>
      </p:grpSpPr>
      <p:pic>
        <p:nvPicPr>
          <p:cNvPr id="141" name="Google Shape;141;p51"/>
          <p:cNvPicPr>
            <a:picLocks noChangeAspect="1"/>
          </p:cNvPicPr>
          <p:nvPr/>
        </p:nvPicPr>
        <p:blipFill>
          <a:blip r:embed="rId2">
            <a:lum/>
          </a:blip>
          <a:srcRect t="8620" b="8620"/>
          <a:stretch>
            <a:fillRect/>
          </a:stretch>
        </p:blipFill>
        <p:spPr bwMode="white">
          <a:xfrm>
            <a:off x="0" y="0"/>
            <a:ext cx="12192000" cy="6721475"/>
          </a:xfrm>
          <a:prstGeom prst="rect">
            <a:avLst/>
          </a:prstGeom>
          <a:noFill/>
          <a:ln>
            <a:noFill/>
            <a:headEnd type="none"/>
            <a:tailEnd type="none"/>
          </a:ln>
        </p:spPr>
      </p:pic>
      <p:sp>
        <p:nvSpPr>
          <p:cNvPr id="142" name="Google Shape;142;p51"/>
          <p:cNvSpPr>
            <a:spLocks noGrp="1"/>
          </p:cNvSpPr>
          <p:nvPr>
            <p:ph type="ctrTitle"/>
          </p:nvPr>
        </p:nvSpPr>
        <p:spPr bwMode="white">
          <a:xfrm>
            <a:off x="0" y="3429000"/>
            <a:ext cx="6998400" cy="1828800"/>
          </a:xfrm>
          <a:prstGeom prst="rect">
            <a:avLst/>
          </a:prstGeom>
          <a:solidFill>
            <a:srgbClr val="1C366B">
              <a:alpha val="94509"/>
            </a:srgbClr>
          </a:solidFill>
          <a:ln>
            <a:noFill/>
            <a:headEnd type="none"/>
            <a:tailEnd type="none"/>
          </a:ln>
        </p:spPr>
        <p:txBody>
          <a:bodyPr wrap="square" lIns="685800" tIns="46800" rIns="90000" bIns="46800" anchor="ctr">
            <a:noAutofit/>
          </a:bodyPr>
          <a:lstStyle>
            <a:lvl1pPr algn="l">
              <a:lnSpc>
                <a:spcPct val="100000"/>
              </a:lnSpc>
              <a:spcBef>
                <a:spcPts val="0"/>
              </a:spcBef>
              <a:spcAft>
                <a:spcPts val="0"/>
              </a:spcAft>
              <a:buClr>
                <a:schemeClr val="lt1"/>
              </a:buClr>
              <a:buSzPts val="4000"/>
              <a:buFont typeface="Lato Black"/>
              <a:buNone/>
              <a:defRPr sz="4000" dirty="0">
                <a:solidFill>
                  <a:schemeClr val="lt1"/>
                </a:solidFill>
                <a:latin typeface="Lato Black"/>
                <a:ea typeface="Lato Black"/>
                <a:cs typeface="Lato Black"/>
                <a:sym typeface="Lato Black"/>
              </a:defRPr>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143" name="Google Shape;143;p51"/>
          <p:cNvSpPr>
            <a:spLocks noGrp="1"/>
          </p:cNvSpPr>
          <p:nvPr>
            <p:ph type="subTitle" idx="1"/>
          </p:nvPr>
        </p:nvSpPr>
        <p:spPr bwMode="white">
          <a:xfrm>
            <a:off x="0" y="5257800"/>
            <a:ext cx="6998400" cy="914399"/>
          </a:xfrm>
          <a:prstGeom prst="rect">
            <a:avLst/>
          </a:prstGeom>
          <a:solidFill>
            <a:schemeClr val="dk2">
              <a:alpha val="49411"/>
            </a:schemeClr>
          </a:solidFill>
          <a:ln>
            <a:noFill/>
            <a:headEnd type="none"/>
            <a:tailEnd type="none"/>
          </a:ln>
        </p:spPr>
        <p:txBody>
          <a:bodyPr wrap="square" lIns="685800" tIns="46800" rIns="90000" bIns="46800" anchor="ctr">
            <a:noAutofit/>
          </a:bodyPr>
          <a:lstStyle>
            <a:lvl1pPr algn="l">
              <a:lnSpc>
                <a:spcPct val="100000"/>
              </a:lnSpc>
              <a:spcBef>
                <a:spcPts val="0"/>
              </a:spcBef>
              <a:spcAft>
                <a:spcPts val="0"/>
              </a:spcAft>
              <a:buClr>
                <a:schemeClr val="lt1"/>
              </a:buClr>
              <a:buSzPts val="2400"/>
              <a:buNone/>
              <a:defRPr sz="2400" b="0" i="0" dirty="0">
                <a:solidFill>
                  <a:schemeClr val="lt1"/>
                </a:solidFill>
                <a:latin typeface="Open Sans Light"/>
                <a:ea typeface="Open Sans Light"/>
                <a:cs typeface="Open Sans Light"/>
                <a:sym typeface="Open Sans Light"/>
              </a:defRPr>
            </a:lvl1pPr>
            <a:lvl2pPr lvl="1" algn="ctr">
              <a:lnSpc>
                <a:spcPct val="130000"/>
              </a:lnSpc>
              <a:spcBef>
                <a:spcPts val="600"/>
              </a:spcBef>
              <a:spcAft>
                <a:spcPts val="0"/>
              </a:spcAft>
              <a:buClr>
                <a:schemeClr val="dk1"/>
              </a:buClr>
              <a:buSzPts val="2000"/>
              <a:buNone/>
              <a:defRPr sz="2000" dirty="0">
                <a:solidFill>
                  <a:schemeClr val="lt1"/>
                </a:solidFill>
                <a:latin typeface="Lato Light"/>
                <a:ea typeface="Lato Light"/>
                <a:cs typeface="Lato Light"/>
                <a:sym typeface="Lato Light"/>
              </a:defRPr>
            </a:lvl2pPr>
            <a:lvl3pPr lvl="2" algn="ctr">
              <a:lnSpc>
                <a:spcPct val="130000"/>
              </a:lnSpc>
              <a:spcBef>
                <a:spcPts val="600"/>
              </a:spcBef>
              <a:spcAft>
                <a:spcPts val="0"/>
              </a:spcAft>
              <a:buClr>
                <a:schemeClr val="dk1"/>
              </a:buClr>
              <a:buSzPts val="1800"/>
              <a:buNone/>
              <a:defRPr sz="1800" dirty="0">
                <a:solidFill>
                  <a:schemeClr val="lt1"/>
                </a:solidFill>
                <a:latin typeface="Lato Light"/>
                <a:ea typeface="Lato Light"/>
                <a:cs typeface="Lato Light"/>
                <a:sym typeface="Lato Light"/>
              </a:defRPr>
            </a:lvl3pPr>
            <a:lvl4pPr lvl="3"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4pPr>
            <a:lvl5pPr lvl="4"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5pPr>
            <a:lvl6pPr lvl="5"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6pPr>
            <a:lvl7pPr lvl="6"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7pPr>
            <a:lvl8pPr lvl="7"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8pPr>
            <a:lvl9pPr lvl="8"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9pPr>
          </a:lstStyle>
          <a:p>
            <a:endParaRPr dirty="0"/>
          </a:p>
        </p:txBody>
      </p:sp>
      <p:sp>
        <p:nvSpPr>
          <p:cNvPr id="144" name="Google Shape;144;p51"/>
          <p:cNvSpPr>
            <a:spLocks noGrp="1"/>
          </p:cNvSpPr>
          <p:nvPr>
            <p:ph type="body" idx="2"/>
          </p:nvPr>
        </p:nvSpPr>
        <p:spPr bwMode="white">
          <a:xfrm>
            <a:off x="7899400" y="3428999"/>
            <a:ext cx="4292600" cy="1828800"/>
          </a:xfrm>
          <a:prstGeom prst="rect">
            <a:avLst/>
          </a:prstGeom>
          <a:solidFill>
            <a:schemeClr val="lt1"/>
          </a:solidFill>
          <a:ln>
            <a:noFill/>
            <a:headEnd type="none"/>
            <a:tailEnd type="none"/>
          </a:ln>
        </p:spPr>
        <p:txBody>
          <a:bodyPr wrap="square" lIns="0" tIns="0" rIns="0" bIns="0" anchor="ctr">
            <a:noAutofit/>
          </a:bodyPr>
          <a:lstStyle>
            <a:lvl1pPr marL="457200" indent="-228600" algn="ctr">
              <a:lnSpc>
                <a:spcPct val="100000"/>
              </a:lnSpc>
              <a:spcBef>
                <a:spcPts val="0"/>
              </a:spcBef>
              <a:spcAft>
                <a:spcPts val="0"/>
              </a:spcAft>
              <a:buClr>
                <a:schemeClr val="dk1"/>
              </a:buClr>
              <a:buSzPts val="2400"/>
              <a:buNone/>
              <a:defRPr sz="2400" dirty="0">
                <a:solidFill>
                  <a:schemeClr val="dk1"/>
                </a:solidFill>
                <a:latin typeface="Lato Black"/>
                <a:ea typeface="Lato Black"/>
                <a:cs typeface="Lato Black"/>
                <a:sym typeface="Lato Black"/>
              </a:defRPr>
            </a:lvl1pPr>
            <a:lvl2pPr marL="914400" lvl="1"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2pPr>
            <a:lvl3pPr marL="1371600" lvl="2"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3pPr>
            <a:lvl4pPr marL="1828800" lvl="3"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4pPr>
            <a:lvl5pPr marL="2286000" lvl="4"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endParaRPr dirty="0"/>
          </a:p>
        </p:txBody>
      </p:sp>
      <p:pic>
        <p:nvPicPr>
          <p:cNvPr id="145" name="Google Shape;145;p51"/>
          <p:cNvPicPr>
            <a:picLocks noChangeAspect="1"/>
          </p:cNvPicPr>
          <p:nvPr/>
        </p:nvPicPr>
        <p:blipFill>
          <a:blip r:embed="rId3">
            <a:lum/>
          </a:blip>
          <a:srcRect/>
          <a:stretch>
            <a:fillRect/>
          </a:stretch>
        </p:blipFill>
        <p:spPr bwMode="white">
          <a:xfrm>
            <a:off x="685800" y="685800"/>
            <a:ext cx="2079552" cy="469899"/>
          </a:xfrm>
          <a:prstGeom prst="rect">
            <a:avLst/>
          </a:prstGeom>
          <a:noFill/>
          <a:ln>
            <a:noFill/>
            <a:headEnd type="none"/>
            <a:tailEnd type="none"/>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itle Only 2">
    <p:spTree>
      <p:nvGrpSpPr>
        <p:cNvPr id="1" name=""/>
        <p:cNvGrpSpPr/>
        <p:nvPr/>
      </p:nvGrpSpPr>
      <p:grpSpPr>
        <a:xfrm>
          <a:off x="0" y="0"/>
          <a:ext cx="0" cy="0"/>
          <a:chOff x="0" y="0"/>
          <a:chExt cx="0" cy="0"/>
        </a:xfrm>
      </p:grpSpPr>
      <p:pic>
        <p:nvPicPr>
          <p:cNvPr id="147" name="Google Shape;147;p52" descr="A picture containing blur&#10;&#10;Description automatically generated"/>
          <p:cNvPicPr>
            <a:picLocks noChangeAspect="1"/>
          </p:cNvPicPr>
          <p:nvPr/>
        </p:nvPicPr>
        <p:blipFill>
          <a:blip r:embed="rId2">
            <a:lum/>
          </a:blip>
          <a:srcRect t="8534" b="8731"/>
          <a:stretch>
            <a:fillRect/>
          </a:stretch>
        </p:blipFill>
        <p:spPr bwMode="white">
          <a:xfrm>
            <a:off x="0" y="0"/>
            <a:ext cx="12192000" cy="6736882"/>
          </a:xfrm>
          <a:prstGeom prst="rect">
            <a:avLst/>
          </a:prstGeom>
          <a:noFill/>
          <a:ln>
            <a:noFill/>
            <a:headEnd type="none"/>
            <a:tailEnd type="none"/>
          </a:ln>
        </p:spPr>
      </p:pic>
      <p:sp>
        <p:nvSpPr>
          <p:cNvPr id="148" name="Google Shape;148;p52"/>
          <p:cNvSpPr>
            <a:spLocks/>
          </p:cNvSpPr>
          <p:nvPr/>
        </p:nvSpPr>
        <p:spPr bwMode="white">
          <a:xfrm>
            <a:off x="685800" y="685799"/>
            <a:ext cx="10820400" cy="5486401"/>
          </a:xfrm>
          <a:prstGeom prst="rect">
            <a:avLst/>
          </a:prstGeom>
          <a:solidFill>
            <a:schemeClr val="lt1">
              <a:alpha val="94509"/>
            </a:schemeClr>
          </a:solidFill>
          <a:ln>
            <a:noFill/>
            <a:headEnd type="none"/>
            <a:tailEnd type="none"/>
          </a:ln>
        </p:spPr>
        <p:txBody>
          <a:bodyPr wrap="square" lIns="685800" tIns="45700" rIns="91425" bIns="45700" anchor="ctr">
            <a:noAutofit/>
          </a:bodyPr>
          <a:lstStyle/>
          <a:p>
            <a:pPr marL="0" indent="0" algn="l" rtl="0">
              <a:lnSpc>
                <a:spcPct val="100000"/>
              </a:lnSpc>
              <a:spcBef>
                <a:spcPts val="0"/>
              </a:spcBef>
              <a:spcAft>
                <a:spcPts val="0"/>
              </a:spcAft>
              <a:buClr>
                <a:srgbClr val="000000"/>
              </a:buClr>
              <a:buSzPts val="4000"/>
              <a:buFont typeface="Arial"/>
              <a:buNone/>
            </a:pPr>
            <a:endParaRPr sz="4000" b="0" i="0" u="none" dirty="0">
              <a:solidFill>
                <a:schemeClr val="lt1"/>
              </a:solidFill>
              <a:latin typeface="Lato Black"/>
              <a:ea typeface="Lato Black"/>
              <a:cs typeface="Lato Black"/>
              <a:sym typeface="Lato Black"/>
            </a:endParaRPr>
          </a:p>
        </p:txBody>
      </p:sp>
      <p:sp>
        <p:nvSpPr>
          <p:cNvPr id="149" name="Google Shape;149;p52"/>
          <p:cNvSpPr>
            <a:spLocks noGrp="1"/>
          </p:cNvSpPr>
          <p:nvPr>
            <p:ph type="title"/>
          </p:nvPr>
        </p:nvSpPr>
        <p:spPr bwMode="white">
          <a:xfrm>
            <a:off x="1142999" y="1093854"/>
            <a:ext cx="9936000" cy="638832"/>
          </a:xfrm>
          <a:prstGeom prst="rect">
            <a:avLst/>
          </a:prstGeom>
          <a:noFill/>
          <a:ln>
            <a:noFill/>
            <a:headEnd type="none"/>
            <a:tailEnd type="none"/>
          </a:ln>
        </p:spPr>
        <p:txBody>
          <a:bodyPr wrap="square" lIns="0" tIns="0" rIns="0" bIns="0" anchor="t">
            <a:noAutofit/>
          </a:bodyPr>
          <a:lstStyle>
            <a:lvl1pPr algn="l">
              <a:lnSpc>
                <a:spcPct val="90000"/>
              </a:lnSpc>
              <a:spcBef>
                <a:spcPts val="0"/>
              </a:spcBef>
              <a:spcAft>
                <a:spcPts val="0"/>
              </a:spcAft>
              <a:buClr>
                <a:schemeClr val="dk1"/>
              </a:buClr>
              <a:buSzPts val="1800"/>
              <a:buNone/>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150" name="Google Shape;150;p52"/>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a:lnSpc>
                <a:spcPct val="100000"/>
              </a:lnSpc>
              <a:spcBef>
                <a:spcPts val="0"/>
              </a:spcBef>
              <a:spcAft>
                <a:spcPts val="0"/>
              </a:spcAft>
              <a:buSzPts val="1400"/>
              <a:buNone/>
              <a:defRPr dirty="0">
                <a:solidFill>
                  <a:schemeClr val="lt1"/>
                </a:solidFill>
              </a:defRPr>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151" name="Google Shape;151;p52"/>
          <p:cNvSpPr>
            <a:spLocks noGrp="1"/>
          </p:cNvSpPr>
          <p:nvPr>
            <p:ph type="ftr" idx="11"/>
          </p:nvPr>
        </p:nvSpPr>
        <p:spPr bwMode="white">
          <a:xfrm>
            <a:off x="2038350" y="6407711"/>
            <a:ext cx="7239000" cy="136525"/>
          </a:xfrm>
          <a:prstGeom prst="rect">
            <a:avLst/>
          </a:prstGeom>
          <a:noFill/>
          <a:ln>
            <a:noFill/>
            <a:headEnd type="none"/>
            <a:tailEnd type="none"/>
          </a:ln>
        </p:spPr>
        <p:txBody>
          <a:bodyPr wrap="square" lIns="0" tIns="0" rIns="0" bIns="0" anchor="b">
            <a:noAutofit/>
          </a:bodyPr>
          <a:lstStyle>
            <a:lvl1pPr algn="l">
              <a:lnSpc>
                <a:spcPct val="100000"/>
              </a:lnSpc>
              <a:spcBef>
                <a:spcPts val="0"/>
              </a:spcBef>
              <a:spcAft>
                <a:spcPts val="0"/>
              </a:spcAft>
              <a:buSzPts val="1400"/>
              <a:buNone/>
              <a:defRPr dirty="0">
                <a:solidFill>
                  <a:schemeClr val="lt1"/>
                </a:solidFill>
              </a:defRPr>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152" name="Google Shape;152;p52"/>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1pPr>
            <a:lvl2pPr marL="0" lvl="1"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2pPr>
            <a:lvl3pPr marL="0" lvl="2"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3pPr>
            <a:lvl4pPr marL="0" lvl="3"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4pPr>
            <a:lvl5pPr marL="0" lvl="4"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5pPr>
            <a:lvl6pPr marL="0" lvl="5"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6pPr>
            <a:lvl7pPr marL="0" lvl="6"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7pPr>
            <a:lvl8pPr marL="0" lvl="7"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8pPr>
            <a:lvl9pPr marL="0" lvl="8"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9pPr>
          </a:lstStyle>
          <a:p>
            <a:pPr marL="0" indent="0" algn="ctr" rtl="0">
              <a:spcBef>
                <a:spcPts val="0"/>
              </a:spcBef>
              <a:spcAft>
                <a:spcPts val="0"/>
              </a:spcAft>
              <a:buNone/>
            </a:pPr>
            <a:fld id="{00000000-1234-1234-1234-123412341234}" type="slidenum">
              <a:rPr lang="en-US" dirty="0"/>
              <a:t>‹#›</a:t>
            </a:fld>
            <a:endParaRPr dirty="0"/>
          </a:p>
        </p:txBody>
      </p:sp>
      <p:pic>
        <p:nvPicPr>
          <p:cNvPr id="153" name="Google Shape;153;p52"/>
          <p:cNvPicPr>
            <a:picLocks noChangeAspect="1"/>
          </p:cNvPicPr>
          <p:nvPr/>
        </p:nvPicPr>
        <p:blipFill>
          <a:blip r:embed="rId3">
            <a:lum/>
          </a:blip>
          <a:srcRect/>
          <a:stretch>
            <a:fillRect/>
          </a:stretch>
        </p:blipFill>
        <p:spPr bwMode="white">
          <a:xfrm>
            <a:off x="584565" y="6240100"/>
            <a:ext cx="1345963" cy="304136"/>
          </a:xfrm>
          <a:prstGeom prst="rect">
            <a:avLst/>
          </a:prstGeom>
          <a:noFill/>
          <a:ln>
            <a:noFill/>
            <a:headEnd type="none"/>
            <a:tailEnd type="none"/>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Quote">
    <p:spTree>
      <p:nvGrpSpPr>
        <p:cNvPr id="1" name=""/>
        <p:cNvGrpSpPr/>
        <p:nvPr/>
      </p:nvGrpSpPr>
      <p:grpSpPr>
        <a:xfrm>
          <a:off x="0" y="0"/>
          <a:ext cx="0" cy="0"/>
          <a:chOff x="0" y="0"/>
          <a:chExt cx="0" cy="0"/>
        </a:xfrm>
      </p:grpSpPr>
      <p:pic>
        <p:nvPicPr>
          <p:cNvPr id="155" name="Google Shape;155;p53" descr="A picture containing blur&#10;&#10;Description automatically generated"/>
          <p:cNvPicPr>
            <a:picLocks noChangeAspect="1"/>
          </p:cNvPicPr>
          <p:nvPr/>
        </p:nvPicPr>
        <p:blipFill>
          <a:blip r:embed="rId2">
            <a:lum/>
          </a:blip>
          <a:srcRect t="8534" b="8731"/>
          <a:stretch>
            <a:fillRect/>
          </a:stretch>
        </p:blipFill>
        <p:spPr bwMode="white">
          <a:xfrm>
            <a:off x="0" y="0"/>
            <a:ext cx="12192000" cy="6736882"/>
          </a:xfrm>
          <a:prstGeom prst="rect">
            <a:avLst/>
          </a:prstGeom>
          <a:noFill/>
          <a:ln>
            <a:noFill/>
            <a:headEnd type="none"/>
            <a:tailEnd type="none"/>
          </a:ln>
        </p:spPr>
      </p:pic>
      <p:sp>
        <p:nvSpPr>
          <p:cNvPr id="156" name="Google Shape;156;p53"/>
          <p:cNvSpPr>
            <a:spLocks/>
          </p:cNvSpPr>
          <p:nvPr/>
        </p:nvSpPr>
        <p:spPr bwMode="white">
          <a:xfrm>
            <a:off x="685800" y="239911"/>
            <a:ext cx="10820400" cy="6275190"/>
          </a:xfrm>
          <a:prstGeom prst="rect">
            <a:avLst/>
          </a:prstGeom>
          <a:solidFill>
            <a:srgbClr val="1C366B">
              <a:alpha val="94509"/>
            </a:srgbClr>
          </a:solidFill>
          <a:ln>
            <a:noFill/>
            <a:headEnd type="none"/>
            <a:tailEnd type="none"/>
          </a:ln>
        </p:spPr>
        <p:txBody>
          <a:bodyPr wrap="square" lIns="685800" tIns="45700" rIns="91425" bIns="45700" anchor="ctr">
            <a:noAutofit/>
          </a:bodyPr>
          <a:lstStyle/>
          <a:p>
            <a:pPr marL="0" indent="0" algn="l" rtl="0">
              <a:lnSpc>
                <a:spcPct val="100000"/>
              </a:lnSpc>
              <a:spcBef>
                <a:spcPts val="0"/>
              </a:spcBef>
              <a:spcAft>
                <a:spcPts val="0"/>
              </a:spcAft>
              <a:buClr>
                <a:srgbClr val="000000"/>
              </a:buClr>
              <a:buSzPts val="4000"/>
              <a:buFont typeface="Arial"/>
              <a:buNone/>
            </a:pPr>
            <a:endParaRPr sz="4000" b="0" i="0" u="none" dirty="0">
              <a:solidFill>
                <a:schemeClr val="lt1"/>
              </a:solidFill>
              <a:latin typeface="Lato Black"/>
              <a:ea typeface="Lato Black"/>
              <a:cs typeface="Lato Black"/>
              <a:sym typeface="Lato Black"/>
            </a:endParaRPr>
          </a:p>
        </p:txBody>
      </p:sp>
      <p:sp>
        <p:nvSpPr>
          <p:cNvPr id="157" name="Google Shape;157;p53"/>
          <p:cNvSpPr>
            <a:spLocks noGrp="1"/>
          </p:cNvSpPr>
          <p:nvPr>
            <p:ph type="body" idx="1"/>
          </p:nvPr>
        </p:nvSpPr>
        <p:spPr bwMode="white">
          <a:xfrm>
            <a:off x="1350064" y="2566222"/>
            <a:ext cx="8364536" cy="2266672"/>
          </a:xfrm>
          <a:prstGeom prst="rect">
            <a:avLst/>
          </a:prstGeom>
          <a:noFill/>
          <a:ln>
            <a:noFill/>
            <a:headEnd type="none"/>
            <a:tailEnd type="none"/>
          </a:ln>
        </p:spPr>
        <p:txBody>
          <a:bodyPr wrap="square" lIns="0" tIns="0" rIns="0" bIns="0" anchor="t">
            <a:noAutofit/>
          </a:bodyPr>
          <a:lstStyle>
            <a:lvl1pPr marL="457200" indent="-228600" algn="l">
              <a:lnSpc>
                <a:spcPct val="130000"/>
              </a:lnSpc>
              <a:spcBef>
                <a:spcPts val="1200"/>
              </a:spcBef>
              <a:spcAft>
                <a:spcPts val="0"/>
              </a:spcAft>
              <a:buClr>
                <a:schemeClr val="lt1"/>
              </a:buClr>
              <a:buSzPts val="3200"/>
              <a:buNone/>
              <a:defRPr sz="3200" b="0" i="0" dirty="0">
                <a:solidFill>
                  <a:schemeClr val="lt1"/>
                </a:solidFill>
                <a:latin typeface="Open Sans Light"/>
                <a:ea typeface="Open Sans Light"/>
                <a:cs typeface="Open Sans Light"/>
                <a:sym typeface="Open Sans Light"/>
              </a:defRPr>
            </a:lvl1pPr>
            <a:lvl2pPr marL="914400" lvl="1" indent="-228600" algn="l">
              <a:lnSpc>
                <a:spcPct val="130000"/>
              </a:lnSpc>
              <a:spcBef>
                <a:spcPts val="600"/>
              </a:spcBef>
              <a:spcAft>
                <a:spcPts val="0"/>
              </a:spcAft>
              <a:buClr>
                <a:schemeClr val="lt1"/>
              </a:buClr>
              <a:buSzPts val="1000"/>
              <a:buNone/>
              <a:defRPr sz="1000" dirty="0">
                <a:solidFill>
                  <a:schemeClr val="lt1"/>
                </a:solidFill>
              </a:defRPr>
            </a:lvl2pPr>
            <a:lvl3pPr marL="1371600" lvl="2" indent="-292100" algn="l">
              <a:lnSpc>
                <a:spcPct val="130000"/>
              </a:lnSpc>
              <a:spcBef>
                <a:spcPts val="600"/>
              </a:spcBef>
              <a:spcAft>
                <a:spcPts val="0"/>
              </a:spcAft>
              <a:buClr>
                <a:schemeClr val="lt1"/>
              </a:buClr>
              <a:buSzPts val="1000"/>
              <a:buChar char="−"/>
              <a:defRPr sz="1000" dirty="0">
                <a:solidFill>
                  <a:schemeClr val="lt1"/>
                </a:solidFill>
              </a:defRPr>
            </a:lvl3pPr>
            <a:lvl4pPr marL="1828800" lvl="3" indent="-292100" algn="l">
              <a:lnSpc>
                <a:spcPct val="130000"/>
              </a:lnSpc>
              <a:spcBef>
                <a:spcPts val="600"/>
              </a:spcBef>
              <a:spcAft>
                <a:spcPts val="0"/>
              </a:spcAft>
              <a:buClr>
                <a:schemeClr val="lt1"/>
              </a:buClr>
              <a:buSzPts val="1000"/>
              <a:buChar char="−"/>
              <a:defRPr sz="1000" dirty="0">
                <a:solidFill>
                  <a:schemeClr val="lt1"/>
                </a:solidFill>
              </a:defRPr>
            </a:lvl4pPr>
            <a:lvl5pPr marL="2286000" lvl="4" indent="-292100" algn="l">
              <a:lnSpc>
                <a:spcPct val="130000"/>
              </a:lnSpc>
              <a:spcBef>
                <a:spcPts val="600"/>
              </a:spcBef>
              <a:spcAft>
                <a:spcPts val="0"/>
              </a:spcAft>
              <a:buClr>
                <a:schemeClr val="lt1"/>
              </a:buClr>
              <a:buSzPts val="1000"/>
              <a:buChar char="−"/>
              <a:defRPr sz="1000" dirty="0">
                <a:solidFill>
                  <a:schemeClr val="lt1"/>
                </a:solidFill>
              </a:defRPr>
            </a:lvl5pPr>
            <a:lvl6pPr marL="2743200" lvl="5" indent="-355600" algn="l">
              <a:lnSpc>
                <a:spcPct val="90000"/>
              </a:lnSpc>
              <a:spcBef>
                <a:spcPts val="500"/>
              </a:spcBef>
              <a:spcAft>
                <a:spcPts val="0"/>
              </a:spcAft>
              <a:buClr>
                <a:schemeClr val="dk1"/>
              </a:buClr>
              <a:buSzPts val="2000"/>
              <a:buChar char="•"/>
              <a:defRPr sz="2000" dirty="0"/>
            </a:lvl6pPr>
            <a:lvl7pPr marL="3200400" lvl="6" indent="-355600" algn="l">
              <a:lnSpc>
                <a:spcPct val="90000"/>
              </a:lnSpc>
              <a:spcBef>
                <a:spcPts val="500"/>
              </a:spcBef>
              <a:spcAft>
                <a:spcPts val="0"/>
              </a:spcAft>
              <a:buClr>
                <a:schemeClr val="dk1"/>
              </a:buClr>
              <a:buSzPts val="2000"/>
              <a:buChar char="•"/>
              <a:defRPr sz="2000" dirty="0"/>
            </a:lvl7pPr>
            <a:lvl8pPr marL="3657600" lvl="7" indent="-355600" algn="l">
              <a:lnSpc>
                <a:spcPct val="90000"/>
              </a:lnSpc>
              <a:spcBef>
                <a:spcPts val="500"/>
              </a:spcBef>
              <a:spcAft>
                <a:spcPts val="0"/>
              </a:spcAft>
              <a:buClr>
                <a:schemeClr val="dk1"/>
              </a:buClr>
              <a:buSzPts val="2000"/>
              <a:buChar char="•"/>
              <a:defRPr sz="2000" dirty="0"/>
            </a:lvl8pPr>
            <a:lvl9pPr marL="4114800" lvl="8" indent="-355600" algn="l">
              <a:lnSpc>
                <a:spcPct val="90000"/>
              </a:lnSpc>
              <a:spcBef>
                <a:spcPts val="500"/>
              </a:spcBef>
              <a:spcAft>
                <a:spcPts val="0"/>
              </a:spcAft>
              <a:buClr>
                <a:schemeClr val="dk1"/>
              </a:buClr>
              <a:buSzPts val="2000"/>
              <a:buChar char="•"/>
              <a:defRPr sz="2000" dirty="0"/>
            </a:lvl9pPr>
          </a:lstStyle>
          <a:p>
            <a:endParaRPr dirty="0"/>
          </a:p>
        </p:txBody>
      </p:sp>
      <p:sp>
        <p:nvSpPr>
          <p:cNvPr id="158" name="Google Shape;158;p53"/>
          <p:cNvSpPr>
            <a:spLocks noGrp="1"/>
          </p:cNvSpPr>
          <p:nvPr>
            <p:ph type="body" idx="2"/>
          </p:nvPr>
        </p:nvSpPr>
        <p:spPr bwMode="white">
          <a:xfrm>
            <a:off x="1350064" y="5054675"/>
            <a:ext cx="8364536" cy="456306"/>
          </a:xfrm>
          <a:prstGeom prst="rect">
            <a:avLst/>
          </a:prstGeom>
          <a:noFill/>
          <a:ln>
            <a:noFill/>
            <a:headEnd type="none"/>
            <a:tailEnd type="none"/>
          </a:ln>
        </p:spPr>
        <p:txBody>
          <a:bodyPr wrap="square" lIns="0" tIns="0" rIns="0" bIns="0" anchor="t">
            <a:noAutofit/>
          </a:bodyPr>
          <a:lstStyle>
            <a:lvl1pPr marL="457200" indent="-228600" algn="l">
              <a:lnSpc>
                <a:spcPct val="100000"/>
              </a:lnSpc>
              <a:spcBef>
                <a:spcPts val="0"/>
              </a:spcBef>
              <a:spcAft>
                <a:spcPts val="0"/>
              </a:spcAft>
              <a:buClr>
                <a:schemeClr val="lt1"/>
              </a:buClr>
              <a:buSzPts val="1600"/>
              <a:buNone/>
              <a:defRPr sz="1600" b="0" i="0" dirty="0">
                <a:solidFill>
                  <a:schemeClr val="lt1"/>
                </a:solidFill>
                <a:latin typeface="Open Sans"/>
                <a:ea typeface="Open Sans"/>
                <a:cs typeface="Open Sans"/>
                <a:sym typeface="Open Sans"/>
              </a:defRPr>
            </a:lvl1pPr>
            <a:lvl2pPr marL="914400" lvl="1" indent="-228600" algn="l">
              <a:lnSpc>
                <a:spcPct val="130000"/>
              </a:lnSpc>
              <a:spcBef>
                <a:spcPts val="600"/>
              </a:spcBef>
              <a:spcAft>
                <a:spcPts val="0"/>
              </a:spcAft>
              <a:buClr>
                <a:srgbClr val="969899"/>
              </a:buClr>
              <a:buSzPts val="2000"/>
              <a:buNone/>
              <a:defRPr sz="2000" dirty="0">
                <a:solidFill>
                  <a:srgbClr val="969899"/>
                </a:solidFill>
              </a:defRPr>
            </a:lvl2pPr>
            <a:lvl3pPr marL="1371600" lvl="2" indent="-228600" algn="l">
              <a:lnSpc>
                <a:spcPct val="130000"/>
              </a:lnSpc>
              <a:spcBef>
                <a:spcPts val="600"/>
              </a:spcBef>
              <a:spcAft>
                <a:spcPts val="0"/>
              </a:spcAft>
              <a:buClr>
                <a:srgbClr val="969899"/>
              </a:buClr>
              <a:buSzPts val="1800"/>
              <a:buNone/>
              <a:defRPr sz="1800" dirty="0">
                <a:solidFill>
                  <a:srgbClr val="969899"/>
                </a:solidFill>
              </a:defRPr>
            </a:lvl3pPr>
            <a:lvl4pPr marL="1828800" lvl="3" indent="-228600" algn="l">
              <a:lnSpc>
                <a:spcPct val="130000"/>
              </a:lnSpc>
              <a:spcBef>
                <a:spcPts val="600"/>
              </a:spcBef>
              <a:spcAft>
                <a:spcPts val="0"/>
              </a:spcAft>
              <a:buClr>
                <a:srgbClr val="969899"/>
              </a:buClr>
              <a:buSzPts val="1600"/>
              <a:buNone/>
              <a:defRPr sz="1600" dirty="0">
                <a:solidFill>
                  <a:srgbClr val="969899"/>
                </a:solidFill>
              </a:defRPr>
            </a:lvl4pPr>
            <a:lvl5pPr marL="2286000" lvl="4" indent="-228600" algn="l">
              <a:lnSpc>
                <a:spcPct val="130000"/>
              </a:lnSpc>
              <a:spcBef>
                <a:spcPts val="600"/>
              </a:spcBef>
              <a:spcAft>
                <a:spcPts val="0"/>
              </a:spcAft>
              <a:buClr>
                <a:srgbClr val="969899"/>
              </a:buClr>
              <a:buSzPts val="1600"/>
              <a:buNone/>
              <a:defRPr sz="1600" dirty="0">
                <a:solidFill>
                  <a:srgbClr val="969899"/>
                </a:solidFill>
              </a:defRPr>
            </a:lvl5pPr>
            <a:lvl6pPr marL="2743200" lvl="5" indent="-228600" algn="l">
              <a:lnSpc>
                <a:spcPct val="90000"/>
              </a:lnSpc>
              <a:spcBef>
                <a:spcPts val="500"/>
              </a:spcBef>
              <a:spcAft>
                <a:spcPts val="0"/>
              </a:spcAft>
              <a:buClr>
                <a:srgbClr val="969899"/>
              </a:buClr>
              <a:buSzPts val="1600"/>
              <a:buNone/>
              <a:defRPr sz="1600" dirty="0">
                <a:solidFill>
                  <a:srgbClr val="969899"/>
                </a:solidFill>
              </a:defRPr>
            </a:lvl6pPr>
            <a:lvl7pPr marL="3200400" lvl="6" indent="-228600" algn="l">
              <a:lnSpc>
                <a:spcPct val="90000"/>
              </a:lnSpc>
              <a:spcBef>
                <a:spcPts val="500"/>
              </a:spcBef>
              <a:spcAft>
                <a:spcPts val="0"/>
              </a:spcAft>
              <a:buClr>
                <a:srgbClr val="969899"/>
              </a:buClr>
              <a:buSzPts val="1600"/>
              <a:buNone/>
              <a:defRPr sz="1600" dirty="0">
                <a:solidFill>
                  <a:srgbClr val="969899"/>
                </a:solidFill>
              </a:defRPr>
            </a:lvl7pPr>
            <a:lvl8pPr marL="3657600" lvl="7" indent="-228600" algn="l">
              <a:lnSpc>
                <a:spcPct val="90000"/>
              </a:lnSpc>
              <a:spcBef>
                <a:spcPts val="500"/>
              </a:spcBef>
              <a:spcAft>
                <a:spcPts val="0"/>
              </a:spcAft>
              <a:buClr>
                <a:srgbClr val="969899"/>
              </a:buClr>
              <a:buSzPts val="1600"/>
              <a:buNone/>
              <a:defRPr sz="1600" dirty="0">
                <a:solidFill>
                  <a:srgbClr val="969899"/>
                </a:solidFill>
              </a:defRPr>
            </a:lvl8pPr>
            <a:lvl9pPr marL="4114800" lvl="8" indent="-228600" algn="l">
              <a:lnSpc>
                <a:spcPct val="90000"/>
              </a:lnSpc>
              <a:spcBef>
                <a:spcPts val="500"/>
              </a:spcBef>
              <a:spcAft>
                <a:spcPts val="0"/>
              </a:spcAft>
              <a:buClr>
                <a:srgbClr val="969899"/>
              </a:buClr>
              <a:buSzPts val="1600"/>
              <a:buNone/>
              <a:defRPr sz="1600" dirty="0">
                <a:solidFill>
                  <a:srgbClr val="969899"/>
                </a:solidFill>
              </a:defRPr>
            </a:lvl9pPr>
          </a:lstStyle>
          <a:p>
            <a:endParaRPr dirty="0"/>
          </a:p>
        </p:txBody>
      </p:sp>
      <p:sp>
        <p:nvSpPr>
          <p:cNvPr id="159" name="Google Shape;159;p53"/>
          <p:cNvSpPr>
            <a:spLocks noGrp="1"/>
          </p:cNvSpPr>
          <p:nvPr>
            <p:ph type="title"/>
          </p:nvPr>
        </p:nvSpPr>
        <p:spPr bwMode="white">
          <a:xfrm>
            <a:off x="1350064" y="685800"/>
            <a:ext cx="8364536" cy="1467468"/>
          </a:xfrm>
          <a:prstGeom prst="rect">
            <a:avLst/>
          </a:prstGeom>
          <a:noFill/>
          <a:ln>
            <a:noFill/>
            <a:headEnd type="none"/>
            <a:tailEnd type="none"/>
          </a:ln>
        </p:spPr>
        <p:txBody>
          <a:bodyPr wrap="square" lIns="0" tIns="0" rIns="0" bIns="0" anchor="b">
            <a:noAutofit/>
          </a:bodyPr>
          <a:lstStyle>
            <a:lvl1pPr algn="l">
              <a:lnSpc>
                <a:spcPct val="100000"/>
              </a:lnSpc>
              <a:spcBef>
                <a:spcPts val="0"/>
              </a:spcBef>
              <a:spcAft>
                <a:spcPts val="0"/>
              </a:spcAft>
              <a:buClr>
                <a:schemeClr val="lt1"/>
              </a:buClr>
              <a:buSzPts val="4000"/>
              <a:buFont typeface="Lato Black"/>
              <a:buNone/>
              <a:defRPr sz="4000" dirty="0">
                <a:solidFill>
                  <a:schemeClr val="lt1"/>
                </a:solidFill>
                <a:latin typeface="Lato Black"/>
                <a:ea typeface="Lato Black"/>
                <a:cs typeface="Lato Black"/>
                <a:sym typeface="Lato Black"/>
              </a:defRPr>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160" name="Google Shape;160;p53"/>
          <p:cNvSpPr>
            <a:spLocks noGrp="1"/>
          </p:cNvSpPr>
          <p:nvPr>
            <p:ph type="dt" idx="10"/>
          </p:nvPr>
        </p:nvSpPr>
        <p:spPr bwMode="white">
          <a:xfrm>
            <a:off x="9715501" y="6560016"/>
            <a:ext cx="1790700" cy="136525"/>
          </a:xfrm>
          <a:prstGeom prst="rect">
            <a:avLst/>
          </a:prstGeom>
          <a:noFill/>
          <a:ln>
            <a:noFill/>
            <a:headEnd type="none"/>
            <a:tailEnd type="none"/>
          </a:ln>
        </p:spPr>
        <p:txBody>
          <a:bodyPr wrap="square" lIns="0" tIns="0" rIns="0" bIns="0" anchor="b">
            <a:noAutofit/>
          </a:bodyPr>
          <a:lstStyle>
            <a:lvl1pPr algn="r">
              <a:lnSpc>
                <a:spcPct val="100000"/>
              </a:lnSpc>
              <a:spcBef>
                <a:spcPts val="0"/>
              </a:spcBef>
              <a:spcAft>
                <a:spcPts val="0"/>
              </a:spcAft>
              <a:buSzPts val="1400"/>
              <a:buNone/>
              <a:defRPr dirty="0">
                <a:solidFill>
                  <a:schemeClr val="lt1"/>
                </a:solidFill>
              </a:defRPr>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161" name="Google Shape;161;p53"/>
          <p:cNvSpPr>
            <a:spLocks noGrp="1"/>
          </p:cNvSpPr>
          <p:nvPr>
            <p:ph type="ftr" idx="11"/>
          </p:nvPr>
        </p:nvSpPr>
        <p:spPr bwMode="white">
          <a:xfrm>
            <a:off x="685800" y="6560016"/>
            <a:ext cx="7239000" cy="136525"/>
          </a:xfrm>
          <a:prstGeom prst="rect">
            <a:avLst/>
          </a:prstGeom>
          <a:noFill/>
          <a:ln>
            <a:noFill/>
            <a:headEnd type="none"/>
            <a:tailEnd type="none"/>
          </a:ln>
        </p:spPr>
        <p:txBody>
          <a:bodyPr wrap="square" lIns="0" tIns="0" rIns="0" bIns="0" anchor="b">
            <a:noAutofit/>
          </a:bodyPr>
          <a:lstStyle>
            <a:lvl1pPr algn="l">
              <a:lnSpc>
                <a:spcPct val="100000"/>
              </a:lnSpc>
              <a:spcBef>
                <a:spcPts val="0"/>
              </a:spcBef>
              <a:spcAft>
                <a:spcPts val="0"/>
              </a:spcAft>
              <a:buSzPts val="1400"/>
              <a:buNone/>
              <a:defRPr dirty="0">
                <a:solidFill>
                  <a:schemeClr val="lt1"/>
                </a:solidFill>
              </a:defRPr>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162" name="Google Shape;162;p53"/>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1pPr>
            <a:lvl2pPr marL="0" lvl="1"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2pPr>
            <a:lvl3pPr marL="0" lvl="2"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3pPr>
            <a:lvl4pPr marL="0" lvl="3"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4pPr>
            <a:lvl5pPr marL="0" lvl="4"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5pPr>
            <a:lvl6pPr marL="0" lvl="5"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6pPr>
            <a:lvl7pPr marL="0" lvl="6"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7pPr>
            <a:lvl8pPr marL="0" lvl="7"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8pPr>
            <a:lvl9pPr marL="0" lvl="8"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9pPr>
          </a:lstStyle>
          <a:p>
            <a:pPr marL="0" indent="0" algn="ctr" rtl="0">
              <a:spcBef>
                <a:spcPts val="0"/>
              </a:spcBef>
              <a:spcAft>
                <a:spcPts val="0"/>
              </a:spcAft>
              <a:buNone/>
            </a:pPr>
            <a:fld id="{00000000-1234-1234-1234-123412341234}" type="slidenum">
              <a:rPr lang="en-US" dirty="0"/>
              <a:t>‹#›</a:t>
            </a:fld>
            <a:endParaRPr dirty="0"/>
          </a:p>
        </p:txBody>
      </p:sp>
      <p:pic>
        <p:nvPicPr>
          <p:cNvPr id="163" name="Google Shape;163;p53"/>
          <p:cNvPicPr>
            <a:picLocks noChangeAspect="1"/>
          </p:cNvPicPr>
          <p:nvPr/>
        </p:nvPicPr>
        <p:blipFill>
          <a:blip r:embed="rId3">
            <a:lum/>
          </a:blip>
          <a:srcRect/>
          <a:stretch>
            <a:fillRect/>
          </a:stretch>
        </p:blipFill>
        <p:spPr bwMode="white">
          <a:xfrm>
            <a:off x="9937869" y="5868064"/>
            <a:ext cx="1345963" cy="304136"/>
          </a:xfrm>
          <a:prstGeom prst="rect">
            <a:avLst/>
          </a:prstGeom>
          <a:noFill/>
          <a:ln>
            <a:noFill/>
            <a:headEnd type="none"/>
            <a:tailEnd type="none"/>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165" name="Google Shape;165;p54"/>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a:lnSpc>
                <a:spcPct val="100000"/>
              </a:lnSpc>
              <a:spcBef>
                <a:spcPts val="0"/>
              </a:spcBef>
              <a:spcAft>
                <a:spcPts val="0"/>
              </a:spcAft>
              <a:buSzPts val="1400"/>
              <a:buNone/>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166" name="Google Shape;166;p54"/>
          <p:cNvSpPr>
            <a:spLocks noGrp="1"/>
          </p:cNvSpPr>
          <p:nvPr>
            <p:ph type="ftr" idx="11"/>
          </p:nvPr>
        </p:nvSpPr>
        <p:spPr bwMode="white">
          <a:xfrm>
            <a:off x="2038350" y="6407711"/>
            <a:ext cx="7239000" cy="136525"/>
          </a:xfrm>
          <a:prstGeom prst="rect">
            <a:avLst/>
          </a:prstGeom>
          <a:noFill/>
          <a:ln>
            <a:noFill/>
            <a:headEnd type="none"/>
            <a:tailEnd type="none"/>
          </a:ln>
        </p:spPr>
        <p:txBody>
          <a:bodyPr wrap="square" lIns="0" tIns="0" rIns="0" bIns="0" anchor="b">
            <a:noAutofit/>
          </a:bodyPr>
          <a:lstStyle>
            <a:lvl1pPr algn="l">
              <a:lnSpc>
                <a:spcPct val="100000"/>
              </a:lnSpc>
              <a:spcBef>
                <a:spcPts val="0"/>
              </a:spcBef>
              <a:spcAft>
                <a:spcPts val="0"/>
              </a:spcAft>
              <a:buSzPts val="1400"/>
              <a:buNone/>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167" name="Google Shape;167;p54"/>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1pPr>
            <a:lvl2pPr marL="0" lvl="1"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2pPr>
            <a:lvl3pPr marL="0" lvl="2"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3pPr>
            <a:lvl4pPr marL="0" lvl="3"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4pPr>
            <a:lvl5pPr marL="0" lvl="4"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5pPr>
            <a:lvl6pPr marL="0" lvl="5"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6pPr>
            <a:lvl7pPr marL="0" lvl="6"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7pPr>
            <a:lvl8pPr marL="0" lvl="7"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8pPr>
            <a:lvl9pPr marL="0" lvl="8"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9pPr>
          </a:lstStyle>
          <a:p>
            <a:pPr marL="0" indent="0" algn="ctr" rtl="0">
              <a:spcBef>
                <a:spcPts val="0"/>
              </a:spcBef>
              <a:spcAft>
                <a:spcPts val="0"/>
              </a:spcAft>
              <a:buNone/>
            </a:pPr>
            <a:fld id="{00000000-1234-1234-1234-123412341234}" type="slidenum">
              <a:rPr lang="en-US" dirty="0"/>
              <a:t>‹#›</a:t>
            </a:fld>
            <a:endParaRPr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Blank 3">
    <p:spTree>
      <p:nvGrpSpPr>
        <p:cNvPr id="1" name=""/>
        <p:cNvGrpSpPr/>
        <p:nvPr/>
      </p:nvGrpSpPr>
      <p:grpSpPr>
        <a:xfrm>
          <a:off x="0" y="0"/>
          <a:ext cx="0" cy="0"/>
          <a:chOff x="0" y="0"/>
          <a:chExt cx="0" cy="0"/>
        </a:xfrm>
      </p:grpSpPr>
      <p:pic>
        <p:nvPicPr>
          <p:cNvPr id="169" name="Google Shape;169;p55" descr="A picture containing blur&#10;&#10;Description automatically generated"/>
          <p:cNvPicPr>
            <a:picLocks noChangeAspect="1"/>
          </p:cNvPicPr>
          <p:nvPr/>
        </p:nvPicPr>
        <p:blipFill>
          <a:blip r:embed="rId2">
            <a:lum/>
          </a:blip>
          <a:srcRect t="8534" b="8731"/>
          <a:stretch>
            <a:fillRect/>
          </a:stretch>
        </p:blipFill>
        <p:spPr bwMode="white">
          <a:xfrm>
            <a:off x="0" y="0"/>
            <a:ext cx="12192000" cy="6736882"/>
          </a:xfrm>
          <a:prstGeom prst="rect">
            <a:avLst/>
          </a:prstGeom>
          <a:noFill/>
          <a:ln>
            <a:noFill/>
            <a:headEnd type="none"/>
            <a:tailEnd type="none"/>
          </a:ln>
        </p:spPr>
      </p:pic>
      <p:sp>
        <p:nvSpPr>
          <p:cNvPr id="170" name="Google Shape;170;p55"/>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a:lnSpc>
                <a:spcPct val="100000"/>
              </a:lnSpc>
              <a:spcBef>
                <a:spcPts val="0"/>
              </a:spcBef>
              <a:spcAft>
                <a:spcPts val="0"/>
              </a:spcAft>
              <a:buSzPts val="1400"/>
              <a:buNone/>
              <a:defRPr dirty="0">
                <a:solidFill>
                  <a:schemeClr val="lt1"/>
                </a:solidFill>
              </a:defRPr>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171" name="Google Shape;171;p55"/>
          <p:cNvSpPr>
            <a:spLocks noGrp="1"/>
          </p:cNvSpPr>
          <p:nvPr>
            <p:ph type="ftr" idx="11"/>
          </p:nvPr>
        </p:nvSpPr>
        <p:spPr bwMode="white">
          <a:xfrm>
            <a:off x="2038350" y="6407711"/>
            <a:ext cx="7239000" cy="136525"/>
          </a:xfrm>
          <a:prstGeom prst="rect">
            <a:avLst/>
          </a:prstGeom>
          <a:noFill/>
          <a:ln>
            <a:noFill/>
            <a:headEnd type="none"/>
            <a:tailEnd type="none"/>
          </a:ln>
        </p:spPr>
        <p:txBody>
          <a:bodyPr wrap="square" lIns="0" tIns="0" rIns="0" bIns="0" anchor="b">
            <a:noAutofit/>
          </a:bodyPr>
          <a:lstStyle>
            <a:lvl1pPr algn="l">
              <a:lnSpc>
                <a:spcPct val="100000"/>
              </a:lnSpc>
              <a:spcBef>
                <a:spcPts val="0"/>
              </a:spcBef>
              <a:spcAft>
                <a:spcPts val="0"/>
              </a:spcAft>
              <a:buSzPts val="1400"/>
              <a:buNone/>
              <a:defRPr dirty="0">
                <a:solidFill>
                  <a:schemeClr val="lt1"/>
                </a:solidFill>
              </a:defRPr>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172" name="Google Shape;172;p55"/>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1pPr>
            <a:lvl2pPr marL="0" lvl="1"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2pPr>
            <a:lvl3pPr marL="0" lvl="2"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3pPr>
            <a:lvl4pPr marL="0" lvl="3"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4pPr>
            <a:lvl5pPr marL="0" lvl="4"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5pPr>
            <a:lvl6pPr marL="0" lvl="5"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6pPr>
            <a:lvl7pPr marL="0" lvl="6"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7pPr>
            <a:lvl8pPr marL="0" lvl="7"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8pPr>
            <a:lvl9pPr marL="0" lvl="8"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9pPr>
          </a:lstStyle>
          <a:p>
            <a:pPr marL="0" indent="0" algn="ctr" rtl="0">
              <a:spcBef>
                <a:spcPts val="0"/>
              </a:spcBef>
              <a:spcAft>
                <a:spcPts val="0"/>
              </a:spcAft>
              <a:buNone/>
            </a:pPr>
            <a:fld id="{00000000-1234-1234-1234-123412341234}" type="slidenum">
              <a:rPr lang="en-US" dirty="0"/>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pic>
        <p:nvPicPr>
          <p:cNvPr id="58" name="Google Shape;58;p40" descr="A picture containing blur&#10;&#10;Description automatically generated"/>
          <p:cNvPicPr>
            <a:picLocks noChangeAspect="1"/>
          </p:cNvPicPr>
          <p:nvPr/>
        </p:nvPicPr>
        <p:blipFill>
          <a:blip r:embed="rId2">
            <a:lum/>
          </a:blip>
          <a:srcRect t="8534" b="8731"/>
          <a:stretch>
            <a:fillRect/>
          </a:stretch>
        </p:blipFill>
        <p:spPr bwMode="white">
          <a:xfrm>
            <a:off x="0" y="0"/>
            <a:ext cx="12192000" cy="6736882"/>
          </a:xfrm>
          <a:prstGeom prst="rect">
            <a:avLst/>
          </a:prstGeom>
          <a:noFill/>
          <a:ln>
            <a:noFill/>
            <a:headEnd type="none"/>
            <a:tailEnd type="none"/>
          </a:ln>
        </p:spPr>
      </p:pic>
      <p:sp>
        <p:nvSpPr>
          <p:cNvPr id="59" name="Google Shape;59;p40"/>
          <p:cNvSpPr>
            <a:spLocks/>
          </p:cNvSpPr>
          <p:nvPr/>
        </p:nvSpPr>
        <p:spPr bwMode="white">
          <a:xfrm>
            <a:off x="685800" y="239911"/>
            <a:ext cx="10820400" cy="6275190"/>
          </a:xfrm>
          <a:prstGeom prst="rect">
            <a:avLst/>
          </a:prstGeom>
          <a:solidFill>
            <a:srgbClr val="1C366B">
              <a:alpha val="94117"/>
            </a:srgbClr>
          </a:solidFill>
          <a:ln>
            <a:noFill/>
            <a:headEnd type="none"/>
            <a:tailEnd type="none"/>
          </a:ln>
        </p:spPr>
        <p:txBody>
          <a:bodyPr wrap="square" lIns="685800" tIns="45700" rIns="91425" bIns="45700" anchor="ctr">
            <a:noAutofit/>
          </a:bodyPr>
          <a:lstStyle/>
          <a:p>
            <a:pPr marL="0" indent="0" algn="l" rtl="0">
              <a:lnSpc>
                <a:spcPct val="100000"/>
              </a:lnSpc>
              <a:spcBef>
                <a:spcPts val="0"/>
              </a:spcBef>
              <a:spcAft>
                <a:spcPts val="0"/>
              </a:spcAft>
              <a:buClr>
                <a:srgbClr val="000000"/>
              </a:buClr>
              <a:buSzPts val="4000"/>
              <a:buFont typeface="Arial"/>
              <a:buNone/>
            </a:pPr>
            <a:endParaRPr sz="4000" b="0" i="0" u="none" dirty="0">
              <a:solidFill>
                <a:schemeClr val="lt1"/>
              </a:solidFill>
              <a:latin typeface="Lato Black"/>
              <a:ea typeface="Lato Black"/>
              <a:cs typeface="Lato Black"/>
              <a:sym typeface="Lato Black"/>
            </a:endParaRPr>
          </a:p>
        </p:txBody>
      </p:sp>
      <p:pic>
        <p:nvPicPr>
          <p:cNvPr id="60" name="Google Shape;60;p40"/>
          <p:cNvPicPr>
            <a:picLocks noChangeAspect="1"/>
          </p:cNvPicPr>
          <p:nvPr/>
        </p:nvPicPr>
        <p:blipFill>
          <a:blip r:embed="rId3">
            <a:lum/>
          </a:blip>
          <a:srcRect/>
          <a:stretch>
            <a:fillRect/>
          </a:stretch>
        </p:blipFill>
        <p:spPr bwMode="white">
          <a:xfrm>
            <a:off x="940313" y="5868064"/>
            <a:ext cx="1345963" cy="304136"/>
          </a:xfrm>
          <a:prstGeom prst="rect">
            <a:avLst/>
          </a:prstGeom>
          <a:noFill/>
          <a:ln>
            <a:noFill/>
            <a:headEnd type="none"/>
            <a:tailEnd type="none"/>
          </a:ln>
        </p:spPr>
      </p:pic>
      <p:sp>
        <p:nvSpPr>
          <p:cNvPr id="61" name="Google Shape;61;p40"/>
          <p:cNvSpPr>
            <a:spLocks noGrp="1"/>
          </p:cNvSpPr>
          <p:nvPr>
            <p:ph type="title"/>
          </p:nvPr>
        </p:nvSpPr>
        <p:spPr bwMode="white">
          <a:xfrm>
            <a:off x="1350064" y="685800"/>
            <a:ext cx="8364536" cy="2338251"/>
          </a:xfrm>
          <a:prstGeom prst="rect">
            <a:avLst/>
          </a:prstGeom>
          <a:noFill/>
          <a:ln>
            <a:noFill/>
            <a:headEnd type="none"/>
            <a:tailEnd type="none"/>
          </a:ln>
        </p:spPr>
        <p:txBody>
          <a:bodyPr wrap="square" lIns="0" tIns="0" rIns="0" bIns="0" anchor="ctr">
            <a:noAutofit/>
          </a:bodyPr>
          <a:lstStyle>
            <a:lvl1pPr algn="l">
              <a:lnSpc>
                <a:spcPct val="100000"/>
              </a:lnSpc>
              <a:spcBef>
                <a:spcPts val="0"/>
              </a:spcBef>
              <a:spcAft>
                <a:spcPts val="0"/>
              </a:spcAft>
              <a:buClr>
                <a:schemeClr val="lt1"/>
              </a:buClr>
              <a:buSzPts val="4000"/>
              <a:buFont typeface="Lato Black"/>
              <a:buNone/>
              <a:defRPr sz="4000" dirty="0">
                <a:solidFill>
                  <a:schemeClr val="lt1"/>
                </a:solidFill>
                <a:latin typeface="Lato Black"/>
                <a:ea typeface="Lato Black"/>
                <a:cs typeface="Lato Black"/>
                <a:sym typeface="Lato Black"/>
              </a:defRPr>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62" name="Google Shape;62;p40"/>
          <p:cNvSpPr>
            <a:spLocks noGrp="1"/>
          </p:cNvSpPr>
          <p:nvPr>
            <p:ph type="body" idx="1"/>
          </p:nvPr>
        </p:nvSpPr>
        <p:spPr bwMode="white">
          <a:xfrm>
            <a:off x="1350064" y="3114026"/>
            <a:ext cx="8364536" cy="831736"/>
          </a:xfrm>
          <a:prstGeom prst="rect">
            <a:avLst/>
          </a:prstGeom>
          <a:noFill/>
          <a:ln>
            <a:noFill/>
            <a:headEnd type="none"/>
            <a:tailEnd type="none"/>
          </a:ln>
        </p:spPr>
        <p:txBody>
          <a:bodyPr wrap="square" lIns="0" tIns="0" rIns="0" bIns="0" anchor="t">
            <a:noAutofit/>
          </a:bodyPr>
          <a:lstStyle>
            <a:lvl1pPr marL="457200" indent="-228600" algn="l">
              <a:lnSpc>
                <a:spcPct val="100000"/>
              </a:lnSpc>
              <a:spcBef>
                <a:spcPts val="0"/>
              </a:spcBef>
              <a:spcAft>
                <a:spcPts val="0"/>
              </a:spcAft>
              <a:buClr>
                <a:schemeClr val="lt1"/>
              </a:buClr>
              <a:buSzPts val="2400"/>
              <a:buNone/>
              <a:defRPr sz="2400" b="0" i="0" dirty="0">
                <a:solidFill>
                  <a:schemeClr val="lt1"/>
                </a:solidFill>
                <a:latin typeface="Open Sans"/>
                <a:ea typeface="Open Sans"/>
                <a:cs typeface="Open Sans"/>
                <a:sym typeface="Open Sans"/>
              </a:defRPr>
            </a:lvl1pPr>
            <a:lvl2pPr marL="914400" lvl="1" indent="-228600" algn="l">
              <a:lnSpc>
                <a:spcPct val="130000"/>
              </a:lnSpc>
              <a:spcBef>
                <a:spcPts val="600"/>
              </a:spcBef>
              <a:spcAft>
                <a:spcPts val="0"/>
              </a:spcAft>
              <a:buClr>
                <a:srgbClr val="969899"/>
              </a:buClr>
              <a:buSzPts val="2000"/>
              <a:buNone/>
              <a:defRPr sz="2000" dirty="0">
                <a:solidFill>
                  <a:srgbClr val="969899"/>
                </a:solidFill>
              </a:defRPr>
            </a:lvl2pPr>
            <a:lvl3pPr marL="1371600" lvl="2" indent="-228600" algn="l">
              <a:lnSpc>
                <a:spcPct val="130000"/>
              </a:lnSpc>
              <a:spcBef>
                <a:spcPts val="600"/>
              </a:spcBef>
              <a:spcAft>
                <a:spcPts val="0"/>
              </a:spcAft>
              <a:buClr>
                <a:srgbClr val="969899"/>
              </a:buClr>
              <a:buSzPts val="1800"/>
              <a:buNone/>
              <a:defRPr sz="1800" dirty="0">
                <a:solidFill>
                  <a:srgbClr val="969899"/>
                </a:solidFill>
              </a:defRPr>
            </a:lvl3pPr>
            <a:lvl4pPr marL="1828800" lvl="3" indent="-228600" algn="l">
              <a:lnSpc>
                <a:spcPct val="130000"/>
              </a:lnSpc>
              <a:spcBef>
                <a:spcPts val="600"/>
              </a:spcBef>
              <a:spcAft>
                <a:spcPts val="0"/>
              </a:spcAft>
              <a:buClr>
                <a:srgbClr val="969899"/>
              </a:buClr>
              <a:buSzPts val="1600"/>
              <a:buNone/>
              <a:defRPr sz="1600" dirty="0">
                <a:solidFill>
                  <a:srgbClr val="969899"/>
                </a:solidFill>
              </a:defRPr>
            </a:lvl4pPr>
            <a:lvl5pPr marL="2286000" lvl="4" indent="-228600" algn="l">
              <a:lnSpc>
                <a:spcPct val="130000"/>
              </a:lnSpc>
              <a:spcBef>
                <a:spcPts val="600"/>
              </a:spcBef>
              <a:spcAft>
                <a:spcPts val="0"/>
              </a:spcAft>
              <a:buClr>
                <a:srgbClr val="969899"/>
              </a:buClr>
              <a:buSzPts val="1600"/>
              <a:buNone/>
              <a:defRPr sz="1600" dirty="0">
                <a:solidFill>
                  <a:srgbClr val="969899"/>
                </a:solidFill>
              </a:defRPr>
            </a:lvl5pPr>
            <a:lvl6pPr marL="2743200" lvl="5" indent="-228600" algn="l">
              <a:lnSpc>
                <a:spcPct val="90000"/>
              </a:lnSpc>
              <a:spcBef>
                <a:spcPts val="500"/>
              </a:spcBef>
              <a:spcAft>
                <a:spcPts val="0"/>
              </a:spcAft>
              <a:buClr>
                <a:srgbClr val="969899"/>
              </a:buClr>
              <a:buSzPts val="1600"/>
              <a:buNone/>
              <a:defRPr sz="1600" dirty="0">
                <a:solidFill>
                  <a:srgbClr val="969899"/>
                </a:solidFill>
              </a:defRPr>
            </a:lvl6pPr>
            <a:lvl7pPr marL="3200400" lvl="6" indent="-228600" algn="l">
              <a:lnSpc>
                <a:spcPct val="90000"/>
              </a:lnSpc>
              <a:spcBef>
                <a:spcPts val="500"/>
              </a:spcBef>
              <a:spcAft>
                <a:spcPts val="0"/>
              </a:spcAft>
              <a:buClr>
                <a:srgbClr val="969899"/>
              </a:buClr>
              <a:buSzPts val="1600"/>
              <a:buNone/>
              <a:defRPr sz="1600" dirty="0">
                <a:solidFill>
                  <a:srgbClr val="969899"/>
                </a:solidFill>
              </a:defRPr>
            </a:lvl7pPr>
            <a:lvl8pPr marL="3657600" lvl="7" indent="-228600" algn="l">
              <a:lnSpc>
                <a:spcPct val="90000"/>
              </a:lnSpc>
              <a:spcBef>
                <a:spcPts val="500"/>
              </a:spcBef>
              <a:spcAft>
                <a:spcPts val="0"/>
              </a:spcAft>
              <a:buClr>
                <a:srgbClr val="969899"/>
              </a:buClr>
              <a:buSzPts val="1600"/>
              <a:buNone/>
              <a:defRPr sz="1600" dirty="0">
                <a:solidFill>
                  <a:srgbClr val="969899"/>
                </a:solidFill>
              </a:defRPr>
            </a:lvl8pPr>
            <a:lvl9pPr marL="4114800" lvl="8" indent="-228600" algn="l">
              <a:lnSpc>
                <a:spcPct val="90000"/>
              </a:lnSpc>
              <a:spcBef>
                <a:spcPts val="500"/>
              </a:spcBef>
              <a:spcAft>
                <a:spcPts val="0"/>
              </a:spcAft>
              <a:buClr>
                <a:srgbClr val="969899"/>
              </a:buClr>
              <a:buSzPts val="1600"/>
              <a:buNone/>
              <a:defRPr sz="1600" dirty="0">
                <a:solidFill>
                  <a:srgbClr val="969899"/>
                </a:solidFill>
              </a:defRPr>
            </a:lvl9pPr>
          </a:lstStyle>
          <a:p>
            <a:endParaRPr dirty="0"/>
          </a:p>
        </p:txBody>
      </p:sp>
      <p:sp>
        <p:nvSpPr>
          <p:cNvPr id="63" name="Google Shape;63;p40"/>
          <p:cNvSpPr>
            <a:spLocks noGrp="1"/>
          </p:cNvSpPr>
          <p:nvPr>
            <p:ph type="dt" idx="10"/>
          </p:nvPr>
        </p:nvSpPr>
        <p:spPr bwMode="white">
          <a:xfrm>
            <a:off x="9715501" y="6560016"/>
            <a:ext cx="1790700" cy="136525"/>
          </a:xfrm>
          <a:prstGeom prst="rect">
            <a:avLst/>
          </a:prstGeom>
          <a:noFill/>
          <a:ln>
            <a:noFill/>
            <a:headEnd type="none"/>
            <a:tailEnd type="none"/>
          </a:ln>
        </p:spPr>
        <p:txBody>
          <a:bodyPr wrap="square" lIns="0" tIns="0" rIns="0" bIns="0" anchor="b">
            <a:noAutofit/>
          </a:bodyPr>
          <a:lstStyle>
            <a:lvl1pPr algn="r">
              <a:lnSpc>
                <a:spcPct val="100000"/>
              </a:lnSpc>
              <a:spcBef>
                <a:spcPts val="0"/>
              </a:spcBef>
              <a:spcAft>
                <a:spcPts val="0"/>
              </a:spcAft>
              <a:buSzPts val="1400"/>
              <a:buNone/>
              <a:defRPr dirty="0">
                <a:solidFill>
                  <a:schemeClr val="lt1"/>
                </a:solidFill>
              </a:defRPr>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64" name="Google Shape;64;p40"/>
          <p:cNvSpPr>
            <a:spLocks noGrp="1"/>
          </p:cNvSpPr>
          <p:nvPr>
            <p:ph type="ftr" idx="11"/>
          </p:nvPr>
        </p:nvSpPr>
        <p:spPr bwMode="white">
          <a:xfrm>
            <a:off x="685800" y="6560016"/>
            <a:ext cx="7239000" cy="136525"/>
          </a:xfrm>
          <a:prstGeom prst="rect">
            <a:avLst/>
          </a:prstGeom>
          <a:noFill/>
          <a:ln>
            <a:noFill/>
            <a:headEnd type="none"/>
            <a:tailEnd type="none"/>
          </a:ln>
        </p:spPr>
        <p:txBody>
          <a:bodyPr wrap="square" lIns="0" tIns="0" rIns="0" bIns="0" anchor="b">
            <a:noAutofit/>
          </a:bodyPr>
          <a:lstStyle>
            <a:lvl1pPr algn="l">
              <a:lnSpc>
                <a:spcPct val="100000"/>
              </a:lnSpc>
              <a:spcBef>
                <a:spcPts val="0"/>
              </a:spcBef>
              <a:spcAft>
                <a:spcPts val="0"/>
              </a:spcAft>
              <a:buSzPts val="1400"/>
              <a:buNone/>
              <a:defRPr dirty="0">
                <a:solidFill>
                  <a:schemeClr val="lt1"/>
                </a:solidFill>
              </a:defRPr>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65" name="Google Shape;65;p40"/>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1pPr>
            <a:lvl2pPr marL="0" lvl="1"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2pPr>
            <a:lvl3pPr marL="0" lvl="2"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3pPr>
            <a:lvl4pPr marL="0" lvl="3"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4pPr>
            <a:lvl5pPr marL="0" lvl="4"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5pPr>
            <a:lvl6pPr marL="0" lvl="5"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6pPr>
            <a:lvl7pPr marL="0" lvl="6"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7pPr>
            <a:lvl8pPr marL="0" lvl="7"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8pPr>
            <a:lvl9pPr marL="0" lvl="8"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9pPr>
          </a:lstStyle>
          <a:p>
            <a:pPr marL="0" indent="0" algn="ctr" rtl="0">
              <a:spcBef>
                <a:spcPts val="0"/>
              </a:spcBef>
              <a:spcAft>
                <a:spcPts val="0"/>
              </a:spcAft>
              <a:buNone/>
            </a:pPr>
            <a:fld id="{00000000-1234-1234-1234-123412341234}" type="slidenum">
              <a:rPr lang="en-US" dirty="0"/>
              <a:t>‹#›</a:t>
            </a:fld>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Brand Bumper">
    <p:spTree>
      <p:nvGrpSpPr>
        <p:cNvPr id="1" name=""/>
        <p:cNvGrpSpPr/>
        <p:nvPr/>
      </p:nvGrpSpPr>
      <p:grpSpPr>
        <a:xfrm>
          <a:off x="0" y="0"/>
          <a:ext cx="0" cy="0"/>
          <a:chOff x="0" y="0"/>
          <a:chExt cx="0" cy="0"/>
        </a:xfrm>
      </p:grpSpPr>
      <p:pic>
        <p:nvPicPr>
          <p:cNvPr id="174" name="Google Shape;174;p56" descr="A picture containing blur&#10;&#10;Description automatically generated"/>
          <p:cNvPicPr>
            <a:picLocks noChangeAspect="1"/>
          </p:cNvPicPr>
          <p:nvPr/>
        </p:nvPicPr>
        <p:blipFill>
          <a:blip r:embed="rId2">
            <a:lum/>
          </a:blip>
          <a:srcRect t="8534" b="8731"/>
          <a:stretch>
            <a:fillRect/>
          </a:stretch>
        </p:blipFill>
        <p:spPr bwMode="white">
          <a:xfrm>
            <a:off x="0" y="0"/>
            <a:ext cx="12192000" cy="6736882"/>
          </a:xfrm>
          <a:prstGeom prst="rect">
            <a:avLst/>
          </a:prstGeom>
          <a:noFill/>
          <a:ln>
            <a:noFill/>
            <a:headEnd type="none"/>
            <a:tailEnd type="none"/>
          </a:ln>
        </p:spPr>
      </p:pic>
      <p:sp>
        <p:nvSpPr>
          <p:cNvPr id="175" name="Google Shape;175;p56"/>
          <p:cNvSpPr>
            <a:spLocks/>
          </p:cNvSpPr>
          <p:nvPr/>
        </p:nvSpPr>
        <p:spPr bwMode="white">
          <a:xfrm>
            <a:off x="685800" y="685799"/>
            <a:ext cx="10820400" cy="5486401"/>
          </a:xfrm>
          <a:prstGeom prst="rect">
            <a:avLst/>
          </a:prstGeom>
          <a:solidFill>
            <a:schemeClr val="lt1">
              <a:alpha val="94509"/>
            </a:schemeClr>
          </a:solidFill>
          <a:ln>
            <a:noFill/>
            <a:headEnd type="none"/>
            <a:tailEnd type="none"/>
          </a:ln>
        </p:spPr>
        <p:txBody>
          <a:bodyPr wrap="square" lIns="685800" tIns="45700" rIns="91425" bIns="45700" anchor="ctr">
            <a:noAutofit/>
          </a:bodyPr>
          <a:lstStyle/>
          <a:p>
            <a:pPr marL="0" indent="0" algn="l" rtl="0">
              <a:lnSpc>
                <a:spcPct val="100000"/>
              </a:lnSpc>
              <a:spcBef>
                <a:spcPts val="0"/>
              </a:spcBef>
              <a:spcAft>
                <a:spcPts val="0"/>
              </a:spcAft>
              <a:buClr>
                <a:srgbClr val="000000"/>
              </a:buClr>
              <a:buSzPts val="4000"/>
              <a:buFont typeface="Arial"/>
              <a:buNone/>
            </a:pPr>
            <a:endParaRPr sz="4000" b="0" i="0" u="none" dirty="0">
              <a:solidFill>
                <a:schemeClr val="lt1"/>
              </a:solidFill>
              <a:latin typeface="Lato Black"/>
              <a:ea typeface="Lato Black"/>
              <a:cs typeface="Lato Black"/>
              <a:sym typeface="Lato Black"/>
            </a:endParaRPr>
          </a:p>
        </p:txBody>
      </p:sp>
      <p:sp>
        <p:nvSpPr>
          <p:cNvPr id="176" name="Google Shape;176;p56"/>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a:lnSpc>
                <a:spcPct val="100000"/>
              </a:lnSpc>
              <a:spcBef>
                <a:spcPts val="0"/>
              </a:spcBef>
              <a:spcAft>
                <a:spcPts val="0"/>
              </a:spcAft>
              <a:buSzPts val="1400"/>
              <a:buNone/>
              <a:defRPr dirty="0">
                <a:solidFill>
                  <a:schemeClr val="lt1"/>
                </a:solidFill>
              </a:defRPr>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177" name="Google Shape;177;p56"/>
          <p:cNvSpPr>
            <a:spLocks noGrp="1"/>
          </p:cNvSpPr>
          <p:nvPr>
            <p:ph type="ftr" idx="11"/>
          </p:nvPr>
        </p:nvSpPr>
        <p:spPr bwMode="white">
          <a:xfrm>
            <a:off x="685800" y="6407711"/>
            <a:ext cx="7239000" cy="136525"/>
          </a:xfrm>
          <a:prstGeom prst="rect">
            <a:avLst/>
          </a:prstGeom>
          <a:noFill/>
          <a:ln>
            <a:noFill/>
            <a:headEnd type="none"/>
            <a:tailEnd type="none"/>
          </a:ln>
        </p:spPr>
        <p:txBody>
          <a:bodyPr wrap="square" lIns="0" tIns="0" rIns="0" bIns="0" anchor="b">
            <a:noAutofit/>
          </a:bodyPr>
          <a:lstStyle>
            <a:lvl1pPr algn="l">
              <a:lnSpc>
                <a:spcPct val="100000"/>
              </a:lnSpc>
              <a:spcBef>
                <a:spcPts val="0"/>
              </a:spcBef>
              <a:spcAft>
                <a:spcPts val="0"/>
              </a:spcAft>
              <a:buSzPts val="1400"/>
              <a:buNone/>
              <a:defRPr dirty="0">
                <a:solidFill>
                  <a:schemeClr val="lt1"/>
                </a:solidFill>
              </a:defRPr>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178" name="Google Shape;178;p56"/>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1pPr>
            <a:lvl2pPr marL="0" lvl="1"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2pPr>
            <a:lvl3pPr marL="0" lvl="2"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3pPr>
            <a:lvl4pPr marL="0" lvl="3"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4pPr>
            <a:lvl5pPr marL="0" lvl="4"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5pPr>
            <a:lvl6pPr marL="0" lvl="5"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6pPr>
            <a:lvl7pPr marL="0" lvl="6"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7pPr>
            <a:lvl8pPr marL="0" lvl="7"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8pPr>
            <a:lvl9pPr marL="0" lvl="8"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9pPr>
          </a:lstStyle>
          <a:p>
            <a:pPr marL="0" indent="0" algn="ctr" rtl="0">
              <a:spcBef>
                <a:spcPts val="0"/>
              </a:spcBef>
              <a:spcAft>
                <a:spcPts val="0"/>
              </a:spcAft>
              <a:buNone/>
            </a:pPr>
            <a:fld id="{00000000-1234-1234-1234-123412341234}" type="slidenum">
              <a:rPr lang="en-US" dirty="0"/>
              <a:t>‹#›</a:t>
            </a:fld>
            <a:endParaRPr dirty="0"/>
          </a:p>
        </p:txBody>
      </p:sp>
      <p:pic>
        <p:nvPicPr>
          <p:cNvPr id="179" name="Google Shape;179;p56"/>
          <p:cNvPicPr>
            <a:picLocks noChangeAspect="1"/>
          </p:cNvPicPr>
          <p:nvPr/>
        </p:nvPicPr>
        <p:blipFill>
          <a:blip r:embed="rId3">
            <a:lum/>
          </a:blip>
          <a:srcRect/>
          <a:stretch>
            <a:fillRect/>
          </a:stretch>
        </p:blipFill>
        <p:spPr bwMode="white">
          <a:xfrm>
            <a:off x="4575405" y="3024844"/>
            <a:ext cx="3041189" cy="687193"/>
          </a:xfrm>
          <a:prstGeom prst="rect">
            <a:avLst/>
          </a:prstGeom>
          <a:noFill/>
          <a:ln>
            <a:noFill/>
            <a:headEnd type="none"/>
            <a:tailEnd type="none"/>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End of Layouts">
    <p:spTree>
      <p:nvGrpSpPr>
        <p:cNvPr id="1" name=""/>
        <p:cNvGrpSpPr/>
        <p:nvPr/>
      </p:nvGrpSpPr>
      <p:grpSpPr>
        <a:xfrm>
          <a:off x="0" y="0"/>
          <a:ext cx="0" cy="0"/>
          <a:chOff x="0" y="0"/>
          <a:chExt cx="0" cy="0"/>
        </a:xfrm>
      </p:grpSpPr>
      <p:sp>
        <p:nvSpPr>
          <p:cNvPr id="181" name="Google Shape;181;p57"/>
          <p:cNvSpPr>
            <a:spLocks/>
          </p:cNvSpPr>
          <p:nvPr/>
        </p:nvSpPr>
        <p:spPr bwMode="white">
          <a:xfrm>
            <a:off x="0" y="0"/>
            <a:ext cx="12192000" cy="6858000"/>
          </a:xfrm>
          <a:prstGeom prst="rect">
            <a:avLst/>
          </a:prstGeom>
          <a:solidFill>
            <a:schemeClr val="dk2"/>
          </a:solidFill>
          <a:ln>
            <a:noFill/>
            <a:headEnd type="none"/>
            <a:tailEnd type="none"/>
          </a:ln>
        </p:spPr>
        <p:txBody>
          <a:bodyPr wrap="square" lIns="91425" tIns="45700" rIns="91425" bIns="45700" anchor="ctr">
            <a:noAutofit/>
          </a:bodyPr>
          <a:lstStyle/>
          <a:p>
            <a:pPr marL="0" indent="0" algn="ctr" rtl="0">
              <a:lnSpc>
                <a:spcPct val="90000"/>
              </a:lnSpc>
              <a:spcBef>
                <a:spcPts val="0"/>
              </a:spcBef>
              <a:spcAft>
                <a:spcPts val="0"/>
              </a:spcAft>
              <a:buClr>
                <a:srgbClr val="000000"/>
              </a:buClr>
              <a:buSzPts val="8800"/>
              <a:buFont typeface="Arial"/>
              <a:buNone/>
            </a:pPr>
            <a:r>
              <a:rPr lang="en-US" sz="8800" b="0" i="0" u="none" dirty="0">
                <a:solidFill>
                  <a:schemeClr val="lt1"/>
                </a:solidFill>
                <a:latin typeface="Lato Black"/>
                <a:ea typeface="Lato Black"/>
                <a:cs typeface="Lato Black"/>
                <a:sym typeface="Lato Black"/>
              </a:rPr>
              <a:t>DO NOT USE </a:t>
            </a:r>
            <a:br>
              <a:rPr lang="en-US" sz="8800" b="0" i="0" u="none" dirty="0">
                <a:solidFill>
                  <a:schemeClr val="lt1"/>
                </a:solidFill>
                <a:latin typeface="Lato Black"/>
                <a:ea typeface="Lato Black"/>
                <a:cs typeface="Lato Black"/>
                <a:sym typeface="Lato Black"/>
              </a:rPr>
            </a:br>
            <a:r>
              <a:rPr lang="en-US" sz="8800" b="0" i="0" u="none" dirty="0">
                <a:solidFill>
                  <a:schemeClr val="lt1"/>
                </a:solidFill>
                <a:latin typeface="Lato Black"/>
                <a:ea typeface="Lato Black"/>
                <a:cs typeface="Lato Black"/>
                <a:sym typeface="Lato Black"/>
              </a:rPr>
              <a:t>ANY LAYOUTS </a:t>
            </a:r>
            <a:br>
              <a:rPr lang="en-US" sz="8800" b="0" i="0" u="none" dirty="0">
                <a:solidFill>
                  <a:schemeClr val="lt1"/>
                </a:solidFill>
                <a:latin typeface="Lato Black"/>
                <a:ea typeface="Lato Black"/>
                <a:cs typeface="Lato Black"/>
                <a:sym typeface="Lato Black"/>
              </a:rPr>
            </a:br>
            <a:r>
              <a:rPr lang="en-US" sz="8800" b="0" i="0" u="none" dirty="0">
                <a:solidFill>
                  <a:schemeClr val="lt1"/>
                </a:solidFill>
                <a:latin typeface="Lato Black"/>
                <a:ea typeface="Lato Black"/>
                <a:cs typeface="Lato Black"/>
                <a:sym typeface="Lato Black"/>
              </a:rPr>
              <a:t>PAST THIS POINT</a:t>
            </a:r>
            <a:endParaRPr sz="1400" b="0" i="0" u="none" dirty="0">
              <a:solidFill>
                <a:srgbClr val="000000"/>
              </a:solidFill>
              <a:latin typeface="Arial"/>
              <a:ea typeface="Arial"/>
              <a:cs typeface="Arial"/>
              <a:sym typeface="Arial"/>
            </a:endParaRPr>
          </a:p>
        </p:txBody>
      </p:sp>
      <p:sp>
        <p:nvSpPr>
          <p:cNvPr id="182" name="Google Shape;182;p57"/>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a:lnSpc>
                <a:spcPct val="100000"/>
              </a:lnSpc>
              <a:spcBef>
                <a:spcPts val="0"/>
              </a:spcBef>
              <a:spcAft>
                <a:spcPts val="0"/>
              </a:spcAft>
              <a:buSzPts val="1400"/>
              <a:buNone/>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183" name="Google Shape;183;p57"/>
          <p:cNvSpPr>
            <a:spLocks noGrp="1"/>
          </p:cNvSpPr>
          <p:nvPr>
            <p:ph type="ftr" idx="11"/>
          </p:nvPr>
        </p:nvSpPr>
        <p:spPr bwMode="white">
          <a:xfrm>
            <a:off x="2038350" y="6407711"/>
            <a:ext cx="7239000" cy="136525"/>
          </a:xfrm>
          <a:prstGeom prst="rect">
            <a:avLst/>
          </a:prstGeom>
          <a:noFill/>
          <a:ln>
            <a:noFill/>
            <a:headEnd type="none"/>
            <a:tailEnd type="none"/>
          </a:ln>
        </p:spPr>
        <p:txBody>
          <a:bodyPr wrap="square" lIns="0" tIns="0" rIns="0" bIns="0" anchor="b">
            <a:noAutofit/>
          </a:bodyPr>
          <a:lstStyle>
            <a:lvl1pPr algn="l">
              <a:lnSpc>
                <a:spcPct val="100000"/>
              </a:lnSpc>
              <a:spcBef>
                <a:spcPts val="0"/>
              </a:spcBef>
              <a:spcAft>
                <a:spcPts val="0"/>
              </a:spcAft>
              <a:buSzPts val="1400"/>
              <a:buNone/>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184" name="Google Shape;184;p57"/>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1pPr>
            <a:lvl2pPr marL="0" lvl="1"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2pPr>
            <a:lvl3pPr marL="0" lvl="2"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3pPr>
            <a:lvl4pPr marL="0" lvl="3"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4pPr>
            <a:lvl5pPr marL="0" lvl="4"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5pPr>
            <a:lvl6pPr marL="0" lvl="5"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6pPr>
            <a:lvl7pPr marL="0" lvl="6"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7pPr>
            <a:lvl8pPr marL="0" lvl="7"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8pPr>
            <a:lvl9pPr marL="0" lvl="8"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9pPr>
          </a:lstStyle>
          <a:p>
            <a:pPr marL="0" indent="0" algn="ctr" rtl="0">
              <a:spcBef>
                <a:spcPts val="0"/>
              </a:spcBef>
              <a:spcAft>
                <a:spcPts val="0"/>
              </a:spcAft>
              <a:buNone/>
            </a:pPr>
            <a:fld id="{00000000-1234-1234-1234-123412341234}" type="slidenum">
              <a:rPr lang="en-US" dirty="0"/>
              <a:t>‹#›</a:t>
            </a:fld>
            <a:endParaRPr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Comparison">
    <p:spTree>
      <p:nvGrpSpPr>
        <p:cNvPr id="1" name=""/>
        <p:cNvGrpSpPr/>
        <p:nvPr/>
      </p:nvGrpSpPr>
      <p:grpSpPr>
        <a:xfrm>
          <a:off x="0" y="0"/>
          <a:ext cx="0" cy="0"/>
          <a:chOff x="0" y="0"/>
          <a:chExt cx="0" cy="0"/>
        </a:xfrm>
      </p:grpSpPr>
      <p:sp>
        <p:nvSpPr>
          <p:cNvPr id="75" name="Google Shape;75;p42"/>
          <p:cNvSpPr>
            <a:spLocks noGrp="1"/>
          </p:cNvSpPr>
          <p:nvPr>
            <p:ph type="body" idx="1"/>
          </p:nvPr>
        </p:nvSpPr>
        <p:spPr bwMode="white">
          <a:xfrm>
            <a:off x="685801" y="1600200"/>
            <a:ext cx="5067299" cy="795851"/>
          </a:xfrm>
          <a:prstGeom prst="rect">
            <a:avLst/>
          </a:prstGeom>
          <a:noFill/>
          <a:ln>
            <a:noFill/>
            <a:headEnd type="none"/>
            <a:tailEnd type="none"/>
          </a:ln>
        </p:spPr>
        <p:txBody>
          <a:bodyPr wrap="square" lIns="0" tIns="0" rIns="0" bIns="0" anchor="t">
            <a:noAutofit/>
          </a:bodyPr>
          <a:lstStyle>
            <a:lvl1pPr marL="457200" indent="-228600" algn="l">
              <a:lnSpc>
                <a:spcPct val="100000"/>
              </a:lnSpc>
              <a:spcBef>
                <a:spcPts val="0"/>
              </a:spcBef>
              <a:spcAft>
                <a:spcPts val="0"/>
              </a:spcAft>
              <a:buClr>
                <a:schemeClr val="dk1"/>
              </a:buClr>
              <a:buSzPts val="1600"/>
              <a:buNone/>
              <a:defRPr sz="1600" b="0" dirty="0">
                <a:latin typeface="Lato Black"/>
                <a:ea typeface="Lato Black"/>
                <a:cs typeface="Lato Black"/>
                <a:sym typeface="Lato Black"/>
              </a:defRPr>
            </a:lvl1pPr>
            <a:lvl2pPr marL="914400" lvl="1" indent="-228600" algn="l">
              <a:lnSpc>
                <a:spcPct val="130000"/>
              </a:lnSpc>
              <a:spcBef>
                <a:spcPts val="600"/>
              </a:spcBef>
              <a:spcAft>
                <a:spcPts val="0"/>
              </a:spcAft>
              <a:buClr>
                <a:schemeClr val="dk1"/>
              </a:buClr>
              <a:buSzPts val="2000"/>
              <a:buNone/>
              <a:defRPr sz="2000" b="1" dirty="0"/>
            </a:lvl2pPr>
            <a:lvl3pPr marL="1371600" lvl="2" indent="-228600" algn="l">
              <a:lnSpc>
                <a:spcPct val="130000"/>
              </a:lnSpc>
              <a:spcBef>
                <a:spcPts val="600"/>
              </a:spcBef>
              <a:spcAft>
                <a:spcPts val="0"/>
              </a:spcAft>
              <a:buClr>
                <a:schemeClr val="dk1"/>
              </a:buClr>
              <a:buSzPts val="1800"/>
              <a:buNone/>
              <a:defRPr sz="1800" b="1" dirty="0"/>
            </a:lvl3pPr>
            <a:lvl4pPr marL="1828800" lvl="3" indent="-228600" algn="l">
              <a:lnSpc>
                <a:spcPct val="130000"/>
              </a:lnSpc>
              <a:spcBef>
                <a:spcPts val="600"/>
              </a:spcBef>
              <a:spcAft>
                <a:spcPts val="0"/>
              </a:spcAft>
              <a:buClr>
                <a:schemeClr val="dk1"/>
              </a:buClr>
              <a:buSzPts val="1600"/>
              <a:buNone/>
              <a:defRPr sz="1600" b="1" dirty="0"/>
            </a:lvl4pPr>
            <a:lvl5pPr marL="2286000" lvl="4" indent="-228600" algn="l">
              <a:lnSpc>
                <a:spcPct val="130000"/>
              </a:lnSpc>
              <a:spcBef>
                <a:spcPts val="600"/>
              </a:spcBef>
              <a:spcAft>
                <a:spcPts val="0"/>
              </a:spcAft>
              <a:buClr>
                <a:schemeClr val="dk1"/>
              </a:buClr>
              <a:buSzPts val="1600"/>
              <a:buNone/>
              <a:defRPr sz="1600" b="1" dirty="0"/>
            </a:lvl5pPr>
            <a:lvl6pPr marL="2743200" lvl="5" indent="-228600" algn="l">
              <a:lnSpc>
                <a:spcPct val="90000"/>
              </a:lnSpc>
              <a:spcBef>
                <a:spcPts val="500"/>
              </a:spcBef>
              <a:spcAft>
                <a:spcPts val="0"/>
              </a:spcAft>
              <a:buClr>
                <a:schemeClr val="dk1"/>
              </a:buClr>
              <a:buSzPts val="1600"/>
              <a:buNone/>
              <a:defRPr sz="1600" b="1" dirty="0"/>
            </a:lvl6pPr>
            <a:lvl7pPr marL="3200400" lvl="6" indent="-228600" algn="l">
              <a:lnSpc>
                <a:spcPct val="90000"/>
              </a:lnSpc>
              <a:spcBef>
                <a:spcPts val="500"/>
              </a:spcBef>
              <a:spcAft>
                <a:spcPts val="0"/>
              </a:spcAft>
              <a:buClr>
                <a:schemeClr val="dk1"/>
              </a:buClr>
              <a:buSzPts val="1600"/>
              <a:buNone/>
              <a:defRPr sz="1600" b="1" dirty="0"/>
            </a:lvl7pPr>
            <a:lvl8pPr marL="3657600" lvl="7" indent="-228600" algn="l">
              <a:lnSpc>
                <a:spcPct val="90000"/>
              </a:lnSpc>
              <a:spcBef>
                <a:spcPts val="500"/>
              </a:spcBef>
              <a:spcAft>
                <a:spcPts val="0"/>
              </a:spcAft>
              <a:buClr>
                <a:schemeClr val="dk1"/>
              </a:buClr>
              <a:buSzPts val="1600"/>
              <a:buNone/>
              <a:defRPr sz="1600" b="1" dirty="0"/>
            </a:lvl8pPr>
            <a:lvl9pPr marL="4114800" lvl="8" indent="-228600" algn="l">
              <a:lnSpc>
                <a:spcPct val="90000"/>
              </a:lnSpc>
              <a:spcBef>
                <a:spcPts val="500"/>
              </a:spcBef>
              <a:spcAft>
                <a:spcPts val="0"/>
              </a:spcAft>
              <a:buClr>
                <a:schemeClr val="dk1"/>
              </a:buClr>
              <a:buSzPts val="1600"/>
              <a:buNone/>
              <a:defRPr sz="1600" b="1" dirty="0"/>
            </a:lvl9pPr>
          </a:lstStyle>
          <a:p>
            <a:endParaRPr dirty="0"/>
          </a:p>
        </p:txBody>
      </p:sp>
      <p:sp>
        <p:nvSpPr>
          <p:cNvPr id="76" name="Google Shape;76;p42"/>
          <p:cNvSpPr>
            <a:spLocks noGrp="1"/>
          </p:cNvSpPr>
          <p:nvPr>
            <p:ph type="body" idx="2"/>
          </p:nvPr>
        </p:nvSpPr>
        <p:spPr bwMode="white">
          <a:xfrm>
            <a:off x="685801" y="2514599"/>
            <a:ext cx="5067299" cy="3675063"/>
          </a:xfrm>
          <a:prstGeom prst="rect">
            <a:avLst/>
          </a:prstGeom>
          <a:noFill/>
          <a:ln>
            <a:noFill/>
            <a:headEnd type="none"/>
            <a:tailEnd type="none"/>
          </a:ln>
        </p:spPr>
        <p:txBody>
          <a:bodyPr wrap="square" lIns="0" tIns="0" rIns="0" bIns="0" anchor="t">
            <a:noAutofit/>
          </a:bodyPr>
          <a:lstStyle>
            <a:lvl1pPr marL="457200" indent="-342900" algn="l">
              <a:lnSpc>
                <a:spcPct val="130000"/>
              </a:lnSpc>
              <a:spcBef>
                <a:spcPts val="1200"/>
              </a:spcBef>
              <a:spcAft>
                <a:spcPts val="0"/>
              </a:spcAft>
              <a:buClr>
                <a:schemeClr val="dk1"/>
              </a:buClr>
              <a:buSzPts val="1800"/>
              <a:buChar char="•"/>
              <a:defRPr b="0" i="0" dirty="0">
                <a:latin typeface="Open Sans Light"/>
                <a:ea typeface="Open Sans Light"/>
                <a:cs typeface="Open Sans Light"/>
                <a:sym typeface="Open Sans Light"/>
              </a:defRPr>
            </a:lvl1pPr>
            <a:lvl2pPr marL="914400" lvl="1" indent="-342900" algn="l">
              <a:lnSpc>
                <a:spcPct val="130000"/>
              </a:lnSpc>
              <a:spcBef>
                <a:spcPts val="600"/>
              </a:spcBef>
              <a:spcAft>
                <a:spcPts val="0"/>
              </a:spcAft>
              <a:buClr>
                <a:schemeClr val="dk1"/>
              </a:buClr>
              <a:buSzPts val="1800"/>
              <a:buChar char="−"/>
            </a:lvl2pPr>
            <a:lvl3pPr marL="1371600" lvl="2" indent="-342900" algn="l">
              <a:lnSpc>
                <a:spcPct val="130000"/>
              </a:lnSpc>
              <a:spcBef>
                <a:spcPts val="600"/>
              </a:spcBef>
              <a:spcAft>
                <a:spcPts val="0"/>
              </a:spcAft>
              <a:buClr>
                <a:schemeClr val="dk1"/>
              </a:buClr>
              <a:buSzPts val="1800"/>
              <a:buChar char="−"/>
            </a:lvl3pPr>
            <a:lvl4pPr marL="1828800" lvl="3" indent="-342900" algn="l">
              <a:lnSpc>
                <a:spcPct val="130000"/>
              </a:lnSpc>
              <a:spcBef>
                <a:spcPts val="600"/>
              </a:spcBef>
              <a:spcAft>
                <a:spcPts val="0"/>
              </a:spcAft>
              <a:buClr>
                <a:schemeClr val="dk1"/>
              </a:buClr>
              <a:buSzPts val="1800"/>
              <a:buChar char="−"/>
            </a:lvl4pPr>
            <a:lvl5pPr marL="2286000" lvl="4" indent="-342900" algn="l">
              <a:lnSpc>
                <a:spcPct val="130000"/>
              </a:lnSpc>
              <a:spcBef>
                <a:spcPts val="600"/>
              </a:spcBef>
              <a:spcAft>
                <a:spcPts val="0"/>
              </a:spcAft>
              <a:buClr>
                <a:schemeClr val="dk1"/>
              </a:buClr>
              <a:buSzPts val="1800"/>
              <a:buChar cha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endParaRPr dirty="0"/>
          </a:p>
        </p:txBody>
      </p:sp>
      <p:sp>
        <p:nvSpPr>
          <p:cNvPr id="77" name="Google Shape;77;p42"/>
          <p:cNvSpPr>
            <a:spLocks noGrp="1"/>
          </p:cNvSpPr>
          <p:nvPr>
            <p:ph type="body" idx="3"/>
          </p:nvPr>
        </p:nvSpPr>
        <p:spPr bwMode="white">
          <a:xfrm>
            <a:off x="6438900" y="1600200"/>
            <a:ext cx="5045074" cy="795851"/>
          </a:xfrm>
          <a:prstGeom prst="rect">
            <a:avLst/>
          </a:prstGeom>
          <a:noFill/>
          <a:ln>
            <a:noFill/>
            <a:headEnd type="none"/>
            <a:tailEnd type="none"/>
          </a:ln>
        </p:spPr>
        <p:txBody>
          <a:bodyPr wrap="square" lIns="0" tIns="0" rIns="0" bIns="0" anchor="t">
            <a:noAutofit/>
          </a:bodyPr>
          <a:lstStyle>
            <a:lvl1pPr marL="457200" indent="-228600" algn="l">
              <a:lnSpc>
                <a:spcPct val="100000"/>
              </a:lnSpc>
              <a:spcBef>
                <a:spcPts val="0"/>
              </a:spcBef>
              <a:spcAft>
                <a:spcPts val="0"/>
              </a:spcAft>
              <a:buClr>
                <a:schemeClr val="dk1"/>
              </a:buClr>
              <a:buSzPts val="1600"/>
              <a:buNone/>
              <a:defRPr sz="1600" b="0" dirty="0">
                <a:latin typeface="Lato Black"/>
                <a:ea typeface="Lato Black"/>
                <a:cs typeface="Lato Black"/>
                <a:sym typeface="Lato Black"/>
              </a:defRPr>
            </a:lvl1pPr>
            <a:lvl2pPr marL="914400" lvl="1" indent="-228600" algn="l">
              <a:lnSpc>
                <a:spcPct val="130000"/>
              </a:lnSpc>
              <a:spcBef>
                <a:spcPts val="600"/>
              </a:spcBef>
              <a:spcAft>
                <a:spcPts val="0"/>
              </a:spcAft>
              <a:buClr>
                <a:schemeClr val="dk1"/>
              </a:buClr>
              <a:buSzPts val="2000"/>
              <a:buNone/>
              <a:defRPr sz="2000" b="1" dirty="0"/>
            </a:lvl2pPr>
            <a:lvl3pPr marL="1371600" lvl="2" indent="-228600" algn="l">
              <a:lnSpc>
                <a:spcPct val="130000"/>
              </a:lnSpc>
              <a:spcBef>
                <a:spcPts val="600"/>
              </a:spcBef>
              <a:spcAft>
                <a:spcPts val="0"/>
              </a:spcAft>
              <a:buClr>
                <a:schemeClr val="dk1"/>
              </a:buClr>
              <a:buSzPts val="1800"/>
              <a:buNone/>
              <a:defRPr sz="1800" b="1" dirty="0"/>
            </a:lvl3pPr>
            <a:lvl4pPr marL="1828800" lvl="3" indent="-228600" algn="l">
              <a:lnSpc>
                <a:spcPct val="130000"/>
              </a:lnSpc>
              <a:spcBef>
                <a:spcPts val="600"/>
              </a:spcBef>
              <a:spcAft>
                <a:spcPts val="0"/>
              </a:spcAft>
              <a:buClr>
                <a:schemeClr val="dk1"/>
              </a:buClr>
              <a:buSzPts val="1600"/>
              <a:buNone/>
              <a:defRPr sz="1600" b="1" dirty="0"/>
            </a:lvl4pPr>
            <a:lvl5pPr marL="2286000" lvl="4" indent="-228600" algn="l">
              <a:lnSpc>
                <a:spcPct val="130000"/>
              </a:lnSpc>
              <a:spcBef>
                <a:spcPts val="600"/>
              </a:spcBef>
              <a:spcAft>
                <a:spcPts val="0"/>
              </a:spcAft>
              <a:buClr>
                <a:schemeClr val="dk1"/>
              </a:buClr>
              <a:buSzPts val="1600"/>
              <a:buNone/>
              <a:defRPr sz="1600" b="1" dirty="0"/>
            </a:lvl5pPr>
            <a:lvl6pPr marL="2743200" lvl="5" indent="-228600" algn="l">
              <a:lnSpc>
                <a:spcPct val="90000"/>
              </a:lnSpc>
              <a:spcBef>
                <a:spcPts val="500"/>
              </a:spcBef>
              <a:spcAft>
                <a:spcPts val="0"/>
              </a:spcAft>
              <a:buClr>
                <a:schemeClr val="dk1"/>
              </a:buClr>
              <a:buSzPts val="1600"/>
              <a:buNone/>
              <a:defRPr sz="1600" b="1" dirty="0"/>
            </a:lvl6pPr>
            <a:lvl7pPr marL="3200400" lvl="6" indent="-228600" algn="l">
              <a:lnSpc>
                <a:spcPct val="90000"/>
              </a:lnSpc>
              <a:spcBef>
                <a:spcPts val="500"/>
              </a:spcBef>
              <a:spcAft>
                <a:spcPts val="0"/>
              </a:spcAft>
              <a:buClr>
                <a:schemeClr val="dk1"/>
              </a:buClr>
              <a:buSzPts val="1600"/>
              <a:buNone/>
              <a:defRPr sz="1600" b="1" dirty="0"/>
            </a:lvl7pPr>
            <a:lvl8pPr marL="3657600" lvl="7" indent="-228600" algn="l">
              <a:lnSpc>
                <a:spcPct val="90000"/>
              </a:lnSpc>
              <a:spcBef>
                <a:spcPts val="500"/>
              </a:spcBef>
              <a:spcAft>
                <a:spcPts val="0"/>
              </a:spcAft>
              <a:buClr>
                <a:schemeClr val="dk1"/>
              </a:buClr>
              <a:buSzPts val="1600"/>
              <a:buNone/>
              <a:defRPr sz="1600" b="1" dirty="0"/>
            </a:lvl8pPr>
            <a:lvl9pPr marL="4114800" lvl="8" indent="-228600" algn="l">
              <a:lnSpc>
                <a:spcPct val="90000"/>
              </a:lnSpc>
              <a:spcBef>
                <a:spcPts val="500"/>
              </a:spcBef>
              <a:spcAft>
                <a:spcPts val="0"/>
              </a:spcAft>
              <a:buClr>
                <a:schemeClr val="dk1"/>
              </a:buClr>
              <a:buSzPts val="1600"/>
              <a:buNone/>
              <a:defRPr sz="1600" b="1" dirty="0"/>
            </a:lvl9pPr>
          </a:lstStyle>
          <a:p>
            <a:endParaRPr dirty="0"/>
          </a:p>
        </p:txBody>
      </p:sp>
      <p:sp>
        <p:nvSpPr>
          <p:cNvPr id="78" name="Google Shape;78;p42"/>
          <p:cNvSpPr>
            <a:spLocks noGrp="1"/>
          </p:cNvSpPr>
          <p:nvPr>
            <p:ph type="body" idx="4"/>
          </p:nvPr>
        </p:nvSpPr>
        <p:spPr bwMode="white">
          <a:xfrm>
            <a:off x="6438900" y="2514599"/>
            <a:ext cx="5045074" cy="3675063"/>
          </a:xfrm>
          <a:prstGeom prst="rect">
            <a:avLst/>
          </a:prstGeom>
          <a:noFill/>
          <a:ln>
            <a:noFill/>
            <a:headEnd type="none"/>
            <a:tailEnd type="none"/>
          </a:ln>
        </p:spPr>
        <p:txBody>
          <a:bodyPr wrap="square" lIns="0" tIns="0" rIns="0" bIns="0" anchor="t">
            <a:noAutofit/>
          </a:bodyPr>
          <a:lstStyle>
            <a:lvl1pPr marL="457200" indent="-342900" algn="l">
              <a:lnSpc>
                <a:spcPct val="130000"/>
              </a:lnSpc>
              <a:spcBef>
                <a:spcPts val="1200"/>
              </a:spcBef>
              <a:spcAft>
                <a:spcPts val="0"/>
              </a:spcAft>
              <a:buClr>
                <a:schemeClr val="dk1"/>
              </a:buClr>
              <a:buSzPts val="1800"/>
              <a:buChar char="•"/>
              <a:defRPr b="0" i="0" dirty="0">
                <a:latin typeface="Open Sans Light"/>
                <a:ea typeface="Open Sans Light"/>
                <a:cs typeface="Open Sans Light"/>
                <a:sym typeface="Open Sans Light"/>
              </a:defRPr>
            </a:lvl1pPr>
            <a:lvl2pPr marL="914400" lvl="1" indent="-342900" algn="l">
              <a:lnSpc>
                <a:spcPct val="130000"/>
              </a:lnSpc>
              <a:spcBef>
                <a:spcPts val="600"/>
              </a:spcBef>
              <a:spcAft>
                <a:spcPts val="0"/>
              </a:spcAft>
              <a:buClr>
                <a:schemeClr val="dk1"/>
              </a:buClr>
              <a:buSzPts val="1800"/>
              <a:buChar char="−"/>
            </a:lvl2pPr>
            <a:lvl3pPr marL="1371600" lvl="2" indent="-342900" algn="l">
              <a:lnSpc>
                <a:spcPct val="130000"/>
              </a:lnSpc>
              <a:spcBef>
                <a:spcPts val="600"/>
              </a:spcBef>
              <a:spcAft>
                <a:spcPts val="0"/>
              </a:spcAft>
              <a:buClr>
                <a:schemeClr val="dk1"/>
              </a:buClr>
              <a:buSzPts val="1800"/>
              <a:buChar char="−"/>
            </a:lvl3pPr>
            <a:lvl4pPr marL="1828800" lvl="3" indent="-342900" algn="l">
              <a:lnSpc>
                <a:spcPct val="130000"/>
              </a:lnSpc>
              <a:spcBef>
                <a:spcPts val="600"/>
              </a:spcBef>
              <a:spcAft>
                <a:spcPts val="0"/>
              </a:spcAft>
              <a:buClr>
                <a:schemeClr val="dk1"/>
              </a:buClr>
              <a:buSzPts val="1800"/>
              <a:buChar char="−"/>
            </a:lvl4pPr>
            <a:lvl5pPr marL="2286000" lvl="4" indent="-342900" algn="l">
              <a:lnSpc>
                <a:spcPct val="130000"/>
              </a:lnSpc>
              <a:spcBef>
                <a:spcPts val="600"/>
              </a:spcBef>
              <a:spcAft>
                <a:spcPts val="0"/>
              </a:spcAft>
              <a:buClr>
                <a:schemeClr val="dk1"/>
              </a:buClr>
              <a:buSzPts val="1800"/>
              <a:buChar cha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endParaRPr dirty="0"/>
          </a:p>
        </p:txBody>
      </p:sp>
      <p:sp>
        <p:nvSpPr>
          <p:cNvPr id="79" name="Google Shape;79;p42"/>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a:lnSpc>
                <a:spcPct val="100000"/>
              </a:lnSpc>
              <a:spcBef>
                <a:spcPts val="0"/>
              </a:spcBef>
              <a:spcAft>
                <a:spcPts val="0"/>
              </a:spcAft>
              <a:buSzPts val="1400"/>
              <a:buNone/>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80" name="Google Shape;80;p42"/>
          <p:cNvSpPr>
            <a:spLocks noGrp="1"/>
          </p:cNvSpPr>
          <p:nvPr>
            <p:ph type="ftr" idx="11"/>
          </p:nvPr>
        </p:nvSpPr>
        <p:spPr bwMode="white">
          <a:xfrm>
            <a:off x="2038350" y="6407711"/>
            <a:ext cx="7239000" cy="136525"/>
          </a:xfrm>
          <a:prstGeom prst="rect">
            <a:avLst/>
          </a:prstGeom>
          <a:noFill/>
          <a:ln>
            <a:noFill/>
            <a:headEnd type="none"/>
            <a:tailEnd type="none"/>
          </a:ln>
        </p:spPr>
        <p:txBody>
          <a:bodyPr wrap="square" lIns="0" tIns="0" rIns="0" bIns="0" anchor="b">
            <a:noAutofit/>
          </a:bodyPr>
          <a:lstStyle>
            <a:lvl1pPr algn="l">
              <a:lnSpc>
                <a:spcPct val="100000"/>
              </a:lnSpc>
              <a:spcBef>
                <a:spcPts val="0"/>
              </a:spcBef>
              <a:spcAft>
                <a:spcPts val="0"/>
              </a:spcAft>
              <a:buSzPts val="1400"/>
              <a:buNone/>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81" name="Google Shape;81;p42"/>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1pPr>
            <a:lvl2pPr marL="0" lvl="1"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2pPr>
            <a:lvl3pPr marL="0" lvl="2"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3pPr>
            <a:lvl4pPr marL="0" lvl="3"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4pPr>
            <a:lvl5pPr marL="0" lvl="4"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5pPr>
            <a:lvl6pPr marL="0" lvl="5"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6pPr>
            <a:lvl7pPr marL="0" lvl="6"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7pPr>
            <a:lvl8pPr marL="0" lvl="7"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8pPr>
            <a:lvl9pPr marL="0" lvl="8"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9pPr>
          </a:lstStyle>
          <a:p>
            <a:pPr marL="0" indent="0" algn="ctr" rtl="0">
              <a:spcBef>
                <a:spcPts val="0"/>
              </a:spcBef>
              <a:spcAft>
                <a:spcPts val="0"/>
              </a:spcAft>
              <a:buNone/>
            </a:pPr>
            <a:fld id="{00000000-1234-1234-1234-123412341234}" type="slidenum">
              <a:rPr lang="en-US" dirty="0"/>
              <a:t>‹#›</a:t>
            </a:fld>
            <a:endParaRPr dirty="0"/>
          </a:p>
        </p:txBody>
      </p:sp>
      <p:sp>
        <p:nvSpPr>
          <p:cNvPr id="82" name="Google Shape;82;p42"/>
          <p:cNvSpPr>
            <a:spLocks noGrp="1"/>
          </p:cNvSpPr>
          <p:nvPr>
            <p:ph type="title"/>
          </p:nvPr>
        </p:nvSpPr>
        <p:spPr bwMode="white">
          <a:xfrm>
            <a:off x="685800" y="648686"/>
            <a:ext cx="10820400" cy="638832"/>
          </a:xfrm>
          <a:prstGeom prst="rect">
            <a:avLst/>
          </a:prstGeom>
          <a:noFill/>
          <a:ln>
            <a:noFill/>
            <a:headEnd type="none"/>
            <a:tailEnd type="none"/>
          </a:ln>
        </p:spPr>
        <p:txBody>
          <a:bodyPr wrap="square" lIns="0" tIns="0" rIns="0" bIns="0" anchor="t">
            <a:noAutofit/>
          </a:bodyPr>
          <a:lstStyle>
            <a:lvl1pPr algn="l">
              <a:lnSpc>
                <a:spcPct val="90000"/>
              </a:lnSpc>
              <a:spcBef>
                <a:spcPts val="0"/>
              </a:spcBef>
              <a:spcAft>
                <a:spcPts val="0"/>
              </a:spcAft>
              <a:buClr>
                <a:schemeClr val="dk1"/>
              </a:buClr>
              <a:buSzPts val="1800"/>
              <a:buNone/>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cxnSp>
        <p:nvCxnSpPr>
          <p:cNvPr id="83" name="Google Shape;83;p42"/>
          <p:cNvCxnSpPr/>
          <p:nvPr/>
        </p:nvCxnSpPr>
        <p:spPr bwMode="white">
          <a:xfrm>
            <a:off x="6096000" y="1600200"/>
            <a:ext cx="0" cy="4571998"/>
          </a:xfrm>
          <a:prstGeom prst="straightConnector1">
            <a:avLst/>
          </a:prstGeom>
          <a:noFill/>
          <a:ln w="12700" cap="flat">
            <a:solidFill>
              <a:schemeClr val="lt2"/>
            </a:solidFill>
            <a:prstDash val="solid"/>
            <a:miter/>
            <a:headEnd type="none" w="sm" len="sm"/>
            <a:tailEnd type="none" w="sm" len="sm"/>
          </a:ln>
        </p:spPr>
      </p:cxnSp>
      <p:pic>
        <p:nvPicPr>
          <p:cNvPr id="2" name="Google Shape;22;p35"/>
          <p:cNvPicPr>
            <a:picLocks noChangeAspect="1"/>
          </p:cNvPicPr>
          <p:nvPr/>
        </p:nvPicPr>
        <p:blipFill>
          <a:blip r:embed="rId2">
            <a:lum/>
          </a:blip>
          <a:srcRect/>
          <a:stretch>
            <a:fillRect/>
          </a:stretch>
        </p:blipFill>
        <p:spPr bwMode="white">
          <a:xfrm>
            <a:off x="473149" y="6382380"/>
            <a:ext cx="1579586" cy="356926"/>
          </a:xfrm>
          <a:prstGeom prst="rect">
            <a:avLst/>
          </a:prstGeom>
          <a:noFill/>
          <a:ln>
            <a:noFill/>
            <a:headEnd type="none"/>
            <a:tailEnd type="none"/>
          </a:ln>
        </p:spPr>
      </p:pic>
      <p:cxnSp>
        <p:nvCxnSpPr>
          <p:cNvPr id="3" name="Straight Connector 2"/>
          <p:cNvCxnSpPr/>
          <p:nvPr/>
        </p:nvCxnSpPr>
        <p:spPr bwMode="white">
          <a:xfrm flipH="1">
            <a:off x="2220687" y="6608679"/>
            <a:ext cx="9349273" cy="0"/>
          </a:xfrm>
          <a:prstGeom prst="line">
            <a:avLst/>
          </a:prstGeom>
          <a:ln w="19050">
            <a:solidFill>
              <a:srgbClr val="3D4543"/>
            </a:solidFill>
            <a:headEnd type="non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236018" y="127001"/>
            <a:ext cx="11691532" cy="957772"/>
          </a:xfrm>
          <a:ln>
            <a:headEnd type="none"/>
            <a:tailEnd type="none"/>
          </a:ln>
        </p:spPr>
        <p:txBody>
          <a:bodyPr wrap="square"/>
          <a:lstStyle/>
          <a:p>
            <a:r>
              <a:rPr lang="en-US" dirty="0"/>
              <a:t>Click to edit Master title style</a:t>
            </a:r>
          </a:p>
        </p:txBody>
      </p:sp>
      <p:sp>
        <p:nvSpPr>
          <p:cNvPr id="3" name="Content Placeholder 2"/>
          <p:cNvSpPr>
            <a:spLocks noGrp="1"/>
          </p:cNvSpPr>
          <p:nvPr>
            <p:ph idx="1"/>
          </p:nvPr>
        </p:nvSpPr>
        <p:spPr bwMode="white">
          <a:xfrm>
            <a:off x="236018" y="1176867"/>
            <a:ext cx="11691532" cy="5147733"/>
          </a:xfrm>
          <a:ln>
            <a:headEnd type="none"/>
            <a:tailEnd type="none"/>
          </a:ln>
        </p:spPr>
        <p:txBody>
          <a:bodyPr wrap="square"/>
          <a:lstStyle>
            <a:lvl1pPr>
              <a:defRPr sz="2000" dirty="0"/>
            </a:lvl1pPr>
            <a:lvl2pPr>
              <a:defRPr sz="1667" dirty="0"/>
            </a:lvl2pPr>
            <a:lvl3pPr>
              <a:defRPr sz="1500" dirty="0"/>
            </a:lvl3pPr>
            <a:lvl4pPr>
              <a:defRPr sz="1500" dirty="0"/>
            </a:lvl4pPr>
            <a:lvl5pPr>
              <a:defRPr sz="1500" dirty="0"/>
            </a:lvl5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p:cNvSpPr>
            <a:spLocks noGrp="1"/>
          </p:cNvSpPr>
          <p:nvPr>
            <p:ph type="dt" sz="half" idx="10"/>
          </p:nvPr>
        </p:nvSpPr>
        <p:spPr bwMode="white">
          <a:ln>
            <a:headEnd type="none"/>
            <a:tailEnd type="none"/>
          </a:ln>
        </p:spPr>
        <p:txBody>
          <a:bodyPr wrap="square"/>
          <a:lstStyle/>
          <a:p>
            <a:fld id="{4734EAE1-CE9D-A14A-80BD-9018CA4D58A9}" type="datetime1">
              <a:rPr lang="en-US" dirty="0"/>
              <a:t>7/9/2025</a:t>
            </a:fld>
            <a:endParaRPr lang="en-US" dirty="0"/>
          </a:p>
        </p:txBody>
      </p:sp>
      <p:sp>
        <p:nvSpPr>
          <p:cNvPr id="9" name="Slide Number Placeholder 8"/>
          <p:cNvSpPr>
            <a:spLocks noGrp="1"/>
          </p:cNvSpPr>
          <p:nvPr>
            <p:ph type="sldNum" sz="quarter" idx="12"/>
          </p:nvPr>
        </p:nvSpPr>
        <p:spPr bwMode="white">
          <a:ln>
            <a:headEnd type="none"/>
            <a:tailEnd type="none"/>
          </a:ln>
        </p:spPr>
        <p:txBody>
          <a:bodyPr wrap="square"/>
          <a:lstStyle/>
          <a:p>
            <a:fld id="{DB9E4368-C45C-9C4F-9597-D6088AA20994}" type="slidenum">
              <a:rPr lang="en-US" dirty="0"/>
              <a:t>‹#›</a:t>
            </a:fld>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itle Body Copy Footer 2">
    <p:spTree>
      <p:nvGrpSpPr>
        <p:cNvPr id="1" name=""/>
        <p:cNvGrpSpPr/>
        <p:nvPr/>
      </p:nvGrpSpPr>
      <p:grpSpPr>
        <a:xfrm>
          <a:off x="0" y="0"/>
          <a:ext cx="0" cy="0"/>
          <a:chOff x="0" y="0"/>
          <a:chExt cx="0" cy="0"/>
        </a:xfrm>
      </p:grpSpPr>
      <p:sp>
        <p:nvSpPr>
          <p:cNvPr id="7" name="Text Placeholder 2"/>
          <p:cNvSpPr>
            <a:spLocks noGrp="1"/>
          </p:cNvSpPr>
          <p:nvPr>
            <p:ph idx="1" hasCustomPrompt="1"/>
          </p:nvPr>
        </p:nvSpPr>
        <p:spPr bwMode="white">
          <a:xfrm>
            <a:off x="248479" y="1186832"/>
            <a:ext cx="11723387" cy="5180101"/>
          </a:xfrm>
          <a:prstGeom prst="rect">
            <a:avLst/>
          </a:prstGeom>
          <a:ln>
            <a:headEnd type="none"/>
            <a:tailEnd type="none"/>
          </a:ln>
        </p:spPr>
        <p:txBody>
          <a:bodyPr wrap="square" lIns="91440" tIns="45720" rIns="91440" bIns="45720">
            <a:noAutofit/>
          </a:bodyPr>
          <a:lstStyle>
            <a:lvl1pPr>
              <a:defRPr sz="2000" dirty="0"/>
            </a:lvl1pPr>
          </a:lstStyle>
          <a:p>
            <a:r>
              <a:rPr lang="en-US" dirty="0"/>
              <a:t>Click to add text</a:t>
            </a:r>
          </a:p>
        </p:txBody>
      </p:sp>
      <p:sp>
        <p:nvSpPr>
          <p:cNvPr id="10" name="Title 9"/>
          <p:cNvSpPr>
            <a:spLocks noGrp="1"/>
          </p:cNvSpPr>
          <p:nvPr>
            <p:ph type="title"/>
          </p:nvPr>
        </p:nvSpPr>
        <p:spPr bwMode="white">
          <a:xfrm>
            <a:off x="248479" y="134564"/>
            <a:ext cx="11723388" cy="982869"/>
          </a:xfrm>
          <a:ln>
            <a:headEnd type="none"/>
            <a:tailEnd type="none"/>
          </a:ln>
        </p:spPr>
        <p:txBody>
          <a:bodyPr wrap="square"/>
          <a:lstStyle/>
          <a:p>
            <a:r>
              <a:rPr lang="en-US" dirty="0"/>
              <a:t>Click to edit Master title style</a:t>
            </a:r>
          </a:p>
        </p:txBody>
      </p:sp>
      <p:sp>
        <p:nvSpPr>
          <p:cNvPr id="3" name="Slide Number Placeholder 26"/>
          <p:cNvSpPr>
            <a:spLocks noGrp="1"/>
          </p:cNvSpPr>
          <p:nvPr>
            <p:ph type="sldNum" sz="quarter" idx="4"/>
          </p:nvPr>
        </p:nvSpPr>
        <p:spPr bwMode="white">
          <a:xfrm>
            <a:off x="9295990" y="6400063"/>
            <a:ext cx="2742406" cy="365125"/>
          </a:xfrm>
          <a:prstGeom prst="rect">
            <a:avLst/>
          </a:prstGeom>
          <a:ln>
            <a:headEnd type="none"/>
            <a:tailEnd type="none"/>
          </a:ln>
        </p:spPr>
        <p:txBody>
          <a:bodyPr wrap="square" lIns="91440" tIns="45720" rIns="91440" bIns="45720" anchor="ctr"/>
          <a:lstStyle>
            <a:lvl1pPr algn="r">
              <a:defRPr sz="1000" dirty="0">
                <a:solidFill>
                  <a:schemeClr val="tx1">
                    <a:tint val="75000"/>
                  </a:schemeClr>
                </a:solidFill>
              </a:defRPr>
            </a:lvl1pPr>
          </a:lstStyle>
          <a:p>
            <a:fld id="{DB9E4368-C45C-9C4F-9597-D6088AA20994}" type="slidenum">
              <a:rPr lang="en-US" dirty="0"/>
              <a:t>‹#›</a:t>
            </a:fld>
            <a:endParaRPr lang="en-US" dirty="0"/>
          </a:p>
        </p:txBody>
      </p:sp>
      <p:sp>
        <p:nvSpPr>
          <p:cNvPr id="2" name="Date Placeholder 1"/>
          <p:cNvSpPr>
            <a:spLocks noGrp="1"/>
          </p:cNvSpPr>
          <p:nvPr>
            <p:ph type="dt" sz="half" idx="10"/>
          </p:nvPr>
        </p:nvSpPr>
        <p:spPr bwMode="white">
          <a:ln>
            <a:headEnd type="none"/>
            <a:tailEnd type="none"/>
          </a:ln>
        </p:spPr>
        <p:txBody>
          <a:bodyPr wrap="square"/>
          <a:lstStyle/>
          <a:p>
            <a:fld id="{4734EAE1-CE9D-A14A-80BD-9018CA4D58A9}" type="datetime1">
              <a:rPr lang="en-US" dirty="0"/>
              <a:t>7/9/2025</a:t>
            </a:fld>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Title Subhead Body Copy Footer">
    <p:spTree>
      <p:nvGrpSpPr>
        <p:cNvPr id="1" name=""/>
        <p:cNvGrpSpPr/>
        <p:nvPr/>
      </p:nvGrpSpPr>
      <p:grpSpPr>
        <a:xfrm>
          <a:off x="0" y="0"/>
          <a:ext cx="0" cy="0"/>
          <a:chOff x="0" y="0"/>
          <a:chExt cx="0" cy="0"/>
        </a:xfrm>
      </p:grpSpPr>
      <p:sp>
        <p:nvSpPr>
          <p:cNvPr id="7" name="Text Placeholder 2"/>
          <p:cNvSpPr>
            <a:spLocks noGrp="1"/>
          </p:cNvSpPr>
          <p:nvPr>
            <p:ph idx="1" hasCustomPrompt="1"/>
          </p:nvPr>
        </p:nvSpPr>
        <p:spPr bwMode="white">
          <a:xfrm>
            <a:off x="248479" y="1595813"/>
            <a:ext cx="11723387" cy="4771120"/>
          </a:xfrm>
          <a:prstGeom prst="rect">
            <a:avLst/>
          </a:prstGeom>
          <a:ln>
            <a:headEnd type="none"/>
            <a:tailEnd type="none"/>
          </a:ln>
        </p:spPr>
        <p:txBody>
          <a:bodyPr wrap="square" lIns="91440" tIns="45720" rIns="91440" bIns="45720">
            <a:noAutofit/>
          </a:bodyPr>
          <a:lstStyle>
            <a:lvl1pPr>
              <a:defRPr sz="2000" dirty="0"/>
            </a:lvl1pPr>
          </a:lstStyle>
          <a:p>
            <a:r>
              <a:rPr lang="en-US" dirty="0"/>
              <a:t>Click to add text</a:t>
            </a:r>
          </a:p>
        </p:txBody>
      </p:sp>
      <p:sp>
        <p:nvSpPr>
          <p:cNvPr id="10" name="Title 9"/>
          <p:cNvSpPr>
            <a:spLocks noGrp="1"/>
          </p:cNvSpPr>
          <p:nvPr>
            <p:ph type="title"/>
          </p:nvPr>
        </p:nvSpPr>
        <p:spPr bwMode="white">
          <a:xfrm>
            <a:off x="248479" y="134564"/>
            <a:ext cx="11723388" cy="982869"/>
          </a:xfrm>
          <a:ln>
            <a:headEnd type="none"/>
            <a:tailEnd type="none"/>
          </a:ln>
        </p:spPr>
        <p:txBody>
          <a:bodyPr wrap="square"/>
          <a:lstStyle/>
          <a:p>
            <a:r>
              <a:rPr lang="en-US" dirty="0"/>
              <a:t>Click to edit Master</a:t>
            </a:r>
          </a:p>
        </p:txBody>
      </p:sp>
      <p:sp>
        <p:nvSpPr>
          <p:cNvPr id="3" name="Slide Number Placeholder 26"/>
          <p:cNvSpPr>
            <a:spLocks noGrp="1"/>
          </p:cNvSpPr>
          <p:nvPr>
            <p:ph type="sldNum" sz="quarter" idx="4"/>
          </p:nvPr>
        </p:nvSpPr>
        <p:spPr bwMode="white">
          <a:xfrm>
            <a:off x="9295990" y="6400063"/>
            <a:ext cx="2742406" cy="365125"/>
          </a:xfrm>
          <a:prstGeom prst="rect">
            <a:avLst/>
          </a:prstGeom>
          <a:ln>
            <a:headEnd type="none"/>
            <a:tailEnd type="none"/>
          </a:ln>
        </p:spPr>
        <p:txBody>
          <a:bodyPr wrap="square" lIns="91440" tIns="45720" rIns="91440" bIns="45720" anchor="ctr"/>
          <a:lstStyle>
            <a:lvl1pPr algn="r">
              <a:defRPr sz="1000" dirty="0">
                <a:solidFill>
                  <a:schemeClr val="tx1">
                    <a:tint val="75000"/>
                  </a:schemeClr>
                </a:solidFill>
              </a:defRPr>
            </a:lvl1pPr>
          </a:lstStyle>
          <a:p>
            <a:fld id="{DB9E4368-C45C-9C4F-9597-D6088AA20994}" type="slidenum">
              <a:rPr lang="en-US" dirty="0"/>
              <a:t>‹#›</a:t>
            </a:fld>
            <a:endParaRPr lang="en-US" dirty="0"/>
          </a:p>
        </p:txBody>
      </p:sp>
      <p:sp>
        <p:nvSpPr>
          <p:cNvPr id="2" name="Text Placeholder 2"/>
          <p:cNvSpPr>
            <a:spLocks noGrp="1"/>
          </p:cNvSpPr>
          <p:nvPr>
            <p:ph idx="10" hasCustomPrompt="1"/>
          </p:nvPr>
        </p:nvSpPr>
        <p:spPr bwMode="white">
          <a:xfrm>
            <a:off x="248479" y="1117433"/>
            <a:ext cx="11723387" cy="284370"/>
          </a:xfrm>
          <a:prstGeom prst="rect">
            <a:avLst/>
          </a:prstGeom>
          <a:ln>
            <a:headEnd type="none"/>
            <a:tailEnd type="none"/>
          </a:ln>
        </p:spPr>
        <p:txBody>
          <a:bodyPr wrap="square" lIns="91440" tIns="45720" rIns="91440" bIns="45720">
            <a:noAutofit/>
          </a:bodyPr>
          <a:lstStyle>
            <a:lvl1pPr marL="0" indent="0">
              <a:lnSpc>
                <a:spcPct val="100000"/>
              </a:lnSpc>
              <a:buNone/>
              <a:defRPr sz="1667" dirty="0">
                <a:solidFill>
                  <a:srgbClr val="00B0F0"/>
                </a:solidFill>
              </a:defRPr>
            </a:lvl1pPr>
          </a:lstStyle>
          <a:p>
            <a:r>
              <a:rPr lang="en-US" dirty="0"/>
              <a:t>Click to add subhead</a:t>
            </a:r>
          </a:p>
        </p:txBody>
      </p:sp>
      <p:sp>
        <p:nvSpPr>
          <p:cNvPr id="4" name="Date Placeholder 3"/>
          <p:cNvSpPr>
            <a:spLocks noGrp="1"/>
          </p:cNvSpPr>
          <p:nvPr>
            <p:ph type="dt" sz="half" idx="11"/>
          </p:nvPr>
        </p:nvSpPr>
        <p:spPr bwMode="white">
          <a:ln>
            <a:headEnd type="none"/>
            <a:tailEnd type="none"/>
          </a:ln>
        </p:spPr>
        <p:txBody>
          <a:bodyPr wrap="square"/>
          <a:lstStyle/>
          <a:p>
            <a:fld id="{4734EAE1-CE9D-A14A-80BD-9018CA4D58A9}" type="datetime1">
              <a:rPr lang="en-US" dirty="0"/>
              <a:t>7/9/2025</a:t>
            </a:fld>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Title Body Copy Footer">
    <p:spTree>
      <p:nvGrpSpPr>
        <p:cNvPr id="1" name=""/>
        <p:cNvGrpSpPr/>
        <p:nvPr/>
      </p:nvGrpSpPr>
      <p:grpSpPr>
        <a:xfrm>
          <a:off x="0" y="0"/>
          <a:ext cx="0" cy="0"/>
          <a:chOff x="0" y="0"/>
          <a:chExt cx="0" cy="0"/>
        </a:xfrm>
      </p:grpSpPr>
      <p:sp>
        <p:nvSpPr>
          <p:cNvPr id="7" name="Text Placeholder 2"/>
          <p:cNvSpPr>
            <a:spLocks noGrp="1"/>
          </p:cNvSpPr>
          <p:nvPr>
            <p:ph idx="1" hasCustomPrompt="1"/>
          </p:nvPr>
        </p:nvSpPr>
        <p:spPr bwMode="white">
          <a:xfrm>
            <a:off x="248479" y="1197429"/>
            <a:ext cx="11723387" cy="5169504"/>
          </a:xfrm>
          <a:prstGeom prst="rect">
            <a:avLst/>
          </a:prstGeom>
          <a:ln>
            <a:headEnd type="none"/>
            <a:tailEnd type="none"/>
          </a:ln>
        </p:spPr>
        <p:txBody>
          <a:bodyPr wrap="square" lIns="91440" tIns="45720" rIns="91440" bIns="45720">
            <a:noAutofit/>
          </a:bodyPr>
          <a:lstStyle>
            <a:lvl1pPr>
              <a:defRPr sz="2000" dirty="0"/>
            </a:lvl1pPr>
          </a:lstStyle>
          <a:p>
            <a:r>
              <a:rPr lang="en-US" dirty="0"/>
              <a:t>Click to add text</a:t>
            </a:r>
          </a:p>
        </p:txBody>
      </p:sp>
      <p:sp>
        <p:nvSpPr>
          <p:cNvPr id="10" name="Title 9"/>
          <p:cNvSpPr>
            <a:spLocks noGrp="1"/>
          </p:cNvSpPr>
          <p:nvPr>
            <p:ph type="title"/>
          </p:nvPr>
        </p:nvSpPr>
        <p:spPr bwMode="white">
          <a:xfrm>
            <a:off x="248479" y="134564"/>
            <a:ext cx="11731854" cy="982869"/>
          </a:xfrm>
          <a:ln>
            <a:headEnd type="none"/>
            <a:tailEnd type="none"/>
          </a:ln>
        </p:spPr>
        <p:txBody>
          <a:bodyPr wrap="square"/>
          <a:lstStyle/>
          <a:p>
            <a:r>
              <a:rPr lang="en-US" dirty="0"/>
              <a:t>Click to edit Master title style</a:t>
            </a:r>
          </a:p>
        </p:txBody>
      </p:sp>
      <p:sp>
        <p:nvSpPr>
          <p:cNvPr id="4" name="Slide Number Placeholder 26"/>
          <p:cNvSpPr>
            <a:spLocks noGrp="1"/>
          </p:cNvSpPr>
          <p:nvPr>
            <p:ph type="sldNum" sz="quarter" idx="4"/>
          </p:nvPr>
        </p:nvSpPr>
        <p:spPr bwMode="white">
          <a:xfrm>
            <a:off x="9295990" y="6400063"/>
            <a:ext cx="2742406" cy="365125"/>
          </a:xfrm>
          <a:prstGeom prst="rect">
            <a:avLst/>
          </a:prstGeom>
          <a:ln>
            <a:headEnd type="none"/>
            <a:tailEnd type="none"/>
          </a:ln>
        </p:spPr>
        <p:txBody>
          <a:bodyPr wrap="square" lIns="91440" tIns="45720" rIns="91440" bIns="45720" anchor="ctr"/>
          <a:lstStyle>
            <a:lvl1pPr algn="r">
              <a:defRPr sz="1000" dirty="0">
                <a:solidFill>
                  <a:schemeClr val="tx1">
                    <a:tint val="75000"/>
                  </a:schemeClr>
                </a:solidFill>
              </a:defRPr>
            </a:lvl1pPr>
          </a:lstStyle>
          <a:p>
            <a:fld id="{DB9E4368-C45C-9C4F-9597-D6088AA20994}" type="slidenum">
              <a:rPr lang="en-US" dirty="0"/>
              <a:t>‹#›</a:t>
            </a:fld>
            <a:endParaRPr lang="en-US" dirty="0"/>
          </a:p>
        </p:txBody>
      </p:sp>
      <p:sp>
        <p:nvSpPr>
          <p:cNvPr id="2" name="Date Placeholder 1"/>
          <p:cNvSpPr>
            <a:spLocks noGrp="1"/>
          </p:cNvSpPr>
          <p:nvPr>
            <p:ph type="dt" sz="half" idx="10"/>
          </p:nvPr>
        </p:nvSpPr>
        <p:spPr bwMode="white">
          <a:ln>
            <a:headEnd type="none"/>
            <a:tailEnd type="none"/>
          </a:ln>
        </p:spPr>
        <p:txBody>
          <a:bodyPr wrap="square"/>
          <a:lstStyle/>
          <a:p>
            <a:fld id="{4734EAE1-CE9D-A14A-80BD-9018CA4D58A9}" type="datetime1">
              <a:rPr lang="en-US" dirty="0"/>
              <a:t>7/9/2025</a:t>
            </a:fld>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Title Only footer">
    <p:spTree>
      <p:nvGrpSpPr>
        <p:cNvPr id="1" name=""/>
        <p:cNvGrpSpPr/>
        <p:nvPr/>
      </p:nvGrpSpPr>
      <p:grpSpPr>
        <a:xfrm>
          <a:off x="0" y="0"/>
          <a:ext cx="0" cy="0"/>
          <a:chOff x="0" y="0"/>
          <a:chExt cx="0" cy="0"/>
        </a:xfrm>
      </p:grpSpPr>
      <p:sp>
        <p:nvSpPr>
          <p:cNvPr id="2" name="Title 1"/>
          <p:cNvSpPr>
            <a:spLocks noGrp="1"/>
          </p:cNvSpPr>
          <p:nvPr>
            <p:ph type="title"/>
          </p:nvPr>
        </p:nvSpPr>
        <p:spPr bwMode="white">
          <a:ln>
            <a:headEnd type="none"/>
            <a:tailEnd type="none"/>
          </a:ln>
        </p:spPr>
        <p:txBody>
          <a:bodyPr wrap="square"/>
          <a:lstStyle/>
          <a:p>
            <a:r>
              <a:rPr lang="en-US" dirty="0"/>
              <a:t>Click to edit Master title style</a:t>
            </a:r>
          </a:p>
        </p:txBody>
      </p:sp>
      <p:sp>
        <p:nvSpPr>
          <p:cNvPr id="5" name="Date Placeholder 4"/>
          <p:cNvSpPr>
            <a:spLocks noGrp="1"/>
          </p:cNvSpPr>
          <p:nvPr>
            <p:ph type="dt" sz="half" idx="10"/>
          </p:nvPr>
        </p:nvSpPr>
        <p:spPr bwMode="white">
          <a:ln>
            <a:headEnd type="none"/>
            <a:tailEnd type="none"/>
          </a:ln>
        </p:spPr>
        <p:txBody>
          <a:bodyPr wrap="square"/>
          <a:lstStyle/>
          <a:p>
            <a:fld id="{4734EAE1-CE9D-A14A-80BD-9018CA4D58A9}" type="datetime1">
              <a:rPr lang="en-US" dirty="0"/>
              <a:t>7/9/2025</a:t>
            </a:fld>
            <a:endParaRPr lang="en-US" dirty="0"/>
          </a:p>
        </p:txBody>
      </p:sp>
      <p:sp>
        <p:nvSpPr>
          <p:cNvPr id="8" name="Slide Number Placeholder 7"/>
          <p:cNvSpPr>
            <a:spLocks noGrp="1"/>
          </p:cNvSpPr>
          <p:nvPr>
            <p:ph type="sldNum" sz="quarter" idx="12"/>
          </p:nvPr>
        </p:nvSpPr>
        <p:spPr bwMode="white">
          <a:ln>
            <a:headEnd type="none"/>
            <a:tailEnd type="none"/>
          </a:ln>
        </p:spPr>
        <p:txBody>
          <a:bodyPr wrap="square"/>
          <a:lstStyle/>
          <a:p>
            <a:fld id="{DB9E4368-C45C-9C4F-9597-D6088AA20994}" type="slidenum">
              <a:rPr lang="en-US" dirty="0"/>
              <a:t>‹#›</a:t>
            </a:fld>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1_7 Title Only">
    <p:spTree>
      <p:nvGrpSpPr>
        <p:cNvPr id="1" name=""/>
        <p:cNvGrpSpPr/>
        <p:nvPr/>
      </p:nvGrpSpPr>
      <p:grpSpPr>
        <a:xfrm>
          <a:off x="0" y="0"/>
          <a:ext cx="0" cy="0"/>
          <a:chOff x="0" y="0"/>
          <a:chExt cx="0" cy="0"/>
        </a:xfrm>
      </p:grpSpPr>
      <p:sp>
        <p:nvSpPr>
          <p:cNvPr id="2" name="Slide Number Placeholder 26"/>
          <p:cNvSpPr>
            <a:spLocks noGrp="1"/>
          </p:cNvSpPr>
          <p:nvPr>
            <p:ph type="sldNum" sz="quarter" idx="4"/>
          </p:nvPr>
        </p:nvSpPr>
        <p:spPr bwMode="white">
          <a:xfrm>
            <a:off x="9295990" y="6400063"/>
            <a:ext cx="2742406" cy="365125"/>
          </a:xfrm>
          <a:prstGeom prst="rect">
            <a:avLst/>
          </a:prstGeom>
          <a:ln>
            <a:headEnd type="none"/>
            <a:tailEnd type="none"/>
          </a:ln>
        </p:spPr>
        <p:txBody>
          <a:bodyPr wrap="square" lIns="91440" tIns="45720" rIns="91440" bIns="45720" anchor="ctr"/>
          <a:lstStyle>
            <a:lvl1pPr algn="r">
              <a:defRPr sz="1000" dirty="0">
                <a:solidFill>
                  <a:schemeClr val="tx1">
                    <a:tint val="75000"/>
                  </a:schemeClr>
                </a:solidFill>
              </a:defRPr>
            </a:lvl1pPr>
          </a:lstStyle>
          <a:p>
            <a:fld id="{DB9E4368-C45C-9C4F-9597-D6088AA20994}" type="slidenum">
              <a:rPr lang="en-US" dirty="0"/>
              <a:t>‹#›</a:t>
            </a:fld>
            <a:endParaRPr lang="en-US" dirty="0"/>
          </a:p>
        </p:txBody>
      </p:sp>
      <p:sp>
        <p:nvSpPr>
          <p:cNvPr id="3" name="Date Placeholder 2"/>
          <p:cNvSpPr>
            <a:spLocks noGrp="1"/>
          </p:cNvSpPr>
          <p:nvPr>
            <p:ph type="dt" sz="half" idx="10"/>
          </p:nvPr>
        </p:nvSpPr>
        <p:spPr bwMode="white">
          <a:ln>
            <a:headEnd type="none"/>
            <a:tailEnd type="none"/>
          </a:ln>
        </p:spPr>
        <p:txBody>
          <a:bodyPr wrap="square"/>
          <a:lstStyle/>
          <a:p>
            <a:fld id="{4734EAE1-CE9D-A14A-80BD-9018CA4D58A9}" type="datetime1">
              <a:rPr lang="en-US" dirty="0"/>
              <a:t>7/9/2025</a:t>
            </a:fld>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cSld name="Agenda footer">
    <p:spTree>
      <p:nvGrpSpPr>
        <p:cNvPr id="1" name=""/>
        <p:cNvGrpSpPr/>
        <p:nvPr/>
      </p:nvGrpSpPr>
      <p:grpSpPr>
        <a:xfrm>
          <a:off x="0" y="0"/>
          <a:ext cx="0" cy="0"/>
          <a:chOff x="0" y="0"/>
          <a:chExt cx="0" cy="0"/>
        </a:xfrm>
      </p:grpSpPr>
      <p:pic>
        <p:nvPicPr>
          <p:cNvPr id="4" name="Picture 3"/>
          <p:cNvPicPr>
            <a:picLocks noChangeAspect="1"/>
          </p:cNvPicPr>
          <p:nvPr/>
        </p:nvPicPr>
        <p:blipFill>
          <a:blip r:embed="rId2">
            <a:lum/>
          </a:blip>
          <a:srcRect/>
          <a:stretch>
            <a:fillRect/>
          </a:stretch>
        </p:blipFill>
        <p:spPr bwMode="white">
          <a:xfrm>
            <a:off x="765263" y="824365"/>
            <a:ext cx="4896821" cy="4907232"/>
          </a:xfrm>
          <a:prstGeom prst="rect">
            <a:avLst/>
          </a:prstGeom>
          <a:ln>
            <a:headEnd type="none"/>
            <a:tailEnd type="none"/>
          </a:ln>
        </p:spPr>
      </p:pic>
      <p:sp>
        <p:nvSpPr>
          <p:cNvPr id="9" name="Google Shape;88;p135"/>
          <p:cNvSpPr>
            <a:spLocks noGrp="1"/>
          </p:cNvSpPr>
          <p:nvPr>
            <p:ph type="body" idx="1" hasCustomPrompt="1"/>
          </p:nvPr>
        </p:nvSpPr>
        <p:spPr bwMode="white">
          <a:xfrm>
            <a:off x="6588741" y="1171187"/>
            <a:ext cx="5275719" cy="4560409"/>
          </a:xfrm>
          <a:prstGeom prst="rect">
            <a:avLst/>
          </a:prstGeom>
          <a:noFill/>
          <a:ln>
            <a:noFill/>
            <a:headEnd type="none"/>
            <a:tailEnd type="none"/>
          </a:ln>
        </p:spPr>
        <p:txBody>
          <a:bodyPr wrap="square" lIns="0" tIns="0" rIns="0" bIns="0" anchor="t">
            <a:noAutofit/>
          </a:bodyPr>
          <a:lstStyle>
            <a:lvl1pPr marL="380985" indent="-317487" algn="l">
              <a:lnSpc>
                <a:spcPct val="100000"/>
              </a:lnSpc>
              <a:spcBef>
                <a:spcPts val="667"/>
              </a:spcBef>
              <a:spcAft>
                <a:spcPts val="0"/>
              </a:spcAft>
              <a:buClr>
                <a:schemeClr val="dk1"/>
              </a:buClr>
              <a:buSzPts val="2400"/>
              <a:buFont typeface="Lato"/>
              <a:buChar char="•"/>
              <a:defRPr sz="2000" b="0" i="0" u="none" dirty="0">
                <a:solidFill>
                  <a:srgbClr val="3D4443"/>
                </a:solidFill>
              </a:defRPr>
            </a:lvl1pPr>
            <a:lvl2pPr marL="761970" lvl="1" indent="-264573" algn="l">
              <a:lnSpc>
                <a:spcPct val="100000"/>
              </a:lnSpc>
              <a:spcBef>
                <a:spcPts val="833"/>
              </a:spcBef>
              <a:spcAft>
                <a:spcPts val="0"/>
              </a:spcAft>
              <a:buClr>
                <a:schemeClr val="accent6"/>
              </a:buClr>
              <a:buSzPts val="1400"/>
              <a:buFont typeface="Arial"/>
              <a:buChar char="–"/>
              <a:defRPr sz="1167" b="0" i="0" u="none" dirty="0">
                <a:solidFill>
                  <a:schemeClr val="dk1"/>
                </a:solidFill>
                <a:latin typeface="Open Sans"/>
                <a:ea typeface="Open Sans"/>
                <a:cs typeface="Open Sans"/>
                <a:sym typeface="Lato"/>
              </a:defRPr>
            </a:lvl2pPr>
            <a:lvl3pPr marL="1142954" lvl="2" indent="-248698" algn="l">
              <a:lnSpc>
                <a:spcPct val="100000"/>
              </a:lnSpc>
              <a:spcBef>
                <a:spcPts val="833"/>
              </a:spcBef>
              <a:spcAft>
                <a:spcPts val="0"/>
              </a:spcAft>
              <a:buClr>
                <a:schemeClr val="accent6"/>
              </a:buClr>
              <a:buSzPts val="1100"/>
              <a:buFont typeface="Arial"/>
              <a:buChar char="•"/>
              <a:defRPr sz="917" b="0" i="0" u="none" dirty="0">
                <a:solidFill>
                  <a:schemeClr val="dk1"/>
                </a:solidFill>
                <a:latin typeface="Lato"/>
                <a:ea typeface="Lato"/>
                <a:cs typeface="Lato"/>
                <a:sym typeface="Lato"/>
              </a:defRPr>
            </a:lvl3pPr>
            <a:lvl4pPr marL="1523939" lvl="3" indent="-238115" algn="l">
              <a:lnSpc>
                <a:spcPct val="100000"/>
              </a:lnSpc>
              <a:spcBef>
                <a:spcPts val="833"/>
              </a:spcBef>
              <a:spcAft>
                <a:spcPts val="0"/>
              </a:spcAft>
              <a:buClr>
                <a:srgbClr val="91918F"/>
              </a:buClr>
              <a:buSzPts val="900"/>
              <a:buFont typeface="Arial"/>
              <a:buChar char="–"/>
              <a:defRPr sz="750" b="0" i="0" u="none" dirty="0">
                <a:solidFill>
                  <a:srgbClr val="91918F"/>
                </a:solidFill>
                <a:latin typeface="Lato"/>
                <a:ea typeface="Lato"/>
                <a:cs typeface="Lato"/>
                <a:sym typeface="Lato"/>
              </a:defRPr>
            </a:lvl4pPr>
            <a:lvl5pPr marL="1904924" lvl="4" indent="-227533" algn="l">
              <a:lnSpc>
                <a:spcPct val="100000"/>
              </a:lnSpc>
              <a:spcBef>
                <a:spcPts val="833"/>
              </a:spcBef>
              <a:spcAft>
                <a:spcPts val="0"/>
              </a:spcAft>
              <a:buClr>
                <a:srgbClr val="91918F"/>
              </a:buClr>
              <a:buSzPts val="700"/>
              <a:buFont typeface="Arial"/>
              <a:buChar char="»"/>
              <a:defRPr sz="583" b="0" i="0" u="none" dirty="0">
                <a:solidFill>
                  <a:srgbClr val="91918F"/>
                </a:solidFill>
                <a:latin typeface="Lato"/>
                <a:ea typeface="Lato"/>
                <a:cs typeface="Lato"/>
                <a:sym typeface="Lato"/>
              </a:defRPr>
            </a:lvl5pPr>
            <a:lvl6pPr marL="2285909" lvl="5" indent="-222241" algn="l">
              <a:lnSpc>
                <a:spcPct val="100000"/>
              </a:lnSpc>
              <a:spcBef>
                <a:spcPts val="833"/>
              </a:spcBef>
              <a:spcAft>
                <a:spcPts val="0"/>
              </a:spcAft>
              <a:buClr>
                <a:schemeClr val="lt2"/>
              </a:buClr>
              <a:buSzPts val="600"/>
              <a:buFont typeface="Arial"/>
              <a:buChar char="•"/>
              <a:defRPr sz="500" b="0" i="0" u="none" dirty="0">
                <a:solidFill>
                  <a:schemeClr val="lt2"/>
                </a:solidFill>
                <a:latin typeface="Lato"/>
                <a:ea typeface="Lato"/>
                <a:cs typeface="Lato"/>
                <a:sym typeface="Lato"/>
              </a:defRPr>
            </a:lvl6pPr>
            <a:lvl7pPr marL="2666893" lvl="6" indent="-222241" algn="l">
              <a:lnSpc>
                <a:spcPct val="100000"/>
              </a:lnSpc>
              <a:spcBef>
                <a:spcPts val="833"/>
              </a:spcBef>
              <a:spcAft>
                <a:spcPts val="0"/>
              </a:spcAft>
              <a:buClr>
                <a:schemeClr val="lt2"/>
              </a:buClr>
              <a:buSzPts val="600"/>
              <a:buFont typeface="Arial"/>
              <a:buChar char="•"/>
              <a:defRPr sz="500" b="0" i="0" u="none" dirty="0">
                <a:solidFill>
                  <a:schemeClr val="lt2"/>
                </a:solidFill>
                <a:latin typeface="Lato"/>
                <a:ea typeface="Lato"/>
                <a:cs typeface="Lato"/>
                <a:sym typeface="Lato"/>
              </a:defRPr>
            </a:lvl7pPr>
            <a:lvl8pPr marL="3047878" lvl="7" indent="-222241" algn="l">
              <a:lnSpc>
                <a:spcPct val="100000"/>
              </a:lnSpc>
              <a:spcBef>
                <a:spcPts val="833"/>
              </a:spcBef>
              <a:spcAft>
                <a:spcPts val="0"/>
              </a:spcAft>
              <a:buClr>
                <a:schemeClr val="lt2"/>
              </a:buClr>
              <a:buSzPts val="600"/>
              <a:buFont typeface="Arial"/>
              <a:buChar char="•"/>
              <a:defRPr sz="500" b="0" i="0" u="none" dirty="0">
                <a:solidFill>
                  <a:schemeClr val="lt2"/>
                </a:solidFill>
                <a:latin typeface="Lato"/>
                <a:ea typeface="Lato"/>
                <a:cs typeface="Lato"/>
                <a:sym typeface="Lato"/>
              </a:defRPr>
            </a:lvl8pPr>
            <a:lvl9pPr marL="3428863" lvl="8" indent="-222241" algn="l">
              <a:lnSpc>
                <a:spcPct val="100000"/>
              </a:lnSpc>
              <a:spcBef>
                <a:spcPts val="833"/>
              </a:spcBef>
              <a:spcAft>
                <a:spcPts val="833"/>
              </a:spcAft>
              <a:buClr>
                <a:schemeClr val="lt2"/>
              </a:buClr>
              <a:buSzPts val="600"/>
              <a:buFont typeface="Arial"/>
              <a:buChar char="•"/>
              <a:defRPr sz="500" b="0" i="0" u="none" dirty="0">
                <a:solidFill>
                  <a:schemeClr val="lt2"/>
                </a:solidFill>
                <a:latin typeface="Lato"/>
                <a:ea typeface="Lato"/>
                <a:cs typeface="Lato"/>
                <a:sym typeface="Lato"/>
              </a:defRPr>
            </a:lvl9pPr>
          </a:lstStyle>
          <a:p>
            <a:r>
              <a:rPr lang="en-US" dirty="0"/>
              <a:t>Text</a:t>
            </a:r>
          </a:p>
          <a:p>
            <a:endParaRPr lang="en-US" dirty="0"/>
          </a:p>
          <a:p>
            <a:endParaRPr lang="en-US" dirty="0"/>
          </a:p>
          <a:p>
            <a:endParaRPr lang="en-US" dirty="0"/>
          </a:p>
          <a:p>
            <a:endParaRPr lang="en-US" dirty="0"/>
          </a:p>
          <a:p>
            <a:pPr lvl="1"/>
            <a:endParaRPr dirty="0"/>
          </a:p>
        </p:txBody>
      </p:sp>
      <p:pic>
        <p:nvPicPr>
          <p:cNvPr id="10" name="Picture 9" descr="Logo&#10;&#10;Description automatically generated"/>
          <p:cNvPicPr>
            <a:picLocks noChangeAspect="1"/>
          </p:cNvPicPr>
          <p:nvPr/>
        </p:nvPicPr>
        <p:blipFill>
          <a:blip r:embed="rId3">
            <a:lum/>
          </a:blip>
          <a:srcRect/>
          <a:stretch>
            <a:fillRect/>
          </a:stretch>
        </p:blipFill>
        <p:spPr bwMode="white">
          <a:xfrm>
            <a:off x="161888" y="6366575"/>
            <a:ext cx="1777033" cy="401542"/>
          </a:xfrm>
          <a:prstGeom prst="rect">
            <a:avLst/>
          </a:prstGeom>
          <a:ln>
            <a:headEnd type="none"/>
            <a:tailEnd type="none"/>
          </a:ln>
        </p:spPr>
      </p:pic>
      <p:pic>
        <p:nvPicPr>
          <p:cNvPr id="11" name="Picture 10"/>
          <p:cNvPicPr>
            <a:picLocks noChangeAspect="1"/>
          </p:cNvPicPr>
          <p:nvPr/>
        </p:nvPicPr>
        <p:blipFill>
          <a:blip r:embed="rId4">
            <a:lum/>
          </a:blip>
          <a:srcRect/>
          <a:stretch>
            <a:fillRect/>
          </a:stretch>
        </p:blipFill>
        <p:spPr bwMode="white">
          <a:xfrm>
            <a:off x="2046310" y="6532384"/>
            <a:ext cx="9663090" cy="136741"/>
          </a:xfrm>
          <a:prstGeom prst="rect">
            <a:avLst/>
          </a:prstGeom>
          <a:ln>
            <a:headEnd type="none"/>
            <a:tailEnd type="none"/>
          </a:ln>
        </p:spPr>
      </p:pic>
      <p:sp>
        <p:nvSpPr>
          <p:cNvPr id="6" name="Date Placeholder 5"/>
          <p:cNvSpPr>
            <a:spLocks noGrp="1"/>
          </p:cNvSpPr>
          <p:nvPr>
            <p:ph type="dt" sz="half" idx="10"/>
          </p:nvPr>
        </p:nvSpPr>
        <p:spPr bwMode="white">
          <a:ln>
            <a:headEnd type="none"/>
            <a:tailEnd type="none"/>
          </a:ln>
        </p:spPr>
        <p:txBody>
          <a:bodyPr wrap="square"/>
          <a:lstStyle/>
          <a:p>
            <a:fld id="{4734EAE1-CE9D-A14A-80BD-9018CA4D58A9}" type="datetime1">
              <a:rPr lang="en-US" dirty="0"/>
              <a:t>7/9/2025</a:t>
            </a:fld>
            <a:endParaRPr lang="en-US" dirty="0"/>
          </a:p>
        </p:txBody>
      </p:sp>
      <p:sp>
        <p:nvSpPr>
          <p:cNvPr id="7" name="Footer Placeholder 6"/>
          <p:cNvSpPr>
            <a:spLocks noGrp="1"/>
          </p:cNvSpPr>
          <p:nvPr>
            <p:ph type="ftr" sz="quarter" idx="11"/>
          </p:nvPr>
        </p:nvSpPr>
        <p:spPr bwMode="white">
          <a:xfrm>
            <a:off x="9527367" y="6692408"/>
            <a:ext cx="2245533" cy="136741"/>
          </a:xfrm>
          <a:prstGeom prst="rect">
            <a:avLst/>
          </a:prstGeom>
          <a:ln>
            <a:headEnd type="none"/>
            <a:tailEnd type="none"/>
          </a:ln>
        </p:spPr>
        <p:txBody>
          <a:bodyPr wrap="square"/>
          <a:lstStyle/>
          <a:p>
            <a:pPr algn="r"/>
            <a:r>
              <a:rPr lang="en-US" dirty="0"/>
              <a:t>Confidential and Proprietary</a:t>
            </a:r>
          </a:p>
        </p:txBody>
      </p:sp>
      <p:sp>
        <p:nvSpPr>
          <p:cNvPr id="8" name="Slide Number Placeholder 7"/>
          <p:cNvSpPr>
            <a:spLocks noGrp="1"/>
          </p:cNvSpPr>
          <p:nvPr>
            <p:ph type="sldNum" sz="quarter" idx="12"/>
          </p:nvPr>
        </p:nvSpPr>
        <p:spPr bwMode="white">
          <a:ln>
            <a:headEnd type="none"/>
            <a:tailEnd type="none"/>
          </a:ln>
        </p:spPr>
        <p:txBody>
          <a:bodyPr wrap="square"/>
          <a:lstStyle/>
          <a:p>
            <a:fld id="{DB9E4368-C45C-9C4F-9597-D6088AA20994}"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2_Content with Caption">
    <p:spTree>
      <p:nvGrpSpPr>
        <p:cNvPr id="1" name=""/>
        <p:cNvGrpSpPr/>
        <p:nvPr/>
      </p:nvGrpSpPr>
      <p:grpSpPr>
        <a:xfrm>
          <a:off x="0" y="0"/>
          <a:ext cx="0" cy="0"/>
          <a:chOff x="0" y="0"/>
          <a:chExt cx="0" cy="0"/>
        </a:xfrm>
      </p:grpSpPr>
      <p:sp>
        <p:nvSpPr>
          <p:cNvPr id="91" name="Google Shape;91;p59"/>
          <p:cNvSpPr>
            <a:spLocks noGrp="1"/>
          </p:cNvSpPr>
          <p:nvPr>
            <p:ph type="body" idx="1"/>
          </p:nvPr>
        </p:nvSpPr>
        <p:spPr bwMode="white">
          <a:xfrm>
            <a:off x="5183188" y="685800"/>
            <a:ext cx="6323012" cy="5486399"/>
          </a:xfrm>
          <a:prstGeom prst="rect">
            <a:avLst/>
          </a:prstGeom>
          <a:noFill/>
          <a:ln>
            <a:noFill/>
            <a:headEnd type="none"/>
            <a:tailEnd type="none"/>
          </a:ln>
        </p:spPr>
        <p:txBody>
          <a:bodyPr wrap="square" lIns="0" tIns="0" rIns="0" bIns="0" anchor="t">
            <a:noAutofit/>
          </a:bodyPr>
          <a:lstStyle>
            <a:lvl1pPr marL="457200" indent="-292100" algn="l">
              <a:lnSpc>
                <a:spcPct val="130000"/>
              </a:lnSpc>
              <a:spcBef>
                <a:spcPts val="1200"/>
              </a:spcBef>
              <a:spcAft>
                <a:spcPts val="0"/>
              </a:spcAft>
              <a:buSzPts val="1000"/>
              <a:buChar char="•"/>
              <a:defRPr sz="1000" b="0" i="0" dirty="0">
                <a:latin typeface="Open Sans"/>
                <a:ea typeface="Open Sans"/>
                <a:cs typeface="Open Sans"/>
                <a:sym typeface="Open Sans"/>
              </a:defRPr>
            </a:lvl1pPr>
            <a:lvl2pPr marL="914400" lvl="1" indent="-292100" algn="l">
              <a:lnSpc>
                <a:spcPct val="130000"/>
              </a:lnSpc>
              <a:spcBef>
                <a:spcPts val="600"/>
              </a:spcBef>
              <a:spcAft>
                <a:spcPts val="0"/>
              </a:spcAft>
              <a:buSzPts val="1000"/>
              <a:buChar char="−"/>
              <a:defRPr sz="1000" b="0" i="0" dirty="0">
                <a:latin typeface="Open Sans"/>
                <a:ea typeface="Open Sans"/>
                <a:cs typeface="Open Sans"/>
                <a:sym typeface="Open Sans"/>
              </a:defRPr>
            </a:lvl2pPr>
            <a:lvl3pPr marL="1371600" lvl="2" indent="-292100" algn="l">
              <a:lnSpc>
                <a:spcPct val="130000"/>
              </a:lnSpc>
              <a:spcBef>
                <a:spcPts val="600"/>
              </a:spcBef>
              <a:spcAft>
                <a:spcPts val="0"/>
              </a:spcAft>
              <a:buSzPts val="1000"/>
              <a:buChar char="−"/>
              <a:defRPr sz="1000" b="0" i="0" dirty="0">
                <a:latin typeface="Open Sans"/>
                <a:ea typeface="Open Sans"/>
                <a:cs typeface="Open Sans"/>
                <a:sym typeface="Open Sans"/>
              </a:defRPr>
            </a:lvl3pPr>
            <a:lvl4pPr marL="1828800" lvl="3" indent="-292100" algn="l">
              <a:lnSpc>
                <a:spcPct val="130000"/>
              </a:lnSpc>
              <a:spcBef>
                <a:spcPts val="600"/>
              </a:spcBef>
              <a:spcAft>
                <a:spcPts val="0"/>
              </a:spcAft>
              <a:buSzPts val="1000"/>
              <a:buChar char="−"/>
              <a:defRPr sz="1000" b="0" i="0" dirty="0">
                <a:latin typeface="Open Sans"/>
                <a:ea typeface="Open Sans"/>
                <a:cs typeface="Open Sans"/>
                <a:sym typeface="Open Sans"/>
              </a:defRPr>
            </a:lvl4pPr>
            <a:lvl5pPr marL="2286000" lvl="4" indent="-292100" algn="l">
              <a:lnSpc>
                <a:spcPct val="130000"/>
              </a:lnSpc>
              <a:spcBef>
                <a:spcPts val="600"/>
              </a:spcBef>
              <a:spcAft>
                <a:spcPts val="0"/>
              </a:spcAft>
              <a:buSzPts val="1000"/>
              <a:buChar char="−"/>
              <a:defRPr sz="1000" b="0" i="0" dirty="0">
                <a:latin typeface="Open Sans"/>
                <a:ea typeface="Open Sans"/>
                <a:cs typeface="Open Sans"/>
                <a:sym typeface="Open Sans"/>
              </a:defRPr>
            </a:lvl5pPr>
            <a:lvl6pPr marL="2743200" lvl="5" indent="-342900" algn="l">
              <a:lnSpc>
                <a:spcPct val="90000"/>
              </a:lnSpc>
              <a:spcBef>
                <a:spcPts val="500"/>
              </a:spcBef>
              <a:spcAft>
                <a:spcPts val="0"/>
              </a:spcAft>
              <a:buSzPts val="1800"/>
              <a:buChar char="•"/>
              <a:defRPr sz="2000" dirty="0"/>
            </a:lvl6pPr>
            <a:lvl7pPr marL="3200400" lvl="6" indent="-342900" algn="l">
              <a:lnSpc>
                <a:spcPct val="90000"/>
              </a:lnSpc>
              <a:spcBef>
                <a:spcPts val="500"/>
              </a:spcBef>
              <a:spcAft>
                <a:spcPts val="0"/>
              </a:spcAft>
              <a:buSzPts val="1800"/>
              <a:buChar char="•"/>
              <a:defRPr sz="2000" dirty="0"/>
            </a:lvl7pPr>
            <a:lvl8pPr marL="3657600" lvl="7" indent="-342900" algn="l">
              <a:lnSpc>
                <a:spcPct val="90000"/>
              </a:lnSpc>
              <a:spcBef>
                <a:spcPts val="500"/>
              </a:spcBef>
              <a:spcAft>
                <a:spcPts val="0"/>
              </a:spcAft>
              <a:buSzPts val="1800"/>
              <a:buChar char="•"/>
              <a:defRPr sz="2000" dirty="0"/>
            </a:lvl8pPr>
            <a:lvl9pPr marL="4114800" lvl="8" indent="-342900" algn="l">
              <a:lnSpc>
                <a:spcPct val="90000"/>
              </a:lnSpc>
              <a:spcBef>
                <a:spcPts val="500"/>
              </a:spcBef>
              <a:spcAft>
                <a:spcPts val="0"/>
              </a:spcAft>
              <a:buSzPts val="1800"/>
              <a:buChar char="•"/>
              <a:defRPr sz="2000" dirty="0"/>
            </a:lvl9pPr>
          </a:lstStyle>
          <a:p>
            <a:endParaRPr dirty="0"/>
          </a:p>
        </p:txBody>
      </p:sp>
      <p:sp>
        <p:nvSpPr>
          <p:cNvPr id="92" name="Google Shape;92;p59"/>
          <p:cNvSpPr>
            <a:spLocks noGrp="1"/>
          </p:cNvSpPr>
          <p:nvPr>
            <p:ph type="body" idx="2"/>
          </p:nvPr>
        </p:nvSpPr>
        <p:spPr bwMode="white">
          <a:xfrm>
            <a:off x="685801" y="1600200"/>
            <a:ext cx="3606800" cy="4571998"/>
          </a:xfrm>
          <a:prstGeom prst="rect">
            <a:avLst/>
          </a:prstGeom>
          <a:noFill/>
          <a:ln>
            <a:noFill/>
            <a:headEnd type="none"/>
            <a:tailEnd type="none"/>
          </a:ln>
        </p:spPr>
        <p:txBody>
          <a:bodyPr wrap="square" lIns="0" tIns="0" rIns="0" bIns="0" anchor="t">
            <a:noAutofit/>
          </a:bodyPr>
          <a:lstStyle>
            <a:lvl1pPr marL="457200" indent="-228600" algn="l">
              <a:lnSpc>
                <a:spcPct val="130000"/>
              </a:lnSpc>
              <a:spcBef>
                <a:spcPts val="1200"/>
              </a:spcBef>
              <a:spcAft>
                <a:spcPts val="0"/>
              </a:spcAft>
              <a:buSzPts val="1000"/>
              <a:buNone/>
              <a:defRPr sz="1200" b="0" i="0" dirty="0">
                <a:latin typeface="Open Sans"/>
                <a:ea typeface="Open Sans"/>
                <a:cs typeface="Open Sans"/>
                <a:sym typeface="Open Sans"/>
              </a:defRPr>
            </a:lvl1pPr>
            <a:lvl2pPr marL="914400" lvl="1" indent="-228600" algn="l">
              <a:lnSpc>
                <a:spcPct val="130000"/>
              </a:lnSpc>
              <a:spcBef>
                <a:spcPts val="600"/>
              </a:spcBef>
              <a:spcAft>
                <a:spcPts val="0"/>
              </a:spcAft>
              <a:buSzPts val="1000"/>
              <a:buNone/>
              <a:defRPr sz="1400" dirty="0"/>
            </a:lvl2pPr>
            <a:lvl3pPr marL="1371600" lvl="2" indent="-228600" algn="l">
              <a:lnSpc>
                <a:spcPct val="130000"/>
              </a:lnSpc>
              <a:spcBef>
                <a:spcPts val="600"/>
              </a:spcBef>
              <a:spcAft>
                <a:spcPts val="0"/>
              </a:spcAft>
              <a:buSzPts val="1000"/>
              <a:buNone/>
              <a:defRPr sz="1200" dirty="0"/>
            </a:lvl3pPr>
            <a:lvl4pPr marL="1828800" lvl="3" indent="-228600" algn="l">
              <a:lnSpc>
                <a:spcPct val="130000"/>
              </a:lnSpc>
              <a:spcBef>
                <a:spcPts val="600"/>
              </a:spcBef>
              <a:spcAft>
                <a:spcPts val="0"/>
              </a:spcAft>
              <a:buSzPts val="1000"/>
              <a:buNone/>
              <a:defRPr sz="1000" dirty="0"/>
            </a:lvl4pPr>
            <a:lvl5pPr marL="2286000" lvl="4" indent="-228600" algn="l">
              <a:lnSpc>
                <a:spcPct val="130000"/>
              </a:lnSpc>
              <a:spcBef>
                <a:spcPts val="600"/>
              </a:spcBef>
              <a:spcAft>
                <a:spcPts val="0"/>
              </a:spcAft>
              <a:buSzPts val="1000"/>
              <a:buNone/>
              <a:defRPr sz="1000" dirty="0"/>
            </a:lvl5pPr>
            <a:lvl6pPr marL="2743200" lvl="5" indent="-228600" algn="l">
              <a:lnSpc>
                <a:spcPct val="90000"/>
              </a:lnSpc>
              <a:spcBef>
                <a:spcPts val="500"/>
              </a:spcBef>
              <a:spcAft>
                <a:spcPts val="0"/>
              </a:spcAft>
              <a:buSzPts val="1800"/>
              <a:buNone/>
              <a:defRPr sz="1000" dirty="0"/>
            </a:lvl6pPr>
            <a:lvl7pPr marL="3200400" lvl="6" indent="-228600" algn="l">
              <a:lnSpc>
                <a:spcPct val="90000"/>
              </a:lnSpc>
              <a:spcBef>
                <a:spcPts val="500"/>
              </a:spcBef>
              <a:spcAft>
                <a:spcPts val="0"/>
              </a:spcAft>
              <a:buSzPts val="1800"/>
              <a:buNone/>
              <a:defRPr sz="1000" dirty="0"/>
            </a:lvl7pPr>
            <a:lvl8pPr marL="3657600" lvl="7" indent="-228600" algn="l">
              <a:lnSpc>
                <a:spcPct val="90000"/>
              </a:lnSpc>
              <a:spcBef>
                <a:spcPts val="500"/>
              </a:spcBef>
              <a:spcAft>
                <a:spcPts val="0"/>
              </a:spcAft>
              <a:buSzPts val="1800"/>
              <a:buNone/>
              <a:defRPr sz="1000" dirty="0"/>
            </a:lvl8pPr>
            <a:lvl9pPr marL="4114800" lvl="8" indent="-228600" algn="l">
              <a:lnSpc>
                <a:spcPct val="90000"/>
              </a:lnSpc>
              <a:spcBef>
                <a:spcPts val="500"/>
              </a:spcBef>
              <a:spcAft>
                <a:spcPts val="0"/>
              </a:spcAft>
              <a:buSzPts val="1800"/>
              <a:buNone/>
              <a:defRPr sz="1000" dirty="0"/>
            </a:lvl9pPr>
          </a:lstStyle>
          <a:p>
            <a:endParaRPr dirty="0"/>
          </a:p>
        </p:txBody>
      </p:sp>
      <p:sp>
        <p:nvSpPr>
          <p:cNvPr id="93" name="Google Shape;93;p59"/>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a:lnSpc>
                <a:spcPct val="100000"/>
              </a:lnSpc>
              <a:spcBef>
                <a:spcPts val="0"/>
              </a:spcBef>
              <a:spcAft>
                <a:spcPts val="0"/>
              </a:spcAft>
              <a:buSzPts val="1400"/>
              <a:buNone/>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94" name="Google Shape;94;p59"/>
          <p:cNvSpPr>
            <a:spLocks noGrp="1"/>
          </p:cNvSpPr>
          <p:nvPr>
            <p:ph type="ftr" idx="11"/>
          </p:nvPr>
        </p:nvSpPr>
        <p:spPr bwMode="white">
          <a:xfrm>
            <a:off x="2038350" y="6407711"/>
            <a:ext cx="7239000" cy="136525"/>
          </a:xfrm>
          <a:prstGeom prst="rect">
            <a:avLst/>
          </a:prstGeom>
          <a:noFill/>
          <a:ln>
            <a:noFill/>
            <a:headEnd type="none"/>
            <a:tailEnd type="none"/>
          </a:ln>
        </p:spPr>
        <p:txBody>
          <a:bodyPr wrap="square" lIns="0" tIns="0" rIns="0" bIns="0" anchor="b">
            <a:noAutofit/>
          </a:bodyPr>
          <a:lstStyle>
            <a:lvl1pPr algn="l">
              <a:lnSpc>
                <a:spcPct val="100000"/>
              </a:lnSpc>
              <a:spcBef>
                <a:spcPts val="0"/>
              </a:spcBef>
              <a:spcAft>
                <a:spcPts val="0"/>
              </a:spcAft>
              <a:buSzPts val="1400"/>
              <a:buNone/>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95" name="Google Shape;95;p59"/>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lnSpc>
                <a:spcPct val="100000"/>
              </a:lnSpc>
              <a:spcBef>
                <a:spcPts val="0"/>
              </a:spcBef>
              <a:spcAft>
                <a:spcPts val="0"/>
              </a:spcAft>
              <a:buClr>
                <a:srgbClr val="000000"/>
              </a:buClr>
              <a:buSzPts val="700"/>
              <a:buFont typeface="Arial"/>
              <a:buNone/>
            </a:lvl1pPr>
            <a:lvl2pPr marL="0" lvl="1" indent="0" algn="ctr">
              <a:lnSpc>
                <a:spcPct val="100000"/>
              </a:lnSpc>
              <a:spcBef>
                <a:spcPts val="0"/>
              </a:spcBef>
              <a:spcAft>
                <a:spcPts val="0"/>
              </a:spcAft>
              <a:buClr>
                <a:srgbClr val="000000"/>
              </a:buClr>
              <a:buSzPts val="700"/>
              <a:buFont typeface="Arial"/>
              <a:buNone/>
            </a:lvl2pPr>
            <a:lvl3pPr marL="0" lvl="2" indent="0" algn="ctr">
              <a:lnSpc>
                <a:spcPct val="100000"/>
              </a:lnSpc>
              <a:spcBef>
                <a:spcPts val="0"/>
              </a:spcBef>
              <a:spcAft>
                <a:spcPts val="0"/>
              </a:spcAft>
              <a:buClr>
                <a:srgbClr val="000000"/>
              </a:buClr>
              <a:buSzPts val="700"/>
              <a:buFont typeface="Arial"/>
              <a:buNone/>
            </a:lvl3pPr>
            <a:lvl4pPr marL="0" lvl="3" indent="0" algn="ctr">
              <a:lnSpc>
                <a:spcPct val="100000"/>
              </a:lnSpc>
              <a:spcBef>
                <a:spcPts val="0"/>
              </a:spcBef>
              <a:spcAft>
                <a:spcPts val="0"/>
              </a:spcAft>
              <a:buClr>
                <a:srgbClr val="000000"/>
              </a:buClr>
              <a:buSzPts val="700"/>
              <a:buFont typeface="Arial"/>
              <a:buNone/>
            </a:lvl4pPr>
            <a:lvl5pPr marL="0" lvl="4" indent="0" algn="ctr">
              <a:lnSpc>
                <a:spcPct val="100000"/>
              </a:lnSpc>
              <a:spcBef>
                <a:spcPts val="0"/>
              </a:spcBef>
              <a:spcAft>
                <a:spcPts val="0"/>
              </a:spcAft>
              <a:buClr>
                <a:srgbClr val="000000"/>
              </a:buClr>
              <a:buSzPts val="700"/>
              <a:buFont typeface="Arial"/>
              <a:buNone/>
            </a:lvl5pPr>
            <a:lvl6pPr marL="0" lvl="5" indent="0" algn="ctr">
              <a:lnSpc>
                <a:spcPct val="100000"/>
              </a:lnSpc>
              <a:spcBef>
                <a:spcPts val="0"/>
              </a:spcBef>
              <a:spcAft>
                <a:spcPts val="0"/>
              </a:spcAft>
              <a:buClr>
                <a:srgbClr val="000000"/>
              </a:buClr>
              <a:buSzPts val="700"/>
              <a:buFont typeface="Arial"/>
              <a:buNone/>
            </a:lvl6pPr>
            <a:lvl7pPr marL="0" lvl="6" indent="0" algn="ctr">
              <a:lnSpc>
                <a:spcPct val="100000"/>
              </a:lnSpc>
              <a:spcBef>
                <a:spcPts val="0"/>
              </a:spcBef>
              <a:spcAft>
                <a:spcPts val="0"/>
              </a:spcAft>
              <a:buClr>
                <a:srgbClr val="000000"/>
              </a:buClr>
              <a:buSzPts val="700"/>
              <a:buFont typeface="Arial"/>
              <a:buNone/>
            </a:lvl7pPr>
            <a:lvl8pPr marL="0" lvl="7" indent="0" algn="ctr">
              <a:lnSpc>
                <a:spcPct val="100000"/>
              </a:lnSpc>
              <a:spcBef>
                <a:spcPts val="0"/>
              </a:spcBef>
              <a:spcAft>
                <a:spcPts val="0"/>
              </a:spcAft>
              <a:buClr>
                <a:srgbClr val="000000"/>
              </a:buClr>
              <a:buSzPts val="700"/>
              <a:buFont typeface="Arial"/>
              <a:buNone/>
            </a:lvl8pPr>
            <a:lvl9pPr marL="0" lvl="8" indent="0" algn="ctr">
              <a:lnSpc>
                <a:spcPct val="100000"/>
              </a:lnSpc>
              <a:spcBef>
                <a:spcPts val="0"/>
              </a:spcBef>
              <a:spcAft>
                <a:spcPts val="0"/>
              </a:spcAft>
              <a:buClr>
                <a:srgbClr val="000000"/>
              </a:buClr>
              <a:buSzPts val="700"/>
              <a:buFont typeface="Arial"/>
              <a:buNone/>
            </a:lvl9pPr>
          </a:lstStyle>
          <a:p>
            <a:pPr marL="0" indent="0" algn="ctr" rtl="0">
              <a:spcBef>
                <a:spcPts val="0"/>
              </a:spcBef>
              <a:spcAft>
                <a:spcPts val="0"/>
              </a:spcAft>
              <a:buNone/>
            </a:pPr>
            <a:fld id="{00000000-1234-1234-1234-123412341234}" type="slidenum">
              <a:rPr lang="en-US" dirty="0"/>
              <a:t>‹#›</a:t>
            </a:fld>
            <a:endParaRPr dirty="0"/>
          </a:p>
        </p:txBody>
      </p:sp>
      <p:sp>
        <p:nvSpPr>
          <p:cNvPr id="96" name="Google Shape;96;p59"/>
          <p:cNvSpPr>
            <a:spLocks noGrp="1"/>
          </p:cNvSpPr>
          <p:nvPr>
            <p:ph type="title"/>
          </p:nvPr>
        </p:nvSpPr>
        <p:spPr bwMode="white">
          <a:xfrm>
            <a:off x="685800" y="648686"/>
            <a:ext cx="3606800" cy="640080"/>
          </a:xfrm>
          <a:prstGeom prst="rect">
            <a:avLst/>
          </a:prstGeom>
          <a:noFill/>
          <a:ln>
            <a:noFill/>
            <a:headEnd type="none"/>
            <a:tailEnd type="none"/>
          </a:ln>
        </p:spPr>
        <p:txBody>
          <a:bodyPr wrap="square" lIns="0" tIns="0" rIns="0" bIns="0" anchor="t">
            <a:noAutofit/>
          </a:bodyPr>
          <a:lstStyle>
            <a:lvl1pPr algn="l">
              <a:lnSpc>
                <a:spcPct val="90000"/>
              </a:lnSpc>
              <a:spcBef>
                <a:spcPts val="0"/>
              </a:spcBef>
              <a:spcAft>
                <a:spcPts val="0"/>
              </a:spcAft>
              <a:buSzPts val="2400"/>
              <a:buNone/>
              <a:defRPr b="0" i="0" dirty="0">
                <a:latin typeface="Open Sans"/>
                <a:ea typeface="Open Sans"/>
                <a:cs typeface="Open Sans"/>
                <a:sym typeface="Open Sans"/>
              </a:defRPr>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cxnSp>
        <p:nvCxnSpPr>
          <p:cNvPr id="97" name="Google Shape;97;p59"/>
          <p:cNvCxnSpPr/>
          <p:nvPr/>
        </p:nvCxnSpPr>
        <p:spPr bwMode="white">
          <a:xfrm>
            <a:off x="4737894" y="0"/>
            <a:ext cx="0" cy="6172198"/>
          </a:xfrm>
          <a:prstGeom prst="straightConnector1">
            <a:avLst/>
          </a:prstGeom>
          <a:noFill/>
          <a:ln w="12700" cap="flat">
            <a:solidFill>
              <a:schemeClr val="dk2"/>
            </a:solidFill>
            <a:prstDash val="solid"/>
            <a:round/>
            <a:headEnd type="none" w="sm" len="sm"/>
            <a:tailEnd type="none" w="sm" len="sm"/>
          </a:ln>
        </p:spPr>
      </p:cxn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cSld name="Divider Section Title">
    <p:spTree>
      <p:nvGrpSpPr>
        <p:cNvPr id="1" name=""/>
        <p:cNvGrpSpPr/>
        <p:nvPr/>
      </p:nvGrpSpPr>
      <p:grpSpPr>
        <a:xfrm>
          <a:off x="0" y="0"/>
          <a:ext cx="0" cy="0"/>
          <a:chOff x="0" y="0"/>
          <a:chExt cx="0" cy="0"/>
        </a:xfrm>
      </p:grpSpPr>
      <p:pic>
        <p:nvPicPr>
          <p:cNvPr id="6" name="Picture 5" descr="Background pattern&#10;&#10;Description automatically generated"/>
          <p:cNvPicPr>
            <a:picLocks noChangeAspect="1"/>
          </p:cNvPicPr>
          <p:nvPr/>
        </p:nvPicPr>
        <p:blipFill>
          <a:blip r:embed="rId2">
            <a:lum/>
          </a:blip>
          <a:srcRect/>
          <a:stretch>
            <a:fillRect/>
          </a:stretch>
        </p:blipFill>
        <p:spPr bwMode="white">
          <a:xfrm>
            <a:off x="0" y="0"/>
            <a:ext cx="12192000" cy="6858000"/>
          </a:xfrm>
          <a:prstGeom prst="rect">
            <a:avLst/>
          </a:prstGeom>
          <a:ln>
            <a:headEnd type="none"/>
            <a:tailEnd type="none"/>
          </a:ln>
        </p:spPr>
      </p:pic>
      <p:sp>
        <p:nvSpPr>
          <p:cNvPr id="7" name="Holder 2"/>
          <p:cNvSpPr>
            <a:spLocks noGrp="1"/>
          </p:cNvSpPr>
          <p:nvPr>
            <p:ph type="ctrTitle"/>
          </p:nvPr>
        </p:nvSpPr>
        <p:spPr bwMode="white">
          <a:xfrm>
            <a:off x="1602827" y="3078848"/>
            <a:ext cx="7541173" cy="510663"/>
          </a:xfrm>
          <a:prstGeom prst="rect">
            <a:avLst/>
          </a:prstGeom>
          <a:ln>
            <a:headEnd type="none"/>
            <a:tailEnd type="none"/>
          </a:ln>
        </p:spPr>
        <p:txBody>
          <a:bodyPr wrap="square" lIns="0" tIns="0" rIns="0" bIns="0">
            <a:noAutofit/>
          </a:bodyPr>
          <a:lstStyle>
            <a:lvl1pPr marL="76197">
              <a:defRPr sz="3667" spc="17" dirty="0">
                <a:solidFill>
                  <a:schemeClr val="bg1"/>
                </a:solidFill>
              </a:defRPr>
            </a:lvl1pPr>
          </a:lstStyle>
          <a:p>
            <a:endParaRPr dirty="0"/>
          </a:p>
        </p:txBody>
      </p:sp>
      <p:sp>
        <p:nvSpPr>
          <p:cNvPr id="8" name="Holder 3"/>
          <p:cNvSpPr>
            <a:spLocks noGrp="1"/>
          </p:cNvSpPr>
          <p:nvPr>
            <p:ph type="subTitle" idx="4"/>
          </p:nvPr>
        </p:nvSpPr>
        <p:spPr bwMode="white">
          <a:xfrm>
            <a:off x="1602827" y="3631123"/>
            <a:ext cx="7541173" cy="417797"/>
          </a:xfrm>
          <a:prstGeom prst="rect">
            <a:avLst/>
          </a:prstGeom>
          <a:ln>
            <a:headEnd type="none"/>
            <a:tailEnd type="none"/>
          </a:ln>
        </p:spPr>
        <p:txBody>
          <a:bodyPr wrap="square" lIns="0" tIns="0" rIns="0" bIns="0">
            <a:noAutofit/>
          </a:bodyPr>
          <a:lstStyle>
            <a:lvl1pPr marL="76197" indent="0">
              <a:buNone/>
              <a:defRPr sz="3000" spc="17" dirty="0">
                <a:solidFill>
                  <a:srgbClr val="92D050"/>
                </a:solidFill>
              </a:defRPr>
            </a:lvl1pPr>
          </a:lstStyle>
          <a:p>
            <a:endParaRPr dirty="0"/>
          </a:p>
        </p:txBody>
      </p:sp>
      <p:pic>
        <p:nvPicPr>
          <p:cNvPr id="9" name="Picture 8"/>
          <p:cNvPicPr>
            <a:picLocks noChangeAspect="1"/>
          </p:cNvPicPr>
          <p:nvPr/>
        </p:nvPicPr>
        <p:blipFill>
          <a:blip r:embed="rId3">
            <a:lum/>
          </a:blip>
          <a:srcRect/>
          <a:stretch>
            <a:fillRect/>
          </a:stretch>
        </p:blipFill>
        <p:spPr bwMode="white">
          <a:xfrm>
            <a:off x="166732" y="6366575"/>
            <a:ext cx="1767345" cy="401541"/>
          </a:xfrm>
          <a:prstGeom prst="rect">
            <a:avLst/>
          </a:prstGeom>
          <a:ln>
            <a:headEnd type="none"/>
            <a:tailEnd type="none"/>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7 Title Only">
    <p:spTree>
      <p:nvGrpSpPr>
        <p:cNvPr id="1" name=""/>
        <p:cNvGrpSpPr/>
        <p:nvPr/>
      </p:nvGrpSpPr>
      <p:grpSpPr>
        <a:xfrm>
          <a:off x="0" y="0"/>
          <a:ext cx="0" cy="0"/>
          <a:chOff x="0" y="0"/>
          <a:chExt cx="0" cy="0"/>
        </a:xfrm>
      </p:grpSpPr>
      <p:sp>
        <p:nvSpPr>
          <p:cNvPr id="2" name="Slide Number Placeholder 26"/>
          <p:cNvSpPr>
            <a:spLocks noGrp="1"/>
          </p:cNvSpPr>
          <p:nvPr>
            <p:ph type="sldNum" sz="quarter" idx="4"/>
          </p:nvPr>
        </p:nvSpPr>
        <p:spPr bwMode="white">
          <a:xfrm>
            <a:off x="9295990" y="6400063"/>
            <a:ext cx="2742406" cy="365125"/>
          </a:xfrm>
          <a:prstGeom prst="rect">
            <a:avLst/>
          </a:prstGeom>
          <a:ln>
            <a:headEnd type="none"/>
            <a:tailEnd type="none"/>
          </a:ln>
        </p:spPr>
        <p:txBody>
          <a:bodyPr wrap="square" lIns="91440" tIns="45720" rIns="91440" bIns="45720" anchor="ctr"/>
          <a:lstStyle>
            <a:lvl1pPr algn="r">
              <a:defRPr sz="1000" dirty="0">
                <a:solidFill>
                  <a:schemeClr val="tx1">
                    <a:tint val="75000"/>
                  </a:schemeClr>
                </a:solidFill>
              </a:defRPr>
            </a:lvl1pPr>
          </a:lstStyle>
          <a:p>
            <a:fld id="{DB9E4368-C45C-9C4F-9597-D6088AA20994}" type="slidenum">
              <a:rPr lang="en-US" dirty="0"/>
              <a:t>‹#›</a:t>
            </a:fld>
            <a:endParaRPr lang="en-US" dirty="0"/>
          </a:p>
        </p:txBody>
      </p:sp>
      <p:pic>
        <p:nvPicPr>
          <p:cNvPr id="3" name="Picture 2"/>
          <p:cNvPicPr>
            <a:picLocks noChangeAspect="1"/>
          </p:cNvPicPr>
          <p:nvPr/>
        </p:nvPicPr>
        <p:blipFill>
          <a:blip r:embed="rId2">
            <a:lum/>
          </a:blip>
          <a:srcRect/>
          <a:stretch>
            <a:fillRect/>
          </a:stretch>
        </p:blipFill>
        <p:spPr bwMode="white">
          <a:xfrm>
            <a:off x="0" y="0"/>
            <a:ext cx="12192000" cy="6858000"/>
          </a:xfrm>
          <a:prstGeom prst="rect">
            <a:avLst/>
          </a:prstGeom>
          <a:ln>
            <a:headEnd type="none"/>
            <a:tailEnd type="none"/>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cSld name="Blank 3">
    <p:spTree>
      <p:nvGrpSpPr>
        <p:cNvPr id="1" name=""/>
        <p:cNvGrpSpPr/>
        <p:nvPr/>
      </p:nvGrpSpPr>
      <p:grpSpPr>
        <a:xfrm>
          <a:off x="0" y="0"/>
          <a:ext cx="0" cy="0"/>
          <a:chOff x="0" y="0"/>
          <a:chExt cx="0" cy="0"/>
        </a:xfrm>
      </p:grpSpPr>
      <p:pic>
        <p:nvPicPr>
          <p:cNvPr id="2" name="Google Shape;22;p35"/>
          <p:cNvPicPr>
            <a:picLocks noChangeAspect="1"/>
          </p:cNvPicPr>
          <p:nvPr/>
        </p:nvPicPr>
        <p:blipFill>
          <a:blip r:embed="rId2">
            <a:lum/>
          </a:blip>
          <a:srcRect/>
          <a:stretch>
            <a:fillRect/>
          </a:stretch>
        </p:blipFill>
        <p:spPr bwMode="white">
          <a:xfrm>
            <a:off x="473149" y="6382380"/>
            <a:ext cx="1579586" cy="356926"/>
          </a:xfrm>
          <a:prstGeom prst="rect">
            <a:avLst/>
          </a:prstGeom>
          <a:noFill/>
          <a:ln>
            <a:noFill/>
            <a:headEnd type="none"/>
            <a:tailEnd type="none"/>
          </a:ln>
        </p:spPr>
      </p:pic>
      <p:cxnSp>
        <p:nvCxnSpPr>
          <p:cNvPr id="3" name="Straight Connector 2"/>
          <p:cNvCxnSpPr/>
          <p:nvPr/>
        </p:nvCxnSpPr>
        <p:spPr bwMode="white">
          <a:xfrm flipH="1">
            <a:off x="2220687" y="6608679"/>
            <a:ext cx="9349273" cy="0"/>
          </a:xfrm>
          <a:prstGeom prst="line">
            <a:avLst/>
          </a:prstGeom>
          <a:ln w="19050">
            <a:solidFill>
              <a:srgbClr val="3D4543"/>
            </a:solidFill>
            <a:headEnd type="non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cSld name="Blank 1">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4_BLUE BAR Title Sub 2-Content">
    <p:spTree>
      <p:nvGrpSpPr>
        <p:cNvPr id="1" name=""/>
        <p:cNvGrpSpPr/>
        <p:nvPr/>
      </p:nvGrpSpPr>
      <p:grpSpPr>
        <a:xfrm>
          <a:off x="0" y="0"/>
          <a:ext cx="0" cy="0"/>
          <a:chOff x="0" y="0"/>
          <a:chExt cx="0" cy="0"/>
        </a:xfrm>
      </p:grpSpPr>
      <p:sp>
        <p:nvSpPr>
          <p:cNvPr id="7" name="Holder 7"/>
          <p:cNvSpPr>
            <a:spLocks noGrp="1"/>
          </p:cNvSpPr>
          <p:nvPr>
            <p:ph type="sldNum" sz="quarter" idx="7"/>
          </p:nvPr>
        </p:nvSpPr>
        <p:spPr bwMode="white">
          <a:ln>
            <a:headEnd type="none"/>
            <a:tailEnd type="none"/>
          </a:ln>
        </p:spPr>
        <p:txBody>
          <a:bodyPr wrap="square" lIns="0" tIns="0" rIns="0" bIns="0">
            <a:noAutofit/>
          </a:bodyPr>
          <a:lstStyle>
            <a:lvl1pPr algn="r">
              <a:defRPr dirty="0">
                <a:solidFill>
                  <a:schemeClr val="tx1">
                    <a:tint val="75000"/>
                  </a:schemeClr>
                </a:solidFill>
              </a:defRPr>
            </a:lvl1pPr>
          </a:lstStyle>
          <a:p>
            <a:pPr defTabSz="380985"/>
            <a:fld id="{B6F15528-21DE-4FAA-801E-634DDDAF4B2B}" type="slidenum">
              <a:rPr lang="en-US" sz="1500" dirty="0">
                <a:solidFill>
                  <a:srgbClr val="000000">
                    <a:tint val="75000"/>
                  </a:srgbClr>
                </a:solidFill>
              </a:rPr>
              <a:t>‹#›</a:t>
            </a:fld>
            <a:endParaRPr lang="en-US" sz="1500" dirty="0">
              <a:solidFill>
                <a:srgbClr val="000000">
                  <a:tint val="75000"/>
                </a:srgbClr>
              </a:solidFill>
            </a:endParaRPr>
          </a:p>
        </p:txBody>
      </p:sp>
      <p:sp>
        <p:nvSpPr>
          <p:cNvPr id="9" name="Content Placeholder 8"/>
          <p:cNvSpPr>
            <a:spLocks noGrp="1"/>
          </p:cNvSpPr>
          <p:nvPr>
            <p:ph sz="quarter" idx="10"/>
          </p:nvPr>
        </p:nvSpPr>
        <p:spPr bwMode="white">
          <a:xfrm>
            <a:off x="609865" y="1336319"/>
            <a:ext cx="11360687" cy="4754048"/>
          </a:xfrm>
          <a:prstGeom prst="rect">
            <a:avLst/>
          </a:prstGeom>
          <a:ln>
            <a:headEnd type="none"/>
            <a:tailEnd type="none"/>
          </a:ln>
        </p:spPr>
        <p:txBody>
          <a:bodyPr wrap="square">
            <a:noAutofit/>
          </a:bodyPr>
          <a:lstStyle>
            <a:lvl1pPr>
              <a:spcBef>
                <a:spcPts val="167"/>
              </a:spcBef>
              <a:defRPr sz="2000" b="0" i="0" spc="17" dirty="0">
                <a:solidFill>
                  <a:schemeClr val="tx1">
                    <a:lumMod val="65000"/>
                    <a:lumOff val="35000"/>
                  </a:schemeClr>
                </a:solidFill>
                <a:latin typeface="Open Sans"/>
                <a:ea typeface="Open Sans"/>
                <a:cs typeface="Open Sans"/>
              </a:defRPr>
            </a:lvl1pPr>
            <a:lvl2pPr>
              <a:spcBef>
                <a:spcPts val="250"/>
              </a:spcBef>
              <a:defRPr sz="1500" b="0" i="0" spc="17" dirty="0">
                <a:solidFill>
                  <a:schemeClr val="tx1">
                    <a:lumMod val="65000"/>
                    <a:lumOff val="35000"/>
                  </a:schemeClr>
                </a:solidFill>
                <a:latin typeface="Open Sans"/>
                <a:ea typeface="Open Sans"/>
                <a:cs typeface="Open Sans"/>
              </a:defRPr>
            </a:lvl2pPr>
            <a:lvl3pPr>
              <a:spcBef>
                <a:spcPts val="250"/>
              </a:spcBef>
              <a:defRPr sz="1500" b="0" i="0" spc="17" dirty="0">
                <a:solidFill>
                  <a:schemeClr val="tx1">
                    <a:lumMod val="65000"/>
                    <a:lumOff val="35000"/>
                  </a:schemeClr>
                </a:solidFill>
                <a:latin typeface="Open Sans"/>
                <a:ea typeface="Open Sans"/>
                <a:cs typeface="Open Sans"/>
              </a:defRPr>
            </a:lvl3pPr>
            <a:lvl4pPr>
              <a:spcBef>
                <a:spcPts val="250"/>
              </a:spcBef>
              <a:defRPr sz="1500" b="0" i="0" spc="17" dirty="0">
                <a:solidFill>
                  <a:schemeClr val="tx1">
                    <a:lumMod val="65000"/>
                    <a:lumOff val="35000"/>
                  </a:schemeClr>
                </a:solidFill>
                <a:latin typeface="Open Sans"/>
                <a:ea typeface="Open Sans"/>
                <a:cs typeface="Open Sans"/>
              </a:defRPr>
            </a:lvl4pPr>
            <a:lvl5pPr>
              <a:spcBef>
                <a:spcPts val="250"/>
              </a:spcBef>
              <a:defRPr sz="1500" b="0" i="0" spc="17" dirty="0">
                <a:solidFill>
                  <a:schemeClr val="tx1">
                    <a:lumMod val="65000"/>
                    <a:lumOff val="35000"/>
                  </a:schemeClr>
                </a:solidFill>
                <a:latin typeface="Open Sans"/>
                <a:ea typeface="Open Sans"/>
                <a:cs typeface="Open Sans"/>
              </a:defRPr>
            </a:lvl5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Holder 3"/>
          <p:cNvSpPr>
            <a:spLocks noGrp="1"/>
          </p:cNvSpPr>
          <p:nvPr>
            <p:ph type="body" idx="1"/>
          </p:nvPr>
        </p:nvSpPr>
        <p:spPr bwMode="white">
          <a:xfrm>
            <a:off x="580736" y="832553"/>
            <a:ext cx="11355179" cy="307777"/>
          </a:xfrm>
          <a:prstGeom prst="rect">
            <a:avLst/>
          </a:prstGeom>
          <a:ln>
            <a:headEnd type="none"/>
            <a:tailEnd type="none"/>
          </a:ln>
        </p:spPr>
        <p:txBody>
          <a:bodyPr wrap="square" lIns="0" tIns="0" rIns="0" bIns="0">
            <a:noAutofit/>
          </a:bodyPr>
          <a:lstStyle>
            <a:lvl1pPr marL="76197">
              <a:defRPr sz="2000" b="0" i="0" dirty="0">
                <a:solidFill>
                  <a:srgbClr val="008BE6"/>
                </a:solidFill>
                <a:latin typeface="Open Sans"/>
                <a:ea typeface="Open Sans"/>
                <a:cs typeface="Open Sans"/>
              </a:defRPr>
            </a:lvl1pPr>
          </a:lstStyle>
          <a:p>
            <a:endParaRPr dirty="0"/>
          </a:p>
        </p:txBody>
      </p:sp>
      <p:sp>
        <p:nvSpPr>
          <p:cNvPr id="10" name="Holder 2"/>
          <p:cNvSpPr>
            <a:spLocks noGrp="1"/>
          </p:cNvSpPr>
          <p:nvPr>
            <p:ph type="title"/>
          </p:nvPr>
        </p:nvSpPr>
        <p:spPr bwMode="white">
          <a:xfrm>
            <a:off x="574962" y="348993"/>
            <a:ext cx="11362267" cy="503766"/>
          </a:xfrm>
          <a:prstGeom prst="rect">
            <a:avLst/>
          </a:prstGeom>
          <a:ln>
            <a:headEnd type="none"/>
            <a:tailEnd type="none"/>
          </a:ln>
        </p:spPr>
        <p:txBody>
          <a:bodyPr wrap="square" lIns="0" tIns="0" rIns="0" bIns="0">
            <a:noAutofit/>
          </a:bodyPr>
          <a:lstStyle>
            <a:lvl1pPr marL="76197">
              <a:defRPr sz="3167" b="1" i="0" spc="17" dirty="0">
                <a:solidFill>
                  <a:srgbClr val="1D376C"/>
                </a:solidFill>
                <a:latin typeface="Open Sans"/>
                <a:ea typeface="Open Sans"/>
                <a:cs typeface="Open Sans"/>
              </a:defRPr>
            </a:lvl1pPr>
          </a:lstStyle>
          <a:p>
            <a:endParaRPr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1_BLUE BAR Title Sub 2-Content">
    <p:spTree>
      <p:nvGrpSpPr>
        <p:cNvPr id="1" name=""/>
        <p:cNvGrpSpPr/>
        <p:nvPr/>
      </p:nvGrpSpPr>
      <p:grpSpPr>
        <a:xfrm>
          <a:off x="0" y="0"/>
          <a:ext cx="0" cy="0"/>
          <a:chOff x="0" y="0"/>
          <a:chExt cx="0" cy="0"/>
        </a:xfrm>
      </p:grpSpPr>
      <p:sp>
        <p:nvSpPr>
          <p:cNvPr id="7" name="Holder 7"/>
          <p:cNvSpPr>
            <a:spLocks noGrp="1"/>
          </p:cNvSpPr>
          <p:nvPr>
            <p:ph type="sldNum" sz="quarter" idx="7"/>
          </p:nvPr>
        </p:nvSpPr>
        <p:spPr bwMode="white">
          <a:ln>
            <a:headEnd type="none"/>
            <a:tailEnd type="none"/>
          </a:ln>
        </p:spPr>
        <p:txBody>
          <a:bodyPr wrap="square" lIns="0" tIns="0" rIns="0" bIns="0">
            <a:noAutofit/>
          </a:bodyPr>
          <a:lstStyle>
            <a:lvl1pPr algn="r">
              <a:defRPr dirty="0">
                <a:solidFill>
                  <a:schemeClr val="tx1">
                    <a:tint val="75000"/>
                  </a:schemeClr>
                </a:solidFill>
              </a:defRPr>
            </a:lvl1pPr>
          </a:lstStyle>
          <a:p>
            <a:fld id="{B6F15528-21DE-4FAA-801E-634DDDAF4B2B}" type="slidenum">
              <a:rPr/>
              <a:t>‹#›</a:t>
            </a:fld>
            <a:endParaRPr dirty="0"/>
          </a:p>
        </p:txBody>
      </p:sp>
      <p:sp>
        <p:nvSpPr>
          <p:cNvPr id="9" name="Content Placeholder 8"/>
          <p:cNvSpPr>
            <a:spLocks noGrp="1"/>
          </p:cNvSpPr>
          <p:nvPr>
            <p:ph sz="quarter" idx="10"/>
          </p:nvPr>
        </p:nvSpPr>
        <p:spPr bwMode="white">
          <a:xfrm>
            <a:off x="609865" y="1336319"/>
            <a:ext cx="11360687" cy="4754048"/>
          </a:xfrm>
          <a:prstGeom prst="rect">
            <a:avLst/>
          </a:prstGeom>
          <a:ln>
            <a:headEnd type="none"/>
            <a:tailEnd type="none"/>
          </a:ln>
        </p:spPr>
        <p:txBody>
          <a:bodyPr wrap="square">
            <a:noAutofit/>
          </a:bodyPr>
          <a:lstStyle>
            <a:lvl1pPr>
              <a:spcBef>
                <a:spcPts val="167"/>
              </a:spcBef>
              <a:defRPr sz="2000" b="0" i="0" spc="17" dirty="0">
                <a:solidFill>
                  <a:schemeClr val="tx1">
                    <a:lumMod val="65000"/>
                    <a:lumOff val="35000"/>
                  </a:schemeClr>
                </a:solidFill>
                <a:latin typeface="Open Sans"/>
                <a:ea typeface="Open Sans"/>
                <a:cs typeface="Open Sans"/>
              </a:defRPr>
            </a:lvl1pPr>
            <a:lvl2pPr>
              <a:spcBef>
                <a:spcPts val="250"/>
              </a:spcBef>
              <a:defRPr sz="1500" b="0" i="0" spc="17" dirty="0">
                <a:solidFill>
                  <a:schemeClr val="tx1">
                    <a:lumMod val="65000"/>
                    <a:lumOff val="35000"/>
                  </a:schemeClr>
                </a:solidFill>
                <a:latin typeface="Open Sans"/>
                <a:ea typeface="Open Sans"/>
                <a:cs typeface="Open Sans"/>
              </a:defRPr>
            </a:lvl2pPr>
            <a:lvl3pPr>
              <a:spcBef>
                <a:spcPts val="250"/>
              </a:spcBef>
              <a:defRPr sz="1500" b="0" i="0" spc="17" dirty="0">
                <a:solidFill>
                  <a:schemeClr val="tx1">
                    <a:lumMod val="65000"/>
                    <a:lumOff val="35000"/>
                  </a:schemeClr>
                </a:solidFill>
                <a:latin typeface="Open Sans"/>
                <a:ea typeface="Open Sans"/>
                <a:cs typeface="Open Sans"/>
              </a:defRPr>
            </a:lvl3pPr>
            <a:lvl4pPr>
              <a:spcBef>
                <a:spcPts val="250"/>
              </a:spcBef>
              <a:defRPr sz="1500" b="0" i="0" spc="17" dirty="0">
                <a:solidFill>
                  <a:schemeClr val="tx1">
                    <a:lumMod val="65000"/>
                    <a:lumOff val="35000"/>
                  </a:schemeClr>
                </a:solidFill>
                <a:latin typeface="Open Sans"/>
                <a:ea typeface="Open Sans"/>
                <a:cs typeface="Open Sans"/>
              </a:defRPr>
            </a:lvl4pPr>
            <a:lvl5pPr>
              <a:spcBef>
                <a:spcPts val="250"/>
              </a:spcBef>
              <a:defRPr sz="1500" b="0" i="0" spc="17" dirty="0">
                <a:solidFill>
                  <a:schemeClr val="tx1">
                    <a:lumMod val="65000"/>
                    <a:lumOff val="35000"/>
                  </a:schemeClr>
                </a:solidFill>
                <a:latin typeface="Open Sans"/>
                <a:ea typeface="Open Sans"/>
                <a:cs typeface="Open Sans"/>
              </a:defRPr>
            </a:lvl5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Holder 3"/>
          <p:cNvSpPr>
            <a:spLocks noGrp="1"/>
          </p:cNvSpPr>
          <p:nvPr>
            <p:ph type="body" idx="1"/>
          </p:nvPr>
        </p:nvSpPr>
        <p:spPr bwMode="white">
          <a:xfrm>
            <a:off x="580736" y="832553"/>
            <a:ext cx="11355179" cy="307777"/>
          </a:xfrm>
          <a:prstGeom prst="rect">
            <a:avLst/>
          </a:prstGeom>
          <a:ln>
            <a:headEnd type="none"/>
            <a:tailEnd type="none"/>
          </a:ln>
        </p:spPr>
        <p:txBody>
          <a:bodyPr wrap="square" lIns="0" tIns="0" rIns="0" bIns="0">
            <a:noAutofit/>
          </a:bodyPr>
          <a:lstStyle>
            <a:lvl1pPr marL="76197">
              <a:defRPr sz="2000" b="0" i="0" dirty="0">
                <a:solidFill>
                  <a:srgbClr val="008BE6"/>
                </a:solidFill>
                <a:latin typeface="Open Sans"/>
                <a:ea typeface="Open Sans"/>
                <a:cs typeface="Open Sans"/>
              </a:defRPr>
            </a:lvl1pPr>
          </a:lstStyle>
          <a:p>
            <a:endParaRPr dirty="0"/>
          </a:p>
        </p:txBody>
      </p:sp>
      <p:sp>
        <p:nvSpPr>
          <p:cNvPr id="10" name="Holder 2"/>
          <p:cNvSpPr>
            <a:spLocks noGrp="1"/>
          </p:cNvSpPr>
          <p:nvPr>
            <p:ph type="title"/>
          </p:nvPr>
        </p:nvSpPr>
        <p:spPr bwMode="white">
          <a:xfrm>
            <a:off x="574962" y="348993"/>
            <a:ext cx="11362267" cy="503766"/>
          </a:xfrm>
          <a:prstGeom prst="rect">
            <a:avLst/>
          </a:prstGeom>
          <a:ln>
            <a:headEnd type="none"/>
            <a:tailEnd type="none"/>
          </a:ln>
        </p:spPr>
        <p:txBody>
          <a:bodyPr wrap="square" lIns="0" tIns="0" rIns="0" bIns="0">
            <a:noAutofit/>
          </a:bodyPr>
          <a:lstStyle>
            <a:lvl1pPr marL="76197">
              <a:defRPr sz="3167" b="1" i="0" spc="17" dirty="0">
                <a:solidFill>
                  <a:srgbClr val="1D376C"/>
                </a:solidFill>
                <a:latin typeface="Open Sans"/>
                <a:ea typeface="Open Sans"/>
                <a:cs typeface="Open Sans"/>
              </a:defRPr>
            </a:lvl1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99" name="Google Shape;99;p44"/>
          <p:cNvSpPr>
            <a:spLocks noGrp="1"/>
          </p:cNvSpPr>
          <p:nvPr>
            <p:ph type="title"/>
          </p:nvPr>
        </p:nvSpPr>
        <p:spPr bwMode="white">
          <a:xfrm>
            <a:off x="685800" y="648686"/>
            <a:ext cx="10820400" cy="638832"/>
          </a:xfrm>
          <a:prstGeom prst="rect">
            <a:avLst/>
          </a:prstGeom>
          <a:noFill/>
          <a:ln>
            <a:noFill/>
            <a:headEnd type="none"/>
            <a:tailEnd type="none"/>
          </a:ln>
        </p:spPr>
        <p:txBody>
          <a:bodyPr wrap="square" lIns="0" tIns="0" rIns="0" bIns="0" anchor="t">
            <a:noAutofit/>
          </a:bodyPr>
          <a:lstStyle>
            <a:lvl1pPr algn="l">
              <a:lnSpc>
                <a:spcPct val="90000"/>
              </a:lnSpc>
              <a:spcBef>
                <a:spcPts val="0"/>
              </a:spcBef>
              <a:spcAft>
                <a:spcPts val="0"/>
              </a:spcAft>
              <a:buClr>
                <a:schemeClr val="dk1"/>
              </a:buClr>
              <a:buSzPts val="1800"/>
              <a:buNone/>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100" name="Google Shape;100;p44"/>
          <p:cNvSpPr>
            <a:spLocks noGrp="1"/>
          </p:cNvSpPr>
          <p:nvPr>
            <p:ph type="body" idx="1"/>
          </p:nvPr>
        </p:nvSpPr>
        <p:spPr bwMode="white">
          <a:xfrm>
            <a:off x="685800" y="1600201"/>
            <a:ext cx="5067300" cy="4576762"/>
          </a:xfrm>
          <a:prstGeom prst="rect">
            <a:avLst/>
          </a:prstGeom>
          <a:noFill/>
          <a:ln>
            <a:noFill/>
            <a:headEnd type="none"/>
            <a:tailEnd type="none"/>
          </a:ln>
        </p:spPr>
        <p:txBody>
          <a:bodyPr wrap="square" lIns="0" tIns="0" rIns="0" bIns="0" anchor="t">
            <a:noAutofit/>
          </a:bodyPr>
          <a:lstStyle>
            <a:lvl1pPr marL="457200" indent="-342900" algn="l">
              <a:lnSpc>
                <a:spcPct val="130000"/>
              </a:lnSpc>
              <a:spcBef>
                <a:spcPts val="1200"/>
              </a:spcBef>
              <a:spcAft>
                <a:spcPts val="0"/>
              </a:spcAft>
              <a:buClr>
                <a:schemeClr val="dk1"/>
              </a:buClr>
              <a:buSzPts val="1800"/>
              <a:buChar char="•"/>
              <a:defRPr b="0" i="0" dirty="0">
                <a:latin typeface="Open Sans Light"/>
                <a:ea typeface="Open Sans Light"/>
                <a:cs typeface="Open Sans Light"/>
                <a:sym typeface="Open Sans Light"/>
              </a:defRPr>
            </a:lvl1pPr>
            <a:lvl2pPr marL="914400" lvl="1" indent="-342900" algn="l">
              <a:lnSpc>
                <a:spcPct val="130000"/>
              </a:lnSpc>
              <a:spcBef>
                <a:spcPts val="600"/>
              </a:spcBef>
              <a:spcAft>
                <a:spcPts val="0"/>
              </a:spcAft>
              <a:buClr>
                <a:schemeClr val="dk1"/>
              </a:buClr>
              <a:buSzPts val="1800"/>
              <a:buChar char="−"/>
            </a:lvl2pPr>
            <a:lvl3pPr marL="1371600" lvl="2" indent="-342900" algn="l">
              <a:lnSpc>
                <a:spcPct val="130000"/>
              </a:lnSpc>
              <a:spcBef>
                <a:spcPts val="600"/>
              </a:spcBef>
              <a:spcAft>
                <a:spcPts val="0"/>
              </a:spcAft>
              <a:buClr>
                <a:schemeClr val="dk1"/>
              </a:buClr>
              <a:buSzPts val="1800"/>
              <a:buChar char="−"/>
            </a:lvl3pPr>
            <a:lvl4pPr marL="1828800" lvl="3" indent="-342900" algn="l">
              <a:lnSpc>
                <a:spcPct val="130000"/>
              </a:lnSpc>
              <a:spcBef>
                <a:spcPts val="600"/>
              </a:spcBef>
              <a:spcAft>
                <a:spcPts val="0"/>
              </a:spcAft>
              <a:buClr>
                <a:schemeClr val="dk1"/>
              </a:buClr>
              <a:buSzPts val="1800"/>
              <a:buChar char="−"/>
            </a:lvl4pPr>
            <a:lvl5pPr marL="2286000" lvl="4" indent="-342900" algn="l">
              <a:lnSpc>
                <a:spcPct val="130000"/>
              </a:lnSpc>
              <a:spcBef>
                <a:spcPts val="600"/>
              </a:spcBef>
              <a:spcAft>
                <a:spcPts val="0"/>
              </a:spcAft>
              <a:buClr>
                <a:schemeClr val="dk1"/>
              </a:buClr>
              <a:buSzPts val="1800"/>
              <a:buChar cha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endParaRPr dirty="0"/>
          </a:p>
        </p:txBody>
      </p:sp>
      <p:sp>
        <p:nvSpPr>
          <p:cNvPr id="101" name="Google Shape;101;p44"/>
          <p:cNvSpPr>
            <a:spLocks noGrp="1"/>
          </p:cNvSpPr>
          <p:nvPr>
            <p:ph type="body" idx="2"/>
          </p:nvPr>
        </p:nvSpPr>
        <p:spPr bwMode="white">
          <a:xfrm>
            <a:off x="6438898" y="1600201"/>
            <a:ext cx="5067301" cy="4576762"/>
          </a:xfrm>
          <a:prstGeom prst="rect">
            <a:avLst/>
          </a:prstGeom>
          <a:noFill/>
          <a:ln>
            <a:noFill/>
            <a:headEnd type="none"/>
            <a:tailEnd type="none"/>
          </a:ln>
        </p:spPr>
        <p:txBody>
          <a:bodyPr wrap="square" lIns="0" tIns="0" rIns="0" bIns="0" anchor="t">
            <a:noAutofit/>
          </a:bodyPr>
          <a:lstStyle>
            <a:lvl1pPr marL="457200" indent="-342900" algn="l">
              <a:lnSpc>
                <a:spcPct val="130000"/>
              </a:lnSpc>
              <a:spcBef>
                <a:spcPts val="1200"/>
              </a:spcBef>
              <a:spcAft>
                <a:spcPts val="0"/>
              </a:spcAft>
              <a:buClr>
                <a:schemeClr val="dk1"/>
              </a:buClr>
              <a:buSzPts val="1800"/>
              <a:buChar char="•"/>
              <a:defRPr b="0" i="0" dirty="0">
                <a:latin typeface="Open Sans Light"/>
                <a:ea typeface="Open Sans Light"/>
                <a:cs typeface="Open Sans Light"/>
                <a:sym typeface="Open Sans Light"/>
              </a:defRPr>
            </a:lvl1pPr>
            <a:lvl2pPr marL="914400" lvl="1" indent="-342900" algn="l">
              <a:lnSpc>
                <a:spcPct val="130000"/>
              </a:lnSpc>
              <a:spcBef>
                <a:spcPts val="600"/>
              </a:spcBef>
              <a:spcAft>
                <a:spcPts val="0"/>
              </a:spcAft>
              <a:buClr>
                <a:schemeClr val="dk1"/>
              </a:buClr>
              <a:buSzPts val="1800"/>
              <a:buChar char="−"/>
            </a:lvl2pPr>
            <a:lvl3pPr marL="1371600" lvl="2" indent="-342900" algn="l">
              <a:lnSpc>
                <a:spcPct val="130000"/>
              </a:lnSpc>
              <a:spcBef>
                <a:spcPts val="600"/>
              </a:spcBef>
              <a:spcAft>
                <a:spcPts val="0"/>
              </a:spcAft>
              <a:buClr>
                <a:schemeClr val="dk1"/>
              </a:buClr>
              <a:buSzPts val="1800"/>
              <a:buChar char="−"/>
            </a:lvl3pPr>
            <a:lvl4pPr marL="1828800" lvl="3" indent="-342900" algn="l">
              <a:lnSpc>
                <a:spcPct val="130000"/>
              </a:lnSpc>
              <a:spcBef>
                <a:spcPts val="600"/>
              </a:spcBef>
              <a:spcAft>
                <a:spcPts val="0"/>
              </a:spcAft>
              <a:buClr>
                <a:schemeClr val="dk1"/>
              </a:buClr>
              <a:buSzPts val="1800"/>
              <a:buChar char="−"/>
            </a:lvl4pPr>
            <a:lvl5pPr marL="2286000" lvl="4" indent="-342900" algn="l">
              <a:lnSpc>
                <a:spcPct val="130000"/>
              </a:lnSpc>
              <a:spcBef>
                <a:spcPts val="600"/>
              </a:spcBef>
              <a:spcAft>
                <a:spcPts val="0"/>
              </a:spcAft>
              <a:buClr>
                <a:schemeClr val="dk1"/>
              </a:buClr>
              <a:buSzPts val="1800"/>
              <a:buChar cha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endParaRPr dirty="0"/>
          </a:p>
        </p:txBody>
      </p:sp>
      <p:sp>
        <p:nvSpPr>
          <p:cNvPr id="102" name="Google Shape;102;p44"/>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a:lnSpc>
                <a:spcPct val="100000"/>
              </a:lnSpc>
              <a:spcBef>
                <a:spcPts val="0"/>
              </a:spcBef>
              <a:spcAft>
                <a:spcPts val="0"/>
              </a:spcAft>
              <a:buSzPts val="1400"/>
              <a:buNone/>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103" name="Google Shape;103;p44"/>
          <p:cNvSpPr>
            <a:spLocks noGrp="1"/>
          </p:cNvSpPr>
          <p:nvPr>
            <p:ph type="ftr" idx="11"/>
          </p:nvPr>
        </p:nvSpPr>
        <p:spPr bwMode="white">
          <a:xfrm>
            <a:off x="2038350" y="6407711"/>
            <a:ext cx="7239000" cy="136525"/>
          </a:xfrm>
          <a:prstGeom prst="rect">
            <a:avLst/>
          </a:prstGeom>
          <a:noFill/>
          <a:ln>
            <a:noFill/>
            <a:headEnd type="none"/>
            <a:tailEnd type="none"/>
          </a:ln>
        </p:spPr>
        <p:txBody>
          <a:bodyPr wrap="square" lIns="0" tIns="0" rIns="0" bIns="0" anchor="b">
            <a:noAutofit/>
          </a:bodyPr>
          <a:lstStyle>
            <a:lvl1pPr algn="l">
              <a:lnSpc>
                <a:spcPct val="100000"/>
              </a:lnSpc>
              <a:spcBef>
                <a:spcPts val="0"/>
              </a:spcBef>
              <a:spcAft>
                <a:spcPts val="0"/>
              </a:spcAft>
              <a:buSzPts val="1400"/>
              <a:buNone/>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104" name="Google Shape;104;p44"/>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1pPr>
            <a:lvl2pPr marL="0" lvl="1"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2pPr>
            <a:lvl3pPr marL="0" lvl="2"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3pPr>
            <a:lvl4pPr marL="0" lvl="3"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4pPr>
            <a:lvl5pPr marL="0" lvl="4"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5pPr>
            <a:lvl6pPr marL="0" lvl="5"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6pPr>
            <a:lvl7pPr marL="0" lvl="6"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7pPr>
            <a:lvl8pPr marL="0" lvl="7"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8pPr>
            <a:lvl9pPr marL="0" lvl="8" indent="0" algn="ctr">
              <a:lnSpc>
                <a:spcPct val="100000"/>
              </a:lnSpc>
              <a:spcBef>
                <a:spcPts val="0"/>
              </a:spcBef>
              <a:spcAft>
                <a:spcPts val="0"/>
              </a:spcAft>
              <a:buClr>
                <a:srgbClr val="000000"/>
              </a:buClr>
              <a:buSzPts val="700"/>
              <a:buFont typeface="Arial"/>
              <a:buNone/>
              <a:defRPr sz="700" b="1" i="0" u="none" dirty="0">
                <a:solidFill>
                  <a:schemeClr val="dk1"/>
                </a:solidFill>
                <a:latin typeface="Lato Black"/>
                <a:ea typeface="Lato Black"/>
                <a:cs typeface="Lato Black"/>
                <a:sym typeface="Lato Black"/>
              </a:defRPr>
            </a:lvl9pPr>
          </a:lstStyle>
          <a:p>
            <a:pPr marL="0" indent="0" algn="ctr" rtl="0">
              <a:spcBef>
                <a:spcPts val="0"/>
              </a:spcBef>
              <a:spcAft>
                <a:spcPts val="0"/>
              </a:spcAft>
              <a:buNone/>
            </a:pPr>
            <a:fld id="{00000000-1234-1234-1234-123412341234}" type="slidenum">
              <a:rPr lang="en-US" dirty="0"/>
              <a:t>‹#›</a:t>
            </a:fld>
            <a:endParaRPr dirty="0"/>
          </a:p>
        </p:txBody>
      </p:sp>
      <p:cxnSp>
        <p:nvCxnSpPr>
          <p:cNvPr id="105" name="Google Shape;105;p44"/>
          <p:cNvCxnSpPr/>
          <p:nvPr/>
        </p:nvCxnSpPr>
        <p:spPr bwMode="white">
          <a:xfrm>
            <a:off x="6096000" y="1600200"/>
            <a:ext cx="0" cy="4571998"/>
          </a:xfrm>
          <a:prstGeom prst="straightConnector1">
            <a:avLst/>
          </a:prstGeom>
          <a:noFill/>
          <a:ln w="12700" cap="flat">
            <a:solidFill>
              <a:schemeClr val="lt2"/>
            </a:solidFill>
            <a:prstDash val="solid"/>
            <a:miter/>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Picture">
    <p:spTree>
      <p:nvGrpSpPr>
        <p:cNvPr id="1" name=""/>
        <p:cNvGrpSpPr/>
        <p:nvPr/>
      </p:nvGrpSpPr>
      <p:grpSpPr>
        <a:xfrm>
          <a:off x="0" y="0"/>
          <a:ext cx="0" cy="0"/>
          <a:chOff x="0" y="0"/>
          <a:chExt cx="0" cy="0"/>
        </a:xfrm>
      </p:grpSpPr>
      <p:sp>
        <p:nvSpPr>
          <p:cNvPr id="107" name="Google Shape;107;p45"/>
          <p:cNvSpPr>
            <a:spLocks noGrp="1"/>
          </p:cNvSpPr>
          <p:nvPr>
            <p:ph type="pic" idx="2"/>
          </p:nvPr>
        </p:nvSpPr>
        <p:spPr bwMode="white">
          <a:xfrm>
            <a:off x="0" y="0"/>
            <a:ext cx="12192000" cy="6720840"/>
          </a:xfrm>
          <a:prstGeom prst="rect">
            <a:avLst/>
          </a:prstGeom>
          <a:solidFill>
            <a:schemeClr val="lt2"/>
          </a:solidFill>
          <a:ln>
            <a:noFill/>
            <a:headEnd type="none"/>
            <a:tailEnd type="none"/>
          </a:ln>
        </p:spPr>
        <p:txBody>
          <a:bodyPr wrap="square"/>
          <a:lstStyle/>
          <a:p>
            <a:endParaRPr/>
          </a:p>
        </p:txBody>
      </p:sp>
      <p:sp>
        <p:nvSpPr>
          <p:cNvPr id="108" name="Google Shape;108;p45"/>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a:lnSpc>
                <a:spcPct val="100000"/>
              </a:lnSpc>
              <a:spcBef>
                <a:spcPts val="0"/>
              </a:spcBef>
              <a:spcAft>
                <a:spcPts val="0"/>
              </a:spcAft>
              <a:buSzPts val="1400"/>
              <a:buNone/>
              <a:defRPr dirty="0">
                <a:solidFill>
                  <a:schemeClr val="lt1"/>
                </a:solidFill>
              </a:defRPr>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109" name="Google Shape;109;p45"/>
          <p:cNvSpPr>
            <a:spLocks noGrp="1"/>
          </p:cNvSpPr>
          <p:nvPr>
            <p:ph type="ftr" idx="11"/>
          </p:nvPr>
        </p:nvSpPr>
        <p:spPr bwMode="white">
          <a:xfrm>
            <a:off x="2038350" y="6407711"/>
            <a:ext cx="7239000" cy="136525"/>
          </a:xfrm>
          <a:prstGeom prst="rect">
            <a:avLst/>
          </a:prstGeom>
          <a:noFill/>
          <a:ln>
            <a:noFill/>
            <a:headEnd type="none"/>
            <a:tailEnd type="none"/>
          </a:ln>
        </p:spPr>
        <p:txBody>
          <a:bodyPr wrap="square" lIns="0" tIns="0" rIns="0" bIns="0" anchor="b">
            <a:noAutofit/>
          </a:bodyPr>
          <a:lstStyle>
            <a:lvl1pPr algn="l">
              <a:lnSpc>
                <a:spcPct val="100000"/>
              </a:lnSpc>
              <a:spcBef>
                <a:spcPts val="0"/>
              </a:spcBef>
              <a:spcAft>
                <a:spcPts val="0"/>
              </a:spcAft>
              <a:buSzPts val="1400"/>
              <a:buNone/>
              <a:defRPr dirty="0">
                <a:solidFill>
                  <a:schemeClr val="lt1"/>
                </a:solidFill>
              </a:defRPr>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110" name="Google Shape;110;p45"/>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1pPr>
            <a:lvl2pPr marL="0" lvl="1"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2pPr>
            <a:lvl3pPr marL="0" lvl="2"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3pPr>
            <a:lvl4pPr marL="0" lvl="3"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4pPr>
            <a:lvl5pPr marL="0" lvl="4"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5pPr>
            <a:lvl6pPr marL="0" lvl="5"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6pPr>
            <a:lvl7pPr marL="0" lvl="6"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7pPr>
            <a:lvl8pPr marL="0" lvl="7"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8pPr>
            <a:lvl9pPr marL="0" lvl="8"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9pPr>
          </a:lstStyle>
          <a:p>
            <a:pPr marL="0" indent="0" algn="ctr" rtl="0">
              <a:spcBef>
                <a:spcPts val="0"/>
              </a:spcBef>
              <a:spcAft>
                <a:spcPts val="0"/>
              </a:spcAft>
              <a:buNone/>
            </a:pPr>
            <a:fld id="{00000000-1234-1234-1234-123412341234}" type="slidenum">
              <a:rPr lang="en-US" dirty="0"/>
              <a:t>‹#›</a:t>
            </a:fld>
            <a:endParaRPr dirty="0"/>
          </a:p>
        </p:txBody>
      </p:sp>
      <p:pic>
        <p:nvPicPr>
          <p:cNvPr id="111" name="Google Shape;111;p45"/>
          <p:cNvPicPr>
            <a:picLocks noChangeAspect="1"/>
          </p:cNvPicPr>
          <p:nvPr/>
        </p:nvPicPr>
        <p:blipFill>
          <a:blip r:embed="rId2">
            <a:lum/>
          </a:blip>
          <a:srcRect/>
          <a:stretch>
            <a:fillRect/>
          </a:stretch>
        </p:blipFill>
        <p:spPr bwMode="white">
          <a:xfrm>
            <a:off x="638476" y="6255643"/>
            <a:ext cx="1345963" cy="304136"/>
          </a:xfrm>
          <a:prstGeom prst="rect">
            <a:avLst/>
          </a:prstGeom>
          <a:noFill/>
          <a:ln>
            <a:noFill/>
            <a:headEnd type="none"/>
            <a:tailEnd type="none"/>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sp>
        <p:nvSpPr>
          <p:cNvPr id="113" name="Google Shape;113;p46"/>
          <p:cNvSpPr>
            <a:spLocks noGrp="1"/>
          </p:cNvSpPr>
          <p:nvPr>
            <p:ph type="ctrTitle"/>
          </p:nvPr>
        </p:nvSpPr>
        <p:spPr bwMode="white">
          <a:xfrm>
            <a:off x="685800" y="3670663"/>
            <a:ext cx="7213600" cy="1345474"/>
          </a:xfrm>
          <a:prstGeom prst="rect">
            <a:avLst/>
          </a:prstGeom>
          <a:noFill/>
          <a:ln>
            <a:noFill/>
            <a:headEnd type="none"/>
            <a:tailEnd type="none"/>
          </a:ln>
        </p:spPr>
        <p:txBody>
          <a:bodyPr wrap="square" lIns="0" tIns="0" rIns="0" bIns="0" anchor="ctr">
            <a:noAutofit/>
          </a:bodyPr>
          <a:lstStyle>
            <a:lvl1pPr algn="l">
              <a:lnSpc>
                <a:spcPct val="100000"/>
              </a:lnSpc>
              <a:spcBef>
                <a:spcPts val="0"/>
              </a:spcBef>
              <a:spcAft>
                <a:spcPts val="0"/>
              </a:spcAft>
              <a:buClr>
                <a:schemeClr val="dk1"/>
              </a:buClr>
              <a:buSzPts val="4000"/>
              <a:buFont typeface="Lato Black"/>
              <a:buNone/>
              <a:defRPr sz="4000" dirty="0"/>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114" name="Google Shape;114;p46"/>
          <p:cNvSpPr>
            <a:spLocks noGrp="1"/>
          </p:cNvSpPr>
          <p:nvPr>
            <p:ph type="subTitle" idx="1"/>
          </p:nvPr>
        </p:nvSpPr>
        <p:spPr bwMode="white">
          <a:xfrm>
            <a:off x="685800" y="5257800"/>
            <a:ext cx="7213600" cy="914399"/>
          </a:xfrm>
          <a:prstGeom prst="rect">
            <a:avLst/>
          </a:prstGeom>
          <a:noFill/>
          <a:ln>
            <a:noFill/>
            <a:headEnd type="none"/>
            <a:tailEnd type="none"/>
          </a:ln>
        </p:spPr>
        <p:txBody>
          <a:bodyPr wrap="square" lIns="0" tIns="0" rIns="0" bIns="0" anchor="t">
            <a:noAutofit/>
          </a:bodyPr>
          <a:lstStyle>
            <a:lvl1pPr algn="l">
              <a:lnSpc>
                <a:spcPct val="100000"/>
              </a:lnSpc>
              <a:spcBef>
                <a:spcPts val="1200"/>
              </a:spcBef>
              <a:spcAft>
                <a:spcPts val="0"/>
              </a:spcAft>
              <a:buClr>
                <a:schemeClr val="dk1"/>
              </a:buClr>
              <a:buSzPts val="2400"/>
              <a:buNone/>
              <a:defRPr sz="2400" b="0" i="0" dirty="0">
                <a:latin typeface="Open Sans Light"/>
                <a:ea typeface="Open Sans Light"/>
                <a:cs typeface="Open Sans Light"/>
                <a:sym typeface="Open Sans Light"/>
              </a:defRPr>
            </a:lvl1pPr>
            <a:lvl2pPr lvl="1" algn="ctr">
              <a:lnSpc>
                <a:spcPct val="130000"/>
              </a:lnSpc>
              <a:spcBef>
                <a:spcPts val="600"/>
              </a:spcBef>
              <a:spcAft>
                <a:spcPts val="0"/>
              </a:spcAft>
              <a:buClr>
                <a:schemeClr val="dk1"/>
              </a:buClr>
              <a:buSzPts val="2000"/>
              <a:buNone/>
              <a:defRPr sz="2000" dirty="0"/>
            </a:lvl2pPr>
            <a:lvl3pPr lvl="2" algn="ctr">
              <a:lnSpc>
                <a:spcPct val="130000"/>
              </a:lnSpc>
              <a:spcBef>
                <a:spcPts val="600"/>
              </a:spcBef>
              <a:spcAft>
                <a:spcPts val="0"/>
              </a:spcAft>
              <a:buClr>
                <a:schemeClr val="dk1"/>
              </a:buClr>
              <a:buSzPts val="1800"/>
              <a:buNone/>
              <a:defRPr sz="1800" dirty="0"/>
            </a:lvl3pPr>
            <a:lvl4pPr lvl="3" algn="ctr">
              <a:lnSpc>
                <a:spcPct val="130000"/>
              </a:lnSpc>
              <a:spcBef>
                <a:spcPts val="600"/>
              </a:spcBef>
              <a:spcAft>
                <a:spcPts val="0"/>
              </a:spcAft>
              <a:buClr>
                <a:schemeClr val="dk1"/>
              </a:buClr>
              <a:buSzPts val="1600"/>
              <a:buNone/>
              <a:defRPr sz="1600" dirty="0"/>
            </a:lvl4pPr>
            <a:lvl5pPr lvl="4" algn="ctr">
              <a:lnSpc>
                <a:spcPct val="130000"/>
              </a:lnSpc>
              <a:spcBef>
                <a:spcPts val="600"/>
              </a:spcBef>
              <a:spcAft>
                <a:spcPts val="0"/>
              </a:spcAft>
              <a:buClr>
                <a:schemeClr val="dk1"/>
              </a:buClr>
              <a:buSzPts val="1600"/>
              <a:buNone/>
              <a:defRPr sz="1600" dirty="0"/>
            </a:lvl5pPr>
            <a:lvl6pPr lvl="5" algn="ctr">
              <a:lnSpc>
                <a:spcPct val="90000"/>
              </a:lnSpc>
              <a:spcBef>
                <a:spcPts val="500"/>
              </a:spcBef>
              <a:spcAft>
                <a:spcPts val="0"/>
              </a:spcAft>
              <a:buClr>
                <a:schemeClr val="dk1"/>
              </a:buClr>
              <a:buSzPts val="1600"/>
              <a:buNone/>
              <a:defRPr sz="1600" dirty="0"/>
            </a:lvl6pPr>
            <a:lvl7pPr lvl="6" algn="ctr">
              <a:lnSpc>
                <a:spcPct val="90000"/>
              </a:lnSpc>
              <a:spcBef>
                <a:spcPts val="500"/>
              </a:spcBef>
              <a:spcAft>
                <a:spcPts val="0"/>
              </a:spcAft>
              <a:buClr>
                <a:schemeClr val="dk1"/>
              </a:buClr>
              <a:buSzPts val="1600"/>
              <a:buNone/>
              <a:defRPr sz="1600" dirty="0"/>
            </a:lvl7pPr>
            <a:lvl8pPr lvl="7" algn="ctr">
              <a:lnSpc>
                <a:spcPct val="90000"/>
              </a:lnSpc>
              <a:spcBef>
                <a:spcPts val="500"/>
              </a:spcBef>
              <a:spcAft>
                <a:spcPts val="0"/>
              </a:spcAft>
              <a:buClr>
                <a:schemeClr val="dk1"/>
              </a:buClr>
              <a:buSzPts val="1600"/>
              <a:buNone/>
              <a:defRPr sz="1600" dirty="0"/>
            </a:lvl8pPr>
            <a:lvl9pPr lvl="8" algn="ctr">
              <a:lnSpc>
                <a:spcPct val="90000"/>
              </a:lnSpc>
              <a:spcBef>
                <a:spcPts val="500"/>
              </a:spcBef>
              <a:spcAft>
                <a:spcPts val="0"/>
              </a:spcAft>
              <a:buClr>
                <a:schemeClr val="dk1"/>
              </a:buClr>
              <a:buSzPts val="1600"/>
              <a:buNone/>
              <a:defRPr sz="1600" dirty="0"/>
            </a:lvl9pPr>
          </a:lstStyle>
          <a:p>
            <a:endParaRPr dirty="0"/>
          </a:p>
        </p:txBody>
      </p:sp>
      <p:sp>
        <p:nvSpPr>
          <p:cNvPr id="115" name="Google Shape;115;p46"/>
          <p:cNvSpPr>
            <a:spLocks/>
          </p:cNvSpPr>
          <p:nvPr/>
        </p:nvSpPr>
        <p:spPr bwMode="white">
          <a:xfrm>
            <a:off x="9715500" y="0"/>
            <a:ext cx="2476499" cy="6858000"/>
          </a:xfrm>
          <a:prstGeom prst="rect">
            <a:avLst/>
          </a:prstGeom>
          <a:solidFill>
            <a:srgbClr val="1C366B"/>
          </a:solidFill>
          <a:ln>
            <a:noFill/>
            <a:headEnd type="none"/>
            <a:tailEnd type="none"/>
          </a:ln>
        </p:spPr>
        <p:txBody>
          <a:bodyPr wrap="square" lIns="685800" tIns="45700" rIns="91425" bIns="45700" anchor="ctr">
            <a:noAutofit/>
          </a:bodyPr>
          <a:lstStyle/>
          <a:p>
            <a:pPr marL="0" indent="0" algn="l" rtl="0">
              <a:lnSpc>
                <a:spcPct val="100000"/>
              </a:lnSpc>
              <a:spcBef>
                <a:spcPts val="0"/>
              </a:spcBef>
              <a:spcAft>
                <a:spcPts val="0"/>
              </a:spcAft>
              <a:buClr>
                <a:srgbClr val="000000"/>
              </a:buClr>
              <a:buSzPts val="4000"/>
              <a:buFont typeface="Arial"/>
              <a:buNone/>
            </a:pPr>
            <a:endParaRPr sz="4000" b="0" i="0" u="none" dirty="0">
              <a:solidFill>
                <a:schemeClr val="lt1"/>
              </a:solidFill>
              <a:latin typeface="Lato Black"/>
              <a:ea typeface="Lato Black"/>
              <a:cs typeface="Lato Black"/>
              <a:sym typeface="Lato Black"/>
            </a:endParaRPr>
          </a:p>
        </p:txBody>
      </p:sp>
      <p:cxnSp>
        <p:nvCxnSpPr>
          <p:cNvPr id="116" name="Google Shape;116;p46"/>
          <p:cNvCxnSpPr/>
          <p:nvPr/>
        </p:nvCxnSpPr>
        <p:spPr bwMode="white">
          <a:xfrm>
            <a:off x="710393" y="5177590"/>
            <a:ext cx="833426" cy="0"/>
          </a:xfrm>
          <a:prstGeom prst="straightConnector1">
            <a:avLst/>
          </a:prstGeom>
          <a:noFill/>
          <a:ln w="38100" cap="flat">
            <a:solidFill>
              <a:srgbClr val="1C366B"/>
            </a:solidFill>
            <a:prstDash val="solid"/>
            <a:miter/>
            <a:headEnd type="none" w="sm" len="sm"/>
            <a:tailEnd type="none" w="sm" len="sm"/>
          </a:ln>
        </p:spPr>
      </p:cxnSp>
      <p:sp>
        <p:nvSpPr>
          <p:cNvPr id="117" name="Google Shape;117;p46"/>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a:lnSpc>
                <a:spcPct val="100000"/>
              </a:lnSpc>
              <a:spcBef>
                <a:spcPts val="0"/>
              </a:spcBef>
              <a:spcAft>
                <a:spcPts val="0"/>
              </a:spcAft>
              <a:buSzPts val="1400"/>
              <a:buNone/>
              <a:defRPr dirty="0">
                <a:solidFill>
                  <a:schemeClr val="lt1"/>
                </a:solidFill>
              </a:defRPr>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118" name="Google Shape;118;p46"/>
          <p:cNvSpPr>
            <a:spLocks noGrp="1"/>
          </p:cNvSpPr>
          <p:nvPr>
            <p:ph type="ftr" idx="11"/>
          </p:nvPr>
        </p:nvSpPr>
        <p:spPr bwMode="white">
          <a:xfrm>
            <a:off x="685800" y="6407711"/>
            <a:ext cx="7239000" cy="136525"/>
          </a:xfrm>
          <a:prstGeom prst="rect">
            <a:avLst/>
          </a:prstGeom>
          <a:noFill/>
          <a:ln>
            <a:noFill/>
            <a:headEnd type="none"/>
            <a:tailEnd type="none"/>
          </a:ln>
        </p:spPr>
        <p:txBody>
          <a:bodyPr wrap="square" lIns="0" tIns="0" rIns="0" bIns="0" anchor="b">
            <a:noAutofit/>
          </a:bodyPr>
          <a:lstStyle>
            <a:lvl1pPr algn="l">
              <a:lnSpc>
                <a:spcPct val="100000"/>
              </a:lnSpc>
              <a:spcBef>
                <a:spcPts val="0"/>
              </a:spcBef>
              <a:spcAft>
                <a:spcPts val="0"/>
              </a:spcAft>
              <a:buSzPts val="1400"/>
              <a:buNone/>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119" name="Google Shape;119;p46"/>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1pPr>
            <a:lvl2pPr marL="0" lvl="1"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2pPr>
            <a:lvl3pPr marL="0" lvl="2"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3pPr>
            <a:lvl4pPr marL="0" lvl="3"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4pPr>
            <a:lvl5pPr marL="0" lvl="4"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5pPr>
            <a:lvl6pPr marL="0" lvl="5"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6pPr>
            <a:lvl7pPr marL="0" lvl="6"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7pPr>
            <a:lvl8pPr marL="0" lvl="7"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8pPr>
            <a:lvl9pPr marL="0" lvl="8" indent="0" algn="ctr">
              <a:lnSpc>
                <a:spcPct val="100000"/>
              </a:lnSpc>
              <a:spcBef>
                <a:spcPts val="0"/>
              </a:spcBef>
              <a:spcAft>
                <a:spcPts val="0"/>
              </a:spcAft>
              <a:buClr>
                <a:srgbClr val="000000"/>
              </a:buClr>
              <a:buSzPts val="700"/>
              <a:buFont typeface="Arial"/>
              <a:buNone/>
              <a:defRPr sz="700" b="1" i="0" u="none" dirty="0">
                <a:solidFill>
                  <a:schemeClr val="lt1"/>
                </a:solidFill>
                <a:latin typeface="Lato Black"/>
                <a:ea typeface="Lato Black"/>
                <a:cs typeface="Lato Black"/>
                <a:sym typeface="Lato Black"/>
              </a:defRPr>
            </a:lvl9pPr>
          </a:lstStyle>
          <a:p>
            <a:pPr marL="0" indent="0" algn="ctr" rtl="0">
              <a:spcBef>
                <a:spcPts val="0"/>
              </a:spcBef>
              <a:spcAft>
                <a:spcPts val="0"/>
              </a:spcAft>
              <a:buNone/>
            </a:pPr>
            <a:fld id="{00000000-1234-1234-1234-123412341234}" type="slidenum">
              <a:rPr lang="en-US" dirty="0"/>
              <a:t>‹#›</a:t>
            </a:fld>
            <a:endParaRPr dirty="0"/>
          </a:p>
        </p:txBody>
      </p:sp>
      <p:pic>
        <p:nvPicPr>
          <p:cNvPr id="120" name="Google Shape;120;p46"/>
          <p:cNvPicPr>
            <a:picLocks noChangeAspect="1"/>
          </p:cNvPicPr>
          <p:nvPr/>
        </p:nvPicPr>
        <p:blipFill>
          <a:blip r:embed="rId2">
            <a:lum/>
          </a:blip>
          <a:srcRect/>
          <a:stretch>
            <a:fillRect/>
          </a:stretch>
        </p:blipFill>
        <p:spPr bwMode="white">
          <a:xfrm>
            <a:off x="710393" y="688976"/>
            <a:ext cx="2355106" cy="532164"/>
          </a:xfrm>
          <a:prstGeom prst="rect">
            <a:avLst/>
          </a:prstGeom>
          <a:noFill/>
          <a:ln>
            <a:noFill/>
            <a:headEnd type="none"/>
            <a:tailEnd type="none"/>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_Title Slide 3">
    <p:spTree>
      <p:nvGrpSpPr>
        <p:cNvPr id="1" name=""/>
        <p:cNvGrpSpPr/>
        <p:nvPr/>
      </p:nvGrpSpPr>
      <p:grpSpPr>
        <a:xfrm>
          <a:off x="0" y="0"/>
          <a:ext cx="0" cy="0"/>
          <a:chOff x="0" y="0"/>
          <a:chExt cx="0" cy="0"/>
        </a:xfrm>
      </p:grpSpPr>
      <p:pic>
        <p:nvPicPr>
          <p:cNvPr id="122" name="Google Shape;122;p47"/>
          <p:cNvPicPr>
            <a:picLocks noChangeAspect="1"/>
          </p:cNvPicPr>
          <p:nvPr/>
        </p:nvPicPr>
        <p:blipFill>
          <a:blip r:embed="rId2">
            <a:lum/>
          </a:blip>
          <a:srcRect t="8633" b="8631"/>
          <a:stretch>
            <a:fillRect/>
          </a:stretch>
        </p:blipFill>
        <p:spPr bwMode="white">
          <a:xfrm>
            <a:off x="0" y="0"/>
            <a:ext cx="12192000" cy="6720840"/>
          </a:xfrm>
          <a:prstGeom prst="rect">
            <a:avLst/>
          </a:prstGeom>
          <a:noFill/>
          <a:ln>
            <a:noFill/>
            <a:headEnd type="none"/>
            <a:tailEnd type="none"/>
          </a:ln>
        </p:spPr>
      </p:pic>
      <p:sp>
        <p:nvSpPr>
          <p:cNvPr id="123" name="Google Shape;123;p47"/>
          <p:cNvSpPr>
            <a:spLocks noGrp="1"/>
          </p:cNvSpPr>
          <p:nvPr>
            <p:ph type="ctrTitle"/>
          </p:nvPr>
        </p:nvSpPr>
        <p:spPr bwMode="white">
          <a:xfrm>
            <a:off x="0" y="3429000"/>
            <a:ext cx="6998400" cy="1828800"/>
          </a:xfrm>
          <a:prstGeom prst="rect">
            <a:avLst/>
          </a:prstGeom>
          <a:solidFill>
            <a:srgbClr val="1C366B">
              <a:alpha val="94117"/>
            </a:srgbClr>
          </a:solidFill>
          <a:ln>
            <a:noFill/>
            <a:headEnd type="none"/>
            <a:tailEnd type="none"/>
          </a:ln>
        </p:spPr>
        <p:txBody>
          <a:bodyPr wrap="square" lIns="685800" tIns="46800" rIns="90000" bIns="46800" anchor="ctr">
            <a:noAutofit/>
          </a:bodyPr>
          <a:lstStyle>
            <a:lvl1pPr algn="l">
              <a:lnSpc>
                <a:spcPct val="100000"/>
              </a:lnSpc>
              <a:spcBef>
                <a:spcPts val="0"/>
              </a:spcBef>
              <a:spcAft>
                <a:spcPts val="0"/>
              </a:spcAft>
              <a:buClr>
                <a:schemeClr val="lt1"/>
              </a:buClr>
              <a:buSzPts val="4000"/>
              <a:buFont typeface="Lato Black"/>
              <a:buNone/>
              <a:defRPr sz="4000" dirty="0">
                <a:solidFill>
                  <a:schemeClr val="lt1"/>
                </a:solidFill>
                <a:latin typeface="Lato Black"/>
                <a:ea typeface="Lato Black"/>
                <a:cs typeface="Lato Black"/>
                <a:sym typeface="Lato Black"/>
              </a:defRPr>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124" name="Google Shape;124;p47"/>
          <p:cNvSpPr>
            <a:spLocks noGrp="1"/>
          </p:cNvSpPr>
          <p:nvPr>
            <p:ph type="subTitle" idx="1"/>
          </p:nvPr>
        </p:nvSpPr>
        <p:spPr bwMode="white">
          <a:xfrm>
            <a:off x="0" y="5257800"/>
            <a:ext cx="6998400" cy="914399"/>
          </a:xfrm>
          <a:prstGeom prst="rect">
            <a:avLst/>
          </a:prstGeom>
          <a:solidFill>
            <a:schemeClr val="dk2">
              <a:alpha val="49019"/>
            </a:schemeClr>
          </a:solidFill>
          <a:ln>
            <a:noFill/>
            <a:headEnd type="none"/>
            <a:tailEnd type="none"/>
          </a:ln>
        </p:spPr>
        <p:txBody>
          <a:bodyPr wrap="square" lIns="685800" tIns="46800" rIns="90000" bIns="46800" anchor="ctr">
            <a:noAutofit/>
          </a:bodyPr>
          <a:lstStyle>
            <a:lvl1pPr algn="l">
              <a:lnSpc>
                <a:spcPct val="100000"/>
              </a:lnSpc>
              <a:spcBef>
                <a:spcPts val="0"/>
              </a:spcBef>
              <a:spcAft>
                <a:spcPts val="0"/>
              </a:spcAft>
              <a:buClr>
                <a:schemeClr val="lt1"/>
              </a:buClr>
              <a:buSzPts val="2400"/>
              <a:buNone/>
              <a:defRPr sz="2400" b="0" i="0" dirty="0">
                <a:solidFill>
                  <a:schemeClr val="lt1"/>
                </a:solidFill>
                <a:latin typeface="Open Sans Light"/>
                <a:ea typeface="Open Sans Light"/>
                <a:cs typeface="Open Sans Light"/>
                <a:sym typeface="Open Sans Light"/>
              </a:defRPr>
            </a:lvl1pPr>
            <a:lvl2pPr lvl="1" algn="ctr">
              <a:lnSpc>
                <a:spcPct val="130000"/>
              </a:lnSpc>
              <a:spcBef>
                <a:spcPts val="600"/>
              </a:spcBef>
              <a:spcAft>
                <a:spcPts val="0"/>
              </a:spcAft>
              <a:buClr>
                <a:schemeClr val="dk1"/>
              </a:buClr>
              <a:buSzPts val="2000"/>
              <a:buNone/>
              <a:defRPr sz="2000" dirty="0">
                <a:solidFill>
                  <a:schemeClr val="lt1"/>
                </a:solidFill>
                <a:latin typeface="Lato Light"/>
                <a:ea typeface="Lato Light"/>
                <a:cs typeface="Lato Light"/>
                <a:sym typeface="Lato Light"/>
              </a:defRPr>
            </a:lvl2pPr>
            <a:lvl3pPr lvl="2" algn="ctr">
              <a:lnSpc>
                <a:spcPct val="130000"/>
              </a:lnSpc>
              <a:spcBef>
                <a:spcPts val="600"/>
              </a:spcBef>
              <a:spcAft>
                <a:spcPts val="0"/>
              </a:spcAft>
              <a:buClr>
                <a:schemeClr val="dk1"/>
              </a:buClr>
              <a:buSzPts val="1800"/>
              <a:buNone/>
              <a:defRPr sz="1800" dirty="0">
                <a:solidFill>
                  <a:schemeClr val="lt1"/>
                </a:solidFill>
                <a:latin typeface="Lato Light"/>
                <a:ea typeface="Lato Light"/>
                <a:cs typeface="Lato Light"/>
                <a:sym typeface="Lato Light"/>
              </a:defRPr>
            </a:lvl3pPr>
            <a:lvl4pPr lvl="3"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4pPr>
            <a:lvl5pPr lvl="4"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5pPr>
            <a:lvl6pPr lvl="5"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6pPr>
            <a:lvl7pPr lvl="6"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7pPr>
            <a:lvl8pPr lvl="7"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8pPr>
            <a:lvl9pPr lvl="8"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9pPr>
          </a:lstStyle>
          <a:p>
            <a:endParaRPr dirty="0"/>
          </a:p>
        </p:txBody>
      </p:sp>
      <p:sp>
        <p:nvSpPr>
          <p:cNvPr id="125" name="Google Shape;125;p47"/>
          <p:cNvSpPr>
            <a:spLocks noGrp="1"/>
          </p:cNvSpPr>
          <p:nvPr>
            <p:ph type="body" idx="2"/>
          </p:nvPr>
        </p:nvSpPr>
        <p:spPr bwMode="white">
          <a:xfrm>
            <a:off x="7899400" y="3428999"/>
            <a:ext cx="4292600" cy="1828800"/>
          </a:xfrm>
          <a:prstGeom prst="rect">
            <a:avLst/>
          </a:prstGeom>
          <a:solidFill>
            <a:schemeClr val="lt1"/>
          </a:solidFill>
          <a:ln>
            <a:noFill/>
            <a:headEnd type="none"/>
            <a:tailEnd type="none"/>
          </a:ln>
        </p:spPr>
        <p:txBody>
          <a:bodyPr wrap="square" lIns="0" tIns="0" rIns="0" bIns="0" anchor="ctr">
            <a:noAutofit/>
          </a:bodyPr>
          <a:lstStyle>
            <a:lvl1pPr marL="457200" indent="-228600" algn="ctr">
              <a:lnSpc>
                <a:spcPct val="100000"/>
              </a:lnSpc>
              <a:spcBef>
                <a:spcPts val="0"/>
              </a:spcBef>
              <a:spcAft>
                <a:spcPts val="0"/>
              </a:spcAft>
              <a:buClr>
                <a:schemeClr val="dk1"/>
              </a:buClr>
              <a:buSzPts val="2400"/>
              <a:buNone/>
              <a:defRPr sz="2400" dirty="0">
                <a:solidFill>
                  <a:schemeClr val="dk1"/>
                </a:solidFill>
                <a:latin typeface="Lato Black"/>
                <a:ea typeface="Lato Black"/>
                <a:cs typeface="Lato Black"/>
                <a:sym typeface="Lato Black"/>
              </a:defRPr>
            </a:lvl1pPr>
            <a:lvl2pPr marL="914400" lvl="1"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2pPr>
            <a:lvl3pPr marL="1371600" lvl="2"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3pPr>
            <a:lvl4pPr marL="1828800" lvl="3"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4pPr>
            <a:lvl5pPr marL="2286000" lvl="4"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endParaRPr dirty="0"/>
          </a:p>
        </p:txBody>
      </p:sp>
      <p:pic>
        <p:nvPicPr>
          <p:cNvPr id="126" name="Google Shape;126;p47"/>
          <p:cNvPicPr>
            <a:picLocks noChangeAspect="1"/>
          </p:cNvPicPr>
          <p:nvPr/>
        </p:nvPicPr>
        <p:blipFill>
          <a:blip r:embed="rId3">
            <a:lum/>
          </a:blip>
          <a:srcRect/>
          <a:stretch>
            <a:fillRect/>
          </a:stretch>
        </p:blipFill>
        <p:spPr bwMode="white">
          <a:xfrm>
            <a:off x="685800" y="685800"/>
            <a:ext cx="2079552" cy="469899"/>
          </a:xfrm>
          <a:prstGeom prst="rect">
            <a:avLst/>
          </a:prstGeom>
          <a:noFill/>
          <a:ln>
            <a:noFill/>
            <a:headEnd type="none"/>
            <a:tailEnd type="none"/>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_Title Slide 4">
    <p:spTree>
      <p:nvGrpSpPr>
        <p:cNvPr id="1" name=""/>
        <p:cNvGrpSpPr/>
        <p:nvPr/>
      </p:nvGrpSpPr>
      <p:grpSpPr>
        <a:xfrm>
          <a:off x="0" y="0"/>
          <a:ext cx="0" cy="0"/>
          <a:chOff x="0" y="0"/>
          <a:chExt cx="0" cy="0"/>
        </a:xfrm>
      </p:grpSpPr>
      <p:pic>
        <p:nvPicPr>
          <p:cNvPr id="128" name="Google Shape;128;p48"/>
          <p:cNvPicPr>
            <a:picLocks noChangeAspect="1"/>
          </p:cNvPicPr>
          <p:nvPr/>
        </p:nvPicPr>
        <p:blipFill>
          <a:blip r:embed="rId2">
            <a:lum/>
          </a:blip>
          <a:srcRect t="2601" b="2600"/>
          <a:stretch>
            <a:fillRect/>
          </a:stretch>
        </p:blipFill>
        <p:spPr bwMode="white">
          <a:xfrm>
            <a:off x="0" y="0"/>
            <a:ext cx="12192000" cy="6720840"/>
          </a:xfrm>
          <a:prstGeom prst="rect">
            <a:avLst/>
          </a:prstGeom>
          <a:noFill/>
          <a:ln>
            <a:noFill/>
            <a:headEnd type="none"/>
            <a:tailEnd type="none"/>
          </a:ln>
        </p:spPr>
      </p:pic>
      <p:sp>
        <p:nvSpPr>
          <p:cNvPr id="129" name="Google Shape;129;p48"/>
          <p:cNvSpPr>
            <a:spLocks/>
          </p:cNvSpPr>
          <p:nvPr/>
        </p:nvSpPr>
        <p:spPr bwMode="white">
          <a:xfrm>
            <a:off x="0" y="0"/>
            <a:ext cx="12192000" cy="6720840"/>
          </a:xfrm>
          <a:prstGeom prst="rect">
            <a:avLst/>
          </a:prstGeom>
          <a:gradFill>
            <a:gsLst>
              <a:gs pos="0">
                <a:srgbClr val="000000">
                  <a:alpha val="49019"/>
                </a:srgbClr>
              </a:gs>
              <a:gs pos="25000">
                <a:srgbClr val="000000">
                  <a:alpha val="0"/>
                </a:srgbClr>
              </a:gs>
              <a:gs pos="100000">
                <a:srgbClr val="000000">
                  <a:alpha val="0"/>
                </a:srgbClr>
              </a:gs>
            </a:gsLst>
            <a:lin ang="4200000"/>
          </a:gradFill>
          <a:ln>
            <a:noFill/>
            <a:headEnd type="none"/>
            <a:tailEnd type="none"/>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800"/>
              <a:buFont typeface="Arial"/>
              <a:buNone/>
            </a:pPr>
            <a:endParaRPr sz="1800" b="0" i="0" u="none" dirty="0">
              <a:solidFill>
                <a:schemeClr val="lt1"/>
              </a:solidFill>
              <a:latin typeface="Open Sans Light"/>
              <a:ea typeface="Open Sans Light"/>
              <a:cs typeface="Open Sans Light"/>
              <a:sym typeface="Open Sans Light"/>
            </a:endParaRPr>
          </a:p>
        </p:txBody>
      </p:sp>
      <p:sp>
        <p:nvSpPr>
          <p:cNvPr id="130" name="Google Shape;130;p48"/>
          <p:cNvSpPr>
            <a:spLocks noGrp="1"/>
          </p:cNvSpPr>
          <p:nvPr>
            <p:ph type="ctrTitle"/>
          </p:nvPr>
        </p:nvSpPr>
        <p:spPr bwMode="white">
          <a:xfrm>
            <a:off x="0" y="3429000"/>
            <a:ext cx="6998400" cy="1828800"/>
          </a:xfrm>
          <a:prstGeom prst="rect">
            <a:avLst/>
          </a:prstGeom>
          <a:solidFill>
            <a:srgbClr val="1C366B">
              <a:alpha val="94117"/>
            </a:srgbClr>
          </a:solidFill>
          <a:ln>
            <a:noFill/>
            <a:headEnd type="none"/>
            <a:tailEnd type="none"/>
          </a:ln>
        </p:spPr>
        <p:txBody>
          <a:bodyPr wrap="square" lIns="685800" tIns="46800" rIns="90000" bIns="46800" anchor="ctr">
            <a:noAutofit/>
          </a:bodyPr>
          <a:lstStyle>
            <a:lvl1pPr algn="l">
              <a:lnSpc>
                <a:spcPct val="100000"/>
              </a:lnSpc>
              <a:spcBef>
                <a:spcPts val="0"/>
              </a:spcBef>
              <a:spcAft>
                <a:spcPts val="0"/>
              </a:spcAft>
              <a:buClr>
                <a:schemeClr val="lt1"/>
              </a:buClr>
              <a:buSzPts val="4000"/>
              <a:buFont typeface="Lato Black"/>
              <a:buNone/>
              <a:defRPr sz="4000" dirty="0">
                <a:solidFill>
                  <a:schemeClr val="lt1"/>
                </a:solidFill>
                <a:latin typeface="Lato Black"/>
                <a:ea typeface="Lato Black"/>
                <a:cs typeface="Lato Black"/>
                <a:sym typeface="Lato Black"/>
              </a:defRPr>
            </a:lvl1pPr>
            <a:lvl2pPr lvl="1" algn="l">
              <a:lnSpc>
                <a:spcPct val="100000"/>
              </a:lnSpc>
              <a:spcBef>
                <a:spcPts val="0"/>
              </a:spcBef>
              <a:spcAft>
                <a:spcPts val="0"/>
              </a:spcAft>
              <a:buSzPts val="1400"/>
              <a:buNone/>
            </a:lvl2pPr>
            <a:lvl3pPr lvl="2" algn="l">
              <a:lnSpc>
                <a:spcPct val="100000"/>
              </a:lnSpc>
              <a:spcBef>
                <a:spcPts val="0"/>
              </a:spcBef>
              <a:spcAft>
                <a:spcPts val="0"/>
              </a:spcAft>
              <a:buSzPts val="1400"/>
              <a:buNone/>
            </a:lvl3pPr>
            <a:lvl4pPr lvl="3" algn="l">
              <a:lnSpc>
                <a:spcPct val="100000"/>
              </a:lnSpc>
              <a:spcBef>
                <a:spcPts val="0"/>
              </a:spcBef>
              <a:spcAft>
                <a:spcPts val="0"/>
              </a:spcAft>
              <a:buSzPts val="1400"/>
              <a:buNone/>
            </a:lvl4pPr>
            <a:lvl5pPr lvl="4" algn="l">
              <a:lnSpc>
                <a:spcPct val="100000"/>
              </a:lnSpc>
              <a:spcBef>
                <a:spcPts val="0"/>
              </a:spcBef>
              <a:spcAft>
                <a:spcPts val="0"/>
              </a:spcAft>
              <a:buSzPts val="1400"/>
              <a:buNone/>
            </a:lvl5pPr>
            <a:lvl6pPr lvl="5" algn="l">
              <a:lnSpc>
                <a:spcPct val="100000"/>
              </a:lnSpc>
              <a:spcBef>
                <a:spcPts val="0"/>
              </a:spcBef>
              <a:spcAft>
                <a:spcPts val="0"/>
              </a:spcAft>
              <a:buSzPts val="1400"/>
              <a:buNone/>
            </a:lvl6pPr>
            <a:lvl7pPr lvl="6" algn="l">
              <a:lnSpc>
                <a:spcPct val="100000"/>
              </a:lnSpc>
              <a:spcBef>
                <a:spcPts val="0"/>
              </a:spcBef>
              <a:spcAft>
                <a:spcPts val="0"/>
              </a:spcAft>
              <a:buSzPts val="1400"/>
              <a:buNone/>
            </a:lvl7pPr>
            <a:lvl8pPr lvl="7" algn="l">
              <a:lnSpc>
                <a:spcPct val="100000"/>
              </a:lnSpc>
              <a:spcBef>
                <a:spcPts val="0"/>
              </a:spcBef>
              <a:spcAft>
                <a:spcPts val="0"/>
              </a:spcAft>
              <a:buSzPts val="1400"/>
              <a:buNone/>
            </a:lvl8pPr>
            <a:lvl9pPr lvl="8" algn="l">
              <a:lnSpc>
                <a:spcPct val="100000"/>
              </a:lnSpc>
              <a:spcBef>
                <a:spcPts val="0"/>
              </a:spcBef>
              <a:spcAft>
                <a:spcPts val="0"/>
              </a:spcAft>
              <a:buSzPts val="1400"/>
              <a:buNone/>
            </a:lvl9pPr>
          </a:lstStyle>
          <a:p>
            <a:endParaRPr dirty="0"/>
          </a:p>
        </p:txBody>
      </p:sp>
      <p:sp>
        <p:nvSpPr>
          <p:cNvPr id="131" name="Google Shape;131;p48"/>
          <p:cNvSpPr>
            <a:spLocks noGrp="1"/>
          </p:cNvSpPr>
          <p:nvPr>
            <p:ph type="subTitle" idx="1"/>
          </p:nvPr>
        </p:nvSpPr>
        <p:spPr bwMode="white">
          <a:xfrm>
            <a:off x="0" y="5257800"/>
            <a:ext cx="6998400" cy="914399"/>
          </a:xfrm>
          <a:prstGeom prst="rect">
            <a:avLst/>
          </a:prstGeom>
          <a:solidFill>
            <a:schemeClr val="dk2">
              <a:alpha val="49019"/>
            </a:schemeClr>
          </a:solidFill>
          <a:ln>
            <a:noFill/>
            <a:headEnd type="none"/>
            <a:tailEnd type="none"/>
          </a:ln>
        </p:spPr>
        <p:txBody>
          <a:bodyPr wrap="square" lIns="685800" tIns="46800" rIns="90000" bIns="46800" anchor="ctr">
            <a:noAutofit/>
          </a:bodyPr>
          <a:lstStyle>
            <a:lvl1pPr algn="l">
              <a:lnSpc>
                <a:spcPct val="100000"/>
              </a:lnSpc>
              <a:spcBef>
                <a:spcPts val="0"/>
              </a:spcBef>
              <a:spcAft>
                <a:spcPts val="0"/>
              </a:spcAft>
              <a:buClr>
                <a:schemeClr val="lt1"/>
              </a:buClr>
              <a:buSzPts val="2400"/>
              <a:buNone/>
              <a:defRPr sz="2400" b="0" i="0" dirty="0">
                <a:solidFill>
                  <a:schemeClr val="lt1"/>
                </a:solidFill>
                <a:latin typeface="Open Sans Light"/>
                <a:ea typeface="Open Sans Light"/>
                <a:cs typeface="Open Sans Light"/>
                <a:sym typeface="Open Sans Light"/>
              </a:defRPr>
            </a:lvl1pPr>
            <a:lvl2pPr lvl="1" algn="ctr">
              <a:lnSpc>
                <a:spcPct val="130000"/>
              </a:lnSpc>
              <a:spcBef>
                <a:spcPts val="600"/>
              </a:spcBef>
              <a:spcAft>
                <a:spcPts val="0"/>
              </a:spcAft>
              <a:buClr>
                <a:schemeClr val="dk1"/>
              </a:buClr>
              <a:buSzPts val="2000"/>
              <a:buNone/>
              <a:defRPr sz="2000" dirty="0">
                <a:solidFill>
                  <a:schemeClr val="lt1"/>
                </a:solidFill>
                <a:latin typeface="Lato Light"/>
                <a:ea typeface="Lato Light"/>
                <a:cs typeface="Lato Light"/>
                <a:sym typeface="Lato Light"/>
              </a:defRPr>
            </a:lvl2pPr>
            <a:lvl3pPr lvl="2" algn="ctr">
              <a:lnSpc>
                <a:spcPct val="130000"/>
              </a:lnSpc>
              <a:spcBef>
                <a:spcPts val="600"/>
              </a:spcBef>
              <a:spcAft>
                <a:spcPts val="0"/>
              </a:spcAft>
              <a:buClr>
                <a:schemeClr val="dk1"/>
              </a:buClr>
              <a:buSzPts val="1800"/>
              <a:buNone/>
              <a:defRPr sz="1800" dirty="0">
                <a:solidFill>
                  <a:schemeClr val="lt1"/>
                </a:solidFill>
                <a:latin typeface="Lato Light"/>
                <a:ea typeface="Lato Light"/>
                <a:cs typeface="Lato Light"/>
                <a:sym typeface="Lato Light"/>
              </a:defRPr>
            </a:lvl3pPr>
            <a:lvl4pPr lvl="3"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4pPr>
            <a:lvl5pPr lvl="4"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5pPr>
            <a:lvl6pPr lvl="5"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6pPr>
            <a:lvl7pPr lvl="6"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7pPr>
            <a:lvl8pPr lvl="7"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8pPr>
            <a:lvl9pPr lvl="8"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9pPr>
          </a:lstStyle>
          <a:p>
            <a:endParaRPr dirty="0"/>
          </a:p>
        </p:txBody>
      </p:sp>
      <p:sp>
        <p:nvSpPr>
          <p:cNvPr id="132" name="Google Shape;132;p48"/>
          <p:cNvSpPr>
            <a:spLocks noGrp="1"/>
          </p:cNvSpPr>
          <p:nvPr>
            <p:ph type="body" idx="2"/>
          </p:nvPr>
        </p:nvSpPr>
        <p:spPr bwMode="white">
          <a:xfrm>
            <a:off x="7899400" y="3428999"/>
            <a:ext cx="4292600" cy="1828800"/>
          </a:xfrm>
          <a:prstGeom prst="rect">
            <a:avLst/>
          </a:prstGeom>
          <a:solidFill>
            <a:schemeClr val="lt1"/>
          </a:solidFill>
          <a:ln>
            <a:noFill/>
            <a:headEnd type="none"/>
            <a:tailEnd type="none"/>
          </a:ln>
        </p:spPr>
        <p:txBody>
          <a:bodyPr wrap="square" lIns="0" tIns="0" rIns="0" bIns="0" anchor="ctr">
            <a:noAutofit/>
          </a:bodyPr>
          <a:lstStyle>
            <a:lvl1pPr marL="457200" indent="-228600" algn="ctr">
              <a:lnSpc>
                <a:spcPct val="100000"/>
              </a:lnSpc>
              <a:spcBef>
                <a:spcPts val="0"/>
              </a:spcBef>
              <a:spcAft>
                <a:spcPts val="0"/>
              </a:spcAft>
              <a:buClr>
                <a:schemeClr val="dk1"/>
              </a:buClr>
              <a:buSzPts val="2400"/>
              <a:buNone/>
              <a:defRPr sz="2400" dirty="0">
                <a:solidFill>
                  <a:schemeClr val="dk1"/>
                </a:solidFill>
                <a:latin typeface="Lato Black"/>
                <a:ea typeface="Lato Black"/>
                <a:cs typeface="Lato Black"/>
                <a:sym typeface="Lato Black"/>
              </a:defRPr>
            </a:lvl1pPr>
            <a:lvl2pPr marL="914400" lvl="1"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2pPr>
            <a:lvl3pPr marL="1371600" lvl="2"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3pPr>
            <a:lvl4pPr marL="1828800" lvl="3"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4pPr>
            <a:lvl5pPr marL="2286000" lvl="4"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endParaRPr dirty="0"/>
          </a:p>
        </p:txBody>
      </p:sp>
      <p:pic>
        <p:nvPicPr>
          <p:cNvPr id="133" name="Google Shape;133;p48"/>
          <p:cNvPicPr>
            <a:picLocks noChangeAspect="1"/>
          </p:cNvPicPr>
          <p:nvPr/>
        </p:nvPicPr>
        <p:blipFill>
          <a:blip r:embed="rId3">
            <a:lum/>
          </a:blip>
          <a:srcRect/>
          <a:stretch>
            <a:fillRect/>
          </a:stretch>
        </p:blipFill>
        <p:spPr bwMode="white">
          <a:xfrm>
            <a:off x="685800" y="685800"/>
            <a:ext cx="2079552" cy="469899"/>
          </a:xfrm>
          <a:prstGeom prst="rect">
            <a:avLst/>
          </a:prstGeom>
          <a:noFill/>
          <a:ln>
            <a:noFill/>
            <a:headEnd type="none"/>
            <a:tailEnd type="none"/>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image" Target="../media/image3.png"/><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Google Shape;10;p34"/>
          <p:cNvSpPr>
            <a:spLocks noGrp="1"/>
          </p:cNvSpPr>
          <p:nvPr>
            <p:ph type="title"/>
          </p:nvPr>
        </p:nvSpPr>
        <p:spPr bwMode="white">
          <a:xfrm>
            <a:off x="685800" y="648686"/>
            <a:ext cx="10820400" cy="638832"/>
          </a:xfrm>
          <a:prstGeom prst="rect">
            <a:avLst/>
          </a:prstGeom>
          <a:noFill/>
          <a:ln>
            <a:noFill/>
            <a:headEnd type="none"/>
            <a:tailEnd type="none"/>
          </a:ln>
        </p:spPr>
        <p:txBody>
          <a:bodyPr wrap="square" lIns="0" tIns="0" rIns="0" bIns="0" anchor="t">
            <a:noAutofit/>
          </a:bodyPr>
          <a:lstStyle>
            <a:lvl1pPr algn="l" rtl="0">
              <a:lnSpc>
                <a:spcPct val="90000"/>
              </a:lnSpc>
              <a:spcBef>
                <a:spcPts val="0"/>
              </a:spcBef>
              <a:spcAft>
                <a:spcPts val="0"/>
              </a:spcAft>
              <a:buClr>
                <a:schemeClr val="tx1"/>
              </a:buClr>
              <a:buSzPts val="2400"/>
              <a:buFont typeface="Lato Black"/>
              <a:buNone/>
              <a:defRPr sz="2400" b="0" i="0" u="none" dirty="0">
                <a:solidFill>
                  <a:schemeClr val="tx1"/>
                </a:solidFill>
                <a:latin typeface="Lato Black"/>
                <a:ea typeface="Lato Black"/>
                <a:cs typeface="Lato Black"/>
                <a:sym typeface="Lato Black"/>
              </a:defRPr>
            </a:lvl1pPr>
            <a:lvl2pPr lvl="1" algn="l" rtl="0">
              <a:lnSpc>
                <a:spcPct val="100000"/>
              </a:lnSpc>
              <a:spcBef>
                <a:spcPts val="0"/>
              </a:spcBef>
              <a:spcAft>
                <a:spcPts val="0"/>
              </a:spcAft>
              <a:buClr>
                <a:srgbClr val="000000"/>
              </a:buClr>
              <a:buSzPts val="1400"/>
              <a:buFont typeface="Arial"/>
              <a:buNone/>
              <a:defRPr sz="1800" b="0" i="0" u="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SzPts val="1400"/>
              <a:buFont typeface="Arial"/>
              <a:buNone/>
              <a:defRPr sz="1800" b="0" i="0" u="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SzPts val="1400"/>
              <a:buFont typeface="Arial"/>
              <a:buNone/>
              <a:defRPr sz="1800" b="0" i="0" u="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SzPts val="1400"/>
              <a:buFont typeface="Arial"/>
              <a:buNone/>
              <a:defRPr sz="1800" b="0" i="0" u="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SzPts val="1400"/>
              <a:buFont typeface="Arial"/>
              <a:buNone/>
              <a:defRPr sz="1800" b="0" i="0" u="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SzPts val="1400"/>
              <a:buFont typeface="Arial"/>
              <a:buNone/>
              <a:defRPr sz="1800" b="0" i="0" u="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SzPts val="1400"/>
              <a:buFont typeface="Arial"/>
              <a:buNone/>
              <a:defRPr sz="1800" b="0" i="0" u="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SzPts val="1400"/>
              <a:buFont typeface="Arial"/>
              <a:buNone/>
              <a:defRPr sz="1800" b="0" i="0" u="none" dirty="0">
                <a:solidFill>
                  <a:srgbClr val="000000"/>
                </a:solidFill>
                <a:latin typeface="Arial"/>
                <a:ea typeface="Arial"/>
                <a:cs typeface="Arial"/>
                <a:sym typeface="Arial"/>
              </a:defRPr>
            </a:lvl9pPr>
          </a:lstStyle>
          <a:p>
            <a:endParaRPr dirty="0"/>
          </a:p>
        </p:txBody>
      </p:sp>
      <p:sp>
        <p:nvSpPr>
          <p:cNvPr id="11" name="Google Shape;11;p34"/>
          <p:cNvSpPr>
            <a:spLocks noGrp="1"/>
          </p:cNvSpPr>
          <p:nvPr>
            <p:ph type="body" idx="1"/>
          </p:nvPr>
        </p:nvSpPr>
        <p:spPr bwMode="white">
          <a:xfrm>
            <a:off x="685800" y="1600201"/>
            <a:ext cx="10820400" cy="4576762"/>
          </a:xfrm>
          <a:prstGeom prst="rect">
            <a:avLst/>
          </a:prstGeom>
          <a:noFill/>
          <a:ln>
            <a:noFill/>
            <a:headEnd type="none"/>
            <a:tailEnd type="none"/>
          </a:ln>
        </p:spPr>
        <p:txBody>
          <a:bodyPr wrap="square" lIns="0" tIns="0" rIns="0" bIns="0" anchor="t">
            <a:noAutofit/>
          </a:bodyPr>
          <a:lstStyle>
            <a:lvl1pPr marL="457200" indent="-292100" algn="l" rtl="0">
              <a:lnSpc>
                <a:spcPct val="130000"/>
              </a:lnSpc>
              <a:spcBef>
                <a:spcPts val="1200"/>
              </a:spcBef>
              <a:spcAft>
                <a:spcPts val="0"/>
              </a:spcAft>
              <a:buClr>
                <a:schemeClr val="tx1"/>
              </a:buClr>
              <a:buSzPts val="1000"/>
              <a:buFont typeface="Arial"/>
              <a:buChar char="•"/>
              <a:defRPr sz="1000" b="0" i="0" u="none" dirty="0">
                <a:solidFill>
                  <a:schemeClr val="tx1"/>
                </a:solidFill>
                <a:latin typeface="Lato Light"/>
                <a:ea typeface="Lato Light"/>
                <a:cs typeface="Lato Light"/>
                <a:sym typeface="Lato Light"/>
              </a:defRPr>
            </a:lvl1pPr>
            <a:lvl2pPr marL="914400" lvl="1" indent="-292100" algn="l" rtl="0">
              <a:lnSpc>
                <a:spcPct val="130000"/>
              </a:lnSpc>
              <a:spcBef>
                <a:spcPts val="600"/>
              </a:spcBef>
              <a:spcAft>
                <a:spcPts val="0"/>
              </a:spcAft>
              <a:buClr>
                <a:schemeClr val="tx1"/>
              </a:buClr>
              <a:buSzPts val="1000"/>
              <a:buFont typeface="Calibri"/>
              <a:buChar char="−"/>
              <a:defRPr sz="1000" b="0" i="0" u="none" dirty="0">
                <a:solidFill>
                  <a:schemeClr val="tx1"/>
                </a:solidFill>
                <a:latin typeface="Lato Light"/>
                <a:ea typeface="Lato Light"/>
                <a:cs typeface="Lato Light"/>
                <a:sym typeface="Lato Light"/>
              </a:defRPr>
            </a:lvl2pPr>
            <a:lvl3pPr marL="1371600" lvl="2" indent="-292100" algn="l" rtl="0">
              <a:lnSpc>
                <a:spcPct val="130000"/>
              </a:lnSpc>
              <a:spcBef>
                <a:spcPts val="600"/>
              </a:spcBef>
              <a:spcAft>
                <a:spcPts val="0"/>
              </a:spcAft>
              <a:buClr>
                <a:schemeClr val="tx1"/>
              </a:buClr>
              <a:buSzPts val="1000"/>
              <a:buFont typeface="Calibri"/>
              <a:buChar char="−"/>
              <a:defRPr sz="1000" b="0" i="0" u="none" dirty="0">
                <a:solidFill>
                  <a:schemeClr val="tx1"/>
                </a:solidFill>
                <a:latin typeface="Lato Light"/>
                <a:ea typeface="Lato Light"/>
                <a:cs typeface="Lato Light"/>
                <a:sym typeface="Lato Light"/>
              </a:defRPr>
            </a:lvl3pPr>
            <a:lvl4pPr marL="1828800" lvl="3" indent="-292100" algn="l" rtl="0">
              <a:lnSpc>
                <a:spcPct val="130000"/>
              </a:lnSpc>
              <a:spcBef>
                <a:spcPts val="600"/>
              </a:spcBef>
              <a:spcAft>
                <a:spcPts val="0"/>
              </a:spcAft>
              <a:buClr>
                <a:schemeClr val="tx1"/>
              </a:buClr>
              <a:buSzPts val="1000"/>
              <a:buFont typeface="Calibri"/>
              <a:buChar char="−"/>
              <a:defRPr sz="1000" b="0" i="0" u="none" dirty="0">
                <a:solidFill>
                  <a:schemeClr val="tx1"/>
                </a:solidFill>
                <a:latin typeface="Lato Light"/>
                <a:ea typeface="Lato Light"/>
                <a:cs typeface="Lato Light"/>
                <a:sym typeface="Lato Light"/>
              </a:defRPr>
            </a:lvl4pPr>
            <a:lvl5pPr marL="2286000" lvl="4" indent="-292100" algn="l" rtl="0">
              <a:lnSpc>
                <a:spcPct val="130000"/>
              </a:lnSpc>
              <a:spcBef>
                <a:spcPts val="600"/>
              </a:spcBef>
              <a:spcAft>
                <a:spcPts val="0"/>
              </a:spcAft>
              <a:buClr>
                <a:schemeClr val="tx1"/>
              </a:buClr>
              <a:buSzPts val="1000"/>
              <a:buFont typeface="Calibri"/>
              <a:buChar char="−"/>
              <a:defRPr sz="1000" b="0" i="0" u="none" dirty="0">
                <a:solidFill>
                  <a:schemeClr val="tx1"/>
                </a:solidFill>
                <a:latin typeface="Lato Light"/>
                <a:ea typeface="Lato Light"/>
                <a:cs typeface="Lato Light"/>
                <a:sym typeface="Lato Light"/>
              </a:defRPr>
            </a:lvl5pPr>
            <a:lvl6pPr marL="2743200" lvl="5" indent="-342900" algn="l" rtl="0">
              <a:lnSpc>
                <a:spcPct val="90000"/>
              </a:lnSpc>
              <a:spcBef>
                <a:spcPts val="500"/>
              </a:spcBef>
              <a:spcAft>
                <a:spcPts val="0"/>
              </a:spcAft>
              <a:buClr>
                <a:schemeClr val="tx1"/>
              </a:buClr>
              <a:buSzPts val="1800"/>
              <a:buFont typeface="Arial"/>
              <a:buChar char="•"/>
              <a:defRPr sz="1800" b="0" i="0" u="none" dirty="0">
                <a:solidFill>
                  <a:schemeClr val="tx1"/>
                </a:solidFill>
                <a:latin typeface="Lato Light"/>
                <a:ea typeface="Lato Light"/>
                <a:cs typeface="Lato Light"/>
                <a:sym typeface="Lato Light"/>
              </a:defRPr>
            </a:lvl6pPr>
            <a:lvl7pPr marL="3200400" lvl="6" indent="-342900" algn="l" rtl="0">
              <a:lnSpc>
                <a:spcPct val="90000"/>
              </a:lnSpc>
              <a:spcBef>
                <a:spcPts val="500"/>
              </a:spcBef>
              <a:spcAft>
                <a:spcPts val="0"/>
              </a:spcAft>
              <a:buClr>
                <a:schemeClr val="tx1"/>
              </a:buClr>
              <a:buSzPts val="1800"/>
              <a:buFont typeface="Arial"/>
              <a:buChar char="•"/>
              <a:defRPr sz="1800" b="0" i="0" u="none" dirty="0">
                <a:solidFill>
                  <a:schemeClr val="tx1"/>
                </a:solidFill>
                <a:latin typeface="Lato Light"/>
                <a:ea typeface="Lato Light"/>
                <a:cs typeface="Lato Light"/>
                <a:sym typeface="Lato Light"/>
              </a:defRPr>
            </a:lvl7pPr>
            <a:lvl8pPr marL="3657600" lvl="7" indent="-342900" algn="l" rtl="0">
              <a:lnSpc>
                <a:spcPct val="90000"/>
              </a:lnSpc>
              <a:spcBef>
                <a:spcPts val="500"/>
              </a:spcBef>
              <a:spcAft>
                <a:spcPts val="0"/>
              </a:spcAft>
              <a:buClr>
                <a:schemeClr val="tx1"/>
              </a:buClr>
              <a:buSzPts val="1800"/>
              <a:buFont typeface="Arial"/>
              <a:buChar char="•"/>
              <a:defRPr sz="1800" b="0" i="0" u="none" dirty="0">
                <a:solidFill>
                  <a:schemeClr val="tx1"/>
                </a:solidFill>
                <a:latin typeface="Lato Light"/>
                <a:ea typeface="Lato Light"/>
                <a:cs typeface="Lato Light"/>
                <a:sym typeface="Lato Light"/>
              </a:defRPr>
            </a:lvl8pPr>
            <a:lvl9pPr marL="4114800" lvl="8" indent="-342900" algn="l" rtl="0">
              <a:lnSpc>
                <a:spcPct val="90000"/>
              </a:lnSpc>
              <a:spcBef>
                <a:spcPts val="500"/>
              </a:spcBef>
              <a:spcAft>
                <a:spcPts val="0"/>
              </a:spcAft>
              <a:buClr>
                <a:schemeClr val="tx1"/>
              </a:buClr>
              <a:buSzPts val="1800"/>
              <a:buFont typeface="Arial"/>
              <a:buChar char="•"/>
              <a:defRPr sz="1800" b="0" i="0" u="none" dirty="0">
                <a:solidFill>
                  <a:schemeClr val="tx1"/>
                </a:solidFill>
                <a:latin typeface="Lato Light"/>
                <a:ea typeface="Lato Light"/>
                <a:cs typeface="Lato Light"/>
                <a:sym typeface="Lato Light"/>
              </a:defRPr>
            </a:lvl9pPr>
          </a:lstStyle>
          <a:p>
            <a:endParaRPr dirty="0"/>
          </a:p>
        </p:txBody>
      </p:sp>
      <p:sp>
        <p:nvSpPr>
          <p:cNvPr id="12" name="Google Shape;12;p34"/>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rtl="0">
              <a:lnSpc>
                <a:spcPct val="100000"/>
              </a:lnSpc>
              <a:spcBef>
                <a:spcPts val="0"/>
              </a:spcBef>
              <a:spcAft>
                <a:spcPts val="0"/>
              </a:spcAft>
              <a:buClr>
                <a:srgbClr val="000000"/>
              </a:buClr>
              <a:buSzPts val="1400"/>
              <a:buFont typeface="Arial"/>
              <a:buNone/>
              <a:defRPr sz="700" b="0" i="0" u="none" dirty="0">
                <a:solidFill>
                  <a:srgbClr val="939B9D"/>
                </a:solidFill>
                <a:latin typeface="Open Sans"/>
                <a:ea typeface="Open Sans"/>
                <a:cs typeface="Open Sans"/>
                <a:sym typeface="Open Sans"/>
              </a:defRPr>
            </a:lvl1pPr>
            <a:lvl2pPr lvl="1" algn="l" rtl="0">
              <a:lnSpc>
                <a:spcPct val="100000"/>
              </a:lnSpc>
              <a:spcBef>
                <a:spcPts val="0"/>
              </a:spcBef>
              <a:spcAft>
                <a:spcPts val="0"/>
              </a:spcAft>
              <a:buClr>
                <a:srgbClr val="000000"/>
              </a:buClr>
              <a:buSzPts val="1400"/>
              <a:buFont typeface="Arial"/>
              <a:buNone/>
              <a:defRPr sz="1800" b="0" i="0" u="none" dirty="0">
                <a:solidFill>
                  <a:schemeClr val="tx1"/>
                </a:solidFill>
                <a:latin typeface="Lato Light"/>
                <a:ea typeface="Lato Light"/>
                <a:cs typeface="Lato Light"/>
                <a:sym typeface="Lato Light"/>
              </a:defRPr>
            </a:lvl2pPr>
            <a:lvl3pPr lvl="2" algn="l" rtl="0">
              <a:lnSpc>
                <a:spcPct val="100000"/>
              </a:lnSpc>
              <a:spcBef>
                <a:spcPts val="0"/>
              </a:spcBef>
              <a:spcAft>
                <a:spcPts val="0"/>
              </a:spcAft>
              <a:buClr>
                <a:srgbClr val="000000"/>
              </a:buClr>
              <a:buSzPts val="1400"/>
              <a:buFont typeface="Arial"/>
              <a:buNone/>
              <a:defRPr sz="1800" b="0" i="0" u="none" dirty="0">
                <a:solidFill>
                  <a:schemeClr val="tx1"/>
                </a:solidFill>
                <a:latin typeface="Lato Light"/>
                <a:ea typeface="Lato Light"/>
                <a:cs typeface="Lato Light"/>
                <a:sym typeface="Lato Light"/>
              </a:defRPr>
            </a:lvl3pPr>
            <a:lvl4pPr lvl="3" algn="l" rtl="0">
              <a:lnSpc>
                <a:spcPct val="100000"/>
              </a:lnSpc>
              <a:spcBef>
                <a:spcPts val="0"/>
              </a:spcBef>
              <a:spcAft>
                <a:spcPts val="0"/>
              </a:spcAft>
              <a:buClr>
                <a:srgbClr val="000000"/>
              </a:buClr>
              <a:buSzPts val="1400"/>
              <a:buFont typeface="Arial"/>
              <a:buNone/>
              <a:defRPr sz="1800" b="0" i="0" u="none" dirty="0">
                <a:solidFill>
                  <a:schemeClr val="tx1"/>
                </a:solidFill>
                <a:latin typeface="Lato Light"/>
                <a:ea typeface="Lato Light"/>
                <a:cs typeface="Lato Light"/>
                <a:sym typeface="Lato Light"/>
              </a:defRPr>
            </a:lvl4pPr>
            <a:lvl5pPr lvl="4" algn="l" rtl="0">
              <a:lnSpc>
                <a:spcPct val="100000"/>
              </a:lnSpc>
              <a:spcBef>
                <a:spcPts val="0"/>
              </a:spcBef>
              <a:spcAft>
                <a:spcPts val="0"/>
              </a:spcAft>
              <a:buClr>
                <a:srgbClr val="000000"/>
              </a:buClr>
              <a:buSzPts val="1400"/>
              <a:buFont typeface="Arial"/>
              <a:buNone/>
              <a:defRPr sz="1800" b="0" i="0" u="none" dirty="0">
                <a:solidFill>
                  <a:schemeClr val="tx1"/>
                </a:solidFill>
                <a:latin typeface="Lato Light"/>
                <a:ea typeface="Lato Light"/>
                <a:cs typeface="Lato Light"/>
                <a:sym typeface="Lato Light"/>
              </a:defRPr>
            </a:lvl5pPr>
            <a:lvl6pPr lvl="5" algn="l" rtl="0">
              <a:lnSpc>
                <a:spcPct val="100000"/>
              </a:lnSpc>
              <a:spcBef>
                <a:spcPts val="0"/>
              </a:spcBef>
              <a:spcAft>
                <a:spcPts val="0"/>
              </a:spcAft>
              <a:buClr>
                <a:srgbClr val="000000"/>
              </a:buClr>
              <a:buSzPts val="1400"/>
              <a:buFont typeface="Arial"/>
              <a:buNone/>
              <a:defRPr sz="1800" b="0" i="0" u="none" dirty="0">
                <a:solidFill>
                  <a:schemeClr val="tx1"/>
                </a:solidFill>
                <a:latin typeface="Lato Light"/>
                <a:ea typeface="Lato Light"/>
                <a:cs typeface="Lato Light"/>
                <a:sym typeface="Lato Light"/>
              </a:defRPr>
            </a:lvl6pPr>
            <a:lvl7pPr lvl="6" algn="l" rtl="0">
              <a:lnSpc>
                <a:spcPct val="100000"/>
              </a:lnSpc>
              <a:spcBef>
                <a:spcPts val="0"/>
              </a:spcBef>
              <a:spcAft>
                <a:spcPts val="0"/>
              </a:spcAft>
              <a:buClr>
                <a:srgbClr val="000000"/>
              </a:buClr>
              <a:buSzPts val="1400"/>
              <a:buFont typeface="Arial"/>
              <a:buNone/>
              <a:defRPr sz="1800" b="0" i="0" u="none" dirty="0">
                <a:solidFill>
                  <a:schemeClr val="tx1"/>
                </a:solidFill>
                <a:latin typeface="Lato Light"/>
                <a:ea typeface="Lato Light"/>
                <a:cs typeface="Lato Light"/>
                <a:sym typeface="Lato Light"/>
              </a:defRPr>
            </a:lvl7pPr>
            <a:lvl8pPr lvl="7" algn="l" rtl="0">
              <a:lnSpc>
                <a:spcPct val="100000"/>
              </a:lnSpc>
              <a:spcBef>
                <a:spcPts val="0"/>
              </a:spcBef>
              <a:spcAft>
                <a:spcPts val="0"/>
              </a:spcAft>
              <a:buClr>
                <a:srgbClr val="000000"/>
              </a:buClr>
              <a:buSzPts val="1400"/>
              <a:buFont typeface="Arial"/>
              <a:buNone/>
              <a:defRPr sz="1800" b="0" i="0" u="none" dirty="0">
                <a:solidFill>
                  <a:schemeClr val="tx1"/>
                </a:solidFill>
                <a:latin typeface="Lato Light"/>
                <a:ea typeface="Lato Light"/>
                <a:cs typeface="Lato Light"/>
                <a:sym typeface="Lato Light"/>
              </a:defRPr>
            </a:lvl8pPr>
            <a:lvl9pPr lvl="8" algn="l" rtl="0">
              <a:lnSpc>
                <a:spcPct val="100000"/>
              </a:lnSpc>
              <a:spcBef>
                <a:spcPts val="0"/>
              </a:spcBef>
              <a:spcAft>
                <a:spcPts val="0"/>
              </a:spcAft>
              <a:buClr>
                <a:srgbClr val="000000"/>
              </a:buClr>
              <a:buSzPts val="1400"/>
              <a:buFont typeface="Arial"/>
              <a:buNone/>
              <a:defRPr sz="1800" b="0" i="0" u="none" dirty="0">
                <a:solidFill>
                  <a:schemeClr val="tx1"/>
                </a:solidFill>
                <a:latin typeface="Lato Light"/>
                <a:ea typeface="Lato Light"/>
                <a:cs typeface="Lato Light"/>
                <a:sym typeface="Lato Light"/>
              </a:defRPr>
            </a:lvl9pPr>
          </a:lstStyle>
          <a:p>
            <a:endParaRPr dirty="0"/>
          </a:p>
        </p:txBody>
      </p:sp>
      <p:sp>
        <p:nvSpPr>
          <p:cNvPr id="13" name="Google Shape;13;p34"/>
          <p:cNvSpPr>
            <a:spLocks noGrp="1"/>
          </p:cNvSpPr>
          <p:nvPr>
            <p:ph type="ftr" idx="11"/>
          </p:nvPr>
        </p:nvSpPr>
        <p:spPr bwMode="white">
          <a:xfrm>
            <a:off x="2038350" y="6407711"/>
            <a:ext cx="7239000" cy="136525"/>
          </a:xfrm>
          <a:prstGeom prst="rect">
            <a:avLst/>
          </a:prstGeom>
          <a:noFill/>
          <a:ln>
            <a:noFill/>
            <a:headEnd type="none"/>
            <a:tailEnd type="none"/>
          </a:ln>
        </p:spPr>
        <p:txBody>
          <a:bodyPr wrap="square" lIns="0" tIns="0" rIns="0" bIns="0" anchor="b">
            <a:noAutofit/>
          </a:bodyPr>
          <a:lstStyle>
            <a:lvl1pPr algn="l" rtl="0">
              <a:lnSpc>
                <a:spcPct val="100000"/>
              </a:lnSpc>
              <a:spcBef>
                <a:spcPts val="0"/>
              </a:spcBef>
              <a:spcAft>
                <a:spcPts val="0"/>
              </a:spcAft>
              <a:buClr>
                <a:srgbClr val="000000"/>
              </a:buClr>
              <a:buSzPts val="1400"/>
              <a:buFont typeface="Arial"/>
              <a:buNone/>
              <a:defRPr sz="700" b="0" i="0" u="none" dirty="0">
                <a:solidFill>
                  <a:srgbClr val="939B9D"/>
                </a:solidFill>
                <a:latin typeface="Open Sans"/>
                <a:ea typeface="Open Sans"/>
                <a:cs typeface="Open Sans"/>
                <a:sym typeface="Open Sans"/>
              </a:defRPr>
            </a:lvl1pPr>
            <a:lvl2pPr lvl="1" algn="l" rtl="0">
              <a:lnSpc>
                <a:spcPct val="100000"/>
              </a:lnSpc>
              <a:spcBef>
                <a:spcPts val="0"/>
              </a:spcBef>
              <a:spcAft>
                <a:spcPts val="0"/>
              </a:spcAft>
              <a:buClr>
                <a:srgbClr val="000000"/>
              </a:buClr>
              <a:buSzPts val="1400"/>
              <a:buFont typeface="Arial"/>
              <a:buNone/>
              <a:defRPr sz="1800" b="0" i="0" u="none" dirty="0">
                <a:solidFill>
                  <a:schemeClr val="tx1"/>
                </a:solidFill>
                <a:latin typeface="Lato Light"/>
                <a:ea typeface="Lato Light"/>
                <a:cs typeface="Lato Light"/>
                <a:sym typeface="Lato Light"/>
              </a:defRPr>
            </a:lvl2pPr>
            <a:lvl3pPr lvl="2" algn="l" rtl="0">
              <a:lnSpc>
                <a:spcPct val="100000"/>
              </a:lnSpc>
              <a:spcBef>
                <a:spcPts val="0"/>
              </a:spcBef>
              <a:spcAft>
                <a:spcPts val="0"/>
              </a:spcAft>
              <a:buClr>
                <a:srgbClr val="000000"/>
              </a:buClr>
              <a:buSzPts val="1400"/>
              <a:buFont typeface="Arial"/>
              <a:buNone/>
              <a:defRPr sz="1800" b="0" i="0" u="none" dirty="0">
                <a:solidFill>
                  <a:schemeClr val="tx1"/>
                </a:solidFill>
                <a:latin typeface="Lato Light"/>
                <a:ea typeface="Lato Light"/>
                <a:cs typeface="Lato Light"/>
                <a:sym typeface="Lato Light"/>
              </a:defRPr>
            </a:lvl3pPr>
            <a:lvl4pPr lvl="3" algn="l" rtl="0">
              <a:lnSpc>
                <a:spcPct val="100000"/>
              </a:lnSpc>
              <a:spcBef>
                <a:spcPts val="0"/>
              </a:spcBef>
              <a:spcAft>
                <a:spcPts val="0"/>
              </a:spcAft>
              <a:buClr>
                <a:srgbClr val="000000"/>
              </a:buClr>
              <a:buSzPts val="1400"/>
              <a:buFont typeface="Arial"/>
              <a:buNone/>
              <a:defRPr sz="1800" b="0" i="0" u="none" dirty="0">
                <a:solidFill>
                  <a:schemeClr val="tx1"/>
                </a:solidFill>
                <a:latin typeface="Lato Light"/>
                <a:ea typeface="Lato Light"/>
                <a:cs typeface="Lato Light"/>
                <a:sym typeface="Lato Light"/>
              </a:defRPr>
            </a:lvl4pPr>
            <a:lvl5pPr lvl="4" algn="l" rtl="0">
              <a:lnSpc>
                <a:spcPct val="100000"/>
              </a:lnSpc>
              <a:spcBef>
                <a:spcPts val="0"/>
              </a:spcBef>
              <a:spcAft>
                <a:spcPts val="0"/>
              </a:spcAft>
              <a:buClr>
                <a:srgbClr val="000000"/>
              </a:buClr>
              <a:buSzPts val="1400"/>
              <a:buFont typeface="Arial"/>
              <a:buNone/>
              <a:defRPr sz="1800" b="0" i="0" u="none" dirty="0">
                <a:solidFill>
                  <a:schemeClr val="tx1"/>
                </a:solidFill>
                <a:latin typeface="Lato Light"/>
                <a:ea typeface="Lato Light"/>
                <a:cs typeface="Lato Light"/>
                <a:sym typeface="Lato Light"/>
              </a:defRPr>
            </a:lvl5pPr>
            <a:lvl6pPr lvl="5" algn="l" rtl="0">
              <a:lnSpc>
                <a:spcPct val="100000"/>
              </a:lnSpc>
              <a:spcBef>
                <a:spcPts val="0"/>
              </a:spcBef>
              <a:spcAft>
                <a:spcPts val="0"/>
              </a:spcAft>
              <a:buClr>
                <a:srgbClr val="000000"/>
              </a:buClr>
              <a:buSzPts val="1400"/>
              <a:buFont typeface="Arial"/>
              <a:buNone/>
              <a:defRPr sz="1800" b="0" i="0" u="none" dirty="0">
                <a:solidFill>
                  <a:schemeClr val="tx1"/>
                </a:solidFill>
                <a:latin typeface="Lato Light"/>
                <a:ea typeface="Lato Light"/>
                <a:cs typeface="Lato Light"/>
                <a:sym typeface="Lato Light"/>
              </a:defRPr>
            </a:lvl6pPr>
            <a:lvl7pPr lvl="6" algn="l" rtl="0">
              <a:lnSpc>
                <a:spcPct val="100000"/>
              </a:lnSpc>
              <a:spcBef>
                <a:spcPts val="0"/>
              </a:spcBef>
              <a:spcAft>
                <a:spcPts val="0"/>
              </a:spcAft>
              <a:buClr>
                <a:srgbClr val="000000"/>
              </a:buClr>
              <a:buSzPts val="1400"/>
              <a:buFont typeface="Arial"/>
              <a:buNone/>
              <a:defRPr sz="1800" b="0" i="0" u="none" dirty="0">
                <a:solidFill>
                  <a:schemeClr val="tx1"/>
                </a:solidFill>
                <a:latin typeface="Lato Light"/>
                <a:ea typeface="Lato Light"/>
                <a:cs typeface="Lato Light"/>
                <a:sym typeface="Lato Light"/>
              </a:defRPr>
            </a:lvl7pPr>
            <a:lvl8pPr lvl="7" algn="l" rtl="0">
              <a:lnSpc>
                <a:spcPct val="100000"/>
              </a:lnSpc>
              <a:spcBef>
                <a:spcPts val="0"/>
              </a:spcBef>
              <a:spcAft>
                <a:spcPts val="0"/>
              </a:spcAft>
              <a:buClr>
                <a:srgbClr val="000000"/>
              </a:buClr>
              <a:buSzPts val="1400"/>
              <a:buFont typeface="Arial"/>
              <a:buNone/>
              <a:defRPr sz="1800" b="0" i="0" u="none" dirty="0">
                <a:solidFill>
                  <a:schemeClr val="tx1"/>
                </a:solidFill>
                <a:latin typeface="Lato Light"/>
                <a:ea typeface="Lato Light"/>
                <a:cs typeface="Lato Light"/>
                <a:sym typeface="Lato Light"/>
              </a:defRPr>
            </a:lvl8pPr>
            <a:lvl9pPr lvl="8" algn="l" rtl="0">
              <a:lnSpc>
                <a:spcPct val="100000"/>
              </a:lnSpc>
              <a:spcBef>
                <a:spcPts val="0"/>
              </a:spcBef>
              <a:spcAft>
                <a:spcPts val="0"/>
              </a:spcAft>
              <a:buClr>
                <a:srgbClr val="000000"/>
              </a:buClr>
              <a:buSzPts val="1400"/>
              <a:buFont typeface="Arial"/>
              <a:buNone/>
              <a:defRPr sz="1800" b="0" i="0" u="none" dirty="0">
                <a:solidFill>
                  <a:schemeClr val="tx1"/>
                </a:solidFill>
                <a:latin typeface="Lato Light"/>
                <a:ea typeface="Lato Light"/>
                <a:cs typeface="Lato Light"/>
                <a:sym typeface="Lato Light"/>
              </a:defRPr>
            </a:lvl9pPr>
          </a:lstStyle>
          <a:p>
            <a:endParaRPr dirty="0"/>
          </a:p>
        </p:txBody>
      </p:sp>
      <p:sp>
        <p:nvSpPr>
          <p:cNvPr id="14" name="Google Shape;14;p34"/>
          <p:cNvSpPr>
            <a:spLocks noGrp="1"/>
          </p:cNvSpPr>
          <p:nvPr>
            <p:ph type="sldNum" idx="12"/>
          </p:nvPr>
        </p:nvSpPr>
        <p:spPr bwMode="white">
          <a:xfrm>
            <a:off x="11604966" y="6536890"/>
            <a:ext cx="470155" cy="136525"/>
          </a:xfrm>
          <a:prstGeom prst="rect">
            <a:avLst/>
          </a:prstGeom>
          <a:noFill/>
          <a:ln>
            <a:noFill/>
            <a:headEnd type="none"/>
            <a:tailEnd type="none"/>
          </a:ln>
        </p:spPr>
        <p:txBody>
          <a:bodyPr wrap="square" lIns="0" tIns="0" rIns="0" bIns="0" anchor="ctr">
            <a:noAutofit/>
          </a:bodyPr>
          <a:lstStyle>
            <a:lvl1pPr marL="0" indent="0" algn="ctr" rtl="0">
              <a:lnSpc>
                <a:spcPct val="100000"/>
              </a:lnSpc>
              <a:spcBef>
                <a:spcPts val="0"/>
              </a:spcBef>
              <a:spcAft>
                <a:spcPts val="0"/>
              </a:spcAft>
              <a:buClr>
                <a:srgbClr val="000000"/>
              </a:buClr>
              <a:buSzPts val="700"/>
              <a:buFont typeface="Arial"/>
              <a:buNone/>
              <a:defRPr sz="700" b="1" i="0" u="none" dirty="0">
                <a:solidFill>
                  <a:schemeClr val="tx2">
                    <a:lumMod val="50000"/>
                  </a:schemeClr>
                </a:solidFill>
                <a:latin typeface="Arial"/>
                <a:ea typeface="Arial"/>
                <a:cs typeface="Arial"/>
                <a:sym typeface="Lato Black"/>
              </a:defRPr>
            </a:lvl1pPr>
            <a:lvl2pPr marL="0" lvl="1" indent="0" algn="ctr" rtl="0">
              <a:lnSpc>
                <a:spcPct val="100000"/>
              </a:lnSpc>
              <a:spcBef>
                <a:spcPts val="0"/>
              </a:spcBef>
              <a:spcAft>
                <a:spcPts val="0"/>
              </a:spcAft>
              <a:buClr>
                <a:srgbClr val="000000"/>
              </a:buClr>
              <a:buSzPts val="700"/>
              <a:buFont typeface="Arial"/>
              <a:buNone/>
              <a:defRPr sz="700" b="1" i="0" u="none" dirty="0">
                <a:solidFill>
                  <a:schemeClr val="tx1"/>
                </a:solidFill>
                <a:latin typeface="Lato Black"/>
                <a:ea typeface="Lato Black"/>
                <a:cs typeface="Lato Black"/>
                <a:sym typeface="Lato Black"/>
              </a:defRPr>
            </a:lvl2pPr>
            <a:lvl3pPr marL="0" lvl="2" indent="0" algn="ctr" rtl="0">
              <a:lnSpc>
                <a:spcPct val="100000"/>
              </a:lnSpc>
              <a:spcBef>
                <a:spcPts val="0"/>
              </a:spcBef>
              <a:spcAft>
                <a:spcPts val="0"/>
              </a:spcAft>
              <a:buClr>
                <a:srgbClr val="000000"/>
              </a:buClr>
              <a:buSzPts val="700"/>
              <a:buFont typeface="Arial"/>
              <a:buNone/>
              <a:defRPr sz="700" b="1" i="0" u="none" dirty="0">
                <a:solidFill>
                  <a:schemeClr val="tx1"/>
                </a:solidFill>
                <a:latin typeface="Lato Black"/>
                <a:ea typeface="Lato Black"/>
                <a:cs typeface="Lato Black"/>
                <a:sym typeface="Lato Black"/>
              </a:defRPr>
            </a:lvl3pPr>
            <a:lvl4pPr marL="0" lvl="3" indent="0" algn="ctr" rtl="0">
              <a:lnSpc>
                <a:spcPct val="100000"/>
              </a:lnSpc>
              <a:spcBef>
                <a:spcPts val="0"/>
              </a:spcBef>
              <a:spcAft>
                <a:spcPts val="0"/>
              </a:spcAft>
              <a:buClr>
                <a:srgbClr val="000000"/>
              </a:buClr>
              <a:buSzPts val="700"/>
              <a:buFont typeface="Arial"/>
              <a:buNone/>
              <a:defRPr sz="700" b="1" i="0" u="none" dirty="0">
                <a:solidFill>
                  <a:schemeClr val="tx1"/>
                </a:solidFill>
                <a:latin typeface="Lato Black"/>
                <a:ea typeface="Lato Black"/>
                <a:cs typeface="Lato Black"/>
                <a:sym typeface="Lato Black"/>
              </a:defRPr>
            </a:lvl4pPr>
            <a:lvl5pPr marL="0" lvl="4" indent="0" algn="ctr" rtl="0">
              <a:lnSpc>
                <a:spcPct val="100000"/>
              </a:lnSpc>
              <a:spcBef>
                <a:spcPts val="0"/>
              </a:spcBef>
              <a:spcAft>
                <a:spcPts val="0"/>
              </a:spcAft>
              <a:buClr>
                <a:srgbClr val="000000"/>
              </a:buClr>
              <a:buSzPts val="700"/>
              <a:buFont typeface="Arial"/>
              <a:buNone/>
              <a:defRPr sz="700" b="1" i="0" u="none" dirty="0">
                <a:solidFill>
                  <a:schemeClr val="tx1"/>
                </a:solidFill>
                <a:latin typeface="Lato Black"/>
                <a:ea typeface="Lato Black"/>
                <a:cs typeface="Lato Black"/>
                <a:sym typeface="Lato Black"/>
              </a:defRPr>
            </a:lvl5pPr>
            <a:lvl6pPr marL="0" lvl="5" indent="0" algn="ctr" rtl="0">
              <a:lnSpc>
                <a:spcPct val="100000"/>
              </a:lnSpc>
              <a:spcBef>
                <a:spcPts val="0"/>
              </a:spcBef>
              <a:spcAft>
                <a:spcPts val="0"/>
              </a:spcAft>
              <a:buClr>
                <a:srgbClr val="000000"/>
              </a:buClr>
              <a:buSzPts val="700"/>
              <a:buFont typeface="Arial"/>
              <a:buNone/>
              <a:defRPr sz="700" b="1" i="0" u="none" dirty="0">
                <a:solidFill>
                  <a:schemeClr val="tx1"/>
                </a:solidFill>
                <a:latin typeface="Lato Black"/>
                <a:ea typeface="Lato Black"/>
                <a:cs typeface="Lato Black"/>
                <a:sym typeface="Lato Black"/>
              </a:defRPr>
            </a:lvl6pPr>
            <a:lvl7pPr marL="0" lvl="6" indent="0" algn="ctr" rtl="0">
              <a:lnSpc>
                <a:spcPct val="100000"/>
              </a:lnSpc>
              <a:spcBef>
                <a:spcPts val="0"/>
              </a:spcBef>
              <a:spcAft>
                <a:spcPts val="0"/>
              </a:spcAft>
              <a:buClr>
                <a:srgbClr val="000000"/>
              </a:buClr>
              <a:buSzPts val="700"/>
              <a:buFont typeface="Arial"/>
              <a:buNone/>
              <a:defRPr sz="700" b="1" i="0" u="none" dirty="0">
                <a:solidFill>
                  <a:schemeClr val="tx1"/>
                </a:solidFill>
                <a:latin typeface="Lato Black"/>
                <a:ea typeface="Lato Black"/>
                <a:cs typeface="Lato Black"/>
                <a:sym typeface="Lato Black"/>
              </a:defRPr>
            </a:lvl7pPr>
            <a:lvl8pPr marL="0" lvl="7" indent="0" algn="ctr" rtl="0">
              <a:lnSpc>
                <a:spcPct val="100000"/>
              </a:lnSpc>
              <a:spcBef>
                <a:spcPts val="0"/>
              </a:spcBef>
              <a:spcAft>
                <a:spcPts val="0"/>
              </a:spcAft>
              <a:buClr>
                <a:srgbClr val="000000"/>
              </a:buClr>
              <a:buSzPts val="700"/>
              <a:buFont typeface="Arial"/>
              <a:buNone/>
              <a:defRPr sz="700" b="1" i="0" u="none" dirty="0">
                <a:solidFill>
                  <a:schemeClr val="tx1"/>
                </a:solidFill>
                <a:latin typeface="Lato Black"/>
                <a:ea typeface="Lato Black"/>
                <a:cs typeface="Lato Black"/>
                <a:sym typeface="Lato Black"/>
              </a:defRPr>
            </a:lvl8pPr>
            <a:lvl9pPr marL="0" lvl="8" indent="0" algn="ctr" rtl="0">
              <a:lnSpc>
                <a:spcPct val="100000"/>
              </a:lnSpc>
              <a:spcBef>
                <a:spcPts val="0"/>
              </a:spcBef>
              <a:spcAft>
                <a:spcPts val="0"/>
              </a:spcAft>
              <a:buClr>
                <a:srgbClr val="000000"/>
              </a:buClr>
              <a:buSzPts val="700"/>
              <a:buFont typeface="Arial"/>
              <a:buNone/>
              <a:defRPr sz="700" b="1" i="0" u="none" dirty="0">
                <a:solidFill>
                  <a:schemeClr val="tx1"/>
                </a:solidFill>
                <a:latin typeface="Lato Black"/>
                <a:ea typeface="Lato Black"/>
                <a:cs typeface="Lato Black"/>
                <a:sym typeface="Lato Black"/>
              </a:defRPr>
            </a:lvl9pPr>
          </a:lstStyle>
          <a:p>
            <a:fld id="{00000000-1234-1234-1234-123412341234}" type="slidenum">
              <a:rPr lang="en-US" dirty="0"/>
              <a:t>‹#›</a:t>
            </a:fld>
            <a:endParaRPr lang="en-US" dirty="0"/>
          </a:p>
        </p:txBody>
      </p:sp>
      <p:sp>
        <p:nvSpPr>
          <p:cNvPr id="7" name="Slide Number Placeholder 26"/>
          <p:cNvSpPr txBox="1">
            <a:spLocks noChangeArrowheads="1"/>
          </p:cNvSpPr>
          <p:nvPr userDrawn="1"/>
        </p:nvSpPr>
        <p:spPr bwMode="white">
          <a:xfrm>
            <a:off x="11155187" y="7680075"/>
            <a:ext cx="3290887" cy="438150"/>
          </a:xfrm>
          <a:prstGeom prst="rect">
            <a:avLst/>
          </a:prstGeom>
          <a:ln>
            <a:headEnd type="none"/>
            <a:tailEnd type="none"/>
          </a:ln>
        </p:spPr>
        <p:txBody>
          <a:bodyPr wrap="square" lIns="91440" tIns="45720" rIns="91440" bIns="45720" anchor="ctr"/>
          <a:lstStyle>
            <a:defPPr algn="l" rtl="0">
              <a:lnSpc>
                <a:spcPct val="100000"/>
              </a:lnSpc>
              <a:spcBef>
                <a:spcPts val="0"/>
              </a:spcBef>
              <a:spcAft>
                <a:spcPts val="0"/>
              </a:spcAft>
            </a:defPPr>
            <a:lvl1pPr algn="r" rtl="0">
              <a:lnSpc>
                <a:spcPct val="100000"/>
              </a:lnSpc>
              <a:spcBef>
                <a:spcPts val="0"/>
              </a:spcBef>
              <a:spcAft>
                <a:spcPts val="0"/>
              </a:spcAft>
              <a:buClr>
                <a:srgbClr val="000000"/>
              </a:buClr>
              <a:buFont typeface="Arial"/>
              <a:defRPr sz="1200" b="0" i="0" u="none" dirty="0">
                <a:solidFill>
                  <a:schemeClr val="tx1">
                    <a:tint val="75000"/>
                  </a:schemeClr>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9pPr>
          </a:lstStyle>
          <a:p>
            <a:fld id="{DB9E4368-C45C-9C4F-9597-D6088AA20994}" type="slidenum">
              <a:rPr lang="en-US" dirty="0"/>
              <a:t>‹#›</a:t>
            </a:fld>
            <a:endParaRPr lang="en-US" dirty="0"/>
          </a:p>
        </p:txBody>
      </p:sp>
    </p:spTree>
  </p:cSld>
  <p:clrMap bg1="lt1" tx1="dk1" bg2="dk2" tx2="lt2" accent1="accent1" accent2="accent2" accent3="accent3" accent4="accent4" accent5="accent5" accent6="accent6" hlink="hlink" folHlink="folHlink"/>
  <p:sldLayoutIdLst>
    <p:sldLayoutId id="2147483674" r:id="rId1"/>
    <p:sldLayoutId id="2147483653"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72" r:id="rId18"/>
    <p:sldLayoutId id="2147483658" r:id="rId19"/>
    <p:sldLayoutId id="2147483660" r:id="rId20"/>
    <p:sldLayoutId id="2147483661" r:id="rId21"/>
    <p:sldLayoutId id="2147483662" r:id="rId22"/>
    <p:sldLayoutId id="2147483663" r:id="rId23"/>
    <p:sldLayoutId id="2147483664" r:id="rId24"/>
    <p:sldLayoutId id="2147483665" r:id="rId25"/>
    <p:sldLayoutId id="2147483666" r:id="rId26"/>
    <p:sldLayoutId id="2147483667" r:id="rId27"/>
    <p:sldLayoutId id="2147483668" r:id="rId28"/>
    <p:sldLayoutId id="2147483669" r:id="rId29"/>
    <p:sldLayoutId id="2147483670" r:id="rId30"/>
    <p:sldLayoutId id="2147483671" r:id="rId31"/>
    <p:sldLayoutId id="2147483673" r:id="rId32"/>
  </p:sldLayoutIdLst>
  <p:hf hdr="0" ftr="0" dt="0"/>
  <p:txStyles>
    <p:titleStyle>
      <a:defPPr algn="l" rtl="0">
        <a:lnSpc>
          <a:spcPct val="100000"/>
        </a:lnSpc>
        <a:spcBef>
          <a:spcPts val="0"/>
        </a:spcBef>
        <a:spcAft>
          <a:spcPts val="0"/>
        </a:spcAft>
      </a:defPPr>
      <a:lvl1pPr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9pPr>
    </p:titleStyle>
    <p:bodyStyle>
      <a:defPPr algn="l" rtl="0">
        <a:lnSpc>
          <a:spcPct val="100000"/>
        </a:lnSpc>
        <a:spcBef>
          <a:spcPts val="0"/>
        </a:spcBef>
        <a:spcAft>
          <a:spcPts val="0"/>
        </a:spcAft>
      </a:defPPr>
      <a:lvl1pPr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9pPr>
    </p:bodyStyle>
    <p:otherStyle>
      <a:defPPr algn="l" rtl="0">
        <a:lnSpc>
          <a:spcPct val="100000"/>
        </a:lnSpc>
        <a:spcBef>
          <a:spcPts val="0"/>
        </a:spcBef>
        <a:spcAft>
          <a:spcPts val="0"/>
        </a:spcAft>
      </a:defPPr>
      <a:lvl1pPr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432">
          <p15:clr>
            <a:srgbClr val="F26B43"/>
          </p15:clr>
        </p15:guide>
        <p15:guide id="4" pos="2704">
          <p15:clr>
            <a:srgbClr val="F26B43"/>
          </p15:clr>
        </p15:guide>
        <p15:guide id="5" pos="4976">
          <p15:clr>
            <a:srgbClr val="F26B43"/>
          </p15:clr>
        </p15:guide>
        <p15:guide id="6" pos="7248">
          <p15:clr>
            <a:srgbClr val="F26B43"/>
          </p15:clr>
        </p15:guide>
        <p15:guide id="7" orient="horz">
          <p15:clr>
            <a:srgbClr val="F26B43"/>
          </p15:clr>
        </p15:guide>
        <p15:guide id="8" orient="horz" pos="4320">
          <p15:clr>
            <a:srgbClr val="F26B43"/>
          </p15:clr>
        </p15:guide>
        <p15:guide id="9" orient="horz" pos="432">
          <p15:clr>
            <a:srgbClr val="F26B43"/>
          </p15:clr>
        </p15:guide>
        <p15:guide id="10" orient="horz" pos="1584">
          <p15:clr>
            <a:srgbClr val="F26B43"/>
          </p15:clr>
        </p15:guide>
        <p15:guide id="11" orient="horz" pos="2736">
          <p15:clr>
            <a:srgbClr val="F26B43"/>
          </p15:clr>
        </p15:guide>
        <p15:guide id="12" orient="horz" pos="3888">
          <p15:clr>
            <a:srgbClr val="F26B43"/>
          </p15:clr>
        </p15:guide>
        <p15:guide id="13" orient="horz" pos="4104">
          <p15:clr>
            <a:srgbClr val="5ACBF0"/>
          </p15:clr>
        </p15:guide>
        <p15:guide id="14" orient="horz" pos="1008">
          <p15:clr>
            <a:srgbClr val="A4A3A4"/>
          </p15:clr>
        </p15:guide>
        <p15:guide id="15" orient="horz" pos="2160">
          <p15:clr>
            <a:srgbClr val="A4A3A4"/>
          </p15:clr>
        </p15:guide>
        <p15:guide id="16" orient="horz" pos="3312">
          <p15:clr>
            <a:srgbClr val="A4A3A4"/>
          </p15:clr>
        </p15:guide>
        <p15:guide id="17" pos="3840">
          <p15:clr>
            <a:srgbClr val="A4A3A4"/>
          </p15:clr>
        </p15:guide>
        <p15:guide id="18" orient="horz" pos="1296">
          <p15:clr>
            <a:srgbClr val="5ACBF0"/>
          </p15:clr>
        </p15:guide>
        <p15:guide id="19" pos="6120">
          <p15:clr>
            <a:srgbClr val="A4A3A4"/>
          </p15:clr>
        </p15:guide>
        <p15:guide id="20" pos="1560">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white">
          <a:xfrm>
            <a:off x="247888" y="149072"/>
            <a:ext cx="11696225" cy="902114"/>
          </a:xfrm>
          <a:prstGeom prst="rect">
            <a:avLst/>
          </a:prstGeom>
          <a:ln>
            <a:headEnd type="none"/>
            <a:tailEnd type="none"/>
          </a:ln>
        </p:spPr>
        <p:txBody>
          <a:bodyPr wrap="square" lIns="91440" tIns="45720" rIns="91440" bIns="45720" anchor="ctr">
            <a:noAutofit/>
          </a:bodyPr>
          <a:lstStyle/>
          <a:p>
            <a:r>
              <a:rPr lang="en-US" dirty="0"/>
              <a:t>Click to edit Master title style</a:t>
            </a:r>
          </a:p>
        </p:txBody>
      </p:sp>
      <p:sp>
        <p:nvSpPr>
          <p:cNvPr id="3" name="Text Placeholder 2"/>
          <p:cNvSpPr>
            <a:spLocks noGrp="1"/>
          </p:cNvSpPr>
          <p:nvPr>
            <p:ph type="body" idx="1"/>
          </p:nvPr>
        </p:nvSpPr>
        <p:spPr bwMode="white">
          <a:xfrm>
            <a:off x="247888" y="1067752"/>
            <a:ext cx="11696225" cy="5298594"/>
          </a:xfrm>
          <a:prstGeom prst="rect">
            <a:avLst/>
          </a:prstGeom>
          <a:ln>
            <a:headEnd type="none"/>
            <a:tailEnd type="none"/>
          </a:ln>
        </p:spPr>
        <p:txBody>
          <a:bodyPr wrap="square" lIns="91440" tIns="45720" rIns="91440" bIns="45720">
            <a:noAutofit/>
          </a:body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bwMode="white">
          <a:xfrm>
            <a:off x="838200" y="6464023"/>
            <a:ext cx="2743200" cy="365125"/>
          </a:xfrm>
          <a:prstGeom prst="rect">
            <a:avLst/>
          </a:prstGeom>
          <a:ln>
            <a:headEnd type="none"/>
            <a:tailEnd type="none"/>
          </a:ln>
        </p:spPr>
        <p:txBody>
          <a:bodyPr wrap="square" lIns="91440" tIns="45720" rIns="91440" bIns="45720" anchor="ctr"/>
          <a:lstStyle>
            <a:lvl1pPr algn="l">
              <a:defRPr sz="1200" dirty="0">
                <a:solidFill>
                  <a:schemeClr val="tx1">
                    <a:tint val="75000"/>
                  </a:schemeClr>
                </a:solidFill>
                <a:latin typeface="Arial"/>
                <a:cs typeface="Arial"/>
              </a:defRPr>
            </a:lvl1pPr>
          </a:lstStyle>
          <a:p>
            <a:fld id="{4734EAE1-CE9D-A14A-80BD-9018CA4D58A9}" type="datetime1">
              <a:rPr lang="en-US" dirty="0"/>
              <a:t>7/9/2025</a:t>
            </a:fld>
            <a:endParaRPr lang="en-US" dirty="0"/>
          </a:p>
        </p:txBody>
      </p:sp>
      <p:sp>
        <p:nvSpPr>
          <p:cNvPr id="11" name="Slide Number Placeholder 26"/>
          <p:cNvSpPr>
            <a:spLocks noGrp="1"/>
          </p:cNvSpPr>
          <p:nvPr>
            <p:ph type="sldNum" sz="quarter" idx="4"/>
          </p:nvPr>
        </p:nvSpPr>
        <p:spPr bwMode="white">
          <a:xfrm>
            <a:off x="9295990" y="6400063"/>
            <a:ext cx="2742406" cy="365125"/>
          </a:xfrm>
          <a:prstGeom prst="rect">
            <a:avLst/>
          </a:prstGeom>
          <a:ln>
            <a:headEnd type="none"/>
            <a:tailEnd type="none"/>
          </a:ln>
        </p:spPr>
        <p:txBody>
          <a:bodyPr wrap="square" lIns="91440" tIns="45720" rIns="91440" bIns="45720" anchor="ctr"/>
          <a:lstStyle>
            <a:lvl1pPr algn="r">
              <a:defRPr sz="1000" dirty="0">
                <a:solidFill>
                  <a:schemeClr val="bg2">
                    <a:lumMod val="50000"/>
                  </a:schemeClr>
                </a:solidFill>
                <a:latin typeface="Arial"/>
                <a:cs typeface="Arial"/>
              </a:defRPr>
            </a:lvl1pPr>
          </a:lstStyle>
          <a:p>
            <a:fld id="{DB9E4368-C45C-9C4F-9597-D6088AA20994}" type="slidenum">
              <a:rPr lang="en-US" dirty="0"/>
              <a:t>‹#›</a:t>
            </a:fld>
            <a:endParaRPr lang="en-US" dirty="0"/>
          </a:p>
        </p:txBody>
      </p:sp>
      <p:sp>
        <p:nvSpPr>
          <p:cNvPr id="10" name="Footer Placeholder 4"/>
          <p:cNvSpPr txBox="1">
            <a:spLocks noChangeArrowheads="1"/>
          </p:cNvSpPr>
          <p:nvPr userDrawn="1"/>
        </p:nvSpPr>
        <p:spPr bwMode="white">
          <a:xfrm>
            <a:off x="9527367" y="6692408"/>
            <a:ext cx="2245533" cy="136741"/>
          </a:xfrm>
          <a:prstGeom prst="rect">
            <a:avLst/>
          </a:prstGeom>
          <a:ln>
            <a:headEnd type="none"/>
            <a:tailEnd type="none"/>
          </a:ln>
        </p:spPr>
        <p:txBody>
          <a:bodyPr wrap="square" lIns="76200" tIns="38100" rIns="76200" bIns="38100" anchor="ctr"/>
          <a:lstStyle>
            <a:defPPr defTabSz="457200">
              <a:defRPr lang="en-US" dirty="0"/>
            </a:defPPr>
            <a:lvl1pPr marL="0" algn="ctr" defTabSz="457200" rtl="0">
              <a:defRPr sz="1000" kern="1200" dirty="0">
                <a:solidFill>
                  <a:schemeClr val="bg1">
                    <a:lumMod val="65000"/>
                  </a:schemeClr>
                </a:solidFill>
                <a:latin typeface="Arial"/>
                <a:ea typeface="+mn-ea"/>
                <a:cs typeface="Arial"/>
              </a:defRPr>
            </a:lvl1pPr>
            <a:lvl2pPr marL="457200" algn="l" defTabSz="457200" rtl="0">
              <a:defRPr sz="1800" kern="1200" dirty="0">
                <a:solidFill>
                  <a:schemeClr val="tx1"/>
                </a:solidFill>
                <a:latin typeface="+mn-lt"/>
                <a:ea typeface="+mn-ea"/>
                <a:cs typeface="+mn-cs"/>
              </a:defRPr>
            </a:lvl2pPr>
            <a:lvl3pPr marL="914400" algn="l" defTabSz="457200" rtl="0">
              <a:defRPr sz="1800" kern="1200" dirty="0">
                <a:solidFill>
                  <a:schemeClr val="tx1"/>
                </a:solidFill>
                <a:latin typeface="+mn-lt"/>
                <a:ea typeface="+mn-ea"/>
                <a:cs typeface="+mn-cs"/>
              </a:defRPr>
            </a:lvl3pPr>
            <a:lvl4pPr marL="1371600" algn="l" defTabSz="457200" rtl="0">
              <a:defRPr sz="1800" kern="1200" dirty="0">
                <a:solidFill>
                  <a:schemeClr val="tx1"/>
                </a:solidFill>
                <a:latin typeface="+mn-lt"/>
                <a:ea typeface="+mn-ea"/>
                <a:cs typeface="+mn-cs"/>
              </a:defRPr>
            </a:lvl4pPr>
            <a:lvl5pPr marL="1828800" algn="l" defTabSz="457200" rtl="0">
              <a:defRPr sz="1800" kern="1200" dirty="0">
                <a:solidFill>
                  <a:schemeClr val="tx1"/>
                </a:solidFill>
                <a:latin typeface="+mn-lt"/>
                <a:ea typeface="+mn-ea"/>
                <a:cs typeface="+mn-cs"/>
              </a:defRPr>
            </a:lvl5pPr>
            <a:lvl6pPr marL="2286000" algn="l" defTabSz="457200" rtl="0">
              <a:defRPr sz="1800" kern="1200" dirty="0">
                <a:solidFill>
                  <a:schemeClr val="tx1"/>
                </a:solidFill>
                <a:latin typeface="+mn-lt"/>
                <a:ea typeface="+mn-ea"/>
                <a:cs typeface="+mn-cs"/>
              </a:defRPr>
            </a:lvl6pPr>
            <a:lvl7pPr marL="2743200" algn="l" defTabSz="457200" rtl="0">
              <a:defRPr sz="1800" kern="1200" dirty="0">
                <a:solidFill>
                  <a:schemeClr val="tx1"/>
                </a:solidFill>
                <a:latin typeface="+mn-lt"/>
                <a:ea typeface="+mn-ea"/>
                <a:cs typeface="+mn-cs"/>
              </a:defRPr>
            </a:lvl7pPr>
            <a:lvl8pPr marL="3200400" algn="l" defTabSz="457200" rtl="0">
              <a:defRPr sz="1800" kern="1200" dirty="0">
                <a:solidFill>
                  <a:schemeClr val="tx1"/>
                </a:solidFill>
                <a:latin typeface="+mn-lt"/>
                <a:ea typeface="+mn-ea"/>
                <a:cs typeface="+mn-cs"/>
              </a:defRPr>
            </a:lvl8pPr>
            <a:lvl9pPr marL="3657600" algn="l" defTabSz="457200" rtl="0">
              <a:defRPr sz="1800" kern="1200" dirty="0">
                <a:solidFill>
                  <a:schemeClr val="tx1"/>
                </a:solidFill>
                <a:latin typeface="+mn-lt"/>
                <a:ea typeface="+mn-ea"/>
                <a:cs typeface="+mn-cs"/>
              </a:defRPr>
            </a:lvl9pPr>
          </a:lstStyle>
          <a:p>
            <a:pPr algn="r" defTabSz="457200"/>
            <a:r>
              <a:rPr lang="en-US" sz="833" dirty="0"/>
              <a:t>Confidential and Proprietary</a:t>
            </a:r>
          </a:p>
        </p:txBody>
      </p:sp>
      <p:sp>
        <p:nvSpPr>
          <p:cNvPr id="12" name="Footer Placeholder 11"/>
          <p:cNvSpPr>
            <a:spLocks noGrp="1"/>
          </p:cNvSpPr>
          <p:nvPr>
            <p:ph type="ftr" sz="quarter" idx="3"/>
          </p:nvPr>
        </p:nvSpPr>
        <p:spPr bwMode="white">
          <a:xfrm>
            <a:off x="4038865" y="6356615"/>
            <a:ext cx="4114271" cy="365125"/>
          </a:xfrm>
          <a:prstGeom prst="rect">
            <a:avLst/>
          </a:prstGeom>
          <a:ln>
            <a:headEnd type="none"/>
            <a:tailEnd type="none"/>
          </a:ln>
        </p:spPr>
        <p:txBody>
          <a:bodyPr wrap="square" lIns="91440" tIns="45720" rIns="91440" bIns="45720" anchor="ctr"/>
          <a:lstStyle>
            <a:lvl1pPr algn="ctr">
              <a:defRPr sz="1000" dirty="0">
                <a:solidFill>
                  <a:schemeClr val="tx1">
                    <a:tint val="75000"/>
                  </a:schemeClr>
                </a:solidFill>
              </a:defRPr>
            </a:lvl1pPr>
          </a:lstStyle>
          <a:p>
            <a:endParaRPr lang="en-US" dirty="0"/>
          </a:p>
        </p:txBody>
      </p:sp>
      <p:pic>
        <p:nvPicPr>
          <p:cNvPr id="5" name="Google Shape;22;p35"/>
          <p:cNvPicPr>
            <a:picLocks noChangeAspect="1"/>
          </p:cNvPicPr>
          <p:nvPr/>
        </p:nvPicPr>
        <p:blipFill>
          <a:blip r:embed="rId15">
            <a:lum/>
          </a:blip>
          <a:srcRect/>
          <a:stretch>
            <a:fillRect/>
          </a:stretch>
        </p:blipFill>
        <p:spPr bwMode="white">
          <a:xfrm>
            <a:off x="473149" y="6382380"/>
            <a:ext cx="1579586" cy="356926"/>
          </a:xfrm>
          <a:prstGeom prst="rect">
            <a:avLst/>
          </a:prstGeom>
          <a:noFill/>
          <a:ln>
            <a:noFill/>
            <a:headEnd type="none"/>
            <a:tailEnd type="none"/>
          </a:ln>
        </p:spPr>
      </p:pic>
      <p:cxnSp>
        <p:nvCxnSpPr>
          <p:cNvPr id="6" name="Straight Connector 5"/>
          <p:cNvCxnSpPr/>
          <p:nvPr/>
        </p:nvCxnSpPr>
        <p:spPr bwMode="white">
          <a:xfrm flipH="1">
            <a:off x="2220687" y="6608679"/>
            <a:ext cx="9349273" cy="0"/>
          </a:xfrm>
          <a:prstGeom prst="line">
            <a:avLst/>
          </a:prstGeom>
          <a:ln w="19050">
            <a:solidFill>
              <a:srgbClr val="3D4543"/>
            </a:solidFill>
            <a:headEnd type="none"/>
            <a:tailEnd type="none"/>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hf hdr="0" dt="0"/>
  <p:txStyles>
    <p:titleStyle>
      <a:lvl1pPr algn="l" defTabSz="914363" rtl="0">
        <a:lnSpc>
          <a:spcPct val="90000"/>
        </a:lnSpc>
        <a:spcBef>
          <a:spcPct val="0"/>
        </a:spcBef>
        <a:buNone/>
        <a:defRPr sz="2333" b="1" kern="1200" dirty="0">
          <a:solidFill>
            <a:srgbClr val="002060"/>
          </a:solidFill>
          <a:latin typeface="Arial"/>
          <a:ea typeface="Open Sans"/>
          <a:cs typeface="Arial"/>
        </a:defRPr>
      </a:lvl1pPr>
    </p:titleStyle>
    <p:bodyStyle>
      <a:lvl1pPr marL="228591" indent="-228591" algn="l" defTabSz="914363" rtl="0">
        <a:lnSpc>
          <a:spcPct val="90000"/>
        </a:lnSpc>
        <a:spcBef>
          <a:spcPts val="1000"/>
        </a:spcBef>
        <a:buFont typeface="Arial"/>
        <a:buChar char="•"/>
        <a:defRPr sz="2000" kern="1200" dirty="0">
          <a:solidFill>
            <a:schemeClr val="tx1"/>
          </a:solidFill>
          <a:latin typeface="Arial"/>
          <a:ea typeface="Open Sans"/>
          <a:cs typeface="Arial"/>
        </a:defRPr>
      </a:lvl1pPr>
      <a:lvl2pPr marL="685773" indent="-228591" algn="l" defTabSz="914363" rtl="0">
        <a:lnSpc>
          <a:spcPct val="90000"/>
        </a:lnSpc>
        <a:spcBef>
          <a:spcPts val="500"/>
        </a:spcBef>
        <a:buFont typeface="Arial"/>
        <a:buChar char="•"/>
        <a:defRPr sz="1667" kern="1200" dirty="0">
          <a:solidFill>
            <a:schemeClr val="tx1"/>
          </a:solidFill>
          <a:latin typeface="Arial"/>
          <a:ea typeface="Open Sans"/>
          <a:cs typeface="Arial"/>
        </a:defRPr>
      </a:lvl2pPr>
      <a:lvl3pPr marL="1142954" indent="-228591" algn="l" defTabSz="914363" rtl="0">
        <a:lnSpc>
          <a:spcPct val="90000"/>
        </a:lnSpc>
        <a:spcBef>
          <a:spcPts val="500"/>
        </a:spcBef>
        <a:buFont typeface="Arial"/>
        <a:buChar char="•"/>
        <a:defRPr sz="1500" kern="1200" dirty="0">
          <a:solidFill>
            <a:schemeClr val="tx1"/>
          </a:solidFill>
          <a:latin typeface="Arial"/>
          <a:ea typeface="Open Sans"/>
          <a:cs typeface="Arial"/>
        </a:defRPr>
      </a:lvl3pPr>
      <a:lvl4pPr marL="1600136" indent="-228591" algn="l" defTabSz="914363" rtl="0">
        <a:lnSpc>
          <a:spcPct val="90000"/>
        </a:lnSpc>
        <a:spcBef>
          <a:spcPts val="500"/>
        </a:spcBef>
        <a:buFont typeface="Arial"/>
        <a:buChar char="•"/>
        <a:defRPr sz="1333" kern="1200" dirty="0">
          <a:solidFill>
            <a:schemeClr val="tx1"/>
          </a:solidFill>
          <a:latin typeface="Arial"/>
          <a:ea typeface="Open Sans"/>
          <a:cs typeface="Arial"/>
        </a:defRPr>
      </a:lvl4pPr>
      <a:lvl5pPr marL="2057318" indent="-228591" algn="l" defTabSz="914363" rtl="0">
        <a:lnSpc>
          <a:spcPct val="90000"/>
        </a:lnSpc>
        <a:spcBef>
          <a:spcPts val="500"/>
        </a:spcBef>
        <a:buFont typeface="Arial"/>
        <a:buChar char="•"/>
        <a:defRPr sz="1333" kern="1200" dirty="0">
          <a:solidFill>
            <a:schemeClr val="tx1"/>
          </a:solidFill>
          <a:latin typeface="Arial"/>
          <a:ea typeface="Open Sans"/>
          <a:cs typeface="Arial"/>
        </a:defRPr>
      </a:lvl5pPr>
      <a:lvl6pPr marL="2514499" indent="-228591" algn="l" defTabSz="914363" rtl="0">
        <a:lnSpc>
          <a:spcPct val="90000"/>
        </a:lnSpc>
        <a:spcBef>
          <a:spcPts val="500"/>
        </a:spcBef>
        <a:buFont typeface="Arial"/>
        <a:buChar char="•"/>
        <a:defRPr sz="1800" kern="1200" dirty="0">
          <a:solidFill>
            <a:schemeClr val="tx1"/>
          </a:solidFill>
          <a:latin typeface="+mn-lt"/>
          <a:ea typeface="+mn-ea"/>
          <a:cs typeface="+mn-cs"/>
        </a:defRPr>
      </a:lvl6pPr>
      <a:lvl7pPr marL="2971681" indent="-228591" algn="l" defTabSz="914363" rtl="0">
        <a:lnSpc>
          <a:spcPct val="90000"/>
        </a:lnSpc>
        <a:spcBef>
          <a:spcPts val="500"/>
        </a:spcBef>
        <a:buFont typeface="Arial"/>
        <a:buChar char="•"/>
        <a:defRPr sz="1800" kern="1200" dirty="0">
          <a:solidFill>
            <a:schemeClr val="tx1"/>
          </a:solidFill>
          <a:latin typeface="+mn-lt"/>
          <a:ea typeface="+mn-ea"/>
          <a:cs typeface="+mn-cs"/>
        </a:defRPr>
      </a:lvl7pPr>
      <a:lvl8pPr marL="3428863" indent="-228591" algn="l" defTabSz="914363" rtl="0">
        <a:lnSpc>
          <a:spcPct val="90000"/>
        </a:lnSpc>
        <a:spcBef>
          <a:spcPts val="500"/>
        </a:spcBef>
        <a:buFont typeface="Arial"/>
        <a:buChar char="•"/>
        <a:defRPr sz="1800" kern="1200" dirty="0">
          <a:solidFill>
            <a:schemeClr val="tx1"/>
          </a:solidFill>
          <a:latin typeface="+mn-lt"/>
          <a:ea typeface="+mn-ea"/>
          <a:cs typeface="+mn-cs"/>
        </a:defRPr>
      </a:lvl8pPr>
      <a:lvl9pPr marL="3886045" indent="-228591" algn="l" defTabSz="914363" rtl="0">
        <a:lnSpc>
          <a:spcPct val="90000"/>
        </a:lnSpc>
        <a:spcBef>
          <a:spcPts val="500"/>
        </a:spcBef>
        <a:buFont typeface="Arial"/>
        <a:buChar char="•"/>
        <a:defRPr sz="1800" kern="1200" dirty="0">
          <a:solidFill>
            <a:schemeClr val="tx1"/>
          </a:solidFill>
          <a:latin typeface="+mn-lt"/>
          <a:ea typeface="+mn-ea"/>
          <a:cs typeface="+mn-cs"/>
        </a:defRPr>
      </a:lvl9pPr>
    </p:bodyStyle>
    <p:otherStyle>
      <a:defPPr defTabSz="914363">
        <a:defRPr lang="en-US" dirty="0"/>
      </a:defPPr>
      <a:lvl1pPr marL="0" algn="l" defTabSz="914363" rtl="0">
        <a:defRPr sz="1800" kern="1200" dirty="0">
          <a:solidFill>
            <a:schemeClr val="tx1"/>
          </a:solidFill>
          <a:latin typeface="+mn-lt"/>
          <a:ea typeface="+mn-ea"/>
          <a:cs typeface="+mn-cs"/>
        </a:defRPr>
      </a:lvl1pPr>
      <a:lvl2pPr marL="457182" algn="l" defTabSz="914363" rtl="0">
        <a:defRPr sz="1800" kern="1200" dirty="0">
          <a:solidFill>
            <a:schemeClr val="tx1"/>
          </a:solidFill>
          <a:latin typeface="+mn-lt"/>
          <a:ea typeface="+mn-ea"/>
          <a:cs typeface="+mn-cs"/>
        </a:defRPr>
      </a:lvl2pPr>
      <a:lvl3pPr marL="914363" algn="l" defTabSz="914363" rtl="0">
        <a:defRPr sz="1800" kern="1200" dirty="0">
          <a:solidFill>
            <a:schemeClr val="tx1"/>
          </a:solidFill>
          <a:latin typeface="+mn-lt"/>
          <a:ea typeface="+mn-ea"/>
          <a:cs typeface="+mn-cs"/>
        </a:defRPr>
      </a:lvl3pPr>
      <a:lvl4pPr marL="1371545" algn="l" defTabSz="914363" rtl="0">
        <a:defRPr sz="1800" kern="1200" dirty="0">
          <a:solidFill>
            <a:schemeClr val="tx1"/>
          </a:solidFill>
          <a:latin typeface="+mn-lt"/>
          <a:ea typeface="+mn-ea"/>
          <a:cs typeface="+mn-cs"/>
        </a:defRPr>
      </a:lvl4pPr>
      <a:lvl5pPr marL="1828727" algn="l" defTabSz="914363" rtl="0">
        <a:defRPr sz="1800" kern="1200" dirty="0">
          <a:solidFill>
            <a:schemeClr val="tx1"/>
          </a:solidFill>
          <a:latin typeface="+mn-lt"/>
          <a:ea typeface="+mn-ea"/>
          <a:cs typeface="+mn-cs"/>
        </a:defRPr>
      </a:lvl5pPr>
      <a:lvl6pPr marL="2285909" algn="l" defTabSz="914363" rtl="0">
        <a:defRPr sz="1800" kern="1200" dirty="0">
          <a:solidFill>
            <a:schemeClr val="tx1"/>
          </a:solidFill>
          <a:latin typeface="+mn-lt"/>
          <a:ea typeface="+mn-ea"/>
          <a:cs typeface="+mn-cs"/>
        </a:defRPr>
      </a:lvl6pPr>
      <a:lvl7pPr marL="2743090" algn="l" defTabSz="914363" rtl="0">
        <a:defRPr sz="1800" kern="1200" dirty="0">
          <a:solidFill>
            <a:schemeClr val="tx1"/>
          </a:solidFill>
          <a:latin typeface="+mn-lt"/>
          <a:ea typeface="+mn-ea"/>
          <a:cs typeface="+mn-cs"/>
        </a:defRPr>
      </a:lvl7pPr>
      <a:lvl8pPr marL="3200272" algn="l" defTabSz="914363" rtl="0">
        <a:defRPr sz="1800" kern="1200" dirty="0">
          <a:solidFill>
            <a:schemeClr val="tx1"/>
          </a:solidFill>
          <a:latin typeface="+mn-lt"/>
          <a:ea typeface="+mn-ea"/>
          <a:cs typeface="+mn-cs"/>
        </a:defRPr>
      </a:lvl8pPr>
      <a:lvl9pPr marL="3657454" algn="l" defTabSz="914363" rtl="0">
        <a:defRPr sz="1800" kern="1200" dirty="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43.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7.xml"/><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9.xml"/><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0.xml"/><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1.xml"/><Relationship Id="rId1" Type="http://schemas.openxmlformats.org/officeDocument/2006/relationships/slideLayout" Target="../slideLayouts/slideLayout42.xml"/><Relationship Id="rId4" Type="http://schemas.openxmlformats.org/officeDocument/2006/relationships/chart" Target="../charts/chart21.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4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vectorsolutions.com/industries/education/higher-education/campus-prevention-network/" TargetMode="External"/><Relationship Id="rId2" Type="http://schemas.openxmlformats.org/officeDocument/2006/relationships/notesSlide" Target="../notesSlides/notesSlide24.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chart" Target="../charts/chart4.xml"/></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itting on steps&#10;&#10;AI-generated content may be incorrect."/>
          <p:cNvPicPr>
            <a:picLocks noChangeAspect="1"/>
          </p:cNvPicPr>
          <p:nvPr/>
        </p:nvPicPr>
        <p:blipFill>
          <a:blip r:embed="rId2">
            <a:lum/>
          </a:blip>
          <a:srcRect/>
          <a:stretch>
            <a:fillRect/>
          </a:stretch>
        </p:blipFill>
        <p:spPr bwMode="white">
          <a:xfrm>
            <a:off x="0" y="0"/>
            <a:ext cx="12192000" cy="6902580"/>
          </a:xfrm>
          <a:prstGeom prst="rect">
            <a:avLst/>
          </a:prstGeom>
          <a:ln>
            <a:headEnd type="none"/>
            <a:tailEnd type="none"/>
          </a:ln>
        </p:spPr>
      </p:pic>
      <p:sp>
        <p:nvSpPr>
          <p:cNvPr id="27" name="Google Shape;189;p1"/>
          <p:cNvSpPr txBox="1">
            <a:spLocks noChangeArrowheads="1"/>
          </p:cNvSpPr>
          <p:nvPr/>
        </p:nvSpPr>
        <p:spPr bwMode="white">
          <a:xfrm>
            <a:off x="685800" y="3493178"/>
            <a:ext cx="7213600" cy="1345464"/>
          </a:xfrm>
          <a:prstGeom prst="rect">
            <a:avLst/>
          </a:prstGeom>
          <a:noFill/>
          <a:ln>
            <a:noFill/>
            <a:headEnd type="none"/>
            <a:tailEnd type="none"/>
          </a:ln>
        </p:spPr>
        <p:txBody>
          <a:bodyPr wrap="square" lIns="0" tIns="0" rIns="0" bIns="0" anchor="ctr">
            <a:noAutofit/>
          </a:bodyPr>
          <a:lstStyle>
            <a:lvl1pPr algn="l" defTabSz="914363" rtl="0">
              <a:lnSpc>
                <a:spcPct val="90000"/>
              </a:lnSpc>
              <a:spcBef>
                <a:spcPct val="0"/>
              </a:spcBef>
              <a:buNone/>
              <a:defRPr sz="2333" b="1" kern="1200" dirty="0">
                <a:solidFill>
                  <a:srgbClr val="002060"/>
                </a:solidFill>
                <a:latin typeface="Arial"/>
                <a:ea typeface="Open Sans"/>
                <a:cs typeface="Arial"/>
              </a:defRPr>
            </a:lvl1pPr>
          </a:lstStyle>
          <a:p>
            <a:pPr defTabSz="914363">
              <a:lnSpc>
                <a:spcPct val="100000"/>
              </a:lnSpc>
              <a:buClrTx/>
              <a:buFontTx/>
            </a:pPr>
            <a:r>
              <a:rPr lang="en-US" sz="4000" dirty="0">
                <a:solidFill>
                  <a:schemeClr val="bg1"/>
                </a:solidFill>
                <a:latin typeface="Arial"/>
                <a:ea typeface="Open Sans"/>
                <a:cs typeface="Arial"/>
                <a:sym typeface="Open Sans"/>
              </a:rPr>
              <a:t>AlcoholEdu</a:t>
            </a:r>
            <a:r>
              <a:rPr lang="en-US" sz="3200" baseline="30000" dirty="0">
                <a:solidFill>
                  <a:schemeClr val="bg1"/>
                </a:solidFill>
                <a:latin typeface="Arial"/>
                <a:ea typeface="Open Sans"/>
                <a:cs typeface="Arial"/>
                <a:sym typeface="Open Sans"/>
              </a:rPr>
              <a:t>®</a:t>
            </a:r>
            <a:br>
              <a:rPr lang="en-US" sz="4000" dirty="0">
                <a:ea typeface="Open Sans"/>
              </a:rPr>
            </a:br>
            <a:r>
              <a:rPr lang="en-US" sz="4000" dirty="0">
                <a:solidFill>
                  <a:schemeClr val="bg1"/>
                </a:solidFill>
                <a:latin typeface="Arial"/>
                <a:ea typeface="Open Sans"/>
                <a:cs typeface="Arial"/>
                <a:sym typeface="Open Sans"/>
              </a:rPr>
              <a:t>for College</a:t>
            </a:r>
            <a:endParaRPr lang="en-US" sz="4000" dirty="0">
              <a:solidFill>
                <a:schemeClr val="bg1"/>
              </a:solidFill>
              <a:latin typeface="Arial"/>
              <a:ea typeface="Open Sans"/>
              <a:cs typeface="Arial"/>
            </a:endParaRPr>
          </a:p>
        </p:txBody>
      </p:sp>
      <p:sp>
        <p:nvSpPr>
          <p:cNvPr id="28" name="Google Shape;190;p1"/>
          <p:cNvSpPr txBox="1">
            <a:spLocks noChangeArrowheads="1"/>
          </p:cNvSpPr>
          <p:nvPr/>
        </p:nvSpPr>
        <p:spPr bwMode="white">
          <a:xfrm>
            <a:off x="685800" y="5208911"/>
            <a:ext cx="7213600" cy="914399"/>
          </a:xfrm>
          <a:prstGeom prst="rect">
            <a:avLst/>
          </a:prstGeom>
          <a:noFill/>
          <a:ln>
            <a:noFill/>
            <a:headEnd type="none"/>
            <a:tailEnd type="none"/>
          </a:ln>
        </p:spPr>
        <p:txBody>
          <a:bodyPr wrap="square" lIns="0" tIns="0" rIns="0" bIns="0" anchor="t">
            <a:noAutofit/>
          </a:bodyPr>
          <a:lstStyle>
            <a:lvl1pPr marL="228591" indent="-228591" algn="l" defTabSz="914363" rtl="0">
              <a:lnSpc>
                <a:spcPct val="90000"/>
              </a:lnSpc>
              <a:spcBef>
                <a:spcPts val="1000"/>
              </a:spcBef>
              <a:buFont typeface="Arial"/>
              <a:buChar char="•"/>
              <a:defRPr sz="2000" kern="1200" dirty="0">
                <a:solidFill>
                  <a:schemeClr val="tx1"/>
                </a:solidFill>
                <a:latin typeface="Arial"/>
                <a:ea typeface="Open Sans"/>
                <a:cs typeface="Arial"/>
              </a:defRPr>
            </a:lvl1pPr>
            <a:lvl2pPr marL="685773" indent="-228591" algn="l" defTabSz="914363" rtl="0">
              <a:lnSpc>
                <a:spcPct val="90000"/>
              </a:lnSpc>
              <a:spcBef>
                <a:spcPts val="500"/>
              </a:spcBef>
              <a:buFont typeface="Arial"/>
              <a:buChar char="•"/>
              <a:defRPr sz="1667" kern="1200" dirty="0">
                <a:solidFill>
                  <a:schemeClr val="tx1"/>
                </a:solidFill>
                <a:latin typeface="Arial"/>
                <a:ea typeface="Open Sans"/>
                <a:cs typeface="Arial"/>
              </a:defRPr>
            </a:lvl2pPr>
            <a:lvl3pPr marL="1142954" indent="-228591" algn="l" defTabSz="914363" rtl="0">
              <a:lnSpc>
                <a:spcPct val="90000"/>
              </a:lnSpc>
              <a:spcBef>
                <a:spcPts val="500"/>
              </a:spcBef>
              <a:buFont typeface="Arial"/>
              <a:buChar char="•"/>
              <a:defRPr sz="1500" kern="1200" dirty="0">
                <a:solidFill>
                  <a:schemeClr val="tx1"/>
                </a:solidFill>
                <a:latin typeface="Arial"/>
                <a:ea typeface="Open Sans"/>
                <a:cs typeface="Arial"/>
              </a:defRPr>
            </a:lvl3pPr>
            <a:lvl4pPr marL="1600136" indent="-228591" algn="l" defTabSz="914363" rtl="0">
              <a:lnSpc>
                <a:spcPct val="90000"/>
              </a:lnSpc>
              <a:spcBef>
                <a:spcPts val="500"/>
              </a:spcBef>
              <a:buFont typeface="Arial"/>
              <a:buChar char="•"/>
              <a:defRPr sz="1333" kern="1200" dirty="0">
                <a:solidFill>
                  <a:schemeClr val="tx1"/>
                </a:solidFill>
                <a:latin typeface="Arial"/>
                <a:ea typeface="Open Sans"/>
                <a:cs typeface="Arial"/>
              </a:defRPr>
            </a:lvl4pPr>
            <a:lvl5pPr marL="2057318" indent="-228591" algn="l" defTabSz="914363" rtl="0">
              <a:lnSpc>
                <a:spcPct val="90000"/>
              </a:lnSpc>
              <a:spcBef>
                <a:spcPts val="500"/>
              </a:spcBef>
              <a:buFont typeface="Arial"/>
              <a:buChar char="•"/>
              <a:defRPr sz="1333" kern="1200" dirty="0">
                <a:solidFill>
                  <a:schemeClr val="tx1"/>
                </a:solidFill>
                <a:latin typeface="Arial"/>
                <a:ea typeface="Open Sans"/>
                <a:cs typeface="Arial"/>
              </a:defRPr>
            </a:lvl5pPr>
            <a:lvl6pPr marL="2514499" indent="-228591" algn="l" defTabSz="914363" rtl="0">
              <a:lnSpc>
                <a:spcPct val="90000"/>
              </a:lnSpc>
              <a:spcBef>
                <a:spcPts val="500"/>
              </a:spcBef>
              <a:buFont typeface="Arial"/>
              <a:buChar char="•"/>
              <a:defRPr sz="1800" kern="1200" dirty="0">
                <a:solidFill>
                  <a:schemeClr val="tx1"/>
                </a:solidFill>
                <a:latin typeface="+mn-lt"/>
                <a:ea typeface="+mn-ea"/>
                <a:cs typeface="+mn-cs"/>
              </a:defRPr>
            </a:lvl6pPr>
            <a:lvl7pPr marL="2971681" indent="-228591" algn="l" defTabSz="914363" rtl="0">
              <a:lnSpc>
                <a:spcPct val="90000"/>
              </a:lnSpc>
              <a:spcBef>
                <a:spcPts val="500"/>
              </a:spcBef>
              <a:buFont typeface="Arial"/>
              <a:buChar char="•"/>
              <a:defRPr sz="1800" kern="1200" dirty="0">
                <a:solidFill>
                  <a:schemeClr val="tx1"/>
                </a:solidFill>
                <a:latin typeface="+mn-lt"/>
                <a:ea typeface="+mn-ea"/>
                <a:cs typeface="+mn-cs"/>
              </a:defRPr>
            </a:lvl7pPr>
            <a:lvl8pPr marL="3428863" indent="-228591" algn="l" defTabSz="914363" rtl="0">
              <a:lnSpc>
                <a:spcPct val="90000"/>
              </a:lnSpc>
              <a:spcBef>
                <a:spcPts val="500"/>
              </a:spcBef>
              <a:buFont typeface="Arial"/>
              <a:buChar char="•"/>
              <a:defRPr sz="1800" kern="1200" dirty="0">
                <a:solidFill>
                  <a:schemeClr val="tx1"/>
                </a:solidFill>
                <a:latin typeface="+mn-lt"/>
                <a:ea typeface="+mn-ea"/>
                <a:cs typeface="+mn-cs"/>
              </a:defRPr>
            </a:lvl8pPr>
            <a:lvl9pPr marL="3886045" indent="-228591" algn="l" defTabSz="914363" rtl="0">
              <a:lnSpc>
                <a:spcPct val="90000"/>
              </a:lnSpc>
              <a:spcBef>
                <a:spcPts val="500"/>
              </a:spcBef>
              <a:buFont typeface="Arial"/>
              <a:buChar char="•"/>
              <a:defRPr sz="1800" kern="1200" dirty="0">
                <a:solidFill>
                  <a:schemeClr val="tx1"/>
                </a:solidFill>
                <a:latin typeface="+mn-lt"/>
                <a:ea typeface="+mn-ea"/>
                <a:cs typeface="+mn-cs"/>
              </a:defRPr>
            </a:lvl9pPr>
          </a:lstStyle>
          <a:p>
            <a:pPr marL="0" indent="0" defTabSz="914363">
              <a:lnSpc>
                <a:spcPct val="150000"/>
              </a:lnSpc>
              <a:spcBef>
                <a:spcPts val="0"/>
              </a:spcBef>
              <a:buClr>
                <a:schemeClr val="tx1"/>
              </a:buClr>
              <a:buSzPts val="2400"/>
              <a:buFont typeface="Arial"/>
              <a:buNone/>
            </a:pPr>
            <a:r>
              <a:rPr lang="en-US" sz="1800" b="1" dirty="0">
                <a:solidFill>
                  <a:schemeClr val="bg1"/>
                </a:solidFill>
                <a:ea typeface="Open Sans"/>
                <a:sym typeface="Open Sans"/>
              </a:rPr>
              <a:t>Impact Report</a:t>
            </a:r>
          </a:p>
          <a:p>
            <a:pPr marL="0" indent="0" defTabSz="914363">
              <a:lnSpc>
                <a:spcPct val="150000"/>
              </a:lnSpc>
              <a:spcBef>
                <a:spcPts val="0"/>
              </a:spcBef>
              <a:buClr>
                <a:schemeClr val="tx1"/>
              </a:buClr>
              <a:buSzPts val="2400"/>
              <a:buFont typeface="Arial"/>
              <a:buNone/>
            </a:pPr>
            <a:r>
              <a:rPr lang="en-US" sz="1800" dirty="0">
                <a:solidFill>
                  <a:schemeClr val="bg1"/>
                </a:solidFill>
                <a:ea typeface="Open Sans"/>
                <a:sym typeface="Open Sans"/>
              </a:rPr>
              <a:t>2024 – 2025 Academic Year</a:t>
            </a:r>
          </a:p>
        </p:txBody>
      </p:sp>
      <p:sp>
        <p:nvSpPr>
          <p:cNvPr id="29" name="Google Shape;191;p1"/>
          <p:cNvSpPr txBox="1">
            <a:spLocks noChangeArrowheads="1"/>
          </p:cNvSpPr>
          <p:nvPr/>
        </p:nvSpPr>
        <p:spPr bwMode="white">
          <a:xfrm>
            <a:off x="-1" y="2093381"/>
            <a:ext cx="4172462" cy="1335619"/>
          </a:xfrm>
          <a:prstGeom prst="rect">
            <a:avLst/>
          </a:prstGeom>
          <a:noFill/>
          <a:ln>
            <a:noFill/>
            <a:headEnd type="none"/>
            <a:tailEnd type="none"/>
          </a:ln>
        </p:spPr>
        <p:txBody>
          <a:bodyPr wrap="square" lIns="687600" tIns="0" rIns="0" bIns="0" anchor="ctr">
            <a:noAutofit/>
          </a:bodyPr>
          <a:lstStyle>
            <a:lvl1pPr marL="228591" indent="-228591" algn="l" defTabSz="914363" rtl="0">
              <a:lnSpc>
                <a:spcPct val="90000"/>
              </a:lnSpc>
              <a:spcBef>
                <a:spcPts val="1000"/>
              </a:spcBef>
              <a:buFont typeface="Arial"/>
              <a:buChar char="•"/>
              <a:defRPr sz="2000" kern="1200" dirty="0">
                <a:solidFill>
                  <a:schemeClr val="tx1"/>
                </a:solidFill>
                <a:latin typeface="Arial"/>
                <a:ea typeface="Open Sans"/>
                <a:cs typeface="Arial"/>
              </a:defRPr>
            </a:lvl1pPr>
            <a:lvl2pPr marL="685773" indent="-228591" algn="l" defTabSz="914363" rtl="0">
              <a:lnSpc>
                <a:spcPct val="90000"/>
              </a:lnSpc>
              <a:spcBef>
                <a:spcPts val="500"/>
              </a:spcBef>
              <a:buFont typeface="Arial"/>
              <a:buChar char="•"/>
              <a:defRPr sz="1667" kern="1200" dirty="0">
                <a:solidFill>
                  <a:schemeClr val="tx1"/>
                </a:solidFill>
                <a:latin typeface="Arial"/>
                <a:ea typeface="Open Sans"/>
                <a:cs typeface="Arial"/>
              </a:defRPr>
            </a:lvl2pPr>
            <a:lvl3pPr marL="1142954" indent="-228591" algn="l" defTabSz="914363" rtl="0">
              <a:lnSpc>
                <a:spcPct val="90000"/>
              </a:lnSpc>
              <a:spcBef>
                <a:spcPts val="500"/>
              </a:spcBef>
              <a:buFont typeface="Arial"/>
              <a:buChar char="•"/>
              <a:defRPr sz="1500" kern="1200" dirty="0">
                <a:solidFill>
                  <a:schemeClr val="tx1"/>
                </a:solidFill>
                <a:latin typeface="Arial"/>
                <a:ea typeface="Open Sans"/>
                <a:cs typeface="Arial"/>
              </a:defRPr>
            </a:lvl3pPr>
            <a:lvl4pPr marL="1600136" indent="-228591" algn="l" defTabSz="914363" rtl="0">
              <a:lnSpc>
                <a:spcPct val="90000"/>
              </a:lnSpc>
              <a:spcBef>
                <a:spcPts val="500"/>
              </a:spcBef>
              <a:buFont typeface="Arial"/>
              <a:buChar char="•"/>
              <a:defRPr sz="1333" kern="1200" dirty="0">
                <a:solidFill>
                  <a:schemeClr val="tx1"/>
                </a:solidFill>
                <a:latin typeface="Arial"/>
                <a:ea typeface="Open Sans"/>
                <a:cs typeface="Arial"/>
              </a:defRPr>
            </a:lvl4pPr>
            <a:lvl5pPr marL="2057318" indent="-228591" algn="l" defTabSz="914363" rtl="0">
              <a:lnSpc>
                <a:spcPct val="90000"/>
              </a:lnSpc>
              <a:spcBef>
                <a:spcPts val="500"/>
              </a:spcBef>
              <a:buFont typeface="Arial"/>
              <a:buChar char="•"/>
              <a:defRPr sz="1333" kern="1200" dirty="0">
                <a:solidFill>
                  <a:schemeClr val="tx1"/>
                </a:solidFill>
                <a:latin typeface="Arial"/>
                <a:ea typeface="Open Sans"/>
                <a:cs typeface="Arial"/>
              </a:defRPr>
            </a:lvl5pPr>
            <a:lvl6pPr marL="2514499" indent="-228591" algn="l" defTabSz="914363" rtl="0">
              <a:lnSpc>
                <a:spcPct val="90000"/>
              </a:lnSpc>
              <a:spcBef>
                <a:spcPts val="500"/>
              </a:spcBef>
              <a:buFont typeface="Arial"/>
              <a:buChar char="•"/>
              <a:defRPr sz="1800" kern="1200" dirty="0">
                <a:solidFill>
                  <a:schemeClr val="tx1"/>
                </a:solidFill>
                <a:latin typeface="+mn-lt"/>
                <a:ea typeface="+mn-ea"/>
                <a:cs typeface="+mn-cs"/>
              </a:defRPr>
            </a:lvl6pPr>
            <a:lvl7pPr marL="2971681" indent="-228591" algn="l" defTabSz="914363" rtl="0">
              <a:lnSpc>
                <a:spcPct val="90000"/>
              </a:lnSpc>
              <a:spcBef>
                <a:spcPts val="500"/>
              </a:spcBef>
              <a:buFont typeface="Arial"/>
              <a:buChar char="•"/>
              <a:defRPr sz="1800" kern="1200" dirty="0">
                <a:solidFill>
                  <a:schemeClr val="tx1"/>
                </a:solidFill>
                <a:latin typeface="+mn-lt"/>
                <a:ea typeface="+mn-ea"/>
                <a:cs typeface="+mn-cs"/>
              </a:defRPr>
            </a:lvl7pPr>
            <a:lvl8pPr marL="3428863" indent="-228591" algn="l" defTabSz="914363" rtl="0">
              <a:lnSpc>
                <a:spcPct val="90000"/>
              </a:lnSpc>
              <a:spcBef>
                <a:spcPts val="500"/>
              </a:spcBef>
              <a:buFont typeface="Arial"/>
              <a:buChar char="•"/>
              <a:defRPr sz="1800" kern="1200" dirty="0">
                <a:solidFill>
                  <a:schemeClr val="tx1"/>
                </a:solidFill>
                <a:latin typeface="+mn-lt"/>
                <a:ea typeface="+mn-ea"/>
                <a:cs typeface="+mn-cs"/>
              </a:defRPr>
            </a:lvl8pPr>
            <a:lvl9pPr marL="3886045" indent="-228591" algn="l" defTabSz="914363" rtl="0">
              <a:lnSpc>
                <a:spcPct val="90000"/>
              </a:lnSpc>
              <a:spcBef>
                <a:spcPts val="500"/>
              </a:spcBef>
              <a:buFont typeface="Arial"/>
              <a:buChar char="•"/>
              <a:defRPr sz="1800" kern="1200" dirty="0">
                <a:solidFill>
                  <a:schemeClr val="tx1"/>
                </a:solidFill>
                <a:latin typeface="+mn-lt"/>
                <a:ea typeface="+mn-ea"/>
                <a:cs typeface="+mn-cs"/>
              </a:defRPr>
            </a:lvl9pPr>
          </a:lstStyle>
          <a:p>
            <a:pPr marL="0" indent="0" defTabSz="914363">
              <a:lnSpc>
                <a:spcPct val="100000"/>
              </a:lnSpc>
              <a:spcBef>
                <a:spcPts val="0"/>
              </a:spcBef>
              <a:buClr>
                <a:schemeClr val="tx1"/>
              </a:buClr>
              <a:buSzPts val="2400"/>
              <a:buFont typeface="Arial"/>
              <a:buNone/>
            </a:pPr>
            <a:r>
              <a:rPr lang="en-US" b="1" dirty="0">
                <a:solidFill>
                  <a:schemeClr val="bg1"/>
                </a:solidFill>
              </a:rPr>
              <a:t>Georgia Institute of Technology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4294967295"/>
          </p:nvPr>
        </p:nvSpPr>
        <p:spPr bwMode="white">
          <a:xfrm>
            <a:off x="11722100" y="6407150"/>
            <a:ext cx="469900" cy="136525"/>
          </a:xfrm>
          <a:ln>
            <a:headEnd type="none"/>
            <a:tailEnd type="none"/>
          </a:ln>
        </p:spPr>
        <p:txBody>
          <a:bodyPr wrap="square"/>
          <a:lstStyle/>
          <a:p>
            <a:pPr marL="0" indent="0" algn="ctr" rtl="0">
              <a:spcBef>
                <a:spcPts val="0"/>
              </a:spcBef>
              <a:spcAft>
                <a:spcPts val="0"/>
              </a:spcAft>
              <a:buNone/>
            </a:pPr>
            <a:fld id="{00000000-1234-1234-1234-123412341234}" type="slidenum">
              <a:rPr lang="en-US" dirty="0"/>
              <a:t>10</a:t>
            </a:fld>
            <a:endParaRPr lang="en-US" dirty="0"/>
          </a:p>
        </p:txBody>
      </p:sp>
      <p:sp>
        <p:nvSpPr>
          <p:cNvPr id="5" name="Rectangle 4"/>
          <p:cNvSpPr>
            <a:spLocks/>
          </p:cNvSpPr>
          <p:nvPr/>
        </p:nvSpPr>
        <p:spPr bwMode="white">
          <a:xfrm>
            <a:off x="-23466" y="1"/>
            <a:ext cx="5008907" cy="6924548"/>
          </a:xfrm>
          <a:prstGeom prst="rect">
            <a:avLst/>
          </a:prstGeom>
          <a:solidFill>
            <a:srgbClr val="0F736C"/>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sp>
        <p:nvSpPr>
          <p:cNvPr id="8" name="Google Shape;251;p6"/>
          <p:cNvSpPr txBox="1">
            <a:spLocks noChangeArrowheads="1"/>
          </p:cNvSpPr>
          <p:nvPr/>
        </p:nvSpPr>
        <p:spPr bwMode="white">
          <a:xfrm>
            <a:off x="427959" y="3379125"/>
            <a:ext cx="3639379" cy="902961"/>
          </a:xfrm>
          <a:prstGeom prst="rect">
            <a:avLst/>
          </a:prstGeom>
          <a:noFill/>
          <a:ln>
            <a:noFill/>
            <a:headEnd type="none"/>
            <a:tailEnd type="none"/>
          </a:ln>
        </p:spPr>
        <p:txBody>
          <a:bodyPr wrap="square" lIns="0" tIns="0" rIns="0" bIns="0" anchor="t">
            <a:noAutofit/>
          </a:bodyPr>
          <a:lstStyle>
            <a:lvl1pPr marL="228591" indent="-228591" algn="l" defTabSz="914363" rtl="0">
              <a:lnSpc>
                <a:spcPct val="90000"/>
              </a:lnSpc>
              <a:spcBef>
                <a:spcPts val="1000"/>
              </a:spcBef>
              <a:buFont typeface="Arial"/>
              <a:buChar char="•"/>
              <a:defRPr sz="2000" kern="1200" dirty="0">
                <a:solidFill>
                  <a:schemeClr val="tx1"/>
                </a:solidFill>
                <a:latin typeface="Arial"/>
                <a:ea typeface="Open Sans"/>
                <a:cs typeface="Arial"/>
              </a:defRPr>
            </a:lvl1pPr>
            <a:lvl2pPr marL="685773" indent="-228591" algn="l" defTabSz="914363" rtl="0">
              <a:lnSpc>
                <a:spcPct val="90000"/>
              </a:lnSpc>
              <a:spcBef>
                <a:spcPts val="500"/>
              </a:spcBef>
              <a:buFont typeface="Arial"/>
              <a:buChar char="•"/>
              <a:defRPr sz="1667" kern="1200" dirty="0">
                <a:solidFill>
                  <a:schemeClr val="tx1"/>
                </a:solidFill>
                <a:latin typeface="Arial"/>
                <a:ea typeface="Open Sans"/>
                <a:cs typeface="Arial"/>
              </a:defRPr>
            </a:lvl2pPr>
            <a:lvl3pPr marL="1142954" indent="-228591" algn="l" defTabSz="914363" rtl="0">
              <a:lnSpc>
                <a:spcPct val="90000"/>
              </a:lnSpc>
              <a:spcBef>
                <a:spcPts val="500"/>
              </a:spcBef>
              <a:buFont typeface="Arial"/>
              <a:buChar char="•"/>
              <a:defRPr sz="1500" kern="1200" dirty="0">
                <a:solidFill>
                  <a:schemeClr val="tx1"/>
                </a:solidFill>
                <a:latin typeface="Arial"/>
                <a:ea typeface="Open Sans"/>
                <a:cs typeface="Arial"/>
              </a:defRPr>
            </a:lvl3pPr>
            <a:lvl4pPr marL="1600136" indent="-228591" algn="l" defTabSz="914363" rtl="0">
              <a:lnSpc>
                <a:spcPct val="90000"/>
              </a:lnSpc>
              <a:spcBef>
                <a:spcPts val="500"/>
              </a:spcBef>
              <a:buFont typeface="Arial"/>
              <a:buChar char="•"/>
              <a:defRPr sz="1333" kern="1200" dirty="0">
                <a:solidFill>
                  <a:schemeClr val="tx1"/>
                </a:solidFill>
                <a:latin typeface="Arial"/>
                <a:ea typeface="Open Sans"/>
                <a:cs typeface="Arial"/>
              </a:defRPr>
            </a:lvl4pPr>
            <a:lvl5pPr marL="2057318" indent="-228591" algn="l" defTabSz="914363" rtl="0">
              <a:lnSpc>
                <a:spcPct val="90000"/>
              </a:lnSpc>
              <a:spcBef>
                <a:spcPts val="500"/>
              </a:spcBef>
              <a:buFont typeface="Arial"/>
              <a:buChar char="•"/>
              <a:defRPr sz="1333" kern="1200" dirty="0">
                <a:solidFill>
                  <a:schemeClr val="tx1"/>
                </a:solidFill>
                <a:latin typeface="Arial"/>
                <a:ea typeface="Open Sans"/>
                <a:cs typeface="Arial"/>
              </a:defRPr>
            </a:lvl5pPr>
            <a:lvl6pPr marL="2514499" indent="-228591" algn="l" defTabSz="914363" rtl="0">
              <a:lnSpc>
                <a:spcPct val="90000"/>
              </a:lnSpc>
              <a:spcBef>
                <a:spcPts val="500"/>
              </a:spcBef>
              <a:buFont typeface="Arial"/>
              <a:buChar char="•"/>
              <a:defRPr sz="1800" kern="1200" dirty="0">
                <a:solidFill>
                  <a:schemeClr val="tx1"/>
                </a:solidFill>
                <a:latin typeface="+mn-lt"/>
                <a:ea typeface="+mn-ea"/>
                <a:cs typeface="+mn-cs"/>
              </a:defRPr>
            </a:lvl6pPr>
            <a:lvl7pPr marL="2971681" indent="-228591" algn="l" defTabSz="914363" rtl="0">
              <a:lnSpc>
                <a:spcPct val="90000"/>
              </a:lnSpc>
              <a:spcBef>
                <a:spcPts val="500"/>
              </a:spcBef>
              <a:buFont typeface="Arial"/>
              <a:buChar char="•"/>
              <a:defRPr sz="1800" kern="1200" dirty="0">
                <a:solidFill>
                  <a:schemeClr val="tx1"/>
                </a:solidFill>
                <a:latin typeface="+mn-lt"/>
                <a:ea typeface="+mn-ea"/>
                <a:cs typeface="+mn-cs"/>
              </a:defRPr>
            </a:lvl7pPr>
            <a:lvl8pPr marL="3428863" indent="-228591" algn="l" defTabSz="914363" rtl="0">
              <a:lnSpc>
                <a:spcPct val="90000"/>
              </a:lnSpc>
              <a:spcBef>
                <a:spcPts val="500"/>
              </a:spcBef>
              <a:buFont typeface="Arial"/>
              <a:buChar char="•"/>
              <a:defRPr sz="1800" kern="1200" dirty="0">
                <a:solidFill>
                  <a:schemeClr val="tx1"/>
                </a:solidFill>
                <a:latin typeface="+mn-lt"/>
                <a:ea typeface="+mn-ea"/>
                <a:cs typeface="+mn-cs"/>
              </a:defRPr>
            </a:lvl8pPr>
            <a:lvl9pPr marL="3886045" indent="-228591" algn="l" defTabSz="914363" rtl="0">
              <a:lnSpc>
                <a:spcPct val="90000"/>
              </a:lnSpc>
              <a:spcBef>
                <a:spcPts val="500"/>
              </a:spcBef>
              <a:buFont typeface="Arial"/>
              <a:buChar char="•"/>
              <a:defRPr sz="1800" kern="1200" dirty="0">
                <a:solidFill>
                  <a:schemeClr val="tx1"/>
                </a:solidFill>
                <a:latin typeface="+mn-lt"/>
                <a:ea typeface="+mn-ea"/>
                <a:cs typeface="+mn-cs"/>
              </a:defRPr>
            </a:lvl9pPr>
          </a:lstStyle>
          <a:p>
            <a:pPr marL="0" indent="0" algn="l" defTabSz="914363" rtl="0">
              <a:lnSpc>
                <a:spcPct val="100000"/>
              </a:lnSpc>
              <a:spcBef>
                <a:spcPts val="0"/>
              </a:spcBef>
              <a:spcAft>
                <a:spcPts val="0"/>
              </a:spcAft>
              <a:buClr>
                <a:schemeClr val="bg1"/>
              </a:buClr>
              <a:buSzPts val="2400"/>
              <a:buNone/>
            </a:pPr>
            <a:r>
              <a:rPr lang="en-US" dirty="0">
                <a:solidFill>
                  <a:schemeClr val="bg1"/>
                </a:solidFill>
                <a:latin typeface="Open Sans"/>
                <a:ea typeface="Open Sans"/>
                <a:cs typeface="Open Sans"/>
                <a:sym typeface="Open Sans"/>
              </a:rPr>
              <a:t>Impact at Georgia Institute of Technology</a:t>
            </a:r>
          </a:p>
        </p:txBody>
      </p:sp>
      <p:sp>
        <p:nvSpPr>
          <p:cNvPr id="7" name="Google Shape;250;p6"/>
          <p:cNvSpPr txBox="1">
            <a:spLocks noChangeArrowheads="1"/>
          </p:cNvSpPr>
          <p:nvPr/>
        </p:nvSpPr>
        <p:spPr bwMode="white">
          <a:xfrm>
            <a:off x="447837" y="973669"/>
            <a:ext cx="3639379" cy="1419432"/>
          </a:xfrm>
          <a:prstGeom prst="rect">
            <a:avLst/>
          </a:prstGeom>
          <a:noFill/>
          <a:ln>
            <a:noFill/>
            <a:headEnd type="none"/>
            <a:tailEnd type="none"/>
          </a:ln>
        </p:spPr>
        <p:txBody>
          <a:bodyPr wrap="square" lIns="0" tIns="0" rIns="0" bIns="0" anchor="ctr">
            <a:noAutofit/>
          </a:bodyPr>
          <a:lstStyle>
            <a:lvl1pPr algn="l" defTabSz="914363" rtl="0">
              <a:lnSpc>
                <a:spcPct val="90000"/>
              </a:lnSpc>
              <a:spcBef>
                <a:spcPct val="0"/>
              </a:spcBef>
              <a:buNone/>
              <a:defRPr sz="2333" b="1" kern="1200" dirty="0">
                <a:solidFill>
                  <a:srgbClr val="002060"/>
                </a:solidFill>
                <a:latin typeface="Arial"/>
                <a:ea typeface="Open Sans"/>
                <a:cs typeface="Arial"/>
              </a:defRPr>
            </a:lvl1pPr>
          </a:lstStyle>
          <a:p>
            <a:pPr defTabSz="914363">
              <a:lnSpc>
                <a:spcPct val="100000"/>
              </a:lnSpc>
              <a:spcBef>
                <a:spcPts val="0"/>
              </a:spcBef>
              <a:buClr>
                <a:schemeClr val="bg1"/>
              </a:buClr>
              <a:buSzPts val="4000"/>
              <a:buFont typeface="Lato Black"/>
              <a:buNone/>
            </a:pPr>
            <a:r>
              <a:rPr lang="en-US" sz="4000" dirty="0">
                <a:solidFill>
                  <a:schemeClr val="bg1"/>
                </a:solidFill>
                <a:ea typeface="Open Sans"/>
                <a:sym typeface="Open Sans"/>
              </a:rPr>
              <a:t>AlcoholEdu</a:t>
            </a:r>
            <a:r>
              <a:rPr lang="en-US" sz="2800" baseline="30000" dirty="0">
                <a:solidFill>
                  <a:schemeClr val="bg1"/>
                </a:solidFill>
                <a:ea typeface="Open Sans"/>
                <a:sym typeface="Open Sans"/>
              </a:rPr>
              <a:t>®</a:t>
            </a:r>
            <a:r>
              <a:rPr lang="en-US" sz="4000" dirty="0">
                <a:solidFill>
                  <a:schemeClr val="bg1"/>
                </a:solidFill>
                <a:ea typeface="Open Sans"/>
                <a:sym typeface="Open Sans"/>
              </a:rPr>
              <a:t> </a:t>
            </a:r>
            <a:br>
              <a:rPr lang="en-US" sz="4000" dirty="0">
                <a:solidFill>
                  <a:schemeClr val="bg1"/>
                </a:solidFill>
                <a:ea typeface="Open Sans"/>
                <a:sym typeface="Open Sans"/>
              </a:rPr>
            </a:br>
            <a:r>
              <a:rPr lang="en-US" sz="4000" dirty="0">
                <a:solidFill>
                  <a:schemeClr val="bg1"/>
                </a:solidFill>
                <a:ea typeface="Open Sans"/>
                <a:sym typeface="Open Sans"/>
              </a:rPr>
              <a:t>and Your Students</a:t>
            </a:r>
          </a:p>
        </p:txBody>
      </p:sp>
      <p:cxnSp>
        <p:nvCxnSpPr>
          <p:cNvPr id="15" name="Straight Connector 14"/>
          <p:cNvCxnSpPr/>
          <p:nvPr/>
        </p:nvCxnSpPr>
        <p:spPr bwMode="white">
          <a:xfrm>
            <a:off x="4984005" y="762"/>
            <a:ext cx="0" cy="6923787"/>
          </a:xfrm>
          <a:prstGeom prst="line">
            <a:avLst/>
          </a:prstGeom>
          <a:ln w="381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2" name="Picture 1" descr="A group of people walking on a brick path&#10;&#10;AI-generated content may be incorrect."/>
          <p:cNvPicPr>
            <a:picLocks noChangeAspect="1"/>
          </p:cNvPicPr>
          <p:nvPr/>
        </p:nvPicPr>
        <p:blipFill>
          <a:blip r:embed="rId2">
            <a:lum/>
          </a:blip>
          <a:srcRect/>
          <a:stretch>
            <a:fillRect/>
          </a:stretch>
        </p:blipFill>
        <p:spPr bwMode="white">
          <a:xfrm>
            <a:off x="4985442" y="0"/>
            <a:ext cx="7206558" cy="6858000"/>
          </a:xfrm>
          <a:prstGeom prst="rect">
            <a:avLst/>
          </a:prstGeom>
          <a:ln>
            <a:headEnd type="none"/>
            <a:tailEnd type="none"/>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Same Side Corner Rectangle 7"/>
          <p:cNvSpPr>
            <a:spLocks/>
          </p:cNvSpPr>
          <p:nvPr/>
        </p:nvSpPr>
        <p:spPr bwMode="white">
          <a:xfrm rot="5400000">
            <a:off x="8476054" y="2988671"/>
            <a:ext cx="1363946" cy="5077343"/>
          </a:xfrm>
          <a:prstGeom prst="round2SameRect">
            <a:avLst>
              <a:gd name="adj1" fmla="val 7905"/>
              <a:gd name="adj2" fmla="val 0"/>
            </a:avLst>
          </a:prstGeom>
          <a:solidFill>
            <a:schemeClr val="bg1">
              <a:lumMod val="95000"/>
            </a:schemeClr>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algn="ctr"/>
            <a:endParaRPr lang="en-US" dirty="0"/>
          </a:p>
        </p:txBody>
      </p:sp>
      <p:graphicFrame>
        <p:nvGraphicFramePr>
          <p:cNvPr id="335" name="Google Shape;335;p11"/>
          <p:cNvGraphicFramePr/>
          <p:nvPr/>
        </p:nvGraphicFramePr>
        <p:xfrm>
          <a:off x="6438900" y="1960026"/>
          <a:ext cx="5257800" cy="2692100"/>
        </p:xfrm>
        <a:graphic>
          <a:graphicData uri="http://schemas.openxmlformats.org/drawingml/2006/table">
            <a:tbl>
              <a:tblPr firstRow="1" bandRow="1">
                <a:noFill/>
                <a:tableStyleId>{5C22544A-7EE6-4342-B048-85BDC9FD1C3A}</a:tableStyleId>
              </a:tblPr>
              <a:tblGrid>
                <a:gridCol w="4207875">
                  <a:extLst>
                    <a:ext uri="{9D8B030D-6E8A-4147-A177-3AD203B41FA5}">
                      <a16:colId xmlns:a16="http://schemas.microsoft.com/office/drawing/2014/main" val="20000"/>
                    </a:ext>
                  </a:extLst>
                </a:gridCol>
                <a:gridCol w="1049925">
                  <a:extLst>
                    <a:ext uri="{9D8B030D-6E8A-4147-A177-3AD203B41FA5}">
                      <a16:colId xmlns:a16="http://schemas.microsoft.com/office/drawing/2014/main" val="20001"/>
                    </a:ext>
                  </a:extLst>
                </a:gridCol>
              </a:tblGrid>
              <a:tr h="735325">
                <a:tc gridSpan="2">
                  <a:txBody>
                    <a:bodyPr/>
                    <a:lstStyle/>
                    <a:p>
                      <a:pPr marL="0" indent="0" algn="l" rtl="0">
                        <a:lnSpc>
                          <a:spcPct val="100000"/>
                        </a:lnSpc>
                        <a:spcBef>
                          <a:spcPts val="0"/>
                        </a:spcBef>
                        <a:spcAft>
                          <a:spcPts val="0"/>
                        </a:spcAft>
                        <a:buClr>
                          <a:srgbClr val="000000"/>
                        </a:buClr>
                        <a:buSzPts val="1100"/>
                        <a:buFont typeface="Arial"/>
                        <a:buNone/>
                      </a:pPr>
                      <a:r>
                        <a:rPr lang="en-US" sz="1400" b="1" u="none" dirty="0">
                          <a:solidFill>
                            <a:schemeClr val="bg1"/>
                          </a:solidFill>
                          <a:latin typeface="Open Sans"/>
                          <a:ea typeface="Open Sans"/>
                          <a:cs typeface="Open Sans"/>
                          <a:sym typeface="Open Sans"/>
                        </a:rPr>
                        <a:t>Your students reported that </a:t>
                      </a:r>
                      <a:r>
                        <a:rPr lang="en-US" sz="1400" b="1" i="1" u="none" dirty="0">
                          <a:solidFill>
                            <a:schemeClr val="bg1"/>
                          </a:solidFill>
                          <a:latin typeface="Open Sans"/>
                          <a:ea typeface="Open Sans"/>
                          <a:cs typeface="Open Sans"/>
                          <a:sym typeface="Open Sans"/>
                        </a:rPr>
                        <a:t>AlcoholEdu</a:t>
                      </a:r>
                      <a:r>
                        <a:rPr lang="en-US" sz="1400" b="1" i="1" u="none" baseline="30000" dirty="0">
                          <a:solidFill>
                            <a:schemeClr val="bg1"/>
                          </a:solidFill>
                          <a:latin typeface="Open Sans"/>
                          <a:ea typeface="Open Sans"/>
                          <a:cs typeface="Open Sans"/>
                          <a:sym typeface="Open Sans"/>
                        </a:rPr>
                        <a:t>®</a:t>
                      </a:r>
                      <a:r>
                        <a:rPr lang="en-US" sz="1400" b="1" i="1" u="none" dirty="0">
                          <a:solidFill>
                            <a:schemeClr val="bg1"/>
                          </a:solidFill>
                          <a:latin typeface="Open Sans"/>
                          <a:ea typeface="Open Sans"/>
                          <a:cs typeface="Open Sans"/>
                          <a:sym typeface="Open Sans"/>
                        </a:rPr>
                        <a:t> for College</a:t>
                      </a:r>
                      <a:r>
                        <a:rPr lang="en-US" sz="1400" b="1" u="none" dirty="0">
                          <a:solidFill>
                            <a:schemeClr val="bg1"/>
                          </a:solidFill>
                          <a:latin typeface="Open Sans"/>
                          <a:ea typeface="Open Sans"/>
                          <a:cs typeface="Open Sans"/>
                          <a:sym typeface="Open Sans"/>
                        </a:rPr>
                        <a:t>:</a:t>
                      </a:r>
                      <a:endParaRPr lang="en-US" sz="1600" b="1" u="none" dirty="0">
                        <a:solidFill>
                          <a:schemeClr val="bg1"/>
                        </a:solidFill>
                        <a:latin typeface="Open Sans"/>
                        <a:ea typeface="Open Sans"/>
                        <a:cs typeface="Open Sans"/>
                        <a:sym typeface="Open Sans"/>
                      </a:endParaRPr>
                    </a:p>
                    <a:p>
                      <a:pPr marL="0" indent="0" algn="l" rtl="0">
                        <a:lnSpc>
                          <a:spcPct val="100000"/>
                        </a:lnSpc>
                        <a:spcBef>
                          <a:spcPts val="0"/>
                        </a:spcBef>
                        <a:spcAft>
                          <a:spcPts val="0"/>
                        </a:spcAft>
                        <a:buClr>
                          <a:srgbClr val="000000"/>
                        </a:buClr>
                        <a:buSzPts val="700"/>
                        <a:buFont typeface="Arial"/>
                        <a:buNone/>
                      </a:pPr>
                      <a:r>
                        <a:rPr lang="en-US" sz="900" i="1" u="none" dirty="0">
                          <a:solidFill>
                            <a:schemeClr val="bg1"/>
                          </a:solidFill>
                          <a:latin typeface="Open Sans"/>
                          <a:ea typeface="Open Sans"/>
                          <a:cs typeface="Open Sans"/>
                          <a:sym typeface="Open Sans"/>
                        </a:rPr>
                        <a:t>(</a:t>
                      </a:r>
                      <a:r>
                        <a:rPr lang="en-US" sz="900" i="1" u="none" dirty="0">
                          <a:solidFill>
                            <a:schemeClr val="bg1"/>
                          </a:solidFill>
                          <a:latin typeface="Open Sans"/>
                          <a:ea typeface="Open Sans"/>
                          <a:cs typeface="Open Sans"/>
                        </a:rPr>
                        <a:t>from</a:t>
                      </a:r>
                      <a:r>
                        <a:rPr lang="en-US" sz="900" i="1" u="none" dirty="0">
                          <a:solidFill>
                            <a:schemeClr val="bg1"/>
                          </a:solidFill>
                          <a:latin typeface="Open Sans"/>
                          <a:ea typeface="Open Sans"/>
                          <a:cs typeface="Open Sans"/>
                          <a:sym typeface="Open Sans"/>
                        </a:rPr>
                        <a:t> </a:t>
                      </a:r>
                      <a:r>
                        <a:rPr lang="en-US" sz="900" i="1" u="none" dirty="0">
                          <a:solidFill>
                            <a:schemeClr val="bg1"/>
                          </a:solidFill>
                          <a:latin typeface="Open Sans"/>
                          <a:ea typeface="Open Sans"/>
                          <a:cs typeface="Open Sans"/>
                        </a:rPr>
                        <a:t>the Post-Course Survey; n = 4,193</a:t>
                      </a:r>
                      <a:r>
                        <a:rPr lang="en-US" sz="900" i="1" u="none" dirty="0">
                          <a:solidFill>
                            <a:schemeClr val="bg1"/>
                          </a:solidFill>
                          <a:latin typeface="Open Sans"/>
                          <a:ea typeface="Open Sans"/>
                          <a:cs typeface="Open Sans"/>
                          <a:sym typeface="Open Sans"/>
                        </a:rPr>
                        <a:t>)</a:t>
                      </a:r>
                    </a:p>
                  </a:txBody>
                  <a:tcPr marL="182875" marR="0" marT="0" marB="0" anchor="ctr" horzOverflow="overflow">
                    <a:lnL w="12700" cap="flat">
                      <a:solidFill>
                        <a:schemeClr val="bg1"/>
                      </a:solidFill>
                      <a:prstDash val="solid"/>
                      <a:round/>
                      <a:headEnd type="none" w="sm" len="sm"/>
                      <a:tailEnd type="none" w="sm" len="sm"/>
                    </a:lnL>
                    <a:lnR w="12700" cap="flat">
                      <a:solidFill>
                        <a:schemeClr val="bg1"/>
                      </a:solidFill>
                      <a:prstDash val="solid"/>
                      <a:round/>
                      <a:headEnd type="none" w="sm" len="sm"/>
                      <a:tailEnd type="none" w="sm" len="sm"/>
                    </a:lnR>
                    <a:lnT w="12700" cap="flat">
                      <a:solidFill>
                        <a:schemeClr val="bg1"/>
                      </a:solidFill>
                      <a:prstDash val="solid"/>
                      <a:round/>
                      <a:headEnd type="none" w="sm" len="sm"/>
                      <a:tailEnd type="none" w="sm" len="sm"/>
                    </a:lnT>
                    <a:lnB w="9525" cap="flat">
                      <a:solidFill>
                        <a:srgbClr val="000000">
                          <a:alpha val="0"/>
                        </a:srgbClr>
                      </a:solidFill>
                      <a:prstDash val="solid"/>
                      <a:round/>
                      <a:headEnd type="none" w="sm" len="sm"/>
                      <a:tailEnd type="none" w="sm" len="sm"/>
                    </a:lnB>
                    <a:solidFill>
                      <a:srgbClr val="0171CF"/>
                    </a:solidFill>
                  </a:tcPr>
                </a:tc>
                <a:tc hMerge="1">
                  <a:txBody>
                    <a:bodyPr/>
                    <a:lstStyle/>
                    <a:p>
                      <a:endParaRPr lang="en-US" dirty="0"/>
                    </a:p>
                  </a:txBody>
                  <a:tcPr horzOverflow="overflow"/>
                </a:tc>
                <a:extLst>
                  <a:ext uri="{0D108BD9-81ED-4DB2-BD59-A6C34878D82A}">
                    <a16:rowId xmlns:a16="http://schemas.microsoft.com/office/drawing/2014/main" val="10000"/>
                  </a:ext>
                </a:extLst>
              </a:tr>
              <a:tr h="458025">
                <a:tc>
                  <a:txBody>
                    <a:bodyPr/>
                    <a:lstStyle/>
                    <a:p>
                      <a:pPr marL="0" indent="0" algn="l" rtl="0">
                        <a:lnSpc>
                          <a:spcPct val="130000"/>
                        </a:lnSpc>
                        <a:spcBef>
                          <a:spcPts val="0"/>
                        </a:spcBef>
                        <a:spcAft>
                          <a:spcPts val="0"/>
                        </a:spcAft>
                        <a:buClr>
                          <a:srgbClr val="000000"/>
                        </a:buClr>
                        <a:buSzPts val="900"/>
                        <a:buFont typeface="Arial"/>
                        <a:buNone/>
                      </a:pPr>
                      <a:r>
                        <a:rPr lang="en-US" sz="1000" b="0" i="0" u="none" dirty="0">
                          <a:solidFill>
                            <a:srgbClr val="3D4543"/>
                          </a:solidFill>
                          <a:latin typeface="Open Sans"/>
                          <a:ea typeface="Open Sans"/>
                          <a:cs typeface="Open Sans"/>
                          <a:sym typeface="Open Sans"/>
                        </a:rPr>
                        <a:t>Gave them the confidence to help someone who may be experiencing an overdose</a:t>
                      </a:r>
                    </a:p>
                  </a:txBody>
                  <a:tcPr marL="274325" marR="0" marT="0" marB="0"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000000">
                          <a:alpha val="0"/>
                        </a:srgbClr>
                      </a:solidFill>
                      <a:prstDash val="solid"/>
                      <a:round/>
                      <a:headEnd type="none" w="sm" len="sm"/>
                      <a:tailEnd type="none" w="sm" len="sm"/>
                    </a:lnT>
                    <a:lnB w="12700" cap="flat">
                      <a:solidFill>
                        <a:srgbClr val="595959"/>
                      </a:solidFill>
                      <a:prstDash val="solid"/>
                      <a:round/>
                      <a:headEnd type="none" w="sm" len="sm"/>
                      <a:tailEnd type="none" w="sm" len="sm"/>
                    </a:lnB>
                  </a:tcPr>
                </a:tc>
                <a:tc>
                  <a:txBody>
                    <a:bodyPr/>
                    <a:lstStyle/>
                    <a:p>
                      <a:pPr marL="0" indent="0" algn="ctr" rtl="0">
                        <a:lnSpc>
                          <a:spcPct val="100000"/>
                        </a:lnSpc>
                        <a:spcBef>
                          <a:spcPts val="0"/>
                        </a:spcBef>
                        <a:spcAft>
                          <a:spcPts val="0"/>
                        </a:spcAft>
                        <a:buClr>
                          <a:srgbClr val="000000"/>
                        </a:buClr>
                        <a:buSzPts val="1600"/>
                        <a:buFont typeface="Arial"/>
                        <a:buNone/>
                      </a:pPr>
                      <a:r>
                        <a:rPr lang="en-US" sz="1600" b="1" i="0" u="none" dirty="0">
                          <a:solidFill>
                            <a:srgbClr val="0171CF"/>
                          </a:solidFill>
                          <a:latin typeface="Open Sans"/>
                          <a:ea typeface="Open Sans"/>
                          <a:cs typeface="Open Sans"/>
                          <a:sym typeface="Open Sans"/>
                        </a:rPr>
                        <a:t>75%</a:t>
                      </a:r>
                      <a:endParaRPr lang="en-US" sz="1200" b="1" u="none" dirty="0">
                        <a:solidFill>
                          <a:srgbClr val="0171CF"/>
                        </a:solidFill>
                        <a:latin typeface="Open Sans"/>
                        <a:ea typeface="Open Sans"/>
                        <a:cs typeface="Open Sans"/>
                        <a:sym typeface="Open Sans"/>
                      </a:endParaRPr>
                    </a:p>
                  </a:txBody>
                  <a:tcPr marL="91450" marR="0" marT="0" marB="0"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000000">
                          <a:alpha val="0"/>
                        </a:srgbClr>
                      </a:solidFill>
                      <a:prstDash val="solid"/>
                      <a:round/>
                      <a:headEnd type="none" w="sm" len="sm"/>
                      <a:tailEnd type="none" w="sm" len="sm"/>
                    </a:lnT>
                    <a:lnB w="12700" cap="flat">
                      <a:solidFill>
                        <a:srgbClr val="595959"/>
                      </a:solidFill>
                      <a:prstDash val="solid"/>
                      <a:round/>
                      <a:headEnd type="none" w="sm" len="sm"/>
                      <a:tailEnd type="none" w="sm" len="sm"/>
                    </a:lnB>
                  </a:tcPr>
                </a:tc>
                <a:extLst>
                  <a:ext uri="{0D108BD9-81ED-4DB2-BD59-A6C34878D82A}">
                    <a16:rowId xmlns:a16="http://schemas.microsoft.com/office/drawing/2014/main" val="10001"/>
                  </a:ext>
                </a:extLst>
              </a:tr>
              <a:tr h="464325">
                <a:tc>
                  <a:txBody>
                    <a:bodyPr/>
                    <a:lstStyle/>
                    <a:p>
                      <a:pPr marL="0" indent="0" algn="l" rtl="0">
                        <a:lnSpc>
                          <a:spcPct val="130000"/>
                        </a:lnSpc>
                        <a:spcBef>
                          <a:spcPts val="0"/>
                        </a:spcBef>
                        <a:spcAft>
                          <a:spcPts val="0"/>
                        </a:spcAft>
                        <a:buClr>
                          <a:srgbClr val="000000"/>
                        </a:buClr>
                        <a:buSzPts val="900"/>
                        <a:buFont typeface="Arial"/>
                        <a:buNone/>
                      </a:pPr>
                      <a:r>
                        <a:rPr lang="en-US" sz="1000" b="0" i="0" u="none" dirty="0">
                          <a:solidFill>
                            <a:srgbClr val="3D4543"/>
                          </a:solidFill>
                          <a:latin typeface="Open Sans"/>
                          <a:ea typeface="Open Sans"/>
                          <a:cs typeface="Open Sans"/>
                          <a:sym typeface="Open Sans"/>
                        </a:rPr>
                        <a:t>Prepared them to help someone who may have alcohol poisoning</a:t>
                      </a:r>
                      <a:endParaRPr sz="1000" b="0" i="0" u="none" dirty="0">
                        <a:solidFill>
                          <a:srgbClr val="3D4543"/>
                        </a:solidFill>
                        <a:latin typeface="Open Sans"/>
                        <a:ea typeface="Open Sans"/>
                        <a:cs typeface="Open Sans"/>
                        <a:sym typeface="Open Sans"/>
                      </a:endParaRPr>
                    </a:p>
                  </a:txBody>
                  <a:tcPr marL="274325" marR="0" marT="0" marB="0"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12700" cap="flat">
                      <a:solidFill>
                        <a:srgbClr val="595959"/>
                      </a:solidFill>
                      <a:prstDash val="solid"/>
                      <a:round/>
                      <a:headEnd type="none" w="sm" len="sm"/>
                      <a:tailEnd type="none" w="sm" len="sm"/>
                    </a:lnT>
                    <a:lnB w="12700" cap="flat">
                      <a:solidFill>
                        <a:srgbClr val="595959"/>
                      </a:solidFill>
                      <a:prstDash val="solid"/>
                      <a:round/>
                      <a:headEnd type="none" w="sm" len="sm"/>
                      <a:tailEnd type="none" w="sm" len="sm"/>
                    </a:lnB>
                  </a:tcPr>
                </a:tc>
                <a:tc>
                  <a:txBody>
                    <a:bodyPr/>
                    <a:lstStyle/>
                    <a:p>
                      <a:pPr marL="0" indent="0" algn="ctr" rtl="0">
                        <a:lnSpc>
                          <a:spcPct val="100000"/>
                        </a:lnSpc>
                        <a:spcBef>
                          <a:spcPts val="0"/>
                        </a:spcBef>
                        <a:spcAft>
                          <a:spcPts val="0"/>
                        </a:spcAft>
                        <a:buClr>
                          <a:srgbClr val="000000"/>
                        </a:buClr>
                        <a:buSzPts val="1600"/>
                        <a:buFont typeface="Arial"/>
                        <a:buNone/>
                      </a:pPr>
                      <a:r>
                        <a:rPr lang="en-US" sz="1600" b="1" i="0" u="none" dirty="0">
                          <a:solidFill>
                            <a:srgbClr val="0171CF"/>
                          </a:solidFill>
                          <a:latin typeface="Open Sans"/>
                          <a:ea typeface="Open Sans"/>
                          <a:cs typeface="Open Sans"/>
                          <a:sym typeface="Open Sans"/>
                        </a:rPr>
                        <a:t>79%</a:t>
                      </a:r>
                      <a:endParaRPr lang="en-US" sz="1200" b="1" u="none" dirty="0">
                        <a:solidFill>
                          <a:srgbClr val="0171CF"/>
                        </a:solidFill>
                        <a:latin typeface="Open Sans"/>
                        <a:ea typeface="Open Sans"/>
                        <a:cs typeface="Open Sans"/>
                        <a:sym typeface="Open Sans"/>
                      </a:endParaRPr>
                    </a:p>
                  </a:txBody>
                  <a:tcPr marL="91450" marR="0" marT="0" marB="0"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12700" cap="flat">
                      <a:solidFill>
                        <a:srgbClr val="595959"/>
                      </a:solidFill>
                      <a:prstDash val="solid"/>
                      <a:round/>
                      <a:headEnd type="none" w="sm" len="sm"/>
                      <a:tailEnd type="none" w="sm" len="sm"/>
                    </a:lnT>
                    <a:lnB w="12700" cap="flat">
                      <a:solidFill>
                        <a:srgbClr val="595959"/>
                      </a:solidFill>
                      <a:prstDash val="solid"/>
                      <a:round/>
                      <a:headEnd type="none" w="sm" len="sm"/>
                      <a:tailEnd type="none" w="sm" len="sm"/>
                    </a:lnB>
                  </a:tcPr>
                </a:tc>
                <a:extLst>
                  <a:ext uri="{0D108BD9-81ED-4DB2-BD59-A6C34878D82A}">
                    <a16:rowId xmlns:a16="http://schemas.microsoft.com/office/drawing/2014/main" val="10002"/>
                  </a:ext>
                </a:extLst>
              </a:tr>
              <a:tr h="644600">
                <a:tc>
                  <a:txBody>
                    <a:bodyPr/>
                    <a:lstStyle/>
                    <a:p>
                      <a:pPr marL="0" indent="0" algn="l" rtl="0">
                        <a:lnSpc>
                          <a:spcPct val="130000"/>
                        </a:lnSpc>
                        <a:spcBef>
                          <a:spcPts val="0"/>
                        </a:spcBef>
                        <a:spcAft>
                          <a:spcPts val="0"/>
                        </a:spcAft>
                        <a:buClr>
                          <a:srgbClr val="000000"/>
                        </a:buClr>
                        <a:buSzPts val="900"/>
                        <a:buFont typeface="Arial"/>
                        <a:buNone/>
                      </a:pPr>
                      <a:r>
                        <a:rPr lang="en-US" sz="1000" b="0" i="0" u="none" dirty="0">
                          <a:solidFill>
                            <a:srgbClr val="3D4543"/>
                          </a:solidFill>
                          <a:latin typeface="Open Sans"/>
                          <a:ea typeface="Open Sans"/>
                          <a:cs typeface="Open Sans"/>
                          <a:sym typeface="Open Sans"/>
                        </a:rPr>
                        <a:t>Helped them establish a plan ahead of time to make </a:t>
                      </a:r>
                      <a:br>
                        <a:rPr lang="en-US" sz="1000" b="0" i="0" u="none" dirty="0">
                          <a:solidFill>
                            <a:srgbClr val="3D4543"/>
                          </a:solidFill>
                          <a:latin typeface="Open Sans"/>
                          <a:ea typeface="Open Sans"/>
                          <a:cs typeface="Open Sans"/>
                          <a:sym typeface="Open Sans"/>
                        </a:rPr>
                      </a:br>
                      <a:r>
                        <a:rPr lang="en-US" sz="1000" b="0" i="0" u="none" dirty="0">
                          <a:solidFill>
                            <a:srgbClr val="3D4543"/>
                          </a:solidFill>
                          <a:latin typeface="Open Sans"/>
                          <a:ea typeface="Open Sans"/>
                          <a:cs typeface="Open Sans"/>
                          <a:sym typeface="Open Sans"/>
                        </a:rPr>
                        <a:t>responsible decisions about</a:t>
                      </a:r>
                      <a:r>
                        <a:rPr lang="en-US" sz="1000" b="0" i="0" u="none" dirty="0">
                          <a:solidFill>
                            <a:srgbClr val="3D4543"/>
                          </a:solidFill>
                          <a:latin typeface="Open Sans"/>
                          <a:ea typeface="Open Sans"/>
                          <a:cs typeface="Open Sans"/>
                        </a:rPr>
                        <a:t> </a:t>
                      </a:r>
                      <a:r>
                        <a:rPr lang="en-US" sz="1000" b="0" i="0" u="none" dirty="0">
                          <a:solidFill>
                            <a:srgbClr val="3D4543"/>
                          </a:solidFill>
                          <a:latin typeface="Open Sans"/>
                          <a:ea typeface="Open Sans"/>
                          <a:cs typeface="Open Sans"/>
                          <a:sym typeface="Open Sans"/>
                        </a:rPr>
                        <a:t> drinking</a:t>
                      </a:r>
                    </a:p>
                  </a:txBody>
                  <a:tcPr marL="274325" marR="0" marT="0" marB="0"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12700" cap="flat">
                      <a:solidFill>
                        <a:srgbClr val="595959"/>
                      </a:solidFill>
                      <a:prstDash val="solid"/>
                      <a:round/>
                      <a:headEnd type="none" w="sm" len="sm"/>
                      <a:tailEnd type="none" w="sm" len="sm"/>
                    </a:lnT>
                    <a:lnB w="12700" cap="flat">
                      <a:solidFill>
                        <a:srgbClr val="595959"/>
                      </a:solidFill>
                      <a:prstDash val="solid"/>
                      <a:round/>
                      <a:headEnd type="none" w="sm" len="sm"/>
                      <a:tailEnd type="none" w="sm" len="sm"/>
                    </a:lnB>
                  </a:tcPr>
                </a:tc>
                <a:tc>
                  <a:txBody>
                    <a:bodyPr/>
                    <a:lstStyle/>
                    <a:p>
                      <a:pPr marL="0" indent="0" algn="ctr" rtl="0">
                        <a:lnSpc>
                          <a:spcPct val="100000"/>
                        </a:lnSpc>
                        <a:spcBef>
                          <a:spcPts val="0"/>
                        </a:spcBef>
                        <a:spcAft>
                          <a:spcPts val="0"/>
                        </a:spcAft>
                        <a:buClr>
                          <a:srgbClr val="000000"/>
                        </a:buClr>
                        <a:buSzPts val="1600"/>
                        <a:buFont typeface="Arial"/>
                        <a:buNone/>
                      </a:pPr>
                      <a:r>
                        <a:rPr lang="en-US" sz="1600" b="1" i="0" u="none" dirty="0">
                          <a:solidFill>
                            <a:srgbClr val="0171CF"/>
                          </a:solidFill>
                          <a:latin typeface="Open Sans"/>
                          <a:ea typeface="Open Sans"/>
                          <a:cs typeface="Open Sans"/>
                          <a:sym typeface="Open Sans"/>
                        </a:rPr>
                        <a:t>78%</a:t>
                      </a:r>
                      <a:endParaRPr lang="en-US" sz="1200" b="1" u="none" dirty="0">
                        <a:solidFill>
                          <a:srgbClr val="0171CF"/>
                        </a:solidFill>
                        <a:latin typeface="Open Sans"/>
                        <a:ea typeface="Open Sans"/>
                        <a:cs typeface="Open Sans"/>
                        <a:sym typeface="Open Sans"/>
                      </a:endParaRPr>
                    </a:p>
                  </a:txBody>
                  <a:tcPr marL="91450" marR="0" marT="0" marB="0"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12700" cap="flat">
                      <a:solidFill>
                        <a:srgbClr val="595959"/>
                      </a:solidFill>
                      <a:prstDash val="solid"/>
                      <a:round/>
                      <a:headEnd type="none" w="sm" len="sm"/>
                      <a:tailEnd type="none" w="sm" len="sm"/>
                    </a:lnT>
                    <a:lnB w="12700" cap="flat">
                      <a:solidFill>
                        <a:srgbClr val="595959"/>
                      </a:solidFill>
                      <a:prstDash val="solid"/>
                      <a:round/>
                      <a:headEnd type="none" w="sm" len="sm"/>
                      <a:tailEnd type="none" w="sm" len="sm"/>
                    </a:lnB>
                  </a:tcPr>
                </a:tc>
                <a:extLst>
                  <a:ext uri="{0D108BD9-81ED-4DB2-BD59-A6C34878D82A}">
                    <a16:rowId xmlns:a16="http://schemas.microsoft.com/office/drawing/2014/main" val="10003"/>
                  </a:ext>
                </a:extLst>
              </a:tr>
              <a:tr h="389825">
                <a:tc>
                  <a:txBody>
                    <a:bodyPr/>
                    <a:lstStyle/>
                    <a:p>
                      <a:pPr marL="0" indent="0" algn="l" rtl="0">
                        <a:lnSpc>
                          <a:spcPct val="130000"/>
                        </a:lnSpc>
                        <a:spcBef>
                          <a:spcPts val="0"/>
                        </a:spcBef>
                        <a:spcAft>
                          <a:spcPts val="0"/>
                        </a:spcAft>
                        <a:buClr>
                          <a:srgbClr val="000000"/>
                        </a:buClr>
                        <a:buSzPts val="900"/>
                        <a:buFont typeface="Arial"/>
                        <a:buNone/>
                      </a:pPr>
                      <a:r>
                        <a:rPr lang="en-US" sz="1000" b="0" i="0" u="none" dirty="0">
                          <a:solidFill>
                            <a:srgbClr val="3D4543"/>
                          </a:solidFill>
                          <a:latin typeface="Open Sans"/>
                          <a:ea typeface="Open Sans"/>
                          <a:cs typeface="Open Sans"/>
                          <a:sym typeface="Open Sans"/>
                        </a:rPr>
                        <a:t>Changed their perceptions of others’ drinking behavior</a:t>
                      </a:r>
                      <a:endParaRPr sz="1000" b="0" i="0" u="none" dirty="0">
                        <a:solidFill>
                          <a:srgbClr val="3D4543"/>
                        </a:solidFill>
                        <a:latin typeface="Open Sans"/>
                        <a:ea typeface="Open Sans"/>
                        <a:cs typeface="Open Sans"/>
                        <a:sym typeface="Open Sans"/>
                      </a:endParaRPr>
                    </a:p>
                  </a:txBody>
                  <a:tcPr marL="274325" marR="0" marT="0" marB="0"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12700" cap="flat">
                      <a:solidFill>
                        <a:srgbClr val="595959"/>
                      </a:solidFill>
                      <a:prstDash val="solid"/>
                      <a:round/>
                      <a:headEnd type="none" w="sm" len="sm"/>
                      <a:tailEnd type="none" w="sm" len="sm"/>
                    </a:lnT>
                    <a:lnB w="9525" cap="flat">
                      <a:solidFill>
                        <a:srgbClr val="000000">
                          <a:alpha val="0"/>
                        </a:srgbClr>
                      </a:solidFill>
                      <a:prstDash val="solid"/>
                      <a:round/>
                      <a:headEnd type="none" w="sm" len="sm"/>
                      <a:tailEnd type="none" w="sm" len="sm"/>
                    </a:lnB>
                  </a:tcPr>
                </a:tc>
                <a:tc>
                  <a:txBody>
                    <a:bodyPr/>
                    <a:lstStyle/>
                    <a:p>
                      <a:pPr marL="0" indent="0" algn="ctr" rtl="0">
                        <a:lnSpc>
                          <a:spcPct val="100000"/>
                        </a:lnSpc>
                        <a:spcBef>
                          <a:spcPts val="0"/>
                        </a:spcBef>
                        <a:spcAft>
                          <a:spcPts val="0"/>
                        </a:spcAft>
                        <a:buClr>
                          <a:srgbClr val="000000"/>
                        </a:buClr>
                        <a:buSzPts val="1600"/>
                        <a:buFont typeface="Arial"/>
                        <a:buNone/>
                      </a:pPr>
                      <a:r>
                        <a:rPr lang="en-US" sz="1600" b="1" i="0" u="none" dirty="0">
                          <a:solidFill>
                            <a:srgbClr val="0171CF"/>
                          </a:solidFill>
                          <a:latin typeface="Open Sans"/>
                          <a:ea typeface="Open Sans"/>
                          <a:cs typeface="Open Sans"/>
                          <a:sym typeface="Open Sans"/>
                        </a:rPr>
                        <a:t>75%</a:t>
                      </a:r>
                      <a:endParaRPr lang="en-US" sz="1200" b="1" u="none" dirty="0">
                        <a:solidFill>
                          <a:srgbClr val="0171CF"/>
                        </a:solidFill>
                        <a:latin typeface="Open Sans"/>
                        <a:ea typeface="Open Sans"/>
                        <a:cs typeface="Open Sans"/>
                        <a:sym typeface="Open Sans"/>
                      </a:endParaRPr>
                    </a:p>
                  </a:txBody>
                  <a:tcPr marL="91450" marR="0" marT="0" marB="0"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12700" cap="flat">
                      <a:solidFill>
                        <a:srgbClr val="595959"/>
                      </a:solidFill>
                      <a:prstDash val="solid"/>
                      <a:round/>
                      <a:headEnd type="none" w="sm" len="sm"/>
                      <a:tailEnd type="none" w="sm" len="sm"/>
                    </a:lnT>
                    <a:lnB w="9525" cap="flat">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336" name="Google Shape;336;p11"/>
          <p:cNvSpPr>
            <a:spLocks noGrp="1"/>
          </p:cNvSpPr>
          <p:nvPr>
            <p:ph type="body" idx="4294967295"/>
          </p:nvPr>
        </p:nvSpPr>
        <p:spPr bwMode="white">
          <a:xfrm>
            <a:off x="487414" y="1255778"/>
            <a:ext cx="5067300" cy="795338"/>
          </a:xfrm>
          <a:prstGeom prst="rect">
            <a:avLst/>
          </a:prstGeom>
          <a:noFill/>
          <a:ln>
            <a:noFill/>
            <a:headEnd type="none"/>
            <a:tailEnd type="none"/>
          </a:ln>
        </p:spPr>
        <p:txBody>
          <a:bodyPr wrap="square" lIns="0" tIns="0" rIns="0" bIns="0" anchor="t">
            <a:noAutofit/>
          </a:bodyPr>
          <a:lstStyle/>
          <a:p>
            <a:pPr marL="0" indent="0" algn="l" defTabSz="914363" rtl="0">
              <a:lnSpc>
                <a:spcPct val="100000"/>
              </a:lnSpc>
              <a:spcBef>
                <a:spcPts val="0"/>
              </a:spcBef>
              <a:spcAft>
                <a:spcPts val="0"/>
              </a:spcAft>
              <a:buClr>
                <a:schemeClr val="tx1"/>
              </a:buClr>
              <a:buSzPts val="1600"/>
              <a:buNone/>
            </a:pPr>
            <a:r>
              <a:rPr lang="en-US" b="1" dirty="0">
                <a:latin typeface="Arial"/>
                <a:ea typeface="Open Sans"/>
                <a:cs typeface="Arial"/>
                <a:sym typeface="Open Sans"/>
              </a:rPr>
              <a:t>Knowledge Gain</a:t>
            </a:r>
          </a:p>
        </p:txBody>
      </p:sp>
      <p:sp>
        <p:nvSpPr>
          <p:cNvPr id="337" name="Google Shape;337;p11"/>
          <p:cNvSpPr>
            <a:spLocks noGrp="1"/>
          </p:cNvSpPr>
          <p:nvPr>
            <p:ph type="body" idx="4294967295"/>
          </p:nvPr>
        </p:nvSpPr>
        <p:spPr bwMode="white">
          <a:xfrm>
            <a:off x="6466859" y="1527175"/>
            <a:ext cx="5024437" cy="361950"/>
          </a:xfrm>
          <a:prstGeom prst="rect">
            <a:avLst/>
          </a:prstGeom>
          <a:noFill/>
          <a:ln>
            <a:noFill/>
            <a:headEnd type="none"/>
            <a:tailEnd type="none"/>
          </a:ln>
        </p:spPr>
        <p:txBody>
          <a:bodyPr wrap="square" lIns="0" tIns="0" rIns="0" bIns="0" anchor="t">
            <a:noAutofit/>
          </a:bodyPr>
          <a:lstStyle/>
          <a:p>
            <a:pPr marL="0" indent="0" algn="l" defTabSz="914363" rtl="0">
              <a:lnSpc>
                <a:spcPct val="100000"/>
              </a:lnSpc>
              <a:spcBef>
                <a:spcPts val="0"/>
              </a:spcBef>
              <a:spcAft>
                <a:spcPts val="0"/>
              </a:spcAft>
              <a:buClr>
                <a:schemeClr val="tx1"/>
              </a:buClr>
              <a:buSzPts val="1600"/>
              <a:buNone/>
            </a:pPr>
            <a:r>
              <a:rPr lang="en-US" sz="1600" b="1" dirty="0">
                <a:solidFill>
                  <a:srgbClr val="3D4543"/>
                </a:solidFill>
                <a:latin typeface="Arial"/>
                <a:ea typeface="Open Sans"/>
                <a:cs typeface="Arial"/>
                <a:sym typeface="Open Sans"/>
              </a:rPr>
              <a:t>Course Impact</a:t>
            </a:r>
            <a:endParaRPr lang="en-US" sz="1600" b="1" dirty="0">
              <a:solidFill>
                <a:srgbClr val="3D4543"/>
              </a:solidFill>
              <a:latin typeface="Arial"/>
              <a:ea typeface="Open Sans"/>
              <a:cs typeface="Arial"/>
            </a:endParaRPr>
          </a:p>
        </p:txBody>
      </p:sp>
      <p:sp>
        <p:nvSpPr>
          <p:cNvPr id="339" name="Google Shape;339;p11"/>
          <p:cNvSpPr>
            <a:spLocks noGrp="1"/>
          </p:cNvSpPr>
          <p:nvPr>
            <p:ph type="title" idx="4294967295"/>
          </p:nvPr>
        </p:nvSpPr>
        <p:spPr bwMode="white">
          <a:xfrm>
            <a:off x="454488" y="616038"/>
            <a:ext cx="4737998" cy="638175"/>
          </a:xfrm>
          <a:prstGeom prst="rect">
            <a:avLst/>
          </a:prstGeom>
          <a:noFill/>
          <a:ln>
            <a:noFill/>
            <a:headEnd type="none"/>
            <a:tailEnd type="none"/>
          </a:ln>
        </p:spPr>
        <p:txBody>
          <a:bodyPr wrap="square" lIns="0" tIns="0" rIns="0" bIns="0" anchor="t">
            <a:noAutofit/>
          </a:bodyPr>
          <a:lstStyle/>
          <a:p>
            <a:pPr marL="0" indent="0" algn="l" defTabSz="914363" rtl="0">
              <a:lnSpc>
                <a:spcPct val="90000"/>
              </a:lnSpc>
              <a:spcBef>
                <a:spcPts val="0"/>
              </a:spcBef>
              <a:spcAft>
                <a:spcPts val="0"/>
              </a:spcAft>
              <a:buClr>
                <a:schemeClr val="tx1"/>
              </a:buClr>
              <a:buSzPts val="2400"/>
              <a:buFont typeface="Lato Black"/>
              <a:buNone/>
            </a:pPr>
            <a:r>
              <a:rPr lang="en-US" b="1" dirty="0">
                <a:solidFill>
                  <a:schemeClr val="tx1"/>
                </a:solidFill>
                <a:latin typeface="Arial"/>
                <a:ea typeface="Open Sans"/>
                <a:cs typeface="Arial"/>
                <a:sym typeface="Open Sans"/>
              </a:rPr>
              <a:t>Impact on Learners</a:t>
            </a:r>
          </a:p>
        </p:txBody>
      </p:sp>
      <p:graphicFrame>
        <p:nvGraphicFramePr>
          <p:cNvPr id="340" name="Google Shape;340;p11"/>
          <p:cNvGraphicFramePr/>
          <p:nvPr/>
        </p:nvGraphicFramePr>
        <p:xfrm>
          <a:off x="386061" y="1903893"/>
          <a:ext cx="5257800" cy="4531226"/>
        </p:xfrm>
        <a:graphic>
          <a:graphicData uri="http://schemas.openxmlformats.org/drawingml/2006/chart">
            <c:chart xmlns:c="http://schemas.openxmlformats.org/drawingml/2006/chart" xmlns:r="http://schemas.openxmlformats.org/officeDocument/2006/relationships" r:id="rId3"/>
          </a:graphicData>
        </a:graphic>
      </p:graphicFrame>
      <p:sp>
        <p:nvSpPr>
          <p:cNvPr id="341" name="Google Shape;341;p11"/>
          <p:cNvSpPr>
            <a:spLocks/>
          </p:cNvSpPr>
          <p:nvPr/>
        </p:nvSpPr>
        <p:spPr bwMode="white">
          <a:xfrm>
            <a:off x="6524730" y="4881718"/>
            <a:ext cx="5171969" cy="1216740"/>
          </a:xfrm>
          <a:prstGeom prst="rect">
            <a:avLst/>
          </a:prstGeom>
          <a:noFill/>
          <a:ln>
            <a:noFill/>
            <a:headEnd type="none"/>
            <a:tailEnd type="none"/>
          </a:ln>
        </p:spPr>
        <p:txBody>
          <a:bodyPr wrap="square" lIns="228600" tIns="0" rIns="182875" bIns="0" anchor="ctr">
            <a:noAutofit/>
          </a:bodyPr>
          <a:lstStyle/>
          <a:p>
            <a:pPr marL="0" indent="0" algn="l" rtl="0">
              <a:lnSpc>
                <a:spcPct val="130000"/>
              </a:lnSpc>
              <a:spcBef>
                <a:spcPts val="0"/>
              </a:spcBef>
              <a:spcAft>
                <a:spcPts val="0"/>
              </a:spcAft>
              <a:buClr>
                <a:srgbClr val="000000"/>
              </a:buClr>
              <a:buSzPts val="1000"/>
              <a:buFont typeface="Arial"/>
              <a:buNone/>
            </a:pPr>
            <a:r>
              <a:rPr lang="en-US" sz="1000" b="1" i="0" u="none" dirty="0">
                <a:solidFill>
                  <a:srgbClr val="3D4543"/>
                </a:solidFill>
                <a:latin typeface="Arial"/>
                <a:ea typeface="Open Sans"/>
                <a:cs typeface="Arial"/>
                <a:sym typeface="Open Sans"/>
              </a:rPr>
              <a:t>Programming Tip</a:t>
            </a:r>
            <a:endParaRPr lang="en-US" sz="1400" b="0" i="0" u="none" dirty="0">
              <a:solidFill>
                <a:srgbClr val="3D4543"/>
              </a:solidFill>
              <a:latin typeface="Arial"/>
              <a:ea typeface="Open Sans"/>
              <a:cs typeface="Arial"/>
              <a:sym typeface="Open Sans"/>
            </a:endParaRPr>
          </a:p>
          <a:p>
            <a:pPr marL="0" indent="0" algn="l" rtl="0">
              <a:lnSpc>
                <a:spcPct val="130000"/>
              </a:lnSpc>
              <a:spcBef>
                <a:spcPts val="1000"/>
              </a:spcBef>
              <a:spcAft>
                <a:spcPts val="0"/>
              </a:spcAft>
              <a:buClr>
                <a:srgbClr val="000000"/>
              </a:buClr>
              <a:buSzPts val="900"/>
              <a:buFont typeface="Arial"/>
              <a:buNone/>
            </a:pPr>
            <a:r>
              <a:rPr lang="en-US" sz="900" b="0" i="0" u="none" dirty="0">
                <a:solidFill>
                  <a:srgbClr val="3D4543"/>
                </a:solidFill>
                <a:latin typeface="Arial"/>
                <a:ea typeface="Open Sans"/>
                <a:cs typeface="Arial"/>
                <a:sym typeface="Open Sans"/>
              </a:rPr>
              <a:t>Where are your students knowledgeable and where is there room to learn more? </a:t>
            </a:r>
            <a:r>
              <a:rPr lang="en-US" sz="900" b="0" i="1" u="none" dirty="0">
                <a:solidFill>
                  <a:srgbClr val="3D4543"/>
                </a:solidFill>
                <a:latin typeface="Arial"/>
                <a:ea typeface="Open Sans"/>
                <a:cs typeface="Arial"/>
                <a:sym typeface="Open Sans"/>
              </a:rPr>
              <a:t>AlcoholEdu</a:t>
            </a:r>
            <a:r>
              <a:rPr lang="en-US" sz="900" b="0" i="1" u="none" baseline="30000" dirty="0">
                <a:solidFill>
                  <a:srgbClr val="3D4543"/>
                </a:solidFill>
                <a:latin typeface="Arial"/>
                <a:ea typeface="Open Sans"/>
                <a:cs typeface="Arial"/>
                <a:sym typeface="Open Sans"/>
              </a:rPr>
              <a:t>®</a:t>
            </a:r>
            <a:r>
              <a:rPr lang="en-US" sz="900" b="0" i="0" u="none" dirty="0">
                <a:solidFill>
                  <a:srgbClr val="3D4543"/>
                </a:solidFill>
                <a:latin typeface="Arial"/>
                <a:ea typeface="Open Sans"/>
                <a:cs typeface="Arial"/>
                <a:sym typeface="Open Sans"/>
              </a:rPr>
              <a:t> is intended to provide foundational knowledge and skills that can be built upon. Knowledge data can inform which content areas should be built out or reinforced as part of your ongoing prevention efforts.</a:t>
            </a:r>
            <a:endParaRPr lang="en-US" sz="1400" b="0" i="0" u="none" dirty="0">
              <a:solidFill>
                <a:srgbClr val="3D4543"/>
              </a:solidFill>
              <a:latin typeface="Arial"/>
              <a:ea typeface="Open Sans"/>
              <a:cs typeface="Arial"/>
              <a:sym typeface="Open Sans"/>
            </a:endParaRPr>
          </a:p>
        </p:txBody>
      </p:sp>
      <p:sp>
        <p:nvSpPr>
          <p:cNvPr id="7" name="TextBox 6"/>
          <p:cNvSpPr txBox="1">
            <a:spLocks noChangeArrowheads="1"/>
          </p:cNvSpPr>
          <p:nvPr/>
        </p:nvSpPr>
        <p:spPr bwMode="white">
          <a:xfrm>
            <a:off x="9909888" y="-1"/>
            <a:ext cx="1790700" cy="685801"/>
          </a:xfrm>
          <a:prstGeom prst="rect">
            <a:avLst/>
          </a:prstGeom>
          <a:solidFill>
            <a:srgbClr val="3CC0AF">
              <a:alpha val="10000"/>
            </a:srgbClr>
          </a:solidFill>
          <a:ln>
            <a:headEnd type="none"/>
            <a:tailEnd type="none"/>
          </a:ln>
        </p:spPr>
        <p:txBody>
          <a:bodyPr wrap="square" lIns="91440" tIns="0" rIns="91440" bIns="0" anchor="ctr">
            <a:normAutofit/>
          </a:bodyPr>
          <a:lstStyle/>
          <a:p>
            <a:pPr algn="ctr"/>
            <a:r>
              <a:rPr lang="en-US" sz="1200" b="1" dirty="0">
                <a:solidFill>
                  <a:schemeClr val="tx1"/>
                </a:solidFill>
                <a:latin typeface="Open Sans"/>
              </a:rPr>
              <a:t>Georgia Institute of Technology</a:t>
            </a:r>
          </a:p>
        </p:txBody>
      </p:sp>
      <p:sp>
        <p:nvSpPr>
          <p:cNvPr id="10" name="Google Shape;309;p9"/>
          <p:cNvSpPr>
            <a:spLocks/>
          </p:cNvSpPr>
          <p:nvPr/>
        </p:nvSpPr>
        <p:spPr bwMode="white">
          <a:xfrm>
            <a:off x="6483188" y="4845370"/>
            <a:ext cx="221233" cy="1363943"/>
          </a:xfrm>
          <a:prstGeom prst="rect">
            <a:avLst/>
          </a:prstGeom>
          <a:gradFill rotWithShape="1">
            <a:gsLst>
              <a:gs pos="0">
                <a:srgbClr val="3D4543"/>
              </a:gs>
              <a:gs pos="70000">
                <a:srgbClr val="3D4543">
                  <a:alpha val="0"/>
                </a:srgbClr>
              </a:gs>
            </a:gsLst>
            <a:lin ang="0" scaled="1"/>
            <a:tileRect/>
          </a:gradFill>
          <a:ln>
            <a:noFill/>
            <a:headEnd type="none"/>
            <a:tailEnd type="none"/>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600"/>
              <a:buFont typeface="Arial"/>
              <a:buNone/>
            </a:pPr>
            <a:endParaRPr sz="1600" b="0" i="0" u="none" dirty="0">
              <a:solidFill>
                <a:schemeClr val="bg1"/>
              </a:solidFill>
              <a:latin typeface="Arial"/>
              <a:ea typeface="Open Sans Light"/>
              <a:cs typeface="Arial"/>
              <a:sym typeface="Open Sans Light"/>
            </a:endParaRPr>
          </a:p>
        </p:txBody>
      </p:sp>
      <p:cxnSp>
        <p:nvCxnSpPr>
          <p:cNvPr id="11" name="Google Shape;296;p9"/>
          <p:cNvCxnSpPr/>
          <p:nvPr/>
        </p:nvCxnSpPr>
        <p:spPr bwMode="white">
          <a:xfrm>
            <a:off x="5961962" y="1527175"/>
            <a:ext cx="0" cy="4880536"/>
          </a:xfrm>
          <a:prstGeom prst="straightConnector1">
            <a:avLst/>
          </a:prstGeom>
          <a:noFill/>
          <a:ln w="12700" cap="flat">
            <a:solidFill>
              <a:schemeClr val="bg2"/>
            </a:solidFill>
            <a:prstDash val="solid"/>
            <a:miter/>
            <a:headEnd type="none" w="sm" len="sm"/>
            <a:tailEnd type="none" w="sm" len="sm"/>
          </a:ln>
        </p:spPr>
      </p:cxnSp>
      <p:sp>
        <p:nvSpPr>
          <p:cNvPr id="6" name="Slide Number Placeholder 26"/>
          <p:cNvSpPr txBox="1">
            <a:spLocks noChangeArrowheads="1"/>
          </p:cNvSpPr>
          <p:nvPr/>
        </p:nvSpPr>
        <p:spPr bwMode="white">
          <a:xfrm>
            <a:off x="9295990" y="6400063"/>
            <a:ext cx="2742406" cy="365125"/>
          </a:xfrm>
          <a:prstGeom prst="rect">
            <a:avLst/>
          </a:prstGeom>
          <a:ln>
            <a:headEnd type="none"/>
            <a:tailEnd type="none"/>
          </a:ln>
        </p:spPr>
        <p:txBody>
          <a:bodyPr wrap="square" lIns="91440" tIns="45720" rIns="91440" bIns="45720" anchor="ctr"/>
          <a:lstStyle>
            <a:defPPr algn="l" rtl="0">
              <a:lnSpc>
                <a:spcPct val="100000"/>
              </a:lnSpc>
              <a:spcBef>
                <a:spcPts val="0"/>
              </a:spcBef>
              <a:spcAft>
                <a:spcPts val="0"/>
              </a:spcAft>
            </a:defPPr>
            <a:lvl1pPr algn="r" rtl="0">
              <a:lnSpc>
                <a:spcPct val="100000"/>
              </a:lnSpc>
              <a:spcBef>
                <a:spcPts val="0"/>
              </a:spcBef>
              <a:spcAft>
                <a:spcPts val="0"/>
              </a:spcAft>
              <a:buClr>
                <a:srgbClr val="000000"/>
              </a:buClr>
              <a:buFont typeface="Arial"/>
              <a:defRPr sz="1000" b="0" i="0" u="none" dirty="0">
                <a:solidFill>
                  <a:schemeClr val="bg2">
                    <a:lumMod val="50000"/>
                  </a:schemeClr>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9pPr>
          </a:lstStyle>
          <a:p>
            <a:fld id="{DB9E4368-C45C-9C4F-9597-D6088AA20994}" type="slidenum">
              <a:rPr lang="en-US" dirty="0"/>
              <a:t>11</a:t>
            </a:fld>
            <a:endParaRPr lang="en-US" dirty="0"/>
          </a:p>
        </p:txBody>
      </p:sp>
      <p:sp>
        <p:nvSpPr>
          <p:cNvPr id="2" name="TextBox 1"/>
          <p:cNvSpPr txBox="1">
            <a:spLocks noChangeArrowheads="1"/>
          </p:cNvSpPr>
          <p:nvPr/>
        </p:nvSpPr>
        <p:spPr bwMode="white">
          <a:xfrm>
            <a:off x="2285565" y="2121195"/>
            <a:ext cx="3472773" cy="230832"/>
          </a:xfrm>
          <a:prstGeom prst="rect">
            <a:avLst/>
          </a:prstGeom>
          <a:noFill/>
          <a:ln>
            <a:headEnd type="none"/>
            <a:tailEnd type="none"/>
          </a:ln>
        </p:spPr>
        <p:txBody>
          <a:bodyPr wrap="square">
            <a:spAutoFit/>
          </a:bodyPr>
          <a:lstStyle/>
          <a:p>
            <a:r>
              <a:rPr lang="en-US" sz="900" dirty="0">
                <a:latin typeface="Open Sans"/>
                <a:ea typeface="Open Sans"/>
                <a:cs typeface="Open Sans"/>
              </a:rPr>
              <a:t>(</a:t>
            </a:r>
            <a:r>
              <a:rPr lang="en-US" sz="900" i="1" dirty="0">
                <a:latin typeface="Open Sans"/>
                <a:ea typeface="Open Sans"/>
                <a:cs typeface="Open Sans"/>
              </a:rPr>
              <a:t>n</a:t>
            </a:r>
            <a:r>
              <a:rPr lang="en-US" sz="900" dirty="0">
                <a:latin typeface="Open Sans"/>
                <a:ea typeface="Open Sans"/>
                <a:cs typeface="Open Sans"/>
              </a:rPr>
              <a:t> = 4,466)                                            (</a:t>
            </a:r>
            <a:r>
              <a:rPr lang="en-US" sz="900" i="1" dirty="0">
                <a:latin typeface="Open Sans"/>
                <a:ea typeface="Open Sans"/>
                <a:cs typeface="Open Sans"/>
              </a:rPr>
              <a:t>n</a:t>
            </a:r>
            <a:r>
              <a:rPr lang="en-US" sz="900" dirty="0">
                <a:latin typeface="Open Sans"/>
                <a:ea typeface="Open Sans"/>
                <a:cs typeface="Open Sans"/>
              </a:rPr>
              <a:t> = 5,506)</a:t>
            </a:r>
            <a:r>
              <a:rPr lang="en-US" sz="900" dirty="0"/>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Same Side Corner Rectangle 7"/>
          <p:cNvSpPr>
            <a:spLocks/>
          </p:cNvSpPr>
          <p:nvPr/>
        </p:nvSpPr>
        <p:spPr bwMode="white">
          <a:xfrm rot="5400000">
            <a:off x="7750698" y="2223772"/>
            <a:ext cx="1494265" cy="6402588"/>
          </a:xfrm>
          <a:prstGeom prst="round2SameRect">
            <a:avLst>
              <a:gd name="adj1" fmla="val 7905"/>
              <a:gd name="adj2" fmla="val 0"/>
            </a:avLst>
          </a:prstGeom>
          <a:solidFill>
            <a:schemeClr val="bg1">
              <a:lumMod val="95000"/>
            </a:schemeClr>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algn="ctr"/>
            <a:endParaRPr lang="en-US" dirty="0"/>
          </a:p>
        </p:txBody>
      </p:sp>
      <p:sp>
        <p:nvSpPr>
          <p:cNvPr id="342" name="Google Shape;342;p12"/>
          <p:cNvSpPr>
            <a:spLocks noGrp="1"/>
          </p:cNvSpPr>
          <p:nvPr>
            <p:ph type="ftr" idx="4294967295"/>
          </p:nvPr>
        </p:nvSpPr>
        <p:spPr bwMode="white">
          <a:xfrm>
            <a:off x="5481619" y="4329113"/>
            <a:ext cx="6218237" cy="158750"/>
          </a:xfrm>
          <a:prstGeom prst="rect">
            <a:avLst/>
          </a:prstGeom>
          <a:noFill/>
          <a:ln>
            <a:noFill/>
            <a:headEnd type="none"/>
            <a:tailEnd type="none"/>
          </a:ln>
        </p:spPr>
        <p:txBody>
          <a:bodyPr wrap="square" lIns="0" tIns="0" rIns="0" bIns="0" anchor="b">
            <a:noAutofit/>
          </a:bodyPr>
          <a:lstStyle/>
          <a:p>
            <a:pPr marL="0" indent="0" algn="l" rtl="0">
              <a:lnSpc>
                <a:spcPct val="100000"/>
              </a:lnSpc>
              <a:spcBef>
                <a:spcPts val="0"/>
              </a:spcBef>
              <a:spcAft>
                <a:spcPts val="0"/>
              </a:spcAft>
              <a:buSzPts val="1400"/>
              <a:buNone/>
            </a:pPr>
            <a:r>
              <a:rPr lang="en-US" sz="800" b="1" u="sng" dirty="0">
                <a:solidFill>
                  <a:srgbClr val="3D4543"/>
                </a:solidFill>
                <a:latin typeface="Arial"/>
                <a:cs typeface="Arial"/>
                <a:sym typeface="Open Sans"/>
              </a:rPr>
              <a:t>Note:</a:t>
            </a:r>
            <a:r>
              <a:rPr lang="en-US" sz="800" dirty="0">
                <a:solidFill>
                  <a:srgbClr val="3D4543"/>
                </a:solidFill>
                <a:latin typeface="Arial"/>
                <a:cs typeface="Arial"/>
                <a:sym typeface="Open Sans"/>
              </a:rPr>
              <a:t> Percentages represent the share of students who intend to engage in these behaviors in the next 30 days.</a:t>
            </a:r>
            <a:endParaRPr dirty="0">
              <a:solidFill>
                <a:srgbClr val="3D4543"/>
              </a:solidFill>
              <a:latin typeface="Arial"/>
              <a:cs typeface="Arial"/>
              <a:sym typeface="Open Sans"/>
            </a:endParaRPr>
          </a:p>
        </p:txBody>
      </p:sp>
      <p:sp>
        <p:nvSpPr>
          <p:cNvPr id="344" name="Google Shape;344;p12"/>
          <p:cNvSpPr>
            <a:spLocks noGrp="1"/>
          </p:cNvSpPr>
          <p:nvPr>
            <p:ph type="title" idx="4294967295"/>
          </p:nvPr>
        </p:nvSpPr>
        <p:spPr bwMode="white">
          <a:xfrm>
            <a:off x="454488" y="649288"/>
            <a:ext cx="3606800" cy="639762"/>
          </a:xfrm>
          <a:prstGeom prst="rect">
            <a:avLst/>
          </a:prstGeom>
          <a:noFill/>
          <a:ln>
            <a:noFill/>
            <a:headEnd type="none"/>
            <a:tailEnd type="none"/>
          </a:ln>
        </p:spPr>
        <p:txBody>
          <a:bodyPr wrap="square" lIns="0" tIns="0" rIns="0" bIns="0" anchor="t">
            <a:noAutofit/>
          </a:bodyPr>
          <a:lstStyle/>
          <a:p>
            <a:pPr marL="0" indent="0" algn="l" defTabSz="914363" rtl="0">
              <a:lnSpc>
                <a:spcPct val="90000"/>
              </a:lnSpc>
              <a:spcBef>
                <a:spcPts val="0"/>
              </a:spcBef>
              <a:spcAft>
                <a:spcPts val="0"/>
              </a:spcAft>
              <a:buClr>
                <a:schemeClr val="tx1"/>
              </a:buClr>
              <a:buSzPts val="2400"/>
              <a:buFont typeface="Lato Black"/>
              <a:buNone/>
            </a:pPr>
            <a:r>
              <a:rPr lang="en-US" b="1" dirty="0">
                <a:solidFill>
                  <a:schemeClr val="tx1"/>
                </a:solidFill>
                <a:latin typeface="Arial"/>
                <a:ea typeface="Open Sans"/>
                <a:cs typeface="Arial"/>
                <a:sym typeface="Open Sans"/>
              </a:rPr>
              <a:t>Behavioral Intentions</a:t>
            </a:r>
            <a:endParaRPr b="1" dirty="0">
              <a:solidFill>
                <a:schemeClr val="tx1"/>
              </a:solidFill>
              <a:latin typeface="Arial"/>
              <a:ea typeface="Open Sans"/>
              <a:cs typeface="Arial"/>
              <a:sym typeface="Open Sans"/>
            </a:endParaRPr>
          </a:p>
        </p:txBody>
      </p:sp>
      <p:graphicFrame>
        <p:nvGraphicFramePr>
          <p:cNvPr id="345" name="Google Shape;345;p12"/>
          <p:cNvGraphicFramePr/>
          <p:nvPr/>
        </p:nvGraphicFramePr>
        <p:xfrm>
          <a:off x="5103611" y="626431"/>
          <a:ext cx="6402589" cy="3671249"/>
        </p:xfrm>
        <a:graphic>
          <a:graphicData uri="http://schemas.openxmlformats.org/drawingml/2006/chart">
            <c:chart xmlns:c="http://schemas.openxmlformats.org/drawingml/2006/chart" xmlns:r="http://schemas.openxmlformats.org/officeDocument/2006/relationships" r:id="rId3"/>
          </a:graphicData>
        </a:graphic>
      </p:graphicFrame>
      <p:sp>
        <p:nvSpPr>
          <p:cNvPr id="348" name="Google Shape;348;p12"/>
          <p:cNvSpPr>
            <a:spLocks/>
          </p:cNvSpPr>
          <p:nvPr/>
        </p:nvSpPr>
        <p:spPr bwMode="white">
          <a:xfrm>
            <a:off x="5258961" y="4677933"/>
            <a:ext cx="6510252" cy="1494264"/>
          </a:xfrm>
          <a:prstGeom prst="rect">
            <a:avLst/>
          </a:prstGeom>
          <a:noFill/>
          <a:ln>
            <a:noFill/>
            <a:headEnd type="none"/>
            <a:tailEnd type="none"/>
          </a:ln>
        </p:spPr>
        <p:txBody>
          <a:bodyPr wrap="square" lIns="182880" tIns="0" rIns="182875" bIns="0" anchor="ctr">
            <a:noAutofit/>
          </a:bodyPr>
          <a:lstStyle/>
          <a:p>
            <a:pPr marL="0" indent="0" algn="l" rtl="0">
              <a:lnSpc>
                <a:spcPct val="130000"/>
              </a:lnSpc>
              <a:spcBef>
                <a:spcPts val="0"/>
              </a:spcBef>
              <a:spcAft>
                <a:spcPts val="0"/>
              </a:spcAft>
              <a:buClr>
                <a:srgbClr val="000000"/>
              </a:buClr>
              <a:buSzPts val="1000"/>
              <a:buFont typeface="Arial"/>
              <a:buNone/>
            </a:pPr>
            <a:r>
              <a:rPr lang="en-US" sz="1100" b="1" i="0" u="none" dirty="0">
                <a:solidFill>
                  <a:schemeClr val="tx1"/>
                </a:solidFill>
                <a:latin typeface="Arial"/>
                <a:ea typeface="Open Sans"/>
                <a:cs typeface="Arial"/>
                <a:sym typeface="Open Sans"/>
              </a:rPr>
              <a:t>Institutionalization Tip</a:t>
            </a:r>
            <a:endParaRPr sz="1100" b="1" i="0" u="none" dirty="0">
              <a:solidFill>
                <a:schemeClr val="tx1"/>
              </a:solidFill>
              <a:latin typeface="Arial"/>
              <a:ea typeface="Open Sans"/>
              <a:cs typeface="Arial"/>
              <a:sym typeface="Open Sans"/>
            </a:endParaRPr>
          </a:p>
          <a:p>
            <a:pPr marL="0" indent="0" algn="l" rtl="0">
              <a:lnSpc>
                <a:spcPct val="130000"/>
              </a:lnSpc>
              <a:spcBef>
                <a:spcPts val="400"/>
              </a:spcBef>
              <a:spcAft>
                <a:spcPts val="0"/>
              </a:spcAft>
              <a:buClr>
                <a:srgbClr val="000000"/>
              </a:buClr>
              <a:buSzPts val="900"/>
              <a:buFont typeface="Arial"/>
              <a:buNone/>
            </a:pPr>
            <a:r>
              <a:rPr lang="en-US" sz="900" b="0" i="0" u="none" dirty="0">
                <a:solidFill>
                  <a:schemeClr val="tx1"/>
                </a:solidFill>
                <a:latin typeface="Arial"/>
                <a:ea typeface="Open Sans"/>
                <a:cs typeface="Arial"/>
                <a:sym typeface="Open Sans"/>
              </a:rPr>
              <a:t>Intention has been shown to be the most important variable in predicting behavior change (Ajzen, 1991). Actual behavior change is driven, in part, by an individual’s perception of the social environment surrounding the behavior. A campus environment that reinforces safe and healthy norms can help support individual intentions and, ultimately, changes in behavior. Where unhealthy behaviors are perceived as accepted and even encouraged, intentions may not be sufficient to support change. </a:t>
            </a:r>
            <a:r>
              <a:rPr lang="en-US" sz="900" b="1" i="1" u="none" dirty="0">
                <a:solidFill>
                  <a:schemeClr val="tx1"/>
                </a:solidFill>
                <a:latin typeface="Arial"/>
                <a:ea typeface="Open Sans"/>
                <a:cs typeface="Arial"/>
                <a:sym typeface="Open Sans"/>
              </a:rPr>
              <a:t>Did your students </a:t>
            </a:r>
            <a:r>
              <a:rPr lang="en-US" sz="900" b="1" i="1" dirty="0">
                <a:solidFill>
                  <a:schemeClr val="tx1"/>
                </a:solidFill>
                <a:latin typeface="Arial"/>
                <a:ea typeface="Open Sans"/>
                <a:cs typeface="Arial"/>
                <a:sym typeface="Open Sans"/>
              </a:rPr>
              <a:t>report an increase in healthy intentions, or a decrease? What environmental factors on your campus may have contributed to shifts in either direction?</a:t>
            </a:r>
            <a:endParaRPr b="1" i="1" u="none" dirty="0">
              <a:solidFill>
                <a:schemeClr val="tx1"/>
              </a:solidFill>
              <a:latin typeface="Arial"/>
              <a:ea typeface="Open Sans"/>
              <a:cs typeface="Arial"/>
              <a:sym typeface="Open Sans"/>
            </a:endParaRPr>
          </a:p>
        </p:txBody>
      </p:sp>
      <p:sp>
        <p:nvSpPr>
          <p:cNvPr id="2" name="Google Shape;346;p12"/>
          <p:cNvSpPr txBox="1">
            <a:spLocks noChangeArrowheads="1"/>
          </p:cNvSpPr>
          <p:nvPr/>
        </p:nvSpPr>
        <p:spPr bwMode="white">
          <a:xfrm>
            <a:off x="454487" y="1166845"/>
            <a:ext cx="3957813" cy="4883432"/>
          </a:xfrm>
          <a:prstGeom prst="rect">
            <a:avLst/>
          </a:prstGeom>
          <a:noFill/>
          <a:ln>
            <a:noFill/>
            <a:headEnd type="none"/>
            <a:tailEnd type="none"/>
          </a:ln>
        </p:spPr>
        <p:txBody>
          <a:bodyPr wrap="square" lIns="0" tIns="0" rIns="0" bIns="0" anchor="t">
            <a:noAutofit/>
          </a:bodyPr>
          <a:lstStyle/>
          <a:p>
            <a:pPr marL="0" indent="0" algn="l" rtl="0">
              <a:lnSpc>
                <a:spcPct val="130000"/>
              </a:lnSpc>
              <a:spcBef>
                <a:spcPts val="0"/>
              </a:spcBef>
              <a:spcAft>
                <a:spcPts val="0"/>
              </a:spcAft>
              <a:buClr>
                <a:schemeClr val="accent1"/>
              </a:buClr>
              <a:buSzPts val="1200"/>
              <a:buFont typeface="Arial"/>
              <a:buNone/>
            </a:pPr>
            <a:r>
              <a:rPr lang="en-US" sz="1600" b="1" i="0" u="none" dirty="0">
                <a:solidFill>
                  <a:srgbClr val="3D4543"/>
                </a:solidFill>
                <a:latin typeface="Arial"/>
                <a:ea typeface="Open Sans"/>
                <a:cs typeface="Arial"/>
                <a:sym typeface="Open Sans"/>
              </a:rPr>
              <a:t>Impact For High-Risk Students</a:t>
            </a:r>
            <a:endParaRPr sz="1800" b="1" i="0" u="none" dirty="0">
              <a:solidFill>
                <a:srgbClr val="3D4543"/>
              </a:solidFill>
              <a:latin typeface="Arial"/>
              <a:cs typeface="Arial"/>
              <a:sym typeface="Arial"/>
            </a:endParaRPr>
          </a:p>
          <a:p>
            <a:pPr marL="0" indent="0" algn="l" rtl="0">
              <a:lnSpc>
                <a:spcPct val="130000"/>
              </a:lnSpc>
              <a:spcBef>
                <a:spcPts val="1200"/>
              </a:spcBef>
              <a:spcAft>
                <a:spcPts val="0"/>
              </a:spcAft>
              <a:buClr>
                <a:schemeClr val="tx1"/>
              </a:buClr>
              <a:buSzPts val="1200"/>
              <a:buFont typeface="Arial"/>
              <a:buNone/>
            </a:pPr>
            <a:r>
              <a:rPr lang="en-US" b="1" i="0" u="none" dirty="0">
                <a:solidFill>
                  <a:srgbClr val="0171CF"/>
                </a:solidFill>
                <a:latin typeface="Arial"/>
                <a:ea typeface="Open Sans"/>
                <a:cs typeface="Arial"/>
                <a:sym typeface="Open Sans Light"/>
              </a:rPr>
              <a:t>95 </a:t>
            </a:r>
            <a:r>
              <a:rPr lang="en-US" b="0" i="0" u="none" dirty="0">
                <a:solidFill>
                  <a:srgbClr val="3D4543"/>
                </a:solidFill>
                <a:latin typeface="Arial"/>
                <a:ea typeface="Open Sans"/>
                <a:cs typeface="Arial"/>
                <a:sym typeface="Open Sans Light"/>
              </a:rPr>
              <a:t>high-risk drinkers completing </a:t>
            </a:r>
            <a:r>
              <a:rPr lang="en-US" b="0" i="1" u="none" dirty="0">
                <a:solidFill>
                  <a:srgbClr val="3D4543"/>
                </a:solidFill>
                <a:latin typeface="Arial"/>
                <a:ea typeface="Open Sans"/>
                <a:cs typeface="Arial"/>
                <a:sym typeface="Open Sans Light"/>
              </a:rPr>
              <a:t>AlcoholEdu</a:t>
            </a:r>
            <a:r>
              <a:rPr lang="en-US" b="0" i="1" u="none" baseline="30000" dirty="0">
                <a:solidFill>
                  <a:srgbClr val="3D4543"/>
                </a:solidFill>
                <a:latin typeface="Arial"/>
                <a:ea typeface="Open Sans"/>
                <a:cs typeface="Arial"/>
                <a:sym typeface="Open Sans Light"/>
              </a:rPr>
              <a:t>®</a:t>
            </a:r>
            <a:r>
              <a:rPr lang="en-US" b="0" i="1" u="none" dirty="0">
                <a:solidFill>
                  <a:srgbClr val="3D4543"/>
                </a:solidFill>
                <a:latin typeface="Arial"/>
                <a:ea typeface="Open Sans"/>
                <a:cs typeface="Arial"/>
                <a:sym typeface="Open Sans Light"/>
              </a:rPr>
              <a:t> for College</a:t>
            </a:r>
            <a:r>
              <a:rPr lang="en-US" b="0" i="0" u="none" dirty="0">
                <a:solidFill>
                  <a:srgbClr val="3D4543"/>
                </a:solidFill>
                <a:latin typeface="Arial"/>
                <a:ea typeface="Open Sans"/>
                <a:cs typeface="Arial"/>
                <a:sym typeface="Open Sans Light"/>
              </a:rPr>
              <a:t> saw "no need to change the way they drink" before taking the course. Following the course, </a:t>
            </a:r>
            <a:r>
              <a:rPr lang="en-US" b="1" i="0" u="none" dirty="0">
                <a:solidFill>
                  <a:srgbClr val="0171CF"/>
                </a:solidFill>
                <a:latin typeface="Arial"/>
                <a:ea typeface="Open Sans"/>
                <a:cs typeface="Arial"/>
                <a:sym typeface="Open Sans Light"/>
              </a:rPr>
              <a:t>47% </a:t>
            </a:r>
            <a:r>
              <a:rPr lang="en-US" b="0" i="0" u="none" dirty="0">
                <a:solidFill>
                  <a:srgbClr val="3D4543"/>
                </a:solidFill>
                <a:latin typeface="Arial"/>
                <a:ea typeface="Open Sans"/>
                <a:cs typeface="Arial"/>
                <a:sym typeface="Open Sans Light"/>
              </a:rPr>
              <a:t>of those students </a:t>
            </a:r>
            <a:r>
              <a:rPr lang="en-US" b="1" i="0" u="none" dirty="0">
                <a:solidFill>
                  <a:srgbClr val="0171CF"/>
                </a:solidFill>
                <a:latin typeface="Arial"/>
                <a:ea typeface="Open Sans"/>
                <a:cs typeface="Arial"/>
                <a:sym typeface="Open Sans Light"/>
              </a:rPr>
              <a:t>(45 students</a:t>
            </a:r>
            <a:r>
              <a:rPr lang="en-US" b="0" i="0" u="none" dirty="0">
                <a:solidFill>
                  <a:srgbClr val="0171CF"/>
                </a:solidFill>
                <a:latin typeface="Arial"/>
                <a:ea typeface="Open Sans"/>
                <a:cs typeface="Arial"/>
                <a:sym typeface="Open Sans Light"/>
              </a:rPr>
              <a:t>) </a:t>
            </a:r>
            <a:r>
              <a:rPr lang="en-US" b="0" i="0" u="none" dirty="0">
                <a:solidFill>
                  <a:srgbClr val="3D4543"/>
                </a:solidFill>
                <a:latin typeface="Arial"/>
                <a:ea typeface="Open Sans"/>
                <a:cs typeface="Arial"/>
                <a:sym typeface="Open Sans Light"/>
              </a:rPr>
              <a:t>reported </a:t>
            </a:r>
            <a:r>
              <a:rPr lang="en-US" dirty="0">
                <a:solidFill>
                  <a:srgbClr val="3D4543"/>
                </a:solidFill>
                <a:latin typeface="Arial"/>
                <a:ea typeface="Open Sans"/>
                <a:cs typeface="Arial"/>
                <a:sym typeface="Open Sans Light"/>
              </a:rPr>
              <a:t>a readiness to change </a:t>
            </a:r>
            <a:r>
              <a:rPr lang="en-US" b="0" i="0" u="none" dirty="0">
                <a:solidFill>
                  <a:srgbClr val="3D4543"/>
                </a:solidFill>
                <a:latin typeface="Arial"/>
                <a:ea typeface="Open Sans"/>
                <a:cs typeface="Arial"/>
                <a:sym typeface="Open Sans Light"/>
              </a:rPr>
              <a:t>their drinking behavior.</a:t>
            </a:r>
            <a:endParaRPr lang="en-US" b="0" i="0" u="none" dirty="0">
              <a:solidFill>
                <a:srgbClr val="3D4543"/>
              </a:solidFill>
              <a:latin typeface="Arial"/>
              <a:ea typeface="Open Sans"/>
              <a:cs typeface="Arial"/>
            </a:endParaRPr>
          </a:p>
          <a:p>
            <a:pPr marL="0" indent="0" algn="l" rtl="0">
              <a:lnSpc>
                <a:spcPct val="130000"/>
              </a:lnSpc>
              <a:spcBef>
                <a:spcPts val="1800"/>
              </a:spcBef>
              <a:spcAft>
                <a:spcPts val="0"/>
              </a:spcAft>
              <a:buClr>
                <a:schemeClr val="tx1"/>
              </a:buClr>
              <a:buSzPts val="800"/>
              <a:buFont typeface="Arial"/>
              <a:buNone/>
            </a:pPr>
            <a:r>
              <a:rPr lang="en-US" sz="1100" b="1" dirty="0">
                <a:solidFill>
                  <a:srgbClr val="3D4543"/>
                </a:solidFill>
                <a:latin typeface="Arial"/>
                <a:ea typeface="Open Sans"/>
                <a:cs typeface="Arial"/>
                <a:sym typeface="Open Sans Light"/>
              </a:rPr>
              <a:t>Note:</a:t>
            </a:r>
            <a:endParaRPr lang="en-US" sz="1100" b="1" dirty="0">
              <a:solidFill>
                <a:srgbClr val="3D4543"/>
              </a:solidFill>
              <a:latin typeface="Arial"/>
              <a:ea typeface="Open Sans"/>
              <a:cs typeface="Arial"/>
            </a:endParaRPr>
          </a:p>
          <a:p>
            <a:pPr>
              <a:spcBef>
                <a:spcPts val="600"/>
              </a:spcBef>
              <a:buClr>
                <a:schemeClr val="tx1"/>
              </a:buClr>
              <a:buSzPts val="800"/>
            </a:pPr>
            <a:r>
              <a:rPr lang="en-US" sz="1100" i="1" dirty="0">
                <a:solidFill>
                  <a:srgbClr val="3D4543"/>
                </a:solidFill>
                <a:latin typeface="Arial"/>
                <a:ea typeface="Open Sans"/>
                <a:cs typeface="Arial"/>
                <a:sym typeface="Open Sans Light"/>
              </a:rPr>
              <a:t>R</a:t>
            </a:r>
            <a:r>
              <a:rPr lang="en-US" sz="1100" b="0" i="1" u="none" dirty="0">
                <a:solidFill>
                  <a:srgbClr val="3D4543"/>
                </a:solidFill>
                <a:latin typeface="Arial"/>
                <a:ea typeface="Open Sans"/>
                <a:cs typeface="Arial"/>
                <a:sym typeface="Open Sans Light"/>
              </a:rPr>
              <a:t>eadiness to change </a:t>
            </a:r>
            <a:r>
              <a:rPr lang="en-US" sz="1100" b="0" i="0" u="none" dirty="0">
                <a:solidFill>
                  <a:srgbClr val="3D4543"/>
                </a:solidFill>
                <a:latin typeface="Arial"/>
                <a:ea typeface="Open Sans"/>
                <a:cs typeface="Arial"/>
                <a:sym typeface="Open Sans Light"/>
              </a:rPr>
              <a:t>represents the collective share of students who selected one of the following:</a:t>
            </a:r>
            <a:endParaRPr lang="en-US" sz="1100" dirty="0">
              <a:solidFill>
                <a:srgbClr val="3D4543"/>
              </a:solidFill>
              <a:latin typeface="Arial"/>
              <a:ea typeface="Open Sans"/>
              <a:cs typeface="Arial"/>
            </a:endParaRPr>
          </a:p>
          <a:p>
            <a:pPr marL="457200" indent="-171450">
              <a:spcBef>
                <a:spcPts val="600"/>
              </a:spcBef>
              <a:buSzPts val="800"/>
              <a:buChar char="•"/>
            </a:pPr>
            <a:r>
              <a:rPr lang="en-US" sz="1100" i="1" dirty="0">
                <a:solidFill>
                  <a:srgbClr val="3D4543"/>
                </a:solidFill>
                <a:latin typeface="Arial"/>
                <a:ea typeface="Open Sans"/>
                <a:cs typeface="Arial"/>
              </a:rPr>
              <a:t>I am thinking about drinking alcohol in a healthier and safer way.</a:t>
            </a:r>
            <a:endParaRPr lang="en-US" sz="1100" dirty="0">
              <a:solidFill>
                <a:srgbClr val="3D4543"/>
              </a:solidFill>
              <a:latin typeface="Arial"/>
              <a:ea typeface="Open Sans"/>
              <a:cs typeface="Arial"/>
            </a:endParaRPr>
          </a:p>
          <a:p>
            <a:pPr marL="457200" indent="-171450">
              <a:spcBef>
                <a:spcPts val="600"/>
              </a:spcBef>
              <a:buSzPts val="800"/>
              <a:buChar char="•"/>
            </a:pPr>
            <a:r>
              <a:rPr lang="en-US" sz="1100" i="1" dirty="0">
                <a:solidFill>
                  <a:srgbClr val="3D4543"/>
                </a:solidFill>
                <a:latin typeface="Arial"/>
                <a:ea typeface="Open Sans"/>
                <a:cs typeface="Arial"/>
              </a:rPr>
              <a:t>I am ready to try drinking alcohol in a healthier and safer way.</a:t>
            </a:r>
            <a:endParaRPr lang="en-US" sz="1100" dirty="0">
              <a:solidFill>
                <a:srgbClr val="3D4543"/>
              </a:solidFill>
              <a:latin typeface="Arial"/>
              <a:ea typeface="Open Sans"/>
              <a:cs typeface="Arial"/>
            </a:endParaRPr>
          </a:p>
          <a:p>
            <a:pPr marL="457200" indent="-171450">
              <a:spcBef>
                <a:spcPts val="600"/>
              </a:spcBef>
              <a:buSzPts val="800"/>
              <a:buChar char="•"/>
            </a:pPr>
            <a:r>
              <a:rPr lang="en-US" sz="1100" i="1" dirty="0">
                <a:solidFill>
                  <a:srgbClr val="3D4543"/>
                </a:solidFill>
                <a:latin typeface="Arial"/>
                <a:ea typeface="Open Sans"/>
                <a:cs typeface="Arial"/>
              </a:rPr>
              <a:t>I am currently trying to drink alcohol in a healthier and safer way.</a:t>
            </a:r>
            <a:endParaRPr lang="en-US" sz="1100" dirty="0">
              <a:solidFill>
                <a:srgbClr val="3D4543"/>
              </a:solidFill>
              <a:latin typeface="Arial"/>
              <a:ea typeface="Open Sans"/>
              <a:cs typeface="Arial"/>
            </a:endParaRPr>
          </a:p>
        </p:txBody>
      </p:sp>
      <p:sp>
        <p:nvSpPr>
          <p:cNvPr id="7" name="TextBox 6"/>
          <p:cNvSpPr txBox="1">
            <a:spLocks noChangeArrowheads="1"/>
          </p:cNvSpPr>
          <p:nvPr/>
        </p:nvSpPr>
        <p:spPr bwMode="white">
          <a:xfrm>
            <a:off x="9909888" y="-1"/>
            <a:ext cx="1790700" cy="685801"/>
          </a:xfrm>
          <a:prstGeom prst="rect">
            <a:avLst/>
          </a:prstGeom>
          <a:solidFill>
            <a:srgbClr val="3CC0AF">
              <a:alpha val="10000"/>
            </a:srgbClr>
          </a:solidFill>
          <a:ln>
            <a:headEnd type="none"/>
            <a:tailEnd type="none"/>
          </a:ln>
        </p:spPr>
        <p:txBody>
          <a:bodyPr wrap="square" lIns="91440" tIns="0" rIns="91440" bIns="0" anchor="ctr">
            <a:normAutofit/>
          </a:bodyPr>
          <a:lstStyle/>
          <a:p>
            <a:pPr algn="ctr"/>
            <a:r>
              <a:rPr lang="en-US" sz="1200" b="1" dirty="0">
                <a:solidFill>
                  <a:schemeClr val="tx1"/>
                </a:solidFill>
                <a:latin typeface="Open Sans"/>
              </a:rPr>
              <a:t>Georgia Institute of Technology</a:t>
            </a:r>
          </a:p>
        </p:txBody>
      </p:sp>
      <p:sp>
        <p:nvSpPr>
          <p:cNvPr id="10" name="Google Shape;309;p9"/>
          <p:cNvSpPr>
            <a:spLocks/>
          </p:cNvSpPr>
          <p:nvPr/>
        </p:nvSpPr>
        <p:spPr bwMode="white">
          <a:xfrm>
            <a:off x="5160371" y="4677934"/>
            <a:ext cx="221233" cy="1494261"/>
          </a:xfrm>
          <a:prstGeom prst="rect">
            <a:avLst/>
          </a:prstGeom>
          <a:gradFill rotWithShape="1">
            <a:gsLst>
              <a:gs pos="0">
                <a:srgbClr val="3D4543"/>
              </a:gs>
              <a:gs pos="70000">
                <a:srgbClr val="3D4543">
                  <a:alpha val="0"/>
                </a:srgbClr>
              </a:gs>
            </a:gsLst>
            <a:lin ang="0" scaled="1"/>
            <a:tileRect/>
          </a:gradFill>
          <a:ln>
            <a:noFill/>
            <a:headEnd type="none"/>
            <a:tailEnd type="none"/>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600"/>
              <a:buFont typeface="Arial"/>
              <a:buNone/>
            </a:pPr>
            <a:endParaRPr sz="1600" b="0" i="0" u="none" dirty="0">
              <a:solidFill>
                <a:schemeClr val="bg1"/>
              </a:solidFill>
              <a:latin typeface="Arial"/>
              <a:ea typeface="Open Sans Light"/>
              <a:cs typeface="Arial"/>
              <a:sym typeface="Open Sans Light"/>
            </a:endParaRPr>
          </a:p>
        </p:txBody>
      </p:sp>
      <p:cxnSp>
        <p:nvCxnSpPr>
          <p:cNvPr id="11" name="Google Shape;296;p9"/>
          <p:cNvCxnSpPr/>
          <p:nvPr/>
        </p:nvCxnSpPr>
        <p:spPr bwMode="white">
          <a:xfrm>
            <a:off x="4606689" y="685800"/>
            <a:ext cx="0" cy="5486395"/>
          </a:xfrm>
          <a:prstGeom prst="straightConnector1">
            <a:avLst/>
          </a:prstGeom>
          <a:noFill/>
          <a:ln w="12700" cap="flat">
            <a:solidFill>
              <a:schemeClr val="bg2"/>
            </a:solidFill>
            <a:prstDash val="solid"/>
            <a:miter/>
            <a:headEnd type="none" w="sm" len="sm"/>
            <a:tailEnd type="none" w="sm" len="sm"/>
          </a:ln>
        </p:spPr>
      </p:cxnSp>
      <p:sp>
        <p:nvSpPr>
          <p:cNvPr id="12" name="Slide Number Placeholder 26"/>
          <p:cNvSpPr txBox="1">
            <a:spLocks noChangeArrowheads="1"/>
          </p:cNvSpPr>
          <p:nvPr/>
        </p:nvSpPr>
        <p:spPr bwMode="white">
          <a:xfrm>
            <a:off x="9295990" y="6400063"/>
            <a:ext cx="2742406" cy="365125"/>
          </a:xfrm>
          <a:prstGeom prst="rect">
            <a:avLst/>
          </a:prstGeom>
          <a:ln>
            <a:headEnd type="none"/>
            <a:tailEnd type="none"/>
          </a:ln>
        </p:spPr>
        <p:txBody>
          <a:bodyPr wrap="square" lIns="91440" tIns="45720" rIns="91440" bIns="45720" anchor="ctr"/>
          <a:lstStyle>
            <a:defPPr algn="l" rtl="0">
              <a:lnSpc>
                <a:spcPct val="100000"/>
              </a:lnSpc>
              <a:spcBef>
                <a:spcPts val="0"/>
              </a:spcBef>
              <a:spcAft>
                <a:spcPts val="0"/>
              </a:spcAft>
            </a:defPPr>
            <a:lvl1pPr algn="r" rtl="0">
              <a:lnSpc>
                <a:spcPct val="100000"/>
              </a:lnSpc>
              <a:spcBef>
                <a:spcPts val="0"/>
              </a:spcBef>
              <a:spcAft>
                <a:spcPts val="0"/>
              </a:spcAft>
              <a:buClr>
                <a:srgbClr val="000000"/>
              </a:buClr>
              <a:buFont typeface="Arial"/>
              <a:defRPr sz="1000" b="0" i="0" u="none" dirty="0">
                <a:solidFill>
                  <a:schemeClr val="bg2">
                    <a:lumMod val="50000"/>
                  </a:schemeClr>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9pPr>
          </a:lstStyle>
          <a:p>
            <a:fld id="{DB9E4368-C45C-9C4F-9597-D6088AA20994}" type="slidenum">
              <a:rPr lang="en-US" dirty="0"/>
              <a:t>12</a:t>
            </a:fld>
            <a:endParaRPr lang="en-US" dirty="0"/>
          </a:p>
        </p:txBody>
      </p:sp>
      <p:sp>
        <p:nvSpPr>
          <p:cNvPr id="3" name="TextBox 2"/>
          <p:cNvSpPr txBox="1">
            <a:spLocks noChangeArrowheads="1"/>
          </p:cNvSpPr>
          <p:nvPr/>
        </p:nvSpPr>
        <p:spPr bwMode="white">
          <a:xfrm>
            <a:off x="7821038" y="1289050"/>
            <a:ext cx="3352775" cy="230832"/>
          </a:xfrm>
          <a:prstGeom prst="rect">
            <a:avLst/>
          </a:prstGeom>
          <a:noFill/>
          <a:ln>
            <a:headEnd type="none"/>
            <a:tailEnd type="none"/>
          </a:ln>
        </p:spPr>
        <p:txBody>
          <a:bodyPr wrap="square">
            <a:spAutoFit/>
          </a:bodyPr>
          <a:lstStyle/>
          <a:p>
            <a:r>
              <a:rPr lang="en-US" sz="900" dirty="0">
                <a:latin typeface="Open Sans"/>
                <a:ea typeface="Open Sans"/>
                <a:cs typeface="Open Sans"/>
              </a:rPr>
              <a:t>(</a:t>
            </a:r>
            <a:r>
              <a:rPr lang="en-US" sz="900" i="1" dirty="0">
                <a:latin typeface="Open Sans"/>
                <a:ea typeface="Open Sans"/>
                <a:cs typeface="Open Sans"/>
              </a:rPr>
              <a:t>n</a:t>
            </a:r>
            <a:r>
              <a:rPr lang="en-US" sz="900" dirty="0">
                <a:latin typeface="Open Sans"/>
                <a:ea typeface="Open Sans"/>
                <a:cs typeface="Open Sans"/>
              </a:rPr>
              <a:t> = 4,591)                                             (</a:t>
            </a:r>
            <a:r>
              <a:rPr lang="en-US" sz="900" i="1" dirty="0">
                <a:latin typeface="Open Sans"/>
                <a:ea typeface="Open Sans"/>
                <a:cs typeface="Open Sans"/>
              </a:rPr>
              <a:t>n</a:t>
            </a:r>
            <a:r>
              <a:rPr lang="en-US" sz="900" dirty="0">
                <a:latin typeface="Open Sans"/>
                <a:ea typeface="Open Sans"/>
                <a:cs typeface="Open Sans"/>
              </a:rPr>
              <a:t> = 4,248)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3"/>
          <p:cNvSpPr txBox="1">
            <a:spLocks noChangeArrowheads="1"/>
          </p:cNvSpPr>
          <p:nvPr/>
        </p:nvSpPr>
        <p:spPr bwMode="white">
          <a:xfrm>
            <a:off x="11722100" y="6407150"/>
            <a:ext cx="469900" cy="136525"/>
          </a:xfrm>
          <a:prstGeom prst="rect">
            <a:avLst/>
          </a:prstGeom>
          <a:ln>
            <a:headEnd type="none"/>
            <a:tailEnd type="none"/>
          </a:ln>
        </p:spPr>
        <p:txBody>
          <a:bodyPr wrap="square" lIns="91440" tIns="45720" rIns="91440" bIns="45720" anchor="ctr"/>
          <a:lstStyle>
            <a:defPPr algn="l" rtl="0">
              <a:lnSpc>
                <a:spcPct val="100000"/>
              </a:lnSpc>
              <a:spcBef>
                <a:spcPts val="0"/>
              </a:spcBef>
              <a:spcAft>
                <a:spcPts val="0"/>
              </a:spcAft>
            </a:defPPr>
            <a:lvl1pPr algn="r" rtl="0">
              <a:lnSpc>
                <a:spcPct val="100000"/>
              </a:lnSpc>
              <a:spcBef>
                <a:spcPts val="0"/>
              </a:spcBef>
              <a:spcAft>
                <a:spcPts val="0"/>
              </a:spcAft>
              <a:buClr>
                <a:srgbClr val="000000"/>
              </a:buClr>
              <a:buFont typeface="Arial"/>
              <a:defRPr sz="1000" b="0" i="0" u="none" dirty="0">
                <a:solidFill>
                  <a:schemeClr val="tx1">
                    <a:tint val="75000"/>
                  </a:schemeClr>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9pPr>
          </a:lstStyle>
          <a:p>
            <a:pPr algn="ctr"/>
            <a:fld id="{00000000-1234-1234-1234-123412341234}" type="slidenum">
              <a:rPr lang="en-US" dirty="0"/>
              <a:t>13</a:t>
            </a:fld>
            <a:endParaRPr lang="en-US" dirty="0"/>
          </a:p>
        </p:txBody>
      </p:sp>
      <p:sp>
        <p:nvSpPr>
          <p:cNvPr id="26" name="Rectangle 25"/>
          <p:cNvSpPr>
            <a:spLocks/>
          </p:cNvSpPr>
          <p:nvPr/>
        </p:nvSpPr>
        <p:spPr bwMode="white">
          <a:xfrm>
            <a:off x="-23466" y="1"/>
            <a:ext cx="5008907" cy="6924548"/>
          </a:xfrm>
          <a:prstGeom prst="rect">
            <a:avLst/>
          </a:prstGeom>
          <a:solidFill>
            <a:srgbClr val="0F736C"/>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cxnSp>
        <p:nvCxnSpPr>
          <p:cNvPr id="28" name="Straight Connector 27"/>
          <p:cNvCxnSpPr/>
          <p:nvPr/>
        </p:nvCxnSpPr>
        <p:spPr bwMode="white">
          <a:xfrm>
            <a:off x="4985441" y="762"/>
            <a:ext cx="0" cy="6923787"/>
          </a:xfrm>
          <a:prstGeom prst="line">
            <a:avLst/>
          </a:prstGeom>
          <a:ln w="381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Google Shape;356;p13"/>
          <p:cNvSpPr txBox="1">
            <a:spLocks noChangeArrowheads="1"/>
          </p:cNvSpPr>
          <p:nvPr/>
        </p:nvSpPr>
        <p:spPr bwMode="white">
          <a:xfrm>
            <a:off x="487680" y="2736735"/>
            <a:ext cx="3514797" cy="2071824"/>
          </a:xfrm>
          <a:prstGeom prst="rect">
            <a:avLst/>
          </a:prstGeom>
          <a:noFill/>
          <a:ln>
            <a:noFill/>
            <a:headEnd type="none"/>
            <a:tailEnd type="none"/>
          </a:ln>
        </p:spPr>
        <p:txBody>
          <a:bodyPr wrap="square" lIns="0" tIns="0" rIns="0" bIns="0" anchor="t">
            <a:noAutofit/>
          </a:bodyPr>
          <a:lstStyle>
            <a:lvl1pPr marL="228591" indent="-228591" algn="l" defTabSz="914363" rtl="0">
              <a:lnSpc>
                <a:spcPct val="90000"/>
              </a:lnSpc>
              <a:spcBef>
                <a:spcPts val="1000"/>
              </a:spcBef>
              <a:buFont typeface="Arial"/>
              <a:buChar char="•"/>
              <a:defRPr sz="2000" kern="1200" dirty="0">
                <a:solidFill>
                  <a:schemeClr val="tx1"/>
                </a:solidFill>
                <a:latin typeface="Arial"/>
                <a:ea typeface="Open Sans"/>
                <a:cs typeface="Arial"/>
              </a:defRPr>
            </a:lvl1pPr>
            <a:lvl2pPr marL="685773" indent="-228591" algn="l" defTabSz="914363" rtl="0">
              <a:lnSpc>
                <a:spcPct val="90000"/>
              </a:lnSpc>
              <a:spcBef>
                <a:spcPts val="500"/>
              </a:spcBef>
              <a:buFont typeface="Arial"/>
              <a:buChar char="•"/>
              <a:defRPr sz="1667" kern="1200" dirty="0">
                <a:solidFill>
                  <a:schemeClr val="tx1"/>
                </a:solidFill>
                <a:latin typeface="Arial"/>
                <a:ea typeface="Open Sans"/>
                <a:cs typeface="Arial"/>
              </a:defRPr>
            </a:lvl2pPr>
            <a:lvl3pPr marL="1142954" indent="-228591" algn="l" defTabSz="914363" rtl="0">
              <a:lnSpc>
                <a:spcPct val="90000"/>
              </a:lnSpc>
              <a:spcBef>
                <a:spcPts val="500"/>
              </a:spcBef>
              <a:buFont typeface="Arial"/>
              <a:buChar char="•"/>
              <a:defRPr sz="1500" kern="1200" dirty="0">
                <a:solidFill>
                  <a:schemeClr val="tx1"/>
                </a:solidFill>
                <a:latin typeface="Arial"/>
                <a:ea typeface="Open Sans"/>
                <a:cs typeface="Arial"/>
              </a:defRPr>
            </a:lvl3pPr>
            <a:lvl4pPr marL="1600136" indent="-228591" algn="l" defTabSz="914363" rtl="0">
              <a:lnSpc>
                <a:spcPct val="90000"/>
              </a:lnSpc>
              <a:spcBef>
                <a:spcPts val="500"/>
              </a:spcBef>
              <a:buFont typeface="Arial"/>
              <a:buChar char="•"/>
              <a:defRPr sz="1333" kern="1200" dirty="0">
                <a:solidFill>
                  <a:schemeClr val="tx1"/>
                </a:solidFill>
                <a:latin typeface="Arial"/>
                <a:ea typeface="Open Sans"/>
                <a:cs typeface="Arial"/>
              </a:defRPr>
            </a:lvl4pPr>
            <a:lvl5pPr marL="2057318" indent="-228591" algn="l" defTabSz="914363" rtl="0">
              <a:lnSpc>
                <a:spcPct val="90000"/>
              </a:lnSpc>
              <a:spcBef>
                <a:spcPts val="500"/>
              </a:spcBef>
              <a:buFont typeface="Arial"/>
              <a:buChar char="•"/>
              <a:defRPr sz="1333" kern="1200" dirty="0">
                <a:solidFill>
                  <a:schemeClr val="tx1"/>
                </a:solidFill>
                <a:latin typeface="Arial"/>
                <a:ea typeface="Open Sans"/>
                <a:cs typeface="Arial"/>
              </a:defRPr>
            </a:lvl5pPr>
            <a:lvl6pPr marL="2514499" indent="-228591" algn="l" defTabSz="914363" rtl="0">
              <a:lnSpc>
                <a:spcPct val="90000"/>
              </a:lnSpc>
              <a:spcBef>
                <a:spcPts val="500"/>
              </a:spcBef>
              <a:buFont typeface="Arial"/>
              <a:buChar char="•"/>
              <a:defRPr sz="1800" kern="1200" dirty="0">
                <a:solidFill>
                  <a:schemeClr val="tx1"/>
                </a:solidFill>
                <a:latin typeface="+mn-lt"/>
                <a:ea typeface="+mn-ea"/>
                <a:cs typeface="+mn-cs"/>
              </a:defRPr>
            </a:lvl6pPr>
            <a:lvl7pPr marL="2971681" indent="-228591" algn="l" defTabSz="914363" rtl="0">
              <a:lnSpc>
                <a:spcPct val="90000"/>
              </a:lnSpc>
              <a:spcBef>
                <a:spcPts val="500"/>
              </a:spcBef>
              <a:buFont typeface="Arial"/>
              <a:buChar char="•"/>
              <a:defRPr sz="1800" kern="1200" dirty="0">
                <a:solidFill>
                  <a:schemeClr val="tx1"/>
                </a:solidFill>
                <a:latin typeface="+mn-lt"/>
                <a:ea typeface="+mn-ea"/>
                <a:cs typeface="+mn-cs"/>
              </a:defRPr>
            </a:lvl7pPr>
            <a:lvl8pPr marL="3428863" indent="-228591" algn="l" defTabSz="914363" rtl="0">
              <a:lnSpc>
                <a:spcPct val="90000"/>
              </a:lnSpc>
              <a:spcBef>
                <a:spcPts val="500"/>
              </a:spcBef>
              <a:buFont typeface="Arial"/>
              <a:buChar char="•"/>
              <a:defRPr sz="1800" kern="1200" dirty="0">
                <a:solidFill>
                  <a:schemeClr val="tx1"/>
                </a:solidFill>
                <a:latin typeface="+mn-lt"/>
                <a:ea typeface="+mn-ea"/>
                <a:cs typeface="+mn-cs"/>
              </a:defRPr>
            </a:lvl8pPr>
            <a:lvl9pPr marL="3886045" indent="-228591" algn="l" defTabSz="914363" rtl="0">
              <a:lnSpc>
                <a:spcPct val="90000"/>
              </a:lnSpc>
              <a:spcBef>
                <a:spcPts val="500"/>
              </a:spcBef>
              <a:buFont typeface="Arial"/>
              <a:buChar char="•"/>
              <a:defRPr sz="1800" kern="1200" dirty="0">
                <a:solidFill>
                  <a:schemeClr val="tx1"/>
                </a:solidFill>
                <a:latin typeface="+mn-lt"/>
                <a:ea typeface="+mn-ea"/>
                <a:cs typeface="+mn-cs"/>
              </a:defRPr>
            </a:lvl9pPr>
          </a:lstStyle>
          <a:p>
            <a:pPr marL="0" indent="0" defTabSz="914363">
              <a:lnSpc>
                <a:spcPct val="100000"/>
              </a:lnSpc>
              <a:spcBef>
                <a:spcPts val="0"/>
              </a:spcBef>
              <a:buClr>
                <a:schemeClr val="bg1"/>
              </a:buClr>
              <a:buSzPts val="2400"/>
              <a:buFont typeface="Arial"/>
              <a:buNone/>
            </a:pPr>
            <a:r>
              <a:rPr lang="en-US" dirty="0">
                <a:solidFill>
                  <a:schemeClr val="bg1"/>
                </a:solidFill>
              </a:rPr>
              <a:t>Data and insights from students at Georgia Institute of Technology</a:t>
            </a:r>
          </a:p>
        </p:txBody>
      </p:sp>
      <p:sp>
        <p:nvSpPr>
          <p:cNvPr id="7" name="Google Shape;250;p6"/>
          <p:cNvSpPr txBox="1">
            <a:spLocks noChangeArrowheads="1"/>
          </p:cNvSpPr>
          <p:nvPr/>
        </p:nvSpPr>
        <p:spPr bwMode="white">
          <a:xfrm>
            <a:off x="447837" y="683737"/>
            <a:ext cx="3639379" cy="1419432"/>
          </a:xfrm>
          <a:prstGeom prst="rect">
            <a:avLst/>
          </a:prstGeom>
          <a:noFill/>
          <a:ln>
            <a:noFill/>
            <a:headEnd type="none"/>
            <a:tailEnd type="none"/>
          </a:ln>
        </p:spPr>
        <p:txBody>
          <a:bodyPr wrap="square" lIns="0" tIns="0" rIns="0" bIns="0" anchor="ctr">
            <a:noAutofit/>
          </a:bodyPr>
          <a:lstStyle>
            <a:lvl1pPr algn="l" defTabSz="914363" rtl="0">
              <a:lnSpc>
                <a:spcPct val="90000"/>
              </a:lnSpc>
              <a:spcBef>
                <a:spcPct val="0"/>
              </a:spcBef>
              <a:buNone/>
              <a:defRPr sz="2333" b="1" kern="1200" dirty="0">
                <a:solidFill>
                  <a:srgbClr val="002060"/>
                </a:solidFill>
                <a:latin typeface="Arial"/>
                <a:ea typeface="Open Sans"/>
                <a:cs typeface="Arial"/>
              </a:defRPr>
            </a:lvl1pPr>
          </a:lstStyle>
          <a:p>
            <a:pPr defTabSz="914363">
              <a:lnSpc>
                <a:spcPct val="100000"/>
              </a:lnSpc>
              <a:spcBef>
                <a:spcPts val="0"/>
              </a:spcBef>
              <a:buClr>
                <a:schemeClr val="bg1"/>
              </a:buClr>
              <a:buSzPts val="4000"/>
              <a:buFont typeface="Lato Black"/>
              <a:buNone/>
            </a:pPr>
            <a:r>
              <a:rPr lang="en-US" sz="4000" dirty="0">
                <a:solidFill>
                  <a:schemeClr val="bg1"/>
                </a:solidFill>
                <a:ea typeface="Open Sans"/>
                <a:sym typeface="Open Sans"/>
              </a:rPr>
              <a:t>Alcohol on Your Campus</a:t>
            </a:r>
          </a:p>
        </p:txBody>
      </p:sp>
      <p:pic>
        <p:nvPicPr>
          <p:cNvPr id="3" name="Picture 2" descr="A group of people walking on a brick path&#10;&#10;AI-generated content may be incorrect."/>
          <p:cNvPicPr>
            <a:picLocks noChangeAspect="1"/>
          </p:cNvPicPr>
          <p:nvPr/>
        </p:nvPicPr>
        <p:blipFill>
          <a:blip r:embed="rId2">
            <a:lum/>
          </a:blip>
          <a:srcRect/>
          <a:stretch>
            <a:fillRect/>
          </a:stretch>
        </p:blipFill>
        <p:spPr bwMode="white">
          <a:xfrm>
            <a:off x="4985442" y="0"/>
            <a:ext cx="7206558" cy="6858000"/>
          </a:xfrm>
          <a:prstGeom prst="rect">
            <a:avLst/>
          </a:prstGeom>
          <a:ln>
            <a:headEnd type="none"/>
            <a:tailEnd type="none"/>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ame Side Corner Rectangle 5"/>
          <p:cNvSpPr>
            <a:spLocks/>
          </p:cNvSpPr>
          <p:nvPr/>
        </p:nvSpPr>
        <p:spPr bwMode="white">
          <a:xfrm rot="5400000">
            <a:off x="7767632" y="2266106"/>
            <a:ext cx="1409595" cy="6402588"/>
          </a:xfrm>
          <a:prstGeom prst="round2SameRect">
            <a:avLst>
              <a:gd name="adj1" fmla="val 7905"/>
              <a:gd name="adj2" fmla="val 0"/>
            </a:avLst>
          </a:prstGeom>
          <a:solidFill>
            <a:schemeClr val="bg1">
              <a:lumMod val="95000"/>
            </a:schemeClr>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algn="ctr"/>
            <a:endParaRPr lang="en-US" dirty="0"/>
          </a:p>
        </p:txBody>
      </p:sp>
      <p:sp>
        <p:nvSpPr>
          <p:cNvPr id="7" name="Google Shape;309;p9"/>
          <p:cNvSpPr>
            <a:spLocks/>
          </p:cNvSpPr>
          <p:nvPr/>
        </p:nvSpPr>
        <p:spPr bwMode="white">
          <a:xfrm>
            <a:off x="5134970" y="4762603"/>
            <a:ext cx="221233" cy="1409590"/>
          </a:xfrm>
          <a:prstGeom prst="rect">
            <a:avLst/>
          </a:prstGeom>
          <a:gradFill rotWithShape="1">
            <a:gsLst>
              <a:gs pos="0">
                <a:srgbClr val="3D4543"/>
              </a:gs>
              <a:gs pos="70000">
                <a:srgbClr val="3D4543">
                  <a:alpha val="0"/>
                </a:srgbClr>
              </a:gs>
            </a:gsLst>
            <a:lin ang="0" scaled="1"/>
            <a:tileRect/>
          </a:gradFill>
          <a:ln>
            <a:noFill/>
            <a:headEnd type="none"/>
            <a:tailEnd type="none"/>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600"/>
              <a:buFont typeface="Arial"/>
              <a:buNone/>
            </a:pPr>
            <a:endParaRPr sz="1600" b="0" i="0" u="none" dirty="0">
              <a:solidFill>
                <a:schemeClr val="bg1"/>
              </a:solidFill>
              <a:latin typeface="Arial"/>
              <a:ea typeface="Open Sans Light"/>
              <a:cs typeface="Arial"/>
              <a:sym typeface="Open Sans Light"/>
            </a:endParaRPr>
          </a:p>
        </p:txBody>
      </p:sp>
      <p:sp>
        <p:nvSpPr>
          <p:cNvPr id="363" name="Google Shape;363;p14"/>
          <p:cNvSpPr>
            <a:spLocks/>
          </p:cNvSpPr>
          <p:nvPr/>
        </p:nvSpPr>
        <p:spPr bwMode="white">
          <a:xfrm rot="-660801">
            <a:off x="8721787" y="3319322"/>
            <a:ext cx="1457392" cy="245643"/>
          </a:xfrm>
          <a:prstGeom prst="rect">
            <a:avLst/>
          </a:prstGeom>
          <a:solidFill>
            <a:schemeClr val="accent4">
              <a:lumMod val="75000"/>
            </a:schemeClr>
          </a:solidFill>
          <a:ln>
            <a:noFill/>
            <a:headEnd type="none"/>
            <a:tailEnd type="none"/>
          </a:ln>
        </p:spPr>
        <p:txBody>
          <a:bodyPr wrap="square" lIns="0" tIns="0" rIns="0" bIns="0" anchor="ctr">
            <a:noAutofit/>
          </a:bodyPr>
          <a:lstStyle/>
          <a:p>
            <a:pPr marL="0" indent="0" algn="ctr" rtl="0">
              <a:lnSpc>
                <a:spcPct val="100000"/>
              </a:lnSpc>
              <a:spcBef>
                <a:spcPts val="0"/>
              </a:spcBef>
              <a:spcAft>
                <a:spcPts val="0"/>
              </a:spcAft>
              <a:buClr>
                <a:srgbClr val="000000"/>
              </a:buClr>
              <a:buSzPts val="1050"/>
              <a:buFont typeface="Arial"/>
              <a:buNone/>
            </a:pPr>
            <a:r>
              <a:rPr lang="en-US" sz="1050" b="1" i="0" u="none" dirty="0">
                <a:solidFill>
                  <a:schemeClr val="bg1"/>
                </a:solidFill>
                <a:latin typeface="Arial"/>
                <a:ea typeface="Open Sans"/>
                <a:cs typeface="Arial"/>
                <a:sym typeface="Open Sans"/>
              </a:rPr>
              <a:t>With Prevention</a:t>
            </a:r>
            <a:endParaRPr lang="en-US" sz="1400" b="1" i="0" u="none" dirty="0">
              <a:solidFill>
                <a:srgbClr val="000000"/>
              </a:solidFill>
              <a:latin typeface="Arial"/>
              <a:ea typeface="Open Sans"/>
              <a:cs typeface="Arial"/>
              <a:sym typeface="Open Sans"/>
            </a:endParaRPr>
          </a:p>
        </p:txBody>
      </p:sp>
      <p:cxnSp>
        <p:nvCxnSpPr>
          <p:cNvPr id="364" name="Google Shape;364;p14"/>
          <p:cNvCxnSpPr/>
          <p:nvPr/>
        </p:nvCxnSpPr>
        <p:spPr bwMode="white">
          <a:xfrm>
            <a:off x="7649204" y="983226"/>
            <a:ext cx="0" cy="3206202"/>
          </a:xfrm>
          <a:prstGeom prst="straightConnector1">
            <a:avLst/>
          </a:prstGeom>
          <a:noFill/>
          <a:ln w="19050" cap="flat">
            <a:solidFill>
              <a:schemeClr val="accent3">
                <a:lumMod val="75000"/>
              </a:schemeClr>
            </a:solidFill>
            <a:prstDash val="dash"/>
            <a:miter/>
            <a:headEnd type="none" w="sm" len="sm"/>
            <a:tailEnd type="none" w="sm" len="sm"/>
          </a:ln>
        </p:spPr>
      </p:cxnSp>
      <p:sp>
        <p:nvSpPr>
          <p:cNvPr id="365" name="Google Shape;365;p14"/>
          <p:cNvSpPr>
            <a:spLocks noGrp="1"/>
          </p:cNvSpPr>
          <p:nvPr>
            <p:ph type="body" idx="4294967295"/>
          </p:nvPr>
        </p:nvSpPr>
        <p:spPr bwMode="white">
          <a:xfrm>
            <a:off x="471015" y="1143000"/>
            <a:ext cx="3716338" cy="3968750"/>
          </a:xfrm>
          <a:prstGeom prst="rect">
            <a:avLst/>
          </a:prstGeom>
          <a:noFill/>
          <a:ln>
            <a:noFill/>
            <a:headEnd type="none"/>
            <a:tailEnd type="none"/>
          </a:ln>
        </p:spPr>
        <p:txBody>
          <a:bodyPr wrap="square" lIns="0" tIns="0" rIns="0" bIns="0" anchor="t">
            <a:noAutofit/>
          </a:bodyPr>
          <a:lstStyle/>
          <a:p>
            <a:pPr marL="0" indent="0" algn="l" defTabSz="914363" rtl="0">
              <a:lnSpc>
                <a:spcPct val="130000"/>
              </a:lnSpc>
              <a:spcBef>
                <a:spcPts val="0"/>
              </a:spcBef>
              <a:spcAft>
                <a:spcPts val="0"/>
              </a:spcAft>
              <a:buClr>
                <a:schemeClr val="tx1"/>
              </a:buClr>
              <a:buSzPts val="1200"/>
              <a:buNone/>
            </a:pPr>
            <a:r>
              <a:rPr lang="en-US" sz="1200" dirty="0">
                <a:solidFill>
                  <a:srgbClr val="3D4543"/>
                </a:solidFill>
                <a:ea typeface="Open Sans"/>
                <a:sym typeface="Open Sans"/>
              </a:rPr>
              <a:t>Nationally, student drinking rates follow a pattern: Alcohol use generally rises over the summer before students enter college, then increases substantially after their arrival on campus. </a:t>
            </a:r>
          </a:p>
          <a:p>
            <a:pPr marL="0" indent="0" algn="l" defTabSz="914363" rtl="0">
              <a:lnSpc>
                <a:spcPct val="130000"/>
              </a:lnSpc>
              <a:spcBef>
                <a:spcPts val="1200"/>
              </a:spcBef>
              <a:spcAft>
                <a:spcPts val="0"/>
              </a:spcAft>
              <a:buClr>
                <a:schemeClr val="tx1"/>
              </a:buClr>
              <a:buSzPts val="1200"/>
              <a:buNone/>
            </a:pPr>
            <a:r>
              <a:rPr lang="en-US" sz="1200" dirty="0">
                <a:solidFill>
                  <a:srgbClr val="3D4543"/>
                </a:solidFill>
                <a:ea typeface="Open Sans"/>
                <a:sym typeface="Open Sans"/>
              </a:rPr>
              <a:t>Institutions have a narrow window of opportunity for primary prevention. Through evidence-based education and prevention efforts, including </a:t>
            </a:r>
            <a:r>
              <a:rPr lang="en-US" sz="1200" i="1" dirty="0">
                <a:solidFill>
                  <a:srgbClr val="3D4543"/>
                </a:solidFill>
                <a:ea typeface="Open Sans"/>
                <a:sym typeface="Open Sans"/>
              </a:rPr>
              <a:t>AlcoholEdu</a:t>
            </a:r>
            <a:r>
              <a:rPr lang="en-US" sz="1200" i="1" baseline="30000" dirty="0">
                <a:solidFill>
                  <a:srgbClr val="3D4543"/>
                </a:solidFill>
                <a:ea typeface="Open Sans"/>
                <a:sym typeface="Open Sans"/>
              </a:rPr>
              <a:t>®</a:t>
            </a:r>
            <a:r>
              <a:rPr lang="en-US" sz="1200" i="1" dirty="0">
                <a:solidFill>
                  <a:srgbClr val="3D4543"/>
                </a:solidFill>
                <a:ea typeface="Open Sans"/>
                <a:sym typeface="Open Sans"/>
              </a:rPr>
              <a:t> for College</a:t>
            </a:r>
            <a:r>
              <a:rPr lang="en-US" sz="1200" dirty="0">
                <a:solidFill>
                  <a:srgbClr val="3D4543"/>
                </a:solidFill>
                <a:ea typeface="Open Sans"/>
                <a:sym typeface="Open Sans"/>
              </a:rPr>
              <a:t>, institutions can mitigate the impact of the College Effect.</a:t>
            </a:r>
          </a:p>
          <a:p>
            <a:pPr marL="0" indent="0" algn="l" defTabSz="914363" rtl="0">
              <a:lnSpc>
                <a:spcPct val="130000"/>
              </a:lnSpc>
              <a:spcBef>
                <a:spcPts val="1200"/>
              </a:spcBef>
              <a:spcAft>
                <a:spcPts val="0"/>
              </a:spcAft>
              <a:buClr>
                <a:schemeClr val="tx1"/>
              </a:buClr>
              <a:buSzPts val="1200"/>
              <a:buNone/>
            </a:pPr>
            <a:r>
              <a:rPr lang="en-US" sz="1200" dirty="0">
                <a:solidFill>
                  <a:srgbClr val="3D4543"/>
                </a:solidFill>
                <a:ea typeface="Open Sans"/>
                <a:sym typeface="Open Sans"/>
              </a:rPr>
              <a:t>To be most effective, these primary prevention efforts should address all students, not just those with a prior history of heavy or problematic drinking. Institutions should not overlook efforts to reinforce the behaviors of the healthy majority.</a:t>
            </a:r>
          </a:p>
        </p:txBody>
      </p:sp>
      <p:sp>
        <p:nvSpPr>
          <p:cNvPr id="367" name="Google Shape;367;p14"/>
          <p:cNvSpPr>
            <a:spLocks noGrp="1"/>
          </p:cNvSpPr>
          <p:nvPr>
            <p:ph type="title" idx="4294967295"/>
          </p:nvPr>
        </p:nvSpPr>
        <p:spPr bwMode="white">
          <a:xfrm>
            <a:off x="471015" y="649288"/>
            <a:ext cx="3606800" cy="639762"/>
          </a:xfrm>
          <a:prstGeom prst="rect">
            <a:avLst/>
          </a:prstGeom>
          <a:noFill/>
          <a:ln>
            <a:noFill/>
            <a:headEnd type="none"/>
            <a:tailEnd type="none"/>
          </a:ln>
        </p:spPr>
        <p:txBody>
          <a:bodyPr wrap="square" lIns="0" tIns="0" rIns="0" bIns="0" anchor="t">
            <a:noAutofit/>
          </a:bodyPr>
          <a:lstStyle/>
          <a:p>
            <a:pPr marL="0" indent="0" algn="l" defTabSz="914363" rtl="0">
              <a:lnSpc>
                <a:spcPct val="90000"/>
              </a:lnSpc>
              <a:spcBef>
                <a:spcPts val="0"/>
              </a:spcBef>
              <a:spcAft>
                <a:spcPts val="0"/>
              </a:spcAft>
              <a:buClr>
                <a:schemeClr val="tx1"/>
              </a:buClr>
              <a:buSzPts val="2400"/>
              <a:buFont typeface="Lato Black"/>
              <a:buNone/>
            </a:pPr>
            <a:r>
              <a:rPr lang="en-US" b="1" dirty="0">
                <a:solidFill>
                  <a:schemeClr val="tx1"/>
                </a:solidFill>
                <a:ea typeface="Open Sans"/>
                <a:sym typeface="Open Sans"/>
              </a:rPr>
              <a:t>College Effect</a:t>
            </a:r>
          </a:p>
        </p:txBody>
      </p:sp>
      <p:sp>
        <p:nvSpPr>
          <p:cNvPr id="368" name="Google Shape;368;p14"/>
          <p:cNvSpPr>
            <a:spLocks/>
          </p:cNvSpPr>
          <p:nvPr/>
        </p:nvSpPr>
        <p:spPr bwMode="white">
          <a:xfrm>
            <a:off x="5596890" y="2103620"/>
            <a:ext cx="5419586" cy="1874012"/>
          </a:xfrm>
          <a:custGeom>
            <a:avLst/>
            <a:gdLst/>
            <a:ahLst/>
            <a:cxnLst/>
            <a:rect l="l" t="t" r="r" b="b"/>
            <a:pathLst>
              <a:path w="4688958" h="1201480">
                <a:moveTo>
                  <a:pt x="0" y="1201480"/>
                </a:moveTo>
                <a:cubicBezTo>
                  <a:pt x="836428" y="1111103"/>
                  <a:pt x="1568302" y="987057"/>
                  <a:pt x="2349795" y="786810"/>
                </a:cubicBezTo>
                <a:cubicBezTo>
                  <a:pt x="3131288" y="586563"/>
                  <a:pt x="3958855" y="419986"/>
                  <a:pt x="4688958" y="0"/>
                </a:cubicBezTo>
              </a:path>
            </a:pathLst>
          </a:custGeom>
          <a:noFill/>
          <a:ln w="28575" cap="flat">
            <a:solidFill>
              <a:schemeClr val="accent3"/>
            </a:solidFill>
            <a:prstDash val="solid"/>
            <a:miter/>
            <a:headEnd type="none" w="sm" len="sm"/>
            <a:tailEnd type="none" w="sm" len="sm"/>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800"/>
              <a:buFont typeface="Arial"/>
              <a:buNone/>
            </a:pPr>
            <a:endParaRPr lang="en-US" sz="1800" b="0" i="0" u="none" dirty="0">
              <a:solidFill>
                <a:schemeClr val="bg1"/>
              </a:solidFill>
              <a:latin typeface="Arial"/>
              <a:ea typeface="Open Sans Light"/>
              <a:cs typeface="Arial"/>
              <a:sym typeface="Open Sans Light"/>
            </a:endParaRPr>
          </a:p>
        </p:txBody>
      </p:sp>
      <p:sp>
        <p:nvSpPr>
          <p:cNvPr id="369" name="Google Shape;369;p14"/>
          <p:cNvSpPr>
            <a:spLocks/>
          </p:cNvSpPr>
          <p:nvPr/>
        </p:nvSpPr>
        <p:spPr bwMode="white">
          <a:xfrm>
            <a:off x="5596890" y="2783569"/>
            <a:ext cx="5567060" cy="1194063"/>
          </a:xfrm>
          <a:custGeom>
            <a:avLst/>
            <a:gdLst/>
            <a:ahLst/>
            <a:cxnLst/>
            <a:rect l="l" t="t" r="r" b="b"/>
            <a:pathLst>
              <a:path w="4816550" h="765546">
                <a:moveTo>
                  <a:pt x="0" y="765546"/>
                </a:moveTo>
                <a:cubicBezTo>
                  <a:pt x="836428" y="675169"/>
                  <a:pt x="1897912" y="723016"/>
                  <a:pt x="3168502" y="531629"/>
                </a:cubicBezTo>
                <a:cubicBezTo>
                  <a:pt x="4439092" y="340242"/>
                  <a:pt x="4086447" y="419986"/>
                  <a:pt x="4816550" y="0"/>
                </a:cubicBezTo>
              </a:path>
            </a:pathLst>
          </a:custGeom>
          <a:noFill/>
          <a:ln w="28575" cap="flat">
            <a:solidFill>
              <a:srgbClr val="96D7D9"/>
            </a:solidFill>
            <a:prstDash val="solid"/>
            <a:miter/>
            <a:headEnd type="none" w="sm" len="sm"/>
            <a:tailEnd type="none" w="sm" len="sm"/>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800"/>
              <a:buFont typeface="Arial"/>
              <a:buNone/>
            </a:pPr>
            <a:endParaRPr lang="en-US" sz="1800" b="0" i="0" u="none" dirty="0">
              <a:solidFill>
                <a:schemeClr val="bg1"/>
              </a:solidFill>
              <a:latin typeface="Arial"/>
              <a:ea typeface="Open Sans Light"/>
              <a:cs typeface="Arial"/>
              <a:sym typeface="Open Sans Light"/>
            </a:endParaRPr>
          </a:p>
        </p:txBody>
      </p:sp>
      <p:sp>
        <p:nvSpPr>
          <p:cNvPr id="370" name="Google Shape;370;p14"/>
          <p:cNvSpPr txBox="1">
            <a:spLocks noChangeArrowheads="1"/>
          </p:cNvSpPr>
          <p:nvPr/>
        </p:nvSpPr>
        <p:spPr bwMode="white">
          <a:xfrm>
            <a:off x="6670348" y="4189428"/>
            <a:ext cx="1957712" cy="230553"/>
          </a:xfrm>
          <a:prstGeom prst="rect">
            <a:avLst/>
          </a:prstGeom>
          <a:noFill/>
          <a:ln>
            <a:noFill/>
            <a:headEnd type="none"/>
            <a:tailEnd type="none"/>
          </a:ln>
        </p:spPr>
        <p:txBody>
          <a:bodyPr wrap="square" lIns="0" tIns="0" rIns="0" bIns="0" anchor="ctr">
            <a:noAutofit/>
          </a:bodyPr>
          <a:lstStyle/>
          <a:p>
            <a:pPr marL="0" indent="0" algn="ctr" rtl="0">
              <a:lnSpc>
                <a:spcPct val="100000"/>
              </a:lnSpc>
              <a:spcBef>
                <a:spcPts val="0"/>
              </a:spcBef>
              <a:spcAft>
                <a:spcPts val="0"/>
              </a:spcAft>
              <a:buClr>
                <a:srgbClr val="000000"/>
              </a:buClr>
              <a:buSzPts val="1000"/>
              <a:buFont typeface="Arial"/>
              <a:buNone/>
            </a:pPr>
            <a:r>
              <a:rPr lang="en-US" sz="1000" b="0" i="0" u="none" dirty="0">
                <a:solidFill>
                  <a:srgbClr val="3D4543"/>
                </a:solidFill>
                <a:latin typeface="Arial"/>
                <a:ea typeface="Open Sans"/>
                <a:cs typeface="Arial"/>
                <a:sym typeface="Open Sans"/>
              </a:rPr>
              <a:t>Classes Start</a:t>
            </a:r>
            <a:endParaRPr lang="en-US" sz="1400" b="0" i="0" u="none" dirty="0">
              <a:solidFill>
                <a:srgbClr val="3D4543"/>
              </a:solidFill>
              <a:latin typeface="Arial"/>
              <a:cs typeface="Arial"/>
              <a:sym typeface="Arial"/>
            </a:endParaRPr>
          </a:p>
        </p:txBody>
      </p:sp>
      <p:sp>
        <p:nvSpPr>
          <p:cNvPr id="371" name="Google Shape;371;p14"/>
          <p:cNvSpPr txBox="1">
            <a:spLocks noChangeArrowheads="1"/>
          </p:cNvSpPr>
          <p:nvPr/>
        </p:nvSpPr>
        <p:spPr bwMode="white">
          <a:xfrm rot="-5400000">
            <a:off x="3850895" y="2671869"/>
            <a:ext cx="2541814" cy="217270"/>
          </a:xfrm>
          <a:prstGeom prst="rect">
            <a:avLst/>
          </a:prstGeom>
          <a:noFill/>
          <a:ln>
            <a:noFill/>
            <a:headEnd type="none"/>
            <a:tailEnd type="none"/>
          </a:ln>
        </p:spPr>
        <p:txBody>
          <a:bodyPr wrap="square" lIns="0" tIns="0" rIns="0" bIns="0" anchor="ctr">
            <a:noAutofit/>
          </a:bodyPr>
          <a:lstStyle/>
          <a:p>
            <a:pPr marL="0" indent="0" algn="ctr" rtl="0">
              <a:lnSpc>
                <a:spcPct val="100000"/>
              </a:lnSpc>
              <a:spcBef>
                <a:spcPts val="0"/>
              </a:spcBef>
              <a:spcAft>
                <a:spcPts val="0"/>
              </a:spcAft>
              <a:buClr>
                <a:srgbClr val="000000"/>
              </a:buClr>
              <a:buSzPts val="1000"/>
              <a:buFont typeface="Arial"/>
              <a:buNone/>
            </a:pPr>
            <a:r>
              <a:rPr lang="en-US" sz="1000" b="1" i="0" u="none" dirty="0">
                <a:solidFill>
                  <a:srgbClr val="3D4543"/>
                </a:solidFill>
                <a:latin typeface="Arial"/>
                <a:ea typeface="Open Sans"/>
                <a:cs typeface="Arial"/>
                <a:sym typeface="Open Sans"/>
              </a:rPr>
              <a:t>Drinking Rate</a:t>
            </a:r>
            <a:endParaRPr lang="en-US" sz="1400" b="0" i="0" u="none" dirty="0">
              <a:solidFill>
                <a:srgbClr val="3D4543"/>
              </a:solidFill>
              <a:latin typeface="Arial"/>
              <a:ea typeface="Open Sans"/>
              <a:cs typeface="Arial"/>
              <a:sym typeface="Open Sans"/>
            </a:endParaRPr>
          </a:p>
        </p:txBody>
      </p:sp>
      <p:sp>
        <p:nvSpPr>
          <p:cNvPr id="372" name="Google Shape;372;p14"/>
          <p:cNvSpPr txBox="1">
            <a:spLocks noChangeArrowheads="1"/>
          </p:cNvSpPr>
          <p:nvPr/>
        </p:nvSpPr>
        <p:spPr bwMode="white">
          <a:xfrm>
            <a:off x="8306682" y="2056025"/>
            <a:ext cx="2122655" cy="720083"/>
          </a:xfrm>
          <a:prstGeom prst="rect">
            <a:avLst/>
          </a:prstGeom>
          <a:noFill/>
          <a:ln>
            <a:noFill/>
            <a:headEnd type="none"/>
            <a:tailEnd type="none"/>
          </a:ln>
        </p:spPr>
        <p:txBody>
          <a:bodyPr wrap="square" lIns="0" tIns="0" rIns="0" bIns="0" anchor="t">
            <a:noAutofit/>
          </a:bodyPr>
          <a:lstStyle/>
          <a:p>
            <a:pPr marL="0" indent="0" algn="l" rtl="0">
              <a:lnSpc>
                <a:spcPct val="130000"/>
              </a:lnSpc>
              <a:spcBef>
                <a:spcPts val="0"/>
              </a:spcBef>
              <a:spcAft>
                <a:spcPts val="0"/>
              </a:spcAft>
              <a:buClr>
                <a:schemeClr val="tx1"/>
              </a:buClr>
              <a:buSzPts val="1000"/>
              <a:buFont typeface="Arial"/>
              <a:buNone/>
            </a:pPr>
            <a:r>
              <a:rPr lang="en-US" sz="900" b="1" i="0" u="none" dirty="0">
                <a:solidFill>
                  <a:srgbClr val="3D4543"/>
                </a:solidFill>
                <a:latin typeface="Arial"/>
                <a:ea typeface="Open Sans"/>
                <a:cs typeface="Arial"/>
                <a:sym typeface="Open Sans"/>
              </a:rPr>
              <a:t>Drinking rates increase </a:t>
            </a:r>
            <a:br>
              <a:rPr lang="en-US" sz="900" b="1" i="0" u="none" dirty="0">
                <a:solidFill>
                  <a:srgbClr val="3D4543"/>
                </a:solidFill>
                <a:latin typeface="Arial"/>
                <a:ea typeface="Open Sans"/>
                <a:cs typeface="Arial"/>
                <a:sym typeface="Open Sans"/>
              </a:rPr>
            </a:br>
            <a:r>
              <a:rPr lang="en-US" sz="900" b="0" i="0" u="none" dirty="0">
                <a:solidFill>
                  <a:srgbClr val="3D4543"/>
                </a:solidFill>
                <a:latin typeface="Arial"/>
                <a:ea typeface="Open Sans"/>
                <a:cs typeface="Arial"/>
                <a:sym typeface="Open Sans"/>
              </a:rPr>
              <a:t>at a much higher rate with limited </a:t>
            </a:r>
            <a:br>
              <a:rPr lang="en-US" sz="900" b="0" i="0" u="none" dirty="0">
                <a:solidFill>
                  <a:srgbClr val="3D4543"/>
                </a:solidFill>
                <a:latin typeface="Arial"/>
                <a:ea typeface="Open Sans"/>
                <a:cs typeface="Arial"/>
                <a:sym typeface="Open Sans"/>
              </a:rPr>
            </a:br>
            <a:r>
              <a:rPr lang="en-US" sz="900" b="0" i="0" u="none" dirty="0">
                <a:solidFill>
                  <a:srgbClr val="3D4543"/>
                </a:solidFill>
                <a:latin typeface="Arial"/>
                <a:ea typeface="Open Sans"/>
                <a:cs typeface="Arial"/>
                <a:sym typeface="Open Sans"/>
              </a:rPr>
              <a:t>or no prevention efforts in place</a:t>
            </a:r>
            <a:endParaRPr lang="en-US" sz="1200" b="0" i="0" u="none" dirty="0">
              <a:solidFill>
                <a:srgbClr val="3D4543"/>
              </a:solidFill>
              <a:latin typeface="Arial"/>
              <a:ea typeface="Open Sans"/>
              <a:cs typeface="Arial"/>
              <a:sym typeface="Open Sans"/>
            </a:endParaRPr>
          </a:p>
        </p:txBody>
      </p:sp>
      <p:sp>
        <p:nvSpPr>
          <p:cNvPr id="373" name="Google Shape;373;p14"/>
          <p:cNvSpPr txBox="1">
            <a:spLocks noChangeArrowheads="1"/>
          </p:cNvSpPr>
          <p:nvPr/>
        </p:nvSpPr>
        <p:spPr bwMode="white">
          <a:xfrm>
            <a:off x="10512303" y="3380600"/>
            <a:ext cx="959334" cy="853087"/>
          </a:xfrm>
          <a:prstGeom prst="rect">
            <a:avLst/>
          </a:prstGeom>
          <a:noFill/>
          <a:ln>
            <a:noFill/>
            <a:headEnd type="none"/>
            <a:tailEnd type="none"/>
          </a:ln>
        </p:spPr>
        <p:txBody>
          <a:bodyPr wrap="square" lIns="0" tIns="0" rIns="0" bIns="0" anchor="t">
            <a:noAutofit/>
          </a:bodyPr>
          <a:lstStyle/>
          <a:p>
            <a:pPr marL="0" indent="0" algn="l" rtl="0">
              <a:lnSpc>
                <a:spcPct val="130000"/>
              </a:lnSpc>
              <a:spcBef>
                <a:spcPts val="0"/>
              </a:spcBef>
              <a:spcAft>
                <a:spcPts val="0"/>
              </a:spcAft>
              <a:buClr>
                <a:schemeClr val="tx1"/>
              </a:buClr>
              <a:buSzPts val="1000"/>
              <a:buFont typeface="Arial"/>
              <a:buNone/>
            </a:pPr>
            <a:r>
              <a:rPr lang="en-US" sz="900" b="1" i="0" u="none" dirty="0">
                <a:solidFill>
                  <a:srgbClr val="3D4543"/>
                </a:solidFill>
                <a:latin typeface="Arial"/>
                <a:ea typeface="Open Sans"/>
                <a:cs typeface="Arial"/>
                <a:sym typeface="Open Sans"/>
              </a:rPr>
              <a:t>Drinking rates</a:t>
            </a:r>
            <a:br>
              <a:rPr lang="en-US" sz="900" b="1" i="0" u="none" dirty="0">
                <a:solidFill>
                  <a:srgbClr val="3D4543"/>
                </a:solidFill>
                <a:latin typeface="Arial"/>
                <a:ea typeface="Open Sans"/>
                <a:cs typeface="Arial"/>
                <a:sym typeface="Open Sans"/>
              </a:rPr>
            </a:br>
            <a:r>
              <a:rPr lang="en-US" sz="900" b="1" i="0" u="none" dirty="0">
                <a:solidFill>
                  <a:srgbClr val="3D4543"/>
                </a:solidFill>
                <a:latin typeface="Arial"/>
                <a:ea typeface="Open Sans"/>
                <a:cs typeface="Arial"/>
                <a:sym typeface="Open Sans"/>
              </a:rPr>
              <a:t>are mitigated </a:t>
            </a:r>
            <a:br>
              <a:rPr lang="en-US" sz="900" b="1" i="0" u="none" dirty="0">
                <a:solidFill>
                  <a:srgbClr val="3D4543"/>
                </a:solidFill>
                <a:latin typeface="Arial"/>
                <a:ea typeface="Open Sans"/>
                <a:cs typeface="Arial"/>
                <a:sym typeface="Open Sans"/>
              </a:rPr>
            </a:br>
            <a:r>
              <a:rPr lang="en-US" sz="900" b="0" i="0" u="none" dirty="0">
                <a:solidFill>
                  <a:srgbClr val="3D4543"/>
                </a:solidFill>
                <a:latin typeface="Arial"/>
                <a:ea typeface="Open Sans"/>
                <a:cs typeface="Arial"/>
                <a:sym typeface="Open Sans"/>
              </a:rPr>
              <a:t>with prevention </a:t>
            </a:r>
            <a:br>
              <a:rPr lang="en-US" sz="900" b="0" i="0" u="none" dirty="0">
                <a:solidFill>
                  <a:srgbClr val="3D4543"/>
                </a:solidFill>
                <a:latin typeface="Arial"/>
                <a:ea typeface="Open Sans"/>
                <a:cs typeface="Arial"/>
                <a:sym typeface="Open Sans"/>
              </a:rPr>
            </a:br>
            <a:r>
              <a:rPr lang="en-US" sz="900" b="0" i="0" u="none" dirty="0">
                <a:solidFill>
                  <a:srgbClr val="3D4543"/>
                </a:solidFill>
                <a:latin typeface="Arial"/>
                <a:ea typeface="Open Sans"/>
                <a:cs typeface="Arial"/>
                <a:sym typeface="Open Sans"/>
              </a:rPr>
              <a:t>efforts in place</a:t>
            </a:r>
            <a:endParaRPr lang="en-US" sz="1200" b="0" i="0" u="none" dirty="0">
              <a:solidFill>
                <a:srgbClr val="3D4543"/>
              </a:solidFill>
              <a:latin typeface="Arial"/>
              <a:ea typeface="Open Sans"/>
              <a:cs typeface="Arial"/>
              <a:sym typeface="Open Sans"/>
            </a:endParaRPr>
          </a:p>
        </p:txBody>
      </p:sp>
      <p:sp>
        <p:nvSpPr>
          <p:cNvPr id="374" name="Google Shape;374;p14"/>
          <p:cNvSpPr txBox="1">
            <a:spLocks noChangeArrowheads="1"/>
          </p:cNvSpPr>
          <p:nvPr/>
        </p:nvSpPr>
        <p:spPr bwMode="white">
          <a:xfrm>
            <a:off x="5183187" y="1177250"/>
            <a:ext cx="2309585" cy="266437"/>
          </a:xfrm>
          <a:prstGeom prst="rect">
            <a:avLst/>
          </a:prstGeom>
          <a:noFill/>
          <a:ln>
            <a:noFill/>
            <a:headEnd type="none"/>
            <a:tailEnd type="none"/>
          </a:ln>
        </p:spPr>
        <p:txBody>
          <a:bodyPr wrap="square" lIns="0" tIns="0" rIns="0" bIns="0" anchor="t">
            <a:noAutofit/>
          </a:bodyPr>
          <a:lstStyle/>
          <a:p>
            <a:pPr marL="0" indent="0" algn="ctr" rtl="0">
              <a:lnSpc>
                <a:spcPct val="100000"/>
              </a:lnSpc>
              <a:spcBef>
                <a:spcPts val="0"/>
              </a:spcBef>
              <a:spcAft>
                <a:spcPts val="0"/>
              </a:spcAft>
              <a:buClr>
                <a:schemeClr val="tx1"/>
              </a:buClr>
              <a:buSzPts val="1600"/>
              <a:buFont typeface="Arial"/>
              <a:buNone/>
            </a:pPr>
            <a:r>
              <a:rPr lang="en-US" sz="1400" b="1" i="0" u="none" dirty="0">
                <a:solidFill>
                  <a:srgbClr val="3D4543"/>
                </a:solidFill>
                <a:latin typeface="Arial"/>
                <a:ea typeface="Open Sans"/>
                <a:cs typeface="Arial"/>
                <a:sym typeface="Open Sans"/>
              </a:rPr>
              <a:t>Summer Before College</a:t>
            </a:r>
            <a:endParaRPr lang="en-US" sz="1200" b="1" i="0" u="none" dirty="0">
              <a:solidFill>
                <a:srgbClr val="3D4543"/>
              </a:solidFill>
              <a:latin typeface="Arial"/>
              <a:ea typeface="Open Sans"/>
              <a:cs typeface="Arial"/>
              <a:sym typeface="Open Sans"/>
            </a:endParaRPr>
          </a:p>
        </p:txBody>
      </p:sp>
      <p:sp>
        <p:nvSpPr>
          <p:cNvPr id="375" name="Google Shape;375;p14"/>
          <p:cNvSpPr txBox="1">
            <a:spLocks noChangeArrowheads="1"/>
          </p:cNvSpPr>
          <p:nvPr/>
        </p:nvSpPr>
        <p:spPr bwMode="white">
          <a:xfrm>
            <a:off x="8471627" y="1177250"/>
            <a:ext cx="1957712" cy="246221"/>
          </a:xfrm>
          <a:prstGeom prst="rect">
            <a:avLst/>
          </a:prstGeom>
          <a:noFill/>
          <a:ln>
            <a:noFill/>
            <a:headEnd type="none"/>
            <a:tailEnd type="none"/>
          </a:ln>
        </p:spPr>
        <p:txBody>
          <a:bodyPr wrap="square" lIns="0" tIns="0" rIns="0" bIns="0" anchor="t">
            <a:noAutofit/>
          </a:bodyPr>
          <a:lstStyle/>
          <a:p>
            <a:pPr marL="0" indent="0" algn="ctr" rtl="0">
              <a:lnSpc>
                <a:spcPct val="100000"/>
              </a:lnSpc>
              <a:spcBef>
                <a:spcPts val="0"/>
              </a:spcBef>
              <a:spcAft>
                <a:spcPts val="0"/>
              </a:spcAft>
              <a:buClr>
                <a:schemeClr val="tx1"/>
              </a:buClr>
              <a:buSzPts val="1600"/>
              <a:buFont typeface="Arial"/>
              <a:buNone/>
            </a:pPr>
            <a:r>
              <a:rPr lang="en-US" sz="1400" b="1" i="0" u="none" dirty="0">
                <a:solidFill>
                  <a:srgbClr val="3D4543"/>
                </a:solidFill>
                <a:latin typeface="Arial"/>
                <a:ea typeface="Open Sans"/>
                <a:cs typeface="Arial"/>
                <a:sym typeface="Open Sans"/>
              </a:rPr>
              <a:t>Fall Semester</a:t>
            </a:r>
            <a:endParaRPr lang="en-US" sz="1200" b="1" i="0" u="none" dirty="0">
              <a:solidFill>
                <a:srgbClr val="3D4543"/>
              </a:solidFill>
              <a:latin typeface="Arial"/>
              <a:ea typeface="Open Sans"/>
              <a:cs typeface="Arial"/>
              <a:sym typeface="Open Sans"/>
            </a:endParaRPr>
          </a:p>
        </p:txBody>
      </p:sp>
      <p:grpSp>
        <p:nvGrpSpPr>
          <p:cNvPr id="376" name="Google Shape;376;p14"/>
          <p:cNvGrpSpPr>
            <a:grpSpLocks/>
          </p:cNvGrpSpPr>
          <p:nvPr/>
        </p:nvGrpSpPr>
        <p:grpSpPr bwMode="white">
          <a:xfrm>
            <a:off x="7192004" y="1799020"/>
            <a:ext cx="914400" cy="914400"/>
            <a:chOff x="7192004" y="2374619"/>
            <a:chExt cx="914400" cy="914400"/>
          </a:xfrm>
        </p:grpSpPr>
        <p:sp>
          <p:nvSpPr>
            <p:cNvPr id="377" name="Google Shape;377;p14"/>
            <p:cNvSpPr>
              <a:spLocks/>
            </p:cNvSpPr>
            <p:nvPr/>
          </p:nvSpPr>
          <p:spPr bwMode="white">
            <a:xfrm>
              <a:off x="7192004" y="2374619"/>
              <a:ext cx="914400" cy="914400"/>
            </a:xfrm>
            <a:prstGeom prst="ellipse">
              <a:avLst/>
            </a:prstGeom>
            <a:solidFill>
              <a:schemeClr val="accent1"/>
            </a:solidFill>
            <a:ln>
              <a:noFill/>
              <a:headEnd type="none"/>
              <a:tailEnd type="none"/>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800"/>
                <a:buFont typeface="Arial"/>
                <a:buNone/>
              </a:pPr>
              <a:endParaRPr sz="1800" b="0" i="0" u="none" dirty="0">
                <a:solidFill>
                  <a:schemeClr val="bg1"/>
                </a:solidFill>
                <a:latin typeface="Arial"/>
                <a:ea typeface="Open Sans Light"/>
                <a:cs typeface="Arial"/>
                <a:sym typeface="Open Sans Light"/>
              </a:endParaRPr>
            </a:p>
          </p:txBody>
        </p:sp>
        <p:sp>
          <p:nvSpPr>
            <p:cNvPr id="378" name="Google Shape;378;p14"/>
            <p:cNvSpPr>
              <a:spLocks/>
            </p:cNvSpPr>
            <p:nvPr/>
          </p:nvSpPr>
          <p:spPr bwMode="white">
            <a:xfrm>
              <a:off x="7426840" y="2616032"/>
              <a:ext cx="444808" cy="431596"/>
            </a:xfrm>
            <a:custGeom>
              <a:avLst/>
              <a:gdLst/>
              <a:ahLst/>
              <a:cxnLst/>
              <a:rect l="l" t="t" r="r" b="b"/>
              <a:pathLst>
                <a:path w="160448" h="155683">
                  <a:moveTo>
                    <a:pt x="136223" y="15489"/>
                  </a:moveTo>
                  <a:cubicBezTo>
                    <a:pt x="135746" y="7546"/>
                    <a:pt x="129074" y="1191"/>
                    <a:pt x="120972" y="1191"/>
                  </a:cubicBezTo>
                  <a:cubicBezTo>
                    <a:pt x="112870" y="1191"/>
                    <a:pt x="106357" y="7546"/>
                    <a:pt x="105721" y="15330"/>
                  </a:cubicBezTo>
                  <a:lnTo>
                    <a:pt x="95554" y="15330"/>
                  </a:lnTo>
                  <a:cubicBezTo>
                    <a:pt x="95078" y="7387"/>
                    <a:pt x="88406" y="1191"/>
                    <a:pt x="80304" y="1191"/>
                  </a:cubicBezTo>
                  <a:cubicBezTo>
                    <a:pt x="72202" y="1191"/>
                    <a:pt x="65689" y="7546"/>
                    <a:pt x="65054" y="15330"/>
                  </a:cubicBezTo>
                  <a:lnTo>
                    <a:pt x="54886" y="15330"/>
                  </a:lnTo>
                  <a:cubicBezTo>
                    <a:pt x="54410" y="7387"/>
                    <a:pt x="47737" y="1191"/>
                    <a:pt x="39636" y="1191"/>
                  </a:cubicBezTo>
                  <a:cubicBezTo>
                    <a:pt x="31534" y="1191"/>
                    <a:pt x="24861" y="7546"/>
                    <a:pt x="24385" y="15648"/>
                  </a:cubicBezTo>
                  <a:cubicBezTo>
                    <a:pt x="11835" y="17236"/>
                    <a:pt x="1986" y="28039"/>
                    <a:pt x="1986" y="41065"/>
                  </a:cubicBezTo>
                  <a:lnTo>
                    <a:pt x="1986" y="47261"/>
                  </a:lnTo>
                  <a:cubicBezTo>
                    <a:pt x="1509" y="47896"/>
                    <a:pt x="1191" y="48532"/>
                    <a:pt x="1191" y="49326"/>
                  </a:cubicBezTo>
                  <a:cubicBezTo>
                    <a:pt x="1191" y="50120"/>
                    <a:pt x="1509" y="50915"/>
                    <a:pt x="1986" y="51391"/>
                  </a:cubicBezTo>
                  <a:lnTo>
                    <a:pt x="1986" y="129233"/>
                  </a:lnTo>
                  <a:cubicBezTo>
                    <a:pt x="1986" y="143371"/>
                    <a:pt x="13424" y="154809"/>
                    <a:pt x="27562" y="154809"/>
                  </a:cubicBezTo>
                  <a:lnTo>
                    <a:pt x="134475" y="154809"/>
                  </a:lnTo>
                  <a:cubicBezTo>
                    <a:pt x="148614" y="154809"/>
                    <a:pt x="160052" y="143371"/>
                    <a:pt x="160052" y="129233"/>
                  </a:cubicBezTo>
                  <a:lnTo>
                    <a:pt x="160052" y="40907"/>
                  </a:lnTo>
                  <a:cubicBezTo>
                    <a:pt x="160528" y="27403"/>
                    <a:pt x="149726" y="16124"/>
                    <a:pt x="136223" y="15489"/>
                  </a:cubicBezTo>
                  <a:close/>
                  <a:moveTo>
                    <a:pt x="121131" y="7705"/>
                  </a:moveTo>
                  <a:cubicBezTo>
                    <a:pt x="125738" y="7705"/>
                    <a:pt x="129392" y="11200"/>
                    <a:pt x="130027" y="15489"/>
                  </a:cubicBezTo>
                  <a:lnTo>
                    <a:pt x="112394" y="15489"/>
                  </a:lnTo>
                  <a:cubicBezTo>
                    <a:pt x="112712" y="11041"/>
                    <a:pt x="116524" y="7705"/>
                    <a:pt x="121131" y="7705"/>
                  </a:cubicBezTo>
                  <a:close/>
                  <a:moveTo>
                    <a:pt x="80622" y="7705"/>
                  </a:moveTo>
                  <a:cubicBezTo>
                    <a:pt x="85228" y="7705"/>
                    <a:pt x="88883" y="11200"/>
                    <a:pt x="89518" y="15489"/>
                  </a:cubicBezTo>
                  <a:lnTo>
                    <a:pt x="71884" y="15489"/>
                  </a:lnTo>
                  <a:cubicBezTo>
                    <a:pt x="72202" y="11041"/>
                    <a:pt x="76015" y="7705"/>
                    <a:pt x="80622" y="7705"/>
                  </a:cubicBezTo>
                  <a:close/>
                  <a:moveTo>
                    <a:pt x="40112" y="7705"/>
                  </a:moveTo>
                  <a:cubicBezTo>
                    <a:pt x="44719" y="7705"/>
                    <a:pt x="48373" y="11200"/>
                    <a:pt x="49009" y="15489"/>
                  </a:cubicBezTo>
                  <a:lnTo>
                    <a:pt x="31375" y="15489"/>
                  </a:lnTo>
                  <a:cubicBezTo>
                    <a:pt x="31851" y="11041"/>
                    <a:pt x="35505" y="7705"/>
                    <a:pt x="40112" y="7705"/>
                  </a:cubicBezTo>
                  <a:close/>
                  <a:moveTo>
                    <a:pt x="25815" y="22002"/>
                  </a:moveTo>
                  <a:cubicBezTo>
                    <a:pt x="28039" y="27721"/>
                    <a:pt x="33599" y="31851"/>
                    <a:pt x="40112" y="31851"/>
                  </a:cubicBezTo>
                  <a:cubicBezTo>
                    <a:pt x="41860" y="31851"/>
                    <a:pt x="43289" y="30422"/>
                    <a:pt x="43289" y="28674"/>
                  </a:cubicBezTo>
                  <a:cubicBezTo>
                    <a:pt x="43289" y="26927"/>
                    <a:pt x="41860" y="25497"/>
                    <a:pt x="40112" y="25497"/>
                  </a:cubicBezTo>
                  <a:cubicBezTo>
                    <a:pt x="37253" y="25497"/>
                    <a:pt x="34552" y="24067"/>
                    <a:pt x="32964" y="21843"/>
                  </a:cubicBezTo>
                  <a:lnTo>
                    <a:pt x="66324" y="21843"/>
                  </a:lnTo>
                  <a:cubicBezTo>
                    <a:pt x="68548" y="27721"/>
                    <a:pt x="74108" y="31851"/>
                    <a:pt x="80622" y="31851"/>
                  </a:cubicBezTo>
                  <a:cubicBezTo>
                    <a:pt x="82369" y="31851"/>
                    <a:pt x="83799" y="30422"/>
                    <a:pt x="83799" y="28674"/>
                  </a:cubicBezTo>
                  <a:cubicBezTo>
                    <a:pt x="83799" y="26927"/>
                    <a:pt x="82369" y="25497"/>
                    <a:pt x="80622" y="25497"/>
                  </a:cubicBezTo>
                  <a:cubicBezTo>
                    <a:pt x="77762" y="25497"/>
                    <a:pt x="75062" y="24067"/>
                    <a:pt x="73473" y="21843"/>
                  </a:cubicBezTo>
                  <a:lnTo>
                    <a:pt x="106834" y="21843"/>
                  </a:lnTo>
                  <a:cubicBezTo>
                    <a:pt x="109057" y="27721"/>
                    <a:pt x="114618" y="31851"/>
                    <a:pt x="121131" y="31851"/>
                  </a:cubicBezTo>
                  <a:cubicBezTo>
                    <a:pt x="122879" y="31851"/>
                    <a:pt x="124308" y="30422"/>
                    <a:pt x="124308" y="28674"/>
                  </a:cubicBezTo>
                  <a:cubicBezTo>
                    <a:pt x="124308" y="26927"/>
                    <a:pt x="122879" y="25497"/>
                    <a:pt x="121131" y="25497"/>
                  </a:cubicBezTo>
                  <a:cubicBezTo>
                    <a:pt x="118272" y="25497"/>
                    <a:pt x="115571" y="24067"/>
                    <a:pt x="113982" y="21843"/>
                  </a:cubicBezTo>
                  <a:lnTo>
                    <a:pt x="135110" y="21843"/>
                  </a:lnTo>
                  <a:cubicBezTo>
                    <a:pt x="145754" y="21843"/>
                    <a:pt x="154333" y="30422"/>
                    <a:pt x="154333" y="41065"/>
                  </a:cubicBezTo>
                  <a:lnTo>
                    <a:pt x="154333" y="46149"/>
                  </a:lnTo>
                  <a:lnTo>
                    <a:pt x="8975" y="46149"/>
                  </a:lnTo>
                  <a:lnTo>
                    <a:pt x="8975" y="41065"/>
                  </a:lnTo>
                  <a:cubicBezTo>
                    <a:pt x="8816" y="31216"/>
                    <a:pt x="16283" y="22955"/>
                    <a:pt x="25815" y="22002"/>
                  </a:cubicBezTo>
                  <a:close/>
                  <a:moveTo>
                    <a:pt x="134952" y="148614"/>
                  </a:moveTo>
                  <a:lnTo>
                    <a:pt x="28039" y="148614"/>
                  </a:lnTo>
                  <a:cubicBezTo>
                    <a:pt x="17396" y="148614"/>
                    <a:pt x="8816" y="140035"/>
                    <a:pt x="8816" y="129392"/>
                  </a:cubicBezTo>
                  <a:lnTo>
                    <a:pt x="8816" y="52503"/>
                  </a:lnTo>
                  <a:lnTo>
                    <a:pt x="154174" y="52503"/>
                  </a:lnTo>
                  <a:lnTo>
                    <a:pt x="154174" y="129392"/>
                  </a:lnTo>
                  <a:cubicBezTo>
                    <a:pt x="154174" y="139877"/>
                    <a:pt x="145595" y="148614"/>
                    <a:pt x="134952" y="148614"/>
                  </a:cubicBezTo>
                  <a:close/>
                </a:path>
              </a:pathLst>
            </a:custGeom>
            <a:solidFill>
              <a:schemeClr val="bg1"/>
            </a:solidFill>
            <a:ln>
              <a:noFill/>
              <a:headEnd type="none"/>
              <a:tailEnd type="none"/>
            </a:ln>
          </p:spPr>
          <p:txBody>
            <a:bodyPr wrap="square" lIns="91425" tIns="45700" rIns="91425" bIns="45700" anchor="ctr">
              <a:noAutofit/>
            </a:bodyPr>
            <a:lstStyle/>
            <a:p>
              <a:pPr marL="0" indent="0" algn="l" rtl="0">
                <a:lnSpc>
                  <a:spcPct val="100000"/>
                </a:lnSpc>
                <a:spcBef>
                  <a:spcPts val="0"/>
                </a:spcBef>
                <a:spcAft>
                  <a:spcPts val="0"/>
                </a:spcAft>
                <a:buClr>
                  <a:srgbClr val="000000"/>
                </a:buClr>
                <a:buSzPts val="1800"/>
                <a:buFont typeface="Arial"/>
                <a:buNone/>
              </a:pPr>
              <a:endParaRPr sz="1800" b="0" i="0" u="none" dirty="0">
                <a:solidFill>
                  <a:schemeClr val="tx1"/>
                </a:solidFill>
                <a:latin typeface="Arial"/>
                <a:ea typeface="Open Sans Light"/>
                <a:cs typeface="Arial"/>
                <a:sym typeface="Open Sans Light"/>
              </a:endParaRPr>
            </a:p>
          </p:txBody>
        </p:sp>
      </p:grpSp>
      <p:sp>
        <p:nvSpPr>
          <p:cNvPr id="379" name="Google Shape;379;p14"/>
          <p:cNvSpPr>
            <a:spLocks/>
          </p:cNvSpPr>
          <p:nvPr/>
        </p:nvSpPr>
        <p:spPr bwMode="white">
          <a:xfrm rot="-1086493">
            <a:off x="7788921" y="3010819"/>
            <a:ext cx="1457392" cy="245643"/>
          </a:xfrm>
          <a:prstGeom prst="rect">
            <a:avLst/>
          </a:prstGeom>
          <a:solidFill>
            <a:schemeClr val="accent3"/>
          </a:solidFill>
          <a:ln>
            <a:noFill/>
            <a:headEnd type="none"/>
            <a:tailEnd type="none"/>
          </a:ln>
        </p:spPr>
        <p:txBody>
          <a:bodyPr wrap="square" lIns="0" tIns="0" rIns="0" bIns="0" anchor="ctr">
            <a:noAutofit/>
          </a:bodyPr>
          <a:lstStyle/>
          <a:p>
            <a:pPr marL="0" indent="0" algn="ctr" rtl="0">
              <a:lnSpc>
                <a:spcPct val="100000"/>
              </a:lnSpc>
              <a:spcBef>
                <a:spcPts val="0"/>
              </a:spcBef>
              <a:spcAft>
                <a:spcPts val="0"/>
              </a:spcAft>
              <a:buClr>
                <a:srgbClr val="000000"/>
              </a:buClr>
              <a:buSzPts val="1050"/>
              <a:buFont typeface="Arial"/>
              <a:buNone/>
            </a:pPr>
            <a:r>
              <a:rPr lang="en-US" sz="1050" b="1" i="0" u="none" dirty="0">
                <a:solidFill>
                  <a:schemeClr val="bg1"/>
                </a:solidFill>
                <a:latin typeface="Arial"/>
                <a:ea typeface="Open Sans"/>
                <a:cs typeface="Arial"/>
                <a:sym typeface="Open Sans"/>
              </a:rPr>
              <a:t>Without Prevention</a:t>
            </a:r>
            <a:endParaRPr lang="en-US" sz="1400" b="1" i="0" u="none" dirty="0">
              <a:solidFill>
                <a:srgbClr val="000000"/>
              </a:solidFill>
              <a:latin typeface="Arial"/>
              <a:ea typeface="Open Sans"/>
              <a:cs typeface="Arial"/>
              <a:sym typeface="Open Sans"/>
            </a:endParaRPr>
          </a:p>
        </p:txBody>
      </p:sp>
      <p:sp>
        <p:nvSpPr>
          <p:cNvPr id="381" name="Google Shape;381;p14"/>
          <p:cNvSpPr>
            <a:spLocks/>
          </p:cNvSpPr>
          <p:nvPr/>
        </p:nvSpPr>
        <p:spPr bwMode="white">
          <a:xfrm>
            <a:off x="5228982" y="4786459"/>
            <a:ext cx="6247238" cy="1385741"/>
          </a:xfrm>
          <a:prstGeom prst="rect">
            <a:avLst/>
          </a:prstGeom>
          <a:noFill/>
          <a:ln>
            <a:noFill/>
            <a:headEnd type="none"/>
            <a:tailEnd type="none"/>
          </a:ln>
        </p:spPr>
        <p:txBody>
          <a:bodyPr wrap="square" lIns="228600" tIns="0" rIns="228600" bIns="0" anchor="ctr">
            <a:noAutofit/>
          </a:bodyPr>
          <a:lstStyle/>
          <a:p>
            <a:pPr marL="0" indent="0" algn="l" rtl="0">
              <a:lnSpc>
                <a:spcPct val="130000"/>
              </a:lnSpc>
              <a:spcBef>
                <a:spcPts val="0"/>
              </a:spcBef>
              <a:spcAft>
                <a:spcPts val="0"/>
              </a:spcAft>
              <a:buClr>
                <a:srgbClr val="000000"/>
              </a:buClr>
              <a:buSzPts val="1000"/>
              <a:buFont typeface="Arial"/>
              <a:buNone/>
            </a:pPr>
            <a:r>
              <a:rPr lang="en-US" sz="1100" b="1" i="0" u="none" dirty="0">
                <a:solidFill>
                  <a:srgbClr val="3D4543"/>
                </a:solidFill>
                <a:latin typeface="Arial"/>
                <a:ea typeface="Open Sans"/>
                <a:cs typeface="Arial"/>
                <a:sym typeface="Open Sans"/>
              </a:rPr>
              <a:t>Programming Tip</a:t>
            </a:r>
            <a:endParaRPr sz="1800" b="0" i="0" u="none" dirty="0">
              <a:solidFill>
                <a:srgbClr val="3D4543"/>
              </a:solidFill>
              <a:latin typeface="Arial"/>
              <a:ea typeface="Open Sans"/>
              <a:cs typeface="Arial"/>
              <a:sym typeface="Open Sans"/>
            </a:endParaRPr>
          </a:p>
          <a:p>
            <a:pPr marL="0" indent="0" algn="l" rtl="0">
              <a:lnSpc>
                <a:spcPct val="130000"/>
              </a:lnSpc>
              <a:spcBef>
                <a:spcPts val="1200"/>
              </a:spcBef>
              <a:spcAft>
                <a:spcPts val="0"/>
              </a:spcAft>
              <a:buClr>
                <a:srgbClr val="000000"/>
              </a:buClr>
              <a:buSzPts val="900"/>
              <a:buFont typeface="Arial"/>
              <a:buNone/>
            </a:pPr>
            <a:r>
              <a:rPr lang="en-US" sz="1050" b="0" i="0" u="none" dirty="0">
                <a:solidFill>
                  <a:srgbClr val="3D4543"/>
                </a:solidFill>
                <a:latin typeface="Arial"/>
                <a:ea typeface="Open Sans"/>
                <a:cs typeface="Arial"/>
                <a:sym typeface="Open Sans"/>
              </a:rPr>
              <a:t>Consider shifts in behavior that you see between pre- and post-course surveys within the context of the College Effect. This phenomenon will exist to a lesser or greater degree on your campus, depending on specific environmental and cultural influences, but in many cases, primary prevention efforts can be used to lessen the impact of the College Effect.</a:t>
            </a:r>
            <a:endParaRPr sz="1800" b="0" i="0" u="none" dirty="0">
              <a:solidFill>
                <a:srgbClr val="3D4543"/>
              </a:solidFill>
              <a:latin typeface="Arial"/>
              <a:ea typeface="Open Sans"/>
              <a:cs typeface="Arial"/>
              <a:sym typeface="Open Sans"/>
            </a:endParaRPr>
          </a:p>
        </p:txBody>
      </p:sp>
      <p:cxnSp>
        <p:nvCxnSpPr>
          <p:cNvPr id="5" name="Google Shape;296;p9"/>
          <p:cNvCxnSpPr/>
          <p:nvPr/>
        </p:nvCxnSpPr>
        <p:spPr bwMode="white">
          <a:xfrm>
            <a:off x="4606689" y="685800"/>
            <a:ext cx="0" cy="5486395"/>
          </a:xfrm>
          <a:prstGeom prst="straightConnector1">
            <a:avLst/>
          </a:prstGeom>
          <a:noFill/>
          <a:ln w="12700" cap="flat">
            <a:solidFill>
              <a:schemeClr val="bg2"/>
            </a:solidFill>
            <a:prstDash val="solid"/>
            <a:miter/>
            <a:headEnd type="none" w="sm" len="sm"/>
            <a:tailEnd type="none" w="sm" len="sm"/>
          </a:ln>
        </p:spPr>
      </p:cxnSp>
      <p:sp>
        <p:nvSpPr>
          <p:cNvPr id="9" name="Slide Number Placeholder 26"/>
          <p:cNvSpPr txBox="1">
            <a:spLocks noChangeArrowheads="1"/>
          </p:cNvSpPr>
          <p:nvPr/>
        </p:nvSpPr>
        <p:spPr bwMode="white">
          <a:xfrm>
            <a:off x="9295990" y="6400063"/>
            <a:ext cx="2742406" cy="365125"/>
          </a:xfrm>
          <a:prstGeom prst="rect">
            <a:avLst/>
          </a:prstGeom>
          <a:ln>
            <a:headEnd type="none"/>
            <a:tailEnd type="none"/>
          </a:ln>
        </p:spPr>
        <p:txBody>
          <a:bodyPr wrap="square" lIns="91440" tIns="45720" rIns="91440" bIns="45720" anchor="ctr"/>
          <a:lstStyle>
            <a:defPPr algn="l" rtl="0">
              <a:lnSpc>
                <a:spcPct val="100000"/>
              </a:lnSpc>
              <a:spcBef>
                <a:spcPts val="0"/>
              </a:spcBef>
              <a:spcAft>
                <a:spcPts val="0"/>
              </a:spcAft>
            </a:defPPr>
            <a:lvl1pPr algn="r" rtl="0">
              <a:lnSpc>
                <a:spcPct val="100000"/>
              </a:lnSpc>
              <a:spcBef>
                <a:spcPts val="0"/>
              </a:spcBef>
              <a:spcAft>
                <a:spcPts val="0"/>
              </a:spcAft>
              <a:buClr>
                <a:srgbClr val="000000"/>
              </a:buClr>
              <a:buFont typeface="Arial"/>
              <a:defRPr sz="1000" b="0" i="0" u="none" dirty="0">
                <a:solidFill>
                  <a:schemeClr val="bg2">
                    <a:lumMod val="50000"/>
                  </a:schemeClr>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9pPr>
          </a:lstStyle>
          <a:p>
            <a:fld id="{DB9E4368-C45C-9C4F-9597-D6088AA20994}" type="slidenum">
              <a:rPr lang="en-US" dirty="0"/>
              <a:t>14</a:t>
            </a:fld>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Same Side Corner Rectangle 9"/>
          <p:cNvSpPr>
            <a:spLocks/>
          </p:cNvSpPr>
          <p:nvPr/>
        </p:nvSpPr>
        <p:spPr bwMode="white">
          <a:xfrm rot="5400000">
            <a:off x="8540013" y="3214100"/>
            <a:ext cx="2850141" cy="3468082"/>
          </a:xfrm>
          <a:prstGeom prst="round2SameRect">
            <a:avLst>
              <a:gd name="adj1" fmla="val 7905"/>
              <a:gd name="adj2" fmla="val 0"/>
            </a:avLst>
          </a:prstGeom>
          <a:solidFill>
            <a:schemeClr val="bg1">
              <a:lumMod val="95000"/>
            </a:schemeClr>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algn="ctr"/>
            <a:endParaRPr lang="en-US" dirty="0"/>
          </a:p>
        </p:txBody>
      </p:sp>
      <p:graphicFrame>
        <p:nvGraphicFramePr>
          <p:cNvPr id="388" name="Google Shape;388;p15"/>
          <p:cNvGraphicFramePr/>
          <p:nvPr/>
        </p:nvGraphicFramePr>
        <p:xfrm>
          <a:off x="8148652" y="1289050"/>
          <a:ext cx="3528404" cy="1998063"/>
        </p:xfrm>
        <a:graphic>
          <a:graphicData uri="http://schemas.openxmlformats.org/drawingml/2006/table">
            <a:tbl>
              <a:tblPr firstRow="1" bandRow="1">
                <a:noFill/>
                <a:tableStyleId>{1119D022-22E2-4A99-84CF-0E8649BB5491}</a:tableStyleId>
              </a:tblPr>
              <a:tblGrid>
                <a:gridCol w="1798035">
                  <a:extLst>
                    <a:ext uri="{9D8B030D-6E8A-4147-A177-3AD203B41FA5}">
                      <a16:colId xmlns:a16="http://schemas.microsoft.com/office/drawing/2014/main" val="20000"/>
                    </a:ext>
                  </a:extLst>
                </a:gridCol>
                <a:gridCol w="891497">
                  <a:extLst>
                    <a:ext uri="{9D8B030D-6E8A-4147-A177-3AD203B41FA5}">
                      <a16:colId xmlns:a16="http://schemas.microsoft.com/office/drawing/2014/main" val="20001"/>
                    </a:ext>
                  </a:extLst>
                </a:gridCol>
                <a:gridCol w="838872">
                  <a:extLst>
                    <a:ext uri="{9D8B030D-6E8A-4147-A177-3AD203B41FA5}">
                      <a16:colId xmlns:a16="http://schemas.microsoft.com/office/drawing/2014/main" val="20002"/>
                    </a:ext>
                  </a:extLst>
                </a:gridCol>
              </a:tblGrid>
              <a:tr h="333698">
                <a:tc>
                  <a:txBody>
                    <a:bodyPr/>
                    <a:lstStyle/>
                    <a:p>
                      <a:pPr marL="0" indent="0" algn="ctr" rtl="0">
                        <a:lnSpc>
                          <a:spcPct val="100000"/>
                        </a:lnSpc>
                        <a:spcBef>
                          <a:spcPts val="0"/>
                        </a:spcBef>
                        <a:spcAft>
                          <a:spcPts val="0"/>
                        </a:spcAft>
                        <a:buClr>
                          <a:srgbClr val="000000"/>
                        </a:buClr>
                        <a:buSzPts val="1000"/>
                        <a:buFont typeface="Arial"/>
                        <a:buNone/>
                      </a:pPr>
                      <a:r>
                        <a:rPr lang="en-US" sz="1050" b="1" i="0" u="none" dirty="0">
                          <a:solidFill>
                            <a:schemeClr val="bg1"/>
                          </a:solidFill>
                          <a:latin typeface="Open Sans"/>
                          <a:ea typeface="Open Sans"/>
                          <a:cs typeface="Open Sans"/>
                          <a:sym typeface="Open Sans"/>
                        </a:rPr>
                        <a:t>Category</a:t>
                      </a:r>
                      <a:endParaRPr lang="en-US" sz="1400" b="1" i="0" u="none" dirty="0">
                        <a:solidFill>
                          <a:schemeClr val="bg1"/>
                        </a:solidFill>
                        <a:latin typeface="Open Sans Light"/>
                        <a:ea typeface="Open Sans Light"/>
                        <a:cs typeface="Open Sans Light"/>
                        <a:sym typeface="Open Sans Light"/>
                      </a:endParaRPr>
                    </a:p>
                  </a:txBody>
                  <a:tcPr marL="0" marR="0" marT="0" marB="0"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000000">
                          <a:alpha val="0"/>
                        </a:srgbClr>
                      </a:solidFill>
                      <a:prstDash val="solid"/>
                      <a:round/>
                      <a:headEnd type="none" w="sm" len="sm"/>
                      <a:tailEnd type="none" w="sm" len="sm"/>
                    </a:lnT>
                    <a:lnB w="9525" cap="flat">
                      <a:solidFill>
                        <a:srgbClr val="000000">
                          <a:alpha val="0"/>
                        </a:srgbClr>
                      </a:solidFill>
                      <a:prstDash val="solid"/>
                      <a:round/>
                      <a:headEnd type="none" w="sm" len="sm"/>
                      <a:tailEnd type="none" w="sm" len="sm"/>
                    </a:lnB>
                    <a:solidFill>
                      <a:srgbClr val="0171CF"/>
                    </a:solidFill>
                  </a:tcPr>
                </a:tc>
                <a:tc>
                  <a:txBody>
                    <a:bodyPr/>
                    <a:lstStyle/>
                    <a:p>
                      <a:pPr marL="0" indent="0" algn="ctr" rtl="0">
                        <a:lnSpc>
                          <a:spcPct val="100000"/>
                        </a:lnSpc>
                        <a:spcBef>
                          <a:spcPts val="0"/>
                        </a:spcBef>
                        <a:spcAft>
                          <a:spcPts val="0"/>
                        </a:spcAft>
                        <a:buClr>
                          <a:srgbClr val="000000"/>
                        </a:buClr>
                        <a:buSzPts val="1000"/>
                        <a:buFont typeface="Arial"/>
                        <a:buNone/>
                      </a:pPr>
                      <a:r>
                        <a:rPr lang="en-US" sz="1000" b="1" i="0" u="none" dirty="0">
                          <a:solidFill>
                            <a:schemeClr val="bg1"/>
                          </a:solidFill>
                          <a:latin typeface="Open Sans"/>
                          <a:ea typeface="Open Sans"/>
                          <a:cs typeface="Open Sans"/>
                          <a:sym typeface="Open Sans"/>
                        </a:rPr>
                        <a:t>Your Institution</a:t>
                      </a:r>
                      <a:endParaRPr lang="en-US" sz="1400" b="1" i="0" u="none" dirty="0">
                        <a:solidFill>
                          <a:schemeClr val="bg1"/>
                        </a:solidFill>
                        <a:latin typeface="Open Sans Light"/>
                        <a:ea typeface="Open Sans Light"/>
                        <a:cs typeface="Open Sans Light"/>
                        <a:sym typeface="Open Sans Light"/>
                      </a:endParaRPr>
                    </a:p>
                  </a:txBody>
                  <a:tcPr marL="0" marR="0" marT="0" marB="0"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000000">
                          <a:alpha val="0"/>
                        </a:srgbClr>
                      </a:solidFill>
                      <a:prstDash val="solid"/>
                      <a:round/>
                      <a:headEnd type="none" w="sm" len="sm"/>
                      <a:tailEnd type="none" w="sm" len="sm"/>
                    </a:lnT>
                    <a:lnB w="9525" cap="flat">
                      <a:solidFill>
                        <a:srgbClr val="000000">
                          <a:alpha val="0"/>
                        </a:srgbClr>
                      </a:solidFill>
                      <a:prstDash val="solid"/>
                      <a:round/>
                      <a:headEnd type="none" w="sm" len="sm"/>
                      <a:tailEnd type="none" w="sm" len="sm"/>
                    </a:lnB>
                    <a:solidFill>
                      <a:srgbClr val="0171CF"/>
                    </a:solidFill>
                  </a:tcPr>
                </a:tc>
                <a:tc>
                  <a:txBody>
                    <a:bodyPr/>
                    <a:lstStyle/>
                    <a:p>
                      <a:pPr marL="57150" indent="0" algn="ctr" rtl="0">
                        <a:lnSpc>
                          <a:spcPct val="100000"/>
                        </a:lnSpc>
                        <a:spcBef>
                          <a:spcPts val="0"/>
                        </a:spcBef>
                        <a:spcAft>
                          <a:spcPts val="0"/>
                        </a:spcAft>
                        <a:buClr>
                          <a:srgbClr val="000000"/>
                        </a:buClr>
                        <a:buSzPts val="1000"/>
                        <a:buFont typeface="Arial"/>
                        <a:buNone/>
                      </a:pPr>
                      <a:r>
                        <a:rPr lang="en-US" sz="1000" b="1" i="0" u="none" dirty="0">
                          <a:solidFill>
                            <a:schemeClr val="bg1"/>
                          </a:solidFill>
                          <a:latin typeface="Open Sans"/>
                          <a:ea typeface="Open Sans"/>
                          <a:cs typeface="Open Sans"/>
                          <a:sym typeface="Open Sans"/>
                        </a:rPr>
                        <a:t>Peer Institutions</a:t>
                      </a:r>
                    </a:p>
                  </a:txBody>
                  <a:tcPr marL="0" marR="0" marT="0" marB="0"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000000">
                          <a:alpha val="0"/>
                        </a:srgbClr>
                      </a:solidFill>
                      <a:prstDash val="solid"/>
                      <a:round/>
                      <a:headEnd type="none" w="sm" len="sm"/>
                      <a:tailEnd type="none" w="sm" len="sm"/>
                    </a:lnT>
                    <a:lnB w="9525" cap="flat">
                      <a:solidFill>
                        <a:srgbClr val="000000">
                          <a:alpha val="0"/>
                        </a:srgbClr>
                      </a:solidFill>
                      <a:prstDash val="solid"/>
                      <a:round/>
                      <a:headEnd type="none" w="sm" len="sm"/>
                      <a:tailEnd type="none" w="sm" len="sm"/>
                    </a:lnB>
                    <a:solidFill>
                      <a:srgbClr val="0171CF"/>
                    </a:solidFill>
                  </a:tcPr>
                </a:tc>
                <a:extLst>
                  <a:ext uri="{0D108BD9-81ED-4DB2-BD59-A6C34878D82A}">
                    <a16:rowId xmlns:a16="http://schemas.microsoft.com/office/drawing/2014/main" val="10000"/>
                  </a:ext>
                </a:extLst>
              </a:tr>
              <a:tr h="332873">
                <a:tc>
                  <a:txBody>
                    <a:bodyPr/>
                    <a:lstStyle/>
                    <a:p>
                      <a:pPr marL="0" indent="0" algn="r" rtl="0">
                        <a:lnSpc>
                          <a:spcPct val="100000"/>
                        </a:lnSpc>
                        <a:spcBef>
                          <a:spcPts val="0"/>
                        </a:spcBef>
                        <a:spcAft>
                          <a:spcPts val="0"/>
                        </a:spcAft>
                        <a:buClr>
                          <a:srgbClr val="000000"/>
                        </a:buClr>
                        <a:buSzPts val="1200"/>
                        <a:buFont typeface="Arial"/>
                        <a:buNone/>
                      </a:pPr>
                      <a:r>
                        <a:rPr lang="en-US" sz="1200" b="0" i="0" u="none" dirty="0">
                          <a:solidFill>
                            <a:srgbClr val="3D4543"/>
                          </a:solidFill>
                          <a:latin typeface="Open Sans"/>
                          <a:ea typeface="Open Sans"/>
                          <a:cs typeface="Open Sans"/>
                          <a:sym typeface="Open Sans"/>
                        </a:rPr>
                        <a:t>Abstainer</a:t>
                      </a:r>
                      <a:endParaRPr sz="1400" b="0" i="0" u="none" dirty="0">
                        <a:solidFill>
                          <a:srgbClr val="3D4543"/>
                        </a:solidFill>
                        <a:latin typeface="Open Sans Light"/>
                        <a:ea typeface="Open Sans Light"/>
                        <a:cs typeface="Open Sans Light"/>
                        <a:sym typeface="Open Sans Light"/>
                      </a:endParaRPr>
                    </a:p>
                  </a:txBody>
                  <a:tcPr marL="0" marR="0" marT="0" marB="0"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000000">
                          <a:alpha val="0"/>
                        </a:srgbClr>
                      </a:solidFill>
                      <a:prstDash val="solid"/>
                      <a:round/>
                      <a:headEnd type="none" w="sm" len="sm"/>
                      <a:tailEnd type="none" w="sm" len="sm"/>
                    </a:lnT>
                    <a:lnB w="12700" cap="flat">
                      <a:solidFill>
                        <a:srgbClr val="E5E5E5"/>
                      </a:solidFill>
                      <a:prstDash val="solid"/>
                      <a:round/>
                      <a:headEnd type="none" w="sm" len="sm"/>
                      <a:tailEnd type="none" w="sm" len="sm"/>
                    </a:lnB>
                    <a:noFill/>
                  </a:tcPr>
                </a:tc>
                <a:tc>
                  <a:txBody>
                    <a:bodyPr/>
                    <a:lstStyle/>
                    <a:p>
                      <a:pPr marL="0" indent="0" algn="ctr" rtl="0">
                        <a:lnSpc>
                          <a:spcPct val="100000"/>
                        </a:lnSpc>
                        <a:spcBef>
                          <a:spcPts val="0"/>
                        </a:spcBef>
                        <a:spcAft>
                          <a:spcPts val="0"/>
                        </a:spcAft>
                        <a:buClr>
                          <a:srgbClr val="000000"/>
                        </a:buClr>
                        <a:buSzPts val="1200"/>
                        <a:buFont typeface="Arial"/>
                        <a:buNone/>
                      </a:pPr>
                      <a:r>
                        <a:rPr lang="en-US" sz="1200" b="1" i="0" u="none" dirty="0">
                          <a:solidFill>
                            <a:srgbClr val="3D4543"/>
                          </a:solidFill>
                          <a:latin typeface="Open Sans"/>
                          <a:ea typeface="Open Sans"/>
                          <a:cs typeface="Open Sans"/>
                          <a:sym typeface="Lato Black"/>
                        </a:rPr>
                        <a:t>4%</a:t>
                      </a:r>
                      <a:endParaRPr lang="en-US" sz="1400" b="1" i="0" u="none" dirty="0">
                        <a:solidFill>
                          <a:srgbClr val="3D4543"/>
                        </a:solidFill>
                        <a:latin typeface="Open Sans"/>
                        <a:ea typeface="Open Sans"/>
                        <a:cs typeface="Open Sans"/>
                        <a:sym typeface="Open Sans Light"/>
                      </a:endParaRPr>
                    </a:p>
                  </a:txBody>
                  <a:tcPr marL="0" marR="0" marT="0" marB="0"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000000">
                          <a:alpha val="0"/>
                        </a:srgbClr>
                      </a:solidFill>
                      <a:prstDash val="solid"/>
                      <a:round/>
                      <a:headEnd type="none" w="sm" len="sm"/>
                      <a:tailEnd type="none" w="sm" len="sm"/>
                    </a:lnT>
                    <a:lnB w="12700" cap="flat">
                      <a:solidFill>
                        <a:srgbClr val="E5E5E5"/>
                      </a:solidFill>
                      <a:prstDash val="solid"/>
                      <a:round/>
                      <a:headEnd type="none" w="sm" len="sm"/>
                      <a:tailEnd type="none" w="sm" len="sm"/>
                    </a:lnB>
                    <a:solidFill>
                      <a:srgbClr val="0171CF">
                        <a:alpha val="19870"/>
                      </a:srgbClr>
                    </a:solidFill>
                  </a:tcPr>
                </a:tc>
                <a:tc>
                  <a:txBody>
                    <a:bodyPr/>
                    <a:lstStyle/>
                    <a:p>
                      <a:pPr marL="0" indent="0" algn="ctr" rtl="0">
                        <a:lnSpc>
                          <a:spcPct val="100000"/>
                        </a:lnSpc>
                        <a:spcBef>
                          <a:spcPts val="0"/>
                        </a:spcBef>
                        <a:spcAft>
                          <a:spcPts val="0"/>
                        </a:spcAft>
                        <a:buClr>
                          <a:srgbClr val="000000"/>
                        </a:buClr>
                        <a:buSzPts val="1200"/>
                        <a:buFont typeface="Arial"/>
                        <a:buNone/>
                      </a:pPr>
                      <a:r>
                        <a:rPr lang="en-US" sz="1200" b="1" i="0" u="none" dirty="0">
                          <a:solidFill>
                            <a:srgbClr val="3D4543"/>
                          </a:solidFill>
                          <a:latin typeface="Open Sans"/>
                          <a:ea typeface="Open Sans"/>
                          <a:cs typeface="Open Sans"/>
                          <a:sym typeface="Lato Black"/>
                        </a:rPr>
                        <a:t>5%</a:t>
                      </a:r>
                      <a:endParaRPr lang="en-US" sz="1400" b="1" i="0" u="none" dirty="0">
                        <a:solidFill>
                          <a:srgbClr val="3D4543"/>
                        </a:solidFill>
                        <a:latin typeface="Open Sans"/>
                        <a:ea typeface="Open Sans"/>
                        <a:cs typeface="Open Sans"/>
                        <a:sym typeface="Open Sans Light"/>
                      </a:endParaRPr>
                    </a:p>
                  </a:txBody>
                  <a:tcPr marL="0" marR="0" marT="0" marB="0"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000000">
                          <a:alpha val="0"/>
                        </a:srgbClr>
                      </a:solidFill>
                      <a:prstDash val="solid"/>
                      <a:round/>
                      <a:headEnd type="none" w="sm" len="sm"/>
                      <a:tailEnd type="none" w="sm" len="sm"/>
                    </a:lnT>
                    <a:lnB w="12700" cap="flat">
                      <a:solidFill>
                        <a:srgbClr val="E5E5E5"/>
                      </a:solidFill>
                      <a:prstDash val="solid"/>
                      <a:round/>
                      <a:headEnd type="none" w="sm" len="sm"/>
                      <a:tailEnd type="none" w="sm" len="sm"/>
                    </a:lnB>
                    <a:solidFill>
                      <a:srgbClr val="0171CF">
                        <a:alpha val="10000"/>
                      </a:srgbClr>
                    </a:solidFill>
                  </a:tcPr>
                </a:tc>
                <a:extLst>
                  <a:ext uri="{0D108BD9-81ED-4DB2-BD59-A6C34878D82A}">
                    <a16:rowId xmlns:a16="http://schemas.microsoft.com/office/drawing/2014/main" val="10001"/>
                  </a:ext>
                </a:extLst>
              </a:tr>
              <a:tr h="332873">
                <a:tc>
                  <a:txBody>
                    <a:bodyPr/>
                    <a:lstStyle/>
                    <a:p>
                      <a:pPr marL="0" indent="0" algn="r" rtl="0">
                        <a:lnSpc>
                          <a:spcPct val="100000"/>
                        </a:lnSpc>
                        <a:spcBef>
                          <a:spcPts val="0"/>
                        </a:spcBef>
                        <a:spcAft>
                          <a:spcPts val="0"/>
                        </a:spcAft>
                        <a:buClr>
                          <a:srgbClr val="000000"/>
                        </a:buClr>
                        <a:buSzPts val="1200"/>
                        <a:buFont typeface="Arial"/>
                        <a:buNone/>
                      </a:pPr>
                      <a:r>
                        <a:rPr lang="en-US" sz="1200" b="0" i="0" u="none" dirty="0">
                          <a:solidFill>
                            <a:srgbClr val="3D4543"/>
                          </a:solidFill>
                          <a:latin typeface="Open Sans"/>
                          <a:ea typeface="Open Sans"/>
                          <a:cs typeface="Open Sans"/>
                          <a:sym typeface="Open Sans"/>
                        </a:rPr>
                        <a:t>Nondrinker</a:t>
                      </a:r>
                      <a:endParaRPr sz="1400" b="0" i="0" u="none" dirty="0">
                        <a:solidFill>
                          <a:srgbClr val="3D4543"/>
                        </a:solidFill>
                        <a:latin typeface="Open Sans Light"/>
                        <a:ea typeface="Open Sans Light"/>
                        <a:cs typeface="Open Sans Light"/>
                        <a:sym typeface="Open Sans Light"/>
                      </a:endParaRPr>
                    </a:p>
                  </a:txBody>
                  <a:tcPr marL="0" marR="0" marT="0" marB="0"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12700" cap="flat">
                      <a:solidFill>
                        <a:srgbClr val="E5E5E5"/>
                      </a:solidFill>
                      <a:prstDash val="solid"/>
                      <a:round/>
                      <a:headEnd type="none" w="sm" len="sm"/>
                      <a:tailEnd type="none" w="sm" len="sm"/>
                    </a:lnT>
                    <a:lnB w="12700" cap="flat">
                      <a:solidFill>
                        <a:srgbClr val="E5E5E5"/>
                      </a:solidFill>
                      <a:prstDash val="solid"/>
                      <a:round/>
                      <a:headEnd type="none" w="sm" len="sm"/>
                      <a:tailEnd type="none" w="sm" len="sm"/>
                    </a:lnB>
                    <a:noFill/>
                  </a:tcPr>
                </a:tc>
                <a:tc>
                  <a:txBody>
                    <a:bodyPr/>
                    <a:lstStyle/>
                    <a:p>
                      <a:pPr marL="0" indent="0" algn="ctr" rtl="0">
                        <a:lnSpc>
                          <a:spcPct val="100000"/>
                        </a:lnSpc>
                        <a:spcBef>
                          <a:spcPts val="0"/>
                        </a:spcBef>
                        <a:spcAft>
                          <a:spcPts val="0"/>
                        </a:spcAft>
                        <a:buClr>
                          <a:srgbClr val="000000"/>
                        </a:buClr>
                        <a:buSzPts val="1200"/>
                        <a:buFont typeface="Arial"/>
                        <a:buNone/>
                      </a:pPr>
                      <a:r>
                        <a:rPr lang="en-US" sz="1200" b="1" i="0" u="none" dirty="0">
                          <a:solidFill>
                            <a:srgbClr val="3D4543"/>
                          </a:solidFill>
                          <a:latin typeface="Open Sans"/>
                          <a:ea typeface="Open Sans"/>
                          <a:cs typeface="Open Sans"/>
                          <a:sym typeface="Lato Black"/>
                        </a:rPr>
                        <a:t>1%</a:t>
                      </a:r>
                      <a:endParaRPr lang="en-US" sz="1400" b="1" i="0" u="none" dirty="0">
                        <a:solidFill>
                          <a:srgbClr val="3D4543"/>
                        </a:solidFill>
                        <a:latin typeface="Open Sans"/>
                        <a:ea typeface="Open Sans"/>
                        <a:cs typeface="Open Sans"/>
                        <a:sym typeface="Open Sans Light"/>
                      </a:endParaRPr>
                    </a:p>
                  </a:txBody>
                  <a:tcPr marL="0" marR="0" marT="0" marB="0"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12700" cap="flat">
                      <a:solidFill>
                        <a:srgbClr val="E5E5E5"/>
                      </a:solidFill>
                      <a:prstDash val="solid"/>
                      <a:round/>
                      <a:headEnd type="none" w="sm" len="sm"/>
                      <a:tailEnd type="none" w="sm" len="sm"/>
                    </a:lnT>
                    <a:lnB w="12700" cap="flat">
                      <a:solidFill>
                        <a:srgbClr val="E5E5E5"/>
                      </a:solidFill>
                      <a:prstDash val="solid"/>
                      <a:round/>
                      <a:headEnd type="none" w="sm" len="sm"/>
                      <a:tailEnd type="none" w="sm" len="sm"/>
                    </a:lnB>
                    <a:solidFill>
                      <a:srgbClr val="0171CF">
                        <a:alpha val="19870"/>
                      </a:srgbClr>
                    </a:solidFill>
                  </a:tcPr>
                </a:tc>
                <a:tc>
                  <a:txBody>
                    <a:bodyPr/>
                    <a:lstStyle/>
                    <a:p>
                      <a:pPr marL="0" indent="0" algn="ctr" rtl="0">
                        <a:lnSpc>
                          <a:spcPct val="100000"/>
                        </a:lnSpc>
                        <a:spcBef>
                          <a:spcPts val="0"/>
                        </a:spcBef>
                        <a:spcAft>
                          <a:spcPts val="0"/>
                        </a:spcAft>
                        <a:buClr>
                          <a:srgbClr val="000000"/>
                        </a:buClr>
                        <a:buSzPts val="1200"/>
                        <a:buFont typeface="Arial"/>
                        <a:buNone/>
                      </a:pPr>
                      <a:r>
                        <a:rPr lang="en-US" sz="1200" b="1" i="0" u="none" dirty="0">
                          <a:solidFill>
                            <a:srgbClr val="3D4543"/>
                          </a:solidFill>
                          <a:latin typeface="Open Sans"/>
                          <a:ea typeface="Open Sans"/>
                          <a:cs typeface="Open Sans"/>
                          <a:sym typeface="Lato Black"/>
                        </a:rPr>
                        <a:t>2%</a:t>
                      </a:r>
                      <a:endParaRPr lang="en-US" sz="1400" b="1" i="0" u="none" dirty="0">
                        <a:solidFill>
                          <a:srgbClr val="3D4543"/>
                        </a:solidFill>
                        <a:latin typeface="Open Sans"/>
                        <a:ea typeface="Open Sans"/>
                        <a:cs typeface="Open Sans"/>
                        <a:sym typeface="Open Sans Light"/>
                      </a:endParaRPr>
                    </a:p>
                  </a:txBody>
                  <a:tcPr marL="0" marR="0" marT="0" marB="0"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12700" cap="flat">
                      <a:solidFill>
                        <a:srgbClr val="E5E5E5"/>
                      </a:solidFill>
                      <a:prstDash val="solid"/>
                      <a:round/>
                      <a:headEnd type="none" w="sm" len="sm"/>
                      <a:tailEnd type="none" w="sm" len="sm"/>
                    </a:lnT>
                    <a:lnB w="12700" cap="flat">
                      <a:solidFill>
                        <a:srgbClr val="E5E5E5"/>
                      </a:solidFill>
                      <a:prstDash val="solid"/>
                      <a:round/>
                      <a:headEnd type="none" w="sm" len="sm"/>
                      <a:tailEnd type="none" w="sm" len="sm"/>
                    </a:lnB>
                    <a:solidFill>
                      <a:srgbClr val="0171CF">
                        <a:alpha val="10000"/>
                      </a:srgbClr>
                    </a:solidFill>
                  </a:tcPr>
                </a:tc>
                <a:extLst>
                  <a:ext uri="{0D108BD9-81ED-4DB2-BD59-A6C34878D82A}">
                    <a16:rowId xmlns:a16="http://schemas.microsoft.com/office/drawing/2014/main" val="10002"/>
                  </a:ext>
                </a:extLst>
              </a:tr>
              <a:tr h="332873">
                <a:tc>
                  <a:txBody>
                    <a:bodyPr/>
                    <a:lstStyle/>
                    <a:p>
                      <a:pPr marL="0" indent="0" algn="r" rtl="0">
                        <a:lnSpc>
                          <a:spcPct val="100000"/>
                        </a:lnSpc>
                        <a:spcBef>
                          <a:spcPts val="0"/>
                        </a:spcBef>
                        <a:spcAft>
                          <a:spcPts val="0"/>
                        </a:spcAft>
                        <a:buClr>
                          <a:srgbClr val="000000"/>
                        </a:buClr>
                        <a:buSzPts val="1200"/>
                        <a:buFont typeface="Arial"/>
                        <a:buNone/>
                      </a:pPr>
                      <a:r>
                        <a:rPr lang="en-US" sz="1200" b="0" i="0" u="none" dirty="0">
                          <a:solidFill>
                            <a:srgbClr val="3D4543"/>
                          </a:solidFill>
                          <a:latin typeface="Open Sans"/>
                          <a:ea typeface="Open Sans"/>
                          <a:cs typeface="Open Sans"/>
                          <a:sym typeface="Open Sans"/>
                        </a:rPr>
                        <a:t>Moderate Drinker</a:t>
                      </a:r>
                      <a:endParaRPr sz="1400" b="0" i="0" u="none" dirty="0">
                        <a:solidFill>
                          <a:srgbClr val="3D4543"/>
                        </a:solidFill>
                        <a:latin typeface="Open Sans Light"/>
                        <a:ea typeface="Open Sans Light"/>
                        <a:cs typeface="Open Sans Light"/>
                        <a:sym typeface="Open Sans Light"/>
                      </a:endParaRPr>
                    </a:p>
                  </a:txBody>
                  <a:tcPr marL="0" marR="0" marT="0" marB="0"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12700" cap="flat">
                      <a:solidFill>
                        <a:srgbClr val="E5E5E5"/>
                      </a:solidFill>
                      <a:prstDash val="solid"/>
                      <a:round/>
                      <a:headEnd type="none" w="sm" len="sm"/>
                      <a:tailEnd type="none" w="sm" len="sm"/>
                    </a:lnT>
                    <a:lnB w="12700" cap="flat">
                      <a:solidFill>
                        <a:srgbClr val="E5E5E5"/>
                      </a:solidFill>
                      <a:prstDash val="solid"/>
                      <a:round/>
                      <a:headEnd type="none" w="sm" len="sm"/>
                      <a:tailEnd type="none" w="sm" len="sm"/>
                    </a:lnB>
                    <a:noFill/>
                  </a:tcPr>
                </a:tc>
                <a:tc>
                  <a:txBody>
                    <a:bodyPr/>
                    <a:lstStyle/>
                    <a:p>
                      <a:pPr marL="0" indent="0" algn="ctr" rtl="0">
                        <a:lnSpc>
                          <a:spcPct val="100000"/>
                        </a:lnSpc>
                        <a:spcBef>
                          <a:spcPts val="0"/>
                        </a:spcBef>
                        <a:spcAft>
                          <a:spcPts val="0"/>
                        </a:spcAft>
                        <a:buClr>
                          <a:srgbClr val="000000"/>
                        </a:buClr>
                        <a:buSzPts val="1200"/>
                        <a:buFont typeface="Arial"/>
                        <a:buNone/>
                      </a:pPr>
                      <a:r>
                        <a:rPr lang="en-US" sz="1200" b="1" i="0" u="none" dirty="0">
                          <a:solidFill>
                            <a:srgbClr val="3D4543"/>
                          </a:solidFill>
                          <a:latin typeface="Open Sans"/>
                          <a:ea typeface="Open Sans"/>
                          <a:cs typeface="Open Sans"/>
                          <a:sym typeface="Lato Black"/>
                        </a:rPr>
                        <a:t>-30%</a:t>
                      </a:r>
                      <a:endParaRPr lang="en-US" sz="1400" b="1" i="0" u="none" dirty="0">
                        <a:solidFill>
                          <a:srgbClr val="3D4543"/>
                        </a:solidFill>
                        <a:latin typeface="Open Sans"/>
                        <a:ea typeface="Open Sans"/>
                        <a:cs typeface="Open Sans"/>
                        <a:sym typeface="Open Sans Light"/>
                      </a:endParaRPr>
                    </a:p>
                  </a:txBody>
                  <a:tcPr marL="0" marR="0" marT="0" marB="0"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12700" cap="flat">
                      <a:solidFill>
                        <a:srgbClr val="E5E5E5"/>
                      </a:solidFill>
                      <a:prstDash val="solid"/>
                      <a:round/>
                      <a:headEnd type="none" w="sm" len="sm"/>
                      <a:tailEnd type="none" w="sm" len="sm"/>
                    </a:lnT>
                    <a:lnB w="12700" cap="flat">
                      <a:solidFill>
                        <a:srgbClr val="E5E5E5"/>
                      </a:solidFill>
                      <a:prstDash val="solid"/>
                      <a:round/>
                      <a:headEnd type="none" w="sm" len="sm"/>
                      <a:tailEnd type="none" w="sm" len="sm"/>
                    </a:lnB>
                    <a:solidFill>
                      <a:srgbClr val="0171CF">
                        <a:alpha val="19870"/>
                      </a:srgbClr>
                    </a:solidFill>
                  </a:tcPr>
                </a:tc>
                <a:tc>
                  <a:txBody>
                    <a:bodyPr/>
                    <a:lstStyle/>
                    <a:p>
                      <a:pPr marL="0" indent="0" algn="ctr" rtl="0">
                        <a:lnSpc>
                          <a:spcPct val="100000"/>
                        </a:lnSpc>
                        <a:spcBef>
                          <a:spcPts val="0"/>
                        </a:spcBef>
                        <a:spcAft>
                          <a:spcPts val="0"/>
                        </a:spcAft>
                        <a:buClr>
                          <a:srgbClr val="000000"/>
                        </a:buClr>
                        <a:buSzPts val="1200"/>
                        <a:buFont typeface="Arial"/>
                        <a:buNone/>
                      </a:pPr>
                      <a:r>
                        <a:rPr lang="en-US" sz="1200" b="1" i="0" u="none" dirty="0">
                          <a:solidFill>
                            <a:srgbClr val="3D4543"/>
                          </a:solidFill>
                          <a:latin typeface="Open Sans"/>
                          <a:ea typeface="Open Sans"/>
                          <a:cs typeface="Open Sans"/>
                          <a:sym typeface="Lato Black"/>
                        </a:rPr>
                        <a:t>-16%</a:t>
                      </a:r>
                      <a:endParaRPr lang="en-US" sz="1400" b="1" i="0" u="none" dirty="0">
                        <a:solidFill>
                          <a:srgbClr val="3D4543"/>
                        </a:solidFill>
                        <a:latin typeface="Open Sans"/>
                        <a:ea typeface="Open Sans"/>
                        <a:cs typeface="Open Sans"/>
                        <a:sym typeface="Open Sans Light"/>
                      </a:endParaRPr>
                    </a:p>
                  </a:txBody>
                  <a:tcPr marL="0" marR="0" marT="0" marB="0"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12700" cap="flat">
                      <a:solidFill>
                        <a:srgbClr val="E5E5E5"/>
                      </a:solidFill>
                      <a:prstDash val="solid"/>
                      <a:round/>
                      <a:headEnd type="none" w="sm" len="sm"/>
                      <a:tailEnd type="none" w="sm" len="sm"/>
                    </a:lnT>
                    <a:lnB w="12700" cap="flat">
                      <a:solidFill>
                        <a:srgbClr val="E5E5E5"/>
                      </a:solidFill>
                      <a:prstDash val="solid"/>
                      <a:round/>
                      <a:headEnd type="none" w="sm" len="sm"/>
                      <a:tailEnd type="none" w="sm" len="sm"/>
                    </a:lnB>
                    <a:solidFill>
                      <a:srgbClr val="0171CF">
                        <a:alpha val="10000"/>
                      </a:srgbClr>
                    </a:solidFill>
                  </a:tcPr>
                </a:tc>
                <a:extLst>
                  <a:ext uri="{0D108BD9-81ED-4DB2-BD59-A6C34878D82A}">
                    <a16:rowId xmlns:a16="http://schemas.microsoft.com/office/drawing/2014/main" val="10003"/>
                  </a:ext>
                </a:extLst>
              </a:tr>
              <a:tr h="332873">
                <a:tc>
                  <a:txBody>
                    <a:bodyPr/>
                    <a:lstStyle/>
                    <a:p>
                      <a:pPr marL="0" indent="0" algn="r" rtl="0">
                        <a:lnSpc>
                          <a:spcPct val="100000"/>
                        </a:lnSpc>
                        <a:spcBef>
                          <a:spcPts val="0"/>
                        </a:spcBef>
                        <a:spcAft>
                          <a:spcPts val="0"/>
                        </a:spcAft>
                        <a:buClr>
                          <a:srgbClr val="000000"/>
                        </a:buClr>
                        <a:buSzPts val="1200"/>
                        <a:buFont typeface="Arial"/>
                        <a:buNone/>
                      </a:pPr>
                      <a:r>
                        <a:rPr lang="en-US" sz="1200" b="0" i="0" u="none" dirty="0">
                          <a:solidFill>
                            <a:srgbClr val="3D4543"/>
                          </a:solidFill>
                          <a:latin typeface="Open Sans"/>
                          <a:ea typeface="Open Sans"/>
                          <a:cs typeface="Open Sans"/>
                          <a:sym typeface="Open Sans"/>
                        </a:rPr>
                        <a:t>Heavy Episodic Drinker</a:t>
                      </a:r>
                      <a:endParaRPr sz="1400" b="0" i="0" u="none" dirty="0">
                        <a:solidFill>
                          <a:srgbClr val="3D4543"/>
                        </a:solidFill>
                        <a:latin typeface="Open Sans Light"/>
                        <a:ea typeface="Open Sans Light"/>
                        <a:cs typeface="Open Sans Light"/>
                        <a:sym typeface="Open Sans Light"/>
                      </a:endParaRPr>
                    </a:p>
                  </a:txBody>
                  <a:tcPr marL="0" marR="0" marT="0" marB="0"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12700" cap="flat">
                      <a:solidFill>
                        <a:srgbClr val="E5E5E5"/>
                      </a:solidFill>
                      <a:prstDash val="solid"/>
                      <a:round/>
                      <a:headEnd type="none" w="sm" len="sm"/>
                      <a:tailEnd type="none" w="sm" len="sm"/>
                    </a:lnT>
                    <a:lnB w="12700" cap="flat">
                      <a:solidFill>
                        <a:srgbClr val="E5E5E5"/>
                      </a:solidFill>
                      <a:prstDash val="solid"/>
                      <a:round/>
                      <a:headEnd type="none" w="sm" len="sm"/>
                      <a:tailEnd type="none" w="sm" len="sm"/>
                    </a:lnB>
                    <a:noFill/>
                  </a:tcPr>
                </a:tc>
                <a:tc>
                  <a:txBody>
                    <a:bodyPr/>
                    <a:lstStyle/>
                    <a:p>
                      <a:pPr marL="0" indent="0" algn="ctr" rtl="0">
                        <a:lnSpc>
                          <a:spcPct val="100000"/>
                        </a:lnSpc>
                        <a:spcBef>
                          <a:spcPts val="0"/>
                        </a:spcBef>
                        <a:spcAft>
                          <a:spcPts val="0"/>
                        </a:spcAft>
                        <a:buClr>
                          <a:srgbClr val="000000"/>
                        </a:buClr>
                        <a:buSzPts val="1200"/>
                        <a:buFont typeface="Arial"/>
                        <a:buNone/>
                      </a:pPr>
                      <a:r>
                        <a:rPr lang="en-US" sz="1200" b="1" i="0" u="none" dirty="0">
                          <a:solidFill>
                            <a:srgbClr val="3D4543"/>
                          </a:solidFill>
                          <a:latin typeface="Open Sans"/>
                          <a:ea typeface="Open Sans"/>
                          <a:cs typeface="Open Sans"/>
                          <a:sym typeface="Lato Black"/>
                        </a:rPr>
                        <a:t>-27%</a:t>
                      </a:r>
                      <a:endParaRPr lang="en-US" sz="1400" b="1" i="0" u="none" dirty="0">
                        <a:solidFill>
                          <a:srgbClr val="3D4543"/>
                        </a:solidFill>
                        <a:latin typeface="Open Sans"/>
                        <a:ea typeface="Open Sans"/>
                        <a:cs typeface="Open Sans"/>
                        <a:sym typeface="Open Sans Light"/>
                      </a:endParaRPr>
                    </a:p>
                  </a:txBody>
                  <a:tcPr marL="0" marR="0" marT="0" marB="0"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12700" cap="flat">
                      <a:solidFill>
                        <a:srgbClr val="E5E5E5"/>
                      </a:solidFill>
                      <a:prstDash val="solid"/>
                      <a:round/>
                      <a:headEnd type="none" w="sm" len="sm"/>
                      <a:tailEnd type="none" w="sm" len="sm"/>
                    </a:lnT>
                    <a:lnB w="12700" cap="flat">
                      <a:solidFill>
                        <a:srgbClr val="E5E5E5"/>
                      </a:solidFill>
                      <a:prstDash val="solid"/>
                      <a:round/>
                      <a:headEnd type="none" w="sm" len="sm"/>
                      <a:tailEnd type="none" w="sm" len="sm"/>
                    </a:lnB>
                    <a:solidFill>
                      <a:srgbClr val="0171CF">
                        <a:alpha val="19870"/>
                      </a:srgbClr>
                    </a:solidFill>
                  </a:tcPr>
                </a:tc>
                <a:tc>
                  <a:txBody>
                    <a:bodyPr/>
                    <a:lstStyle/>
                    <a:p>
                      <a:pPr marL="0" indent="0" algn="ctr" rtl="0">
                        <a:lnSpc>
                          <a:spcPct val="100000"/>
                        </a:lnSpc>
                        <a:spcBef>
                          <a:spcPts val="0"/>
                        </a:spcBef>
                        <a:spcAft>
                          <a:spcPts val="0"/>
                        </a:spcAft>
                        <a:buClr>
                          <a:srgbClr val="000000"/>
                        </a:buClr>
                        <a:buSzPts val="1200"/>
                        <a:buFont typeface="Arial"/>
                        <a:buNone/>
                      </a:pPr>
                      <a:r>
                        <a:rPr lang="en-US" sz="1200" b="1" i="0" u="none" dirty="0">
                          <a:solidFill>
                            <a:srgbClr val="3D4543"/>
                          </a:solidFill>
                          <a:latin typeface="Open Sans"/>
                          <a:ea typeface="Open Sans"/>
                          <a:cs typeface="Open Sans"/>
                          <a:sym typeface="Lato Black"/>
                        </a:rPr>
                        <a:t>-24%</a:t>
                      </a:r>
                      <a:endParaRPr lang="en-US" sz="1400" b="1" i="0" u="none" dirty="0">
                        <a:solidFill>
                          <a:srgbClr val="3D4543"/>
                        </a:solidFill>
                        <a:latin typeface="Open Sans"/>
                        <a:ea typeface="Open Sans"/>
                        <a:cs typeface="Open Sans"/>
                        <a:sym typeface="Open Sans Light"/>
                      </a:endParaRPr>
                    </a:p>
                  </a:txBody>
                  <a:tcPr marL="0" marR="0" marT="0" marB="0"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12700" cap="flat">
                      <a:solidFill>
                        <a:srgbClr val="E5E5E5"/>
                      </a:solidFill>
                      <a:prstDash val="solid"/>
                      <a:round/>
                      <a:headEnd type="none" w="sm" len="sm"/>
                      <a:tailEnd type="none" w="sm" len="sm"/>
                    </a:lnT>
                    <a:lnB w="12700" cap="flat">
                      <a:solidFill>
                        <a:srgbClr val="E5E5E5"/>
                      </a:solidFill>
                      <a:prstDash val="solid"/>
                      <a:round/>
                      <a:headEnd type="none" w="sm" len="sm"/>
                      <a:tailEnd type="none" w="sm" len="sm"/>
                    </a:lnB>
                    <a:solidFill>
                      <a:srgbClr val="0171CF">
                        <a:alpha val="10000"/>
                      </a:srgbClr>
                    </a:solidFill>
                  </a:tcPr>
                </a:tc>
                <a:extLst>
                  <a:ext uri="{0D108BD9-81ED-4DB2-BD59-A6C34878D82A}">
                    <a16:rowId xmlns:a16="http://schemas.microsoft.com/office/drawing/2014/main" val="10004"/>
                  </a:ext>
                </a:extLst>
              </a:tr>
              <a:tr h="332873">
                <a:tc>
                  <a:txBody>
                    <a:bodyPr/>
                    <a:lstStyle/>
                    <a:p>
                      <a:pPr marL="0" indent="0" algn="r" rtl="0">
                        <a:lnSpc>
                          <a:spcPct val="100000"/>
                        </a:lnSpc>
                        <a:spcBef>
                          <a:spcPts val="0"/>
                        </a:spcBef>
                        <a:spcAft>
                          <a:spcPts val="0"/>
                        </a:spcAft>
                        <a:buClr>
                          <a:srgbClr val="000000"/>
                        </a:buClr>
                        <a:buSzPts val="1200"/>
                        <a:buFont typeface="Arial"/>
                        <a:buNone/>
                      </a:pPr>
                      <a:r>
                        <a:rPr lang="en-US" sz="1200" b="0" i="0" u="none" dirty="0">
                          <a:solidFill>
                            <a:srgbClr val="3D4543"/>
                          </a:solidFill>
                          <a:latin typeface="Open Sans"/>
                          <a:ea typeface="Open Sans"/>
                          <a:cs typeface="Open Sans"/>
                          <a:sym typeface="Open Sans"/>
                        </a:rPr>
                        <a:t>Problematic Drinker</a:t>
                      </a:r>
                      <a:endParaRPr sz="1400" b="0" i="0" u="none" dirty="0">
                        <a:solidFill>
                          <a:srgbClr val="3D4543"/>
                        </a:solidFill>
                        <a:latin typeface="Open Sans Light"/>
                        <a:ea typeface="Open Sans Light"/>
                        <a:cs typeface="Open Sans Light"/>
                        <a:sym typeface="Open Sans Light"/>
                      </a:endParaRPr>
                    </a:p>
                  </a:txBody>
                  <a:tcPr marL="0" marR="0" marT="0" marB="0"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12700" cap="flat">
                      <a:solidFill>
                        <a:srgbClr val="E5E5E5"/>
                      </a:solidFill>
                      <a:prstDash val="solid"/>
                      <a:round/>
                      <a:headEnd type="none" w="sm" len="sm"/>
                      <a:tailEnd type="none" w="sm" len="sm"/>
                    </a:lnT>
                    <a:lnB w="9525" cap="flat">
                      <a:solidFill>
                        <a:srgbClr val="000000">
                          <a:alpha val="0"/>
                        </a:srgbClr>
                      </a:solidFill>
                      <a:prstDash val="solid"/>
                      <a:round/>
                      <a:headEnd type="none" w="sm" len="sm"/>
                      <a:tailEnd type="none" w="sm" len="sm"/>
                    </a:lnB>
                    <a:noFill/>
                  </a:tcPr>
                </a:tc>
                <a:tc>
                  <a:txBody>
                    <a:bodyPr/>
                    <a:lstStyle/>
                    <a:p>
                      <a:pPr marL="0" indent="0" algn="ctr" rtl="0">
                        <a:lnSpc>
                          <a:spcPct val="100000"/>
                        </a:lnSpc>
                        <a:spcBef>
                          <a:spcPts val="0"/>
                        </a:spcBef>
                        <a:spcAft>
                          <a:spcPts val="0"/>
                        </a:spcAft>
                        <a:buClr>
                          <a:srgbClr val="000000"/>
                        </a:buClr>
                        <a:buSzPts val="1200"/>
                        <a:buFont typeface="Arial"/>
                        <a:buNone/>
                      </a:pPr>
                      <a:r>
                        <a:rPr lang="en-US" sz="1200" b="1" i="0" u="none" dirty="0">
                          <a:solidFill>
                            <a:srgbClr val="3D4543"/>
                          </a:solidFill>
                          <a:latin typeface="Open Sans"/>
                          <a:ea typeface="Open Sans"/>
                          <a:cs typeface="Open Sans"/>
                          <a:sym typeface="Lato Black"/>
                        </a:rPr>
                        <a:t>-39%</a:t>
                      </a:r>
                      <a:endParaRPr lang="en-US" sz="1400" b="1" i="0" u="none" dirty="0">
                        <a:solidFill>
                          <a:srgbClr val="3D4543"/>
                        </a:solidFill>
                        <a:latin typeface="Open Sans"/>
                        <a:ea typeface="Open Sans"/>
                        <a:cs typeface="Open Sans"/>
                        <a:sym typeface="Open Sans Light"/>
                      </a:endParaRPr>
                    </a:p>
                  </a:txBody>
                  <a:tcPr marL="0" marR="0" marT="0" marB="0"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12700" cap="flat">
                      <a:solidFill>
                        <a:srgbClr val="E5E5E5"/>
                      </a:solidFill>
                      <a:prstDash val="solid"/>
                      <a:round/>
                      <a:headEnd type="none" w="sm" len="sm"/>
                      <a:tailEnd type="none" w="sm" len="sm"/>
                    </a:lnT>
                    <a:lnB w="9525" cap="flat">
                      <a:solidFill>
                        <a:srgbClr val="000000">
                          <a:alpha val="0"/>
                        </a:srgbClr>
                      </a:solidFill>
                      <a:prstDash val="solid"/>
                      <a:round/>
                      <a:headEnd type="none" w="sm" len="sm"/>
                      <a:tailEnd type="none" w="sm" len="sm"/>
                    </a:lnB>
                    <a:solidFill>
                      <a:srgbClr val="0171CF">
                        <a:alpha val="19870"/>
                      </a:srgbClr>
                    </a:solidFill>
                  </a:tcPr>
                </a:tc>
                <a:tc>
                  <a:txBody>
                    <a:bodyPr/>
                    <a:lstStyle/>
                    <a:p>
                      <a:pPr marL="0" indent="0" algn="ctr" rtl="0">
                        <a:lnSpc>
                          <a:spcPct val="100000"/>
                        </a:lnSpc>
                        <a:spcBef>
                          <a:spcPts val="0"/>
                        </a:spcBef>
                        <a:spcAft>
                          <a:spcPts val="0"/>
                        </a:spcAft>
                        <a:buClr>
                          <a:srgbClr val="000000"/>
                        </a:buClr>
                        <a:buSzPts val="1200"/>
                        <a:buFont typeface="Arial"/>
                        <a:buNone/>
                      </a:pPr>
                      <a:r>
                        <a:rPr lang="en-US" sz="1200" b="1" i="0" u="none" dirty="0">
                          <a:solidFill>
                            <a:srgbClr val="3D4543"/>
                          </a:solidFill>
                          <a:latin typeface="Open Sans"/>
                          <a:ea typeface="Open Sans"/>
                          <a:cs typeface="Open Sans"/>
                          <a:sym typeface="Lato Black"/>
                        </a:rPr>
                        <a:t>-9%</a:t>
                      </a:r>
                      <a:endParaRPr lang="en-US" sz="1400" b="1" i="0" u="none" dirty="0">
                        <a:solidFill>
                          <a:srgbClr val="3D4543"/>
                        </a:solidFill>
                        <a:latin typeface="Open Sans"/>
                        <a:ea typeface="Open Sans"/>
                        <a:cs typeface="Open Sans"/>
                        <a:sym typeface="Open Sans Light"/>
                      </a:endParaRPr>
                    </a:p>
                  </a:txBody>
                  <a:tcPr marL="0" marR="0" marT="0" marB="0"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12700" cap="flat">
                      <a:solidFill>
                        <a:srgbClr val="E5E5E5"/>
                      </a:solidFill>
                      <a:prstDash val="solid"/>
                      <a:round/>
                      <a:headEnd type="none" w="sm" len="sm"/>
                      <a:tailEnd type="none" w="sm" len="sm"/>
                    </a:lnT>
                    <a:lnB w="9525" cap="flat">
                      <a:solidFill>
                        <a:srgbClr val="000000">
                          <a:alpha val="0"/>
                        </a:srgbClr>
                      </a:solidFill>
                      <a:prstDash val="solid"/>
                      <a:round/>
                      <a:headEnd type="none" w="sm" len="sm"/>
                      <a:tailEnd type="none" w="sm" len="sm"/>
                    </a:lnB>
                    <a:solidFill>
                      <a:srgbClr val="0171CF">
                        <a:alpha val="10000"/>
                      </a:srgbClr>
                    </a:solidFill>
                  </a:tcPr>
                </a:tc>
                <a:extLst>
                  <a:ext uri="{0D108BD9-81ED-4DB2-BD59-A6C34878D82A}">
                    <a16:rowId xmlns:a16="http://schemas.microsoft.com/office/drawing/2014/main" val="10005"/>
                  </a:ext>
                </a:extLst>
              </a:tr>
            </a:tbl>
          </a:graphicData>
        </a:graphic>
      </p:graphicFrame>
      <p:sp>
        <p:nvSpPr>
          <p:cNvPr id="389" name="Google Shape;389;p15"/>
          <p:cNvSpPr>
            <a:spLocks/>
          </p:cNvSpPr>
          <p:nvPr/>
        </p:nvSpPr>
        <p:spPr bwMode="white">
          <a:xfrm>
            <a:off x="4504407" y="0"/>
            <a:ext cx="1186903" cy="6407150"/>
          </a:xfrm>
          <a:prstGeom prst="rect">
            <a:avLst/>
          </a:prstGeom>
          <a:solidFill>
            <a:schemeClr val="bg1"/>
          </a:solidFill>
          <a:ln>
            <a:noFill/>
            <a:headEnd type="none"/>
            <a:tailEnd type="none"/>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800"/>
              <a:buFont typeface="Arial"/>
              <a:buNone/>
            </a:pPr>
            <a:endParaRPr sz="1800" b="0" i="0" u="none" dirty="0">
              <a:solidFill>
                <a:schemeClr val="bg1"/>
              </a:solidFill>
              <a:latin typeface="Arial"/>
              <a:ea typeface="Open Sans Light"/>
              <a:cs typeface="Arial"/>
              <a:sym typeface="Open Sans Light"/>
            </a:endParaRPr>
          </a:p>
        </p:txBody>
      </p:sp>
      <p:sp>
        <p:nvSpPr>
          <p:cNvPr id="390" name="Google Shape;390;p15"/>
          <p:cNvSpPr>
            <a:spLocks noGrp="1"/>
          </p:cNvSpPr>
          <p:nvPr>
            <p:ph type="body" idx="4294967295"/>
          </p:nvPr>
        </p:nvSpPr>
        <p:spPr bwMode="white">
          <a:xfrm>
            <a:off x="454488" y="1165225"/>
            <a:ext cx="6962775" cy="639763"/>
          </a:xfrm>
          <a:prstGeom prst="rect">
            <a:avLst/>
          </a:prstGeom>
          <a:noFill/>
          <a:ln>
            <a:noFill/>
            <a:headEnd type="none"/>
            <a:tailEnd type="none"/>
          </a:ln>
        </p:spPr>
        <p:txBody>
          <a:bodyPr wrap="square" lIns="0" tIns="0" rIns="0" bIns="0" anchor="t">
            <a:noAutofit/>
          </a:bodyPr>
          <a:lstStyle/>
          <a:p>
            <a:pPr marL="0" indent="0" algn="l" defTabSz="914363" rtl="0">
              <a:lnSpc>
                <a:spcPct val="130000"/>
              </a:lnSpc>
              <a:spcBef>
                <a:spcPts val="0"/>
              </a:spcBef>
              <a:spcAft>
                <a:spcPts val="0"/>
              </a:spcAft>
              <a:buClr>
                <a:schemeClr val="tx1"/>
              </a:buClr>
              <a:buSzPts val="1200"/>
              <a:buNone/>
            </a:pPr>
            <a:r>
              <a:rPr lang="en-US" sz="1200" dirty="0">
                <a:solidFill>
                  <a:srgbClr val="3D4543"/>
                </a:solidFill>
                <a:latin typeface="Arial"/>
                <a:ea typeface="Open Sans"/>
                <a:cs typeface="Arial"/>
                <a:sym typeface="Open Sans"/>
              </a:rPr>
              <a:t>Here is how your students reported their drinking rates on the Pre-Course Survey as well as after an intersession period (typically 30-45 days).</a:t>
            </a:r>
            <a:endParaRPr dirty="0">
              <a:solidFill>
                <a:srgbClr val="3D4543"/>
              </a:solidFill>
              <a:latin typeface="Arial"/>
              <a:ea typeface="Open Sans"/>
              <a:cs typeface="Arial"/>
              <a:sym typeface="Open Sans"/>
            </a:endParaRPr>
          </a:p>
        </p:txBody>
      </p:sp>
      <p:sp>
        <p:nvSpPr>
          <p:cNvPr id="392" name="Google Shape;392;p15"/>
          <p:cNvSpPr>
            <a:spLocks noGrp="1"/>
          </p:cNvSpPr>
          <p:nvPr>
            <p:ph type="title" idx="4294967295"/>
          </p:nvPr>
        </p:nvSpPr>
        <p:spPr bwMode="white">
          <a:xfrm>
            <a:off x="454488" y="649288"/>
            <a:ext cx="4830763" cy="639762"/>
          </a:xfrm>
          <a:prstGeom prst="rect">
            <a:avLst/>
          </a:prstGeom>
          <a:noFill/>
          <a:ln>
            <a:noFill/>
            <a:headEnd type="none"/>
            <a:tailEnd type="none"/>
          </a:ln>
        </p:spPr>
        <p:txBody>
          <a:bodyPr wrap="square" lIns="0" tIns="0" rIns="0" bIns="0" anchor="t">
            <a:noAutofit/>
          </a:bodyPr>
          <a:lstStyle/>
          <a:p>
            <a:pPr marL="0" indent="0" algn="l" defTabSz="914363" rtl="0">
              <a:lnSpc>
                <a:spcPct val="90000"/>
              </a:lnSpc>
              <a:spcBef>
                <a:spcPts val="0"/>
              </a:spcBef>
              <a:spcAft>
                <a:spcPts val="0"/>
              </a:spcAft>
              <a:buClr>
                <a:schemeClr val="tx1"/>
              </a:buClr>
              <a:buSzPts val="2400"/>
              <a:buFont typeface="Lato Black"/>
              <a:buNone/>
            </a:pPr>
            <a:r>
              <a:rPr lang="en-US" b="1" dirty="0">
                <a:solidFill>
                  <a:schemeClr val="tx1"/>
                </a:solidFill>
                <a:latin typeface="Arial"/>
                <a:ea typeface="Open Sans"/>
                <a:cs typeface="Arial"/>
                <a:sym typeface="Open Sans"/>
              </a:rPr>
              <a:t>Examination of Drinking Rates</a:t>
            </a:r>
            <a:endParaRPr b="1" dirty="0">
              <a:solidFill>
                <a:schemeClr val="tx1"/>
              </a:solidFill>
              <a:latin typeface="Arial"/>
              <a:ea typeface="Open Sans"/>
              <a:cs typeface="Arial"/>
              <a:sym typeface="Open Sans"/>
            </a:endParaRPr>
          </a:p>
        </p:txBody>
      </p:sp>
      <p:sp>
        <p:nvSpPr>
          <p:cNvPr id="393" name="Google Shape;393;p15"/>
          <p:cNvSpPr>
            <a:spLocks/>
          </p:cNvSpPr>
          <p:nvPr/>
        </p:nvSpPr>
        <p:spPr bwMode="white">
          <a:xfrm>
            <a:off x="502926" y="2360938"/>
            <a:ext cx="3382451" cy="722376"/>
          </a:xfrm>
          <a:prstGeom prst="rect">
            <a:avLst/>
          </a:prstGeom>
          <a:solidFill>
            <a:srgbClr val="F2F2F2"/>
          </a:solidFill>
          <a:ln>
            <a:noFill/>
            <a:headEnd type="none"/>
            <a:tailEnd type="none"/>
          </a:ln>
        </p:spPr>
        <p:txBody>
          <a:bodyPr wrap="square" lIns="182880" tIns="0" rIns="91440" bIns="0" anchor="ctr">
            <a:noAutofit/>
          </a:bodyPr>
          <a:lstStyle/>
          <a:p>
            <a:pPr marL="14288" algn="r" rtl="0">
              <a:lnSpc>
                <a:spcPct val="130000"/>
              </a:lnSpc>
              <a:spcBef>
                <a:spcPts val="0"/>
              </a:spcBef>
              <a:spcAft>
                <a:spcPts val="0"/>
              </a:spcAft>
              <a:buClr>
                <a:srgbClr val="000000"/>
              </a:buClr>
              <a:buSzPts val="1200"/>
              <a:buFont typeface="Arial"/>
              <a:buNone/>
              <a:tabLst>
                <a:tab pos="2846388" algn="l"/>
              </a:tabLst>
            </a:pPr>
            <a:r>
              <a:rPr lang="en-US" sz="1200" b="1" i="0" u="none" dirty="0">
                <a:solidFill>
                  <a:srgbClr val="3D4543"/>
                </a:solidFill>
                <a:latin typeface="Arial"/>
                <a:ea typeface="Open Sans"/>
                <a:cs typeface="Arial"/>
                <a:sym typeface="Open Sans"/>
              </a:rPr>
              <a:t>Abstainer</a:t>
            </a:r>
            <a:endParaRPr sz="1400" b="0" i="0" u="none" dirty="0">
              <a:solidFill>
                <a:srgbClr val="3D4543"/>
              </a:solidFill>
              <a:latin typeface="Arial"/>
              <a:ea typeface="Open Sans"/>
              <a:cs typeface="Arial"/>
              <a:sym typeface="Open Sans"/>
            </a:endParaRPr>
          </a:p>
          <a:p>
            <a:pPr marL="14288" algn="r" rtl="0">
              <a:lnSpc>
                <a:spcPct val="130000"/>
              </a:lnSpc>
              <a:spcBef>
                <a:spcPts val="0"/>
              </a:spcBef>
              <a:spcAft>
                <a:spcPts val="0"/>
              </a:spcAft>
              <a:buClr>
                <a:srgbClr val="000000"/>
              </a:buClr>
              <a:buSzPts val="1000"/>
              <a:buFont typeface="Arial"/>
              <a:buNone/>
              <a:tabLst>
                <a:tab pos="2846388" algn="l"/>
              </a:tabLst>
            </a:pPr>
            <a:r>
              <a:rPr lang="en-US" sz="1000" b="0" i="0" u="none" dirty="0">
                <a:solidFill>
                  <a:srgbClr val="3D4543"/>
                </a:solidFill>
                <a:latin typeface="Arial"/>
                <a:ea typeface="Open Sans"/>
                <a:cs typeface="Arial"/>
                <a:sym typeface="Open Sans"/>
              </a:rPr>
              <a:t>Consumed no alcohol in the past year.</a:t>
            </a:r>
            <a:endParaRPr sz="1400" b="0" i="0" u="none" dirty="0">
              <a:solidFill>
                <a:srgbClr val="3D4543"/>
              </a:solidFill>
              <a:latin typeface="Arial"/>
              <a:ea typeface="Open Sans"/>
              <a:cs typeface="Arial"/>
              <a:sym typeface="Open Sans"/>
            </a:endParaRPr>
          </a:p>
        </p:txBody>
      </p:sp>
      <p:sp>
        <p:nvSpPr>
          <p:cNvPr id="394" name="Google Shape;394;p15"/>
          <p:cNvSpPr>
            <a:spLocks/>
          </p:cNvSpPr>
          <p:nvPr/>
        </p:nvSpPr>
        <p:spPr bwMode="white">
          <a:xfrm>
            <a:off x="502926" y="1913754"/>
            <a:ext cx="3382451" cy="368786"/>
          </a:xfrm>
          <a:prstGeom prst="rect">
            <a:avLst/>
          </a:prstGeom>
          <a:solidFill>
            <a:srgbClr val="0171CF"/>
          </a:solidFill>
          <a:ln>
            <a:noFill/>
            <a:headEnd type="none"/>
            <a:tailEnd type="none"/>
          </a:ln>
        </p:spPr>
        <p:txBody>
          <a:bodyPr wrap="square" lIns="182875" tIns="182875" rIns="182875" bIns="182875" anchor="ctr">
            <a:noAutofit/>
          </a:bodyPr>
          <a:lstStyle/>
          <a:p>
            <a:pPr marL="0" indent="0" algn="l" rtl="0">
              <a:lnSpc>
                <a:spcPct val="100000"/>
              </a:lnSpc>
              <a:spcBef>
                <a:spcPts val="0"/>
              </a:spcBef>
              <a:spcAft>
                <a:spcPts val="0"/>
              </a:spcAft>
              <a:buClr>
                <a:srgbClr val="000000"/>
              </a:buClr>
              <a:buSzPts val="1200"/>
              <a:buFont typeface="Arial"/>
              <a:buNone/>
            </a:pPr>
            <a:r>
              <a:rPr lang="en-US" sz="1200" b="1" i="0" u="none" dirty="0">
                <a:solidFill>
                  <a:schemeClr val="bg1"/>
                </a:solidFill>
                <a:latin typeface="Arial"/>
                <a:ea typeface="Open Sans"/>
                <a:cs typeface="Arial"/>
                <a:sym typeface="Open Sans"/>
              </a:rPr>
              <a:t>Drinking categories include:</a:t>
            </a:r>
            <a:endParaRPr sz="1400" b="1" i="0" u="none" dirty="0">
              <a:solidFill>
                <a:srgbClr val="000000"/>
              </a:solidFill>
              <a:latin typeface="Arial"/>
              <a:ea typeface="Open Sans"/>
              <a:cs typeface="Arial"/>
              <a:sym typeface="Open Sans"/>
            </a:endParaRPr>
          </a:p>
        </p:txBody>
      </p:sp>
      <p:sp>
        <p:nvSpPr>
          <p:cNvPr id="395" name="Google Shape;395;p15"/>
          <p:cNvSpPr>
            <a:spLocks/>
          </p:cNvSpPr>
          <p:nvPr/>
        </p:nvSpPr>
        <p:spPr bwMode="white">
          <a:xfrm>
            <a:off x="502926" y="3161712"/>
            <a:ext cx="3382451" cy="725970"/>
          </a:xfrm>
          <a:prstGeom prst="rect">
            <a:avLst/>
          </a:prstGeom>
          <a:solidFill>
            <a:srgbClr val="F2F2F2"/>
          </a:solidFill>
          <a:ln>
            <a:noFill/>
            <a:headEnd type="none"/>
            <a:tailEnd type="none"/>
          </a:ln>
        </p:spPr>
        <p:txBody>
          <a:bodyPr wrap="square" lIns="182880" tIns="0" rIns="91440" bIns="0" anchor="ctr">
            <a:noAutofit/>
          </a:bodyPr>
          <a:lstStyle/>
          <a:p>
            <a:pPr marL="0" indent="0" algn="r" rtl="0">
              <a:lnSpc>
                <a:spcPct val="130000"/>
              </a:lnSpc>
              <a:spcBef>
                <a:spcPts val="0"/>
              </a:spcBef>
              <a:spcAft>
                <a:spcPts val="0"/>
              </a:spcAft>
              <a:buClr>
                <a:srgbClr val="000000"/>
              </a:buClr>
              <a:buSzPts val="1200"/>
              <a:buFont typeface="Arial"/>
              <a:buNone/>
            </a:pPr>
            <a:r>
              <a:rPr lang="en-US" sz="1200" b="1" i="0" u="none" dirty="0">
                <a:solidFill>
                  <a:srgbClr val="3D4543"/>
                </a:solidFill>
                <a:latin typeface="Arial"/>
                <a:ea typeface="Open Sans"/>
                <a:cs typeface="Arial"/>
                <a:sym typeface="Open Sans"/>
              </a:rPr>
              <a:t>Nondrinker</a:t>
            </a:r>
            <a:endParaRPr sz="1400" b="0" i="0" u="none" dirty="0">
              <a:solidFill>
                <a:srgbClr val="3D4543"/>
              </a:solidFill>
              <a:latin typeface="Arial"/>
              <a:ea typeface="Open Sans"/>
              <a:cs typeface="Arial"/>
              <a:sym typeface="Open Sans"/>
            </a:endParaRPr>
          </a:p>
          <a:p>
            <a:pPr marL="0" indent="0" algn="r" rtl="0">
              <a:lnSpc>
                <a:spcPct val="130000"/>
              </a:lnSpc>
              <a:spcBef>
                <a:spcPts val="0"/>
              </a:spcBef>
              <a:spcAft>
                <a:spcPts val="0"/>
              </a:spcAft>
              <a:buClr>
                <a:srgbClr val="000000"/>
              </a:buClr>
              <a:buSzPts val="1000"/>
              <a:buFont typeface="Arial"/>
              <a:buNone/>
            </a:pPr>
            <a:r>
              <a:rPr lang="en-US" sz="1000" b="0" i="0" u="none" dirty="0">
                <a:solidFill>
                  <a:srgbClr val="3D4543"/>
                </a:solidFill>
                <a:latin typeface="Arial"/>
                <a:ea typeface="Open Sans"/>
                <a:cs typeface="Arial"/>
                <a:sym typeface="Open Sans"/>
              </a:rPr>
              <a:t>Consumed no alcohol in the past two weeks </a:t>
            </a:r>
            <a:br>
              <a:rPr lang="en-US" sz="1000" b="0" i="0" u="none" dirty="0">
                <a:solidFill>
                  <a:srgbClr val="3D4543"/>
                </a:solidFill>
                <a:latin typeface="Arial"/>
                <a:ea typeface="Open Sans"/>
                <a:cs typeface="Arial"/>
                <a:sym typeface="Open Sans"/>
              </a:rPr>
            </a:br>
            <a:r>
              <a:rPr lang="en-US" sz="1000" b="0" i="0" u="none" dirty="0">
                <a:solidFill>
                  <a:srgbClr val="3D4543"/>
                </a:solidFill>
                <a:latin typeface="Arial"/>
                <a:ea typeface="Open Sans"/>
                <a:cs typeface="Arial"/>
                <a:sym typeface="Open Sans"/>
              </a:rPr>
              <a:t>but may have consumed in the past year.</a:t>
            </a:r>
            <a:endParaRPr sz="1400" b="0" i="0" u="none" dirty="0">
              <a:solidFill>
                <a:srgbClr val="3D4543"/>
              </a:solidFill>
              <a:latin typeface="Arial"/>
              <a:ea typeface="Open Sans"/>
              <a:cs typeface="Arial"/>
              <a:sym typeface="Open Sans"/>
            </a:endParaRPr>
          </a:p>
        </p:txBody>
      </p:sp>
      <p:sp>
        <p:nvSpPr>
          <p:cNvPr id="396" name="Google Shape;396;p15"/>
          <p:cNvSpPr>
            <a:spLocks/>
          </p:cNvSpPr>
          <p:nvPr/>
        </p:nvSpPr>
        <p:spPr bwMode="white">
          <a:xfrm>
            <a:off x="502926" y="3943778"/>
            <a:ext cx="3382451" cy="725970"/>
          </a:xfrm>
          <a:prstGeom prst="rect">
            <a:avLst/>
          </a:prstGeom>
          <a:solidFill>
            <a:srgbClr val="F2F2F2"/>
          </a:solidFill>
          <a:ln>
            <a:noFill/>
            <a:headEnd type="none"/>
            <a:tailEnd type="none"/>
          </a:ln>
        </p:spPr>
        <p:txBody>
          <a:bodyPr wrap="square" lIns="91440" tIns="0" rIns="91440" bIns="0" anchor="ctr">
            <a:noAutofit/>
          </a:bodyPr>
          <a:lstStyle/>
          <a:p>
            <a:pPr marL="0" indent="0" algn="r" rtl="0">
              <a:lnSpc>
                <a:spcPct val="130000"/>
              </a:lnSpc>
              <a:spcBef>
                <a:spcPts val="0"/>
              </a:spcBef>
              <a:spcAft>
                <a:spcPts val="0"/>
              </a:spcAft>
              <a:buClr>
                <a:srgbClr val="000000"/>
              </a:buClr>
              <a:buSzPts val="1200"/>
              <a:buFont typeface="Arial"/>
              <a:buNone/>
            </a:pPr>
            <a:r>
              <a:rPr lang="en-US" sz="1200" b="1" i="0" u="none" dirty="0">
                <a:solidFill>
                  <a:srgbClr val="3D4543"/>
                </a:solidFill>
                <a:latin typeface="Arial"/>
                <a:ea typeface="Open Sans"/>
                <a:cs typeface="Arial"/>
                <a:sym typeface="Open Sans"/>
              </a:rPr>
              <a:t>Moderate Drinker</a:t>
            </a:r>
            <a:endParaRPr sz="1400" b="0" i="0" u="none" dirty="0">
              <a:solidFill>
                <a:srgbClr val="3D4543"/>
              </a:solidFill>
              <a:latin typeface="Arial"/>
              <a:ea typeface="Open Sans"/>
              <a:cs typeface="Arial"/>
              <a:sym typeface="Open Sans"/>
            </a:endParaRPr>
          </a:p>
          <a:p>
            <a:pPr marL="0" indent="0" algn="r" rtl="0">
              <a:lnSpc>
                <a:spcPct val="130000"/>
              </a:lnSpc>
              <a:spcBef>
                <a:spcPts val="0"/>
              </a:spcBef>
              <a:spcAft>
                <a:spcPts val="0"/>
              </a:spcAft>
              <a:buClr>
                <a:srgbClr val="000000"/>
              </a:buClr>
              <a:buSzPts val="1000"/>
              <a:buFont typeface="Arial"/>
              <a:buNone/>
            </a:pPr>
            <a:r>
              <a:rPr lang="en-US" sz="1000" b="0" i="0" u="none" dirty="0">
                <a:solidFill>
                  <a:srgbClr val="3D4543"/>
                </a:solidFill>
                <a:latin typeface="Arial"/>
                <a:ea typeface="Open Sans"/>
                <a:cs typeface="Arial"/>
                <a:sym typeface="Open Sans"/>
              </a:rPr>
              <a:t>On their highest drinking day in the prior two weeks, </a:t>
            </a:r>
            <a:br>
              <a:rPr lang="en-US" sz="1000" b="0" i="0" u="none" dirty="0">
                <a:solidFill>
                  <a:srgbClr val="3D4543"/>
                </a:solidFill>
                <a:latin typeface="Arial"/>
                <a:ea typeface="Open Sans"/>
                <a:cs typeface="Arial"/>
                <a:sym typeface="Open Sans"/>
              </a:rPr>
            </a:br>
            <a:r>
              <a:rPr lang="en-US" sz="1000" b="0" i="0" u="none" dirty="0">
                <a:solidFill>
                  <a:srgbClr val="3D4543"/>
                </a:solidFill>
                <a:latin typeface="Arial"/>
                <a:ea typeface="Open Sans"/>
                <a:cs typeface="Arial"/>
                <a:sym typeface="Open Sans"/>
              </a:rPr>
              <a:t>consumed 1-4 drinks (males) or 1-3 drinks (females)</a:t>
            </a:r>
            <a:endParaRPr sz="1400" b="0" i="0" u="none" dirty="0">
              <a:solidFill>
                <a:srgbClr val="3D4543"/>
              </a:solidFill>
              <a:latin typeface="Arial"/>
              <a:ea typeface="Open Sans"/>
              <a:cs typeface="Arial"/>
              <a:sym typeface="Open Sans"/>
            </a:endParaRPr>
          </a:p>
        </p:txBody>
      </p:sp>
      <p:sp>
        <p:nvSpPr>
          <p:cNvPr id="397" name="Google Shape;397;p15"/>
          <p:cNvSpPr>
            <a:spLocks/>
          </p:cNvSpPr>
          <p:nvPr/>
        </p:nvSpPr>
        <p:spPr bwMode="white">
          <a:xfrm>
            <a:off x="502926" y="4748146"/>
            <a:ext cx="3382451" cy="725970"/>
          </a:xfrm>
          <a:prstGeom prst="rect">
            <a:avLst/>
          </a:prstGeom>
          <a:solidFill>
            <a:srgbClr val="F2F2F2"/>
          </a:solidFill>
          <a:ln>
            <a:noFill/>
            <a:headEnd type="none"/>
            <a:tailEnd type="none"/>
          </a:ln>
        </p:spPr>
        <p:txBody>
          <a:bodyPr wrap="square" lIns="91440" tIns="0" rIns="91440" bIns="0" anchor="ctr">
            <a:noAutofit/>
          </a:bodyPr>
          <a:lstStyle/>
          <a:p>
            <a:pPr marL="0" indent="0" algn="r" rtl="0">
              <a:lnSpc>
                <a:spcPct val="130000"/>
              </a:lnSpc>
              <a:spcBef>
                <a:spcPts val="0"/>
              </a:spcBef>
              <a:spcAft>
                <a:spcPts val="0"/>
              </a:spcAft>
              <a:buClr>
                <a:srgbClr val="000000"/>
              </a:buClr>
              <a:buSzPts val="1200"/>
              <a:buFont typeface="Arial"/>
              <a:buNone/>
            </a:pPr>
            <a:r>
              <a:rPr lang="en-US" sz="1200" b="1" i="0" u="none" dirty="0">
                <a:solidFill>
                  <a:srgbClr val="3D4543"/>
                </a:solidFill>
                <a:latin typeface="Arial"/>
                <a:ea typeface="Open Sans"/>
                <a:cs typeface="Arial"/>
                <a:sym typeface="Open Sans"/>
              </a:rPr>
              <a:t>Heavy Episodic Drinker</a:t>
            </a:r>
            <a:endParaRPr sz="1400" b="0" i="0" u="none" dirty="0">
              <a:solidFill>
                <a:srgbClr val="3D4543"/>
              </a:solidFill>
              <a:latin typeface="Arial"/>
              <a:ea typeface="Open Sans"/>
              <a:cs typeface="Arial"/>
              <a:sym typeface="Open Sans"/>
            </a:endParaRPr>
          </a:p>
          <a:p>
            <a:pPr marL="0" indent="0" algn="r" rtl="0">
              <a:lnSpc>
                <a:spcPct val="130000"/>
              </a:lnSpc>
              <a:spcBef>
                <a:spcPts val="0"/>
              </a:spcBef>
              <a:spcAft>
                <a:spcPts val="0"/>
              </a:spcAft>
              <a:buClr>
                <a:srgbClr val="000000"/>
              </a:buClr>
              <a:buSzPts val="1000"/>
              <a:buFont typeface="Arial"/>
              <a:buNone/>
            </a:pPr>
            <a:r>
              <a:rPr lang="en-US" sz="1000" b="0" i="0" u="none" dirty="0">
                <a:solidFill>
                  <a:srgbClr val="3D4543"/>
                </a:solidFill>
                <a:latin typeface="Arial"/>
                <a:ea typeface="Open Sans"/>
                <a:cs typeface="Arial"/>
                <a:sym typeface="Open Sans"/>
              </a:rPr>
              <a:t>On their highest drinking day in the prior two weeks, </a:t>
            </a:r>
            <a:br>
              <a:rPr lang="en-US" sz="1000" b="0" i="0" u="none" dirty="0">
                <a:solidFill>
                  <a:srgbClr val="3D4543"/>
                </a:solidFill>
                <a:latin typeface="Arial"/>
                <a:ea typeface="Open Sans"/>
                <a:cs typeface="Arial"/>
                <a:sym typeface="Open Sans"/>
              </a:rPr>
            </a:br>
            <a:r>
              <a:rPr lang="en-US" sz="1000" b="0" i="0" u="none" dirty="0">
                <a:solidFill>
                  <a:srgbClr val="3D4543"/>
                </a:solidFill>
                <a:latin typeface="Arial"/>
                <a:ea typeface="Open Sans"/>
                <a:cs typeface="Arial"/>
                <a:sym typeface="Open Sans"/>
              </a:rPr>
              <a:t>consumed 5-9 drinks (males) or 4-7 drinks (females)</a:t>
            </a:r>
            <a:endParaRPr sz="1400" b="0" i="0" u="none" dirty="0">
              <a:solidFill>
                <a:srgbClr val="3D4543"/>
              </a:solidFill>
              <a:latin typeface="Arial"/>
              <a:ea typeface="Open Sans"/>
              <a:cs typeface="Arial"/>
              <a:sym typeface="Open Sans"/>
            </a:endParaRPr>
          </a:p>
        </p:txBody>
      </p:sp>
      <p:sp>
        <p:nvSpPr>
          <p:cNvPr id="398" name="Google Shape;398;p15"/>
          <p:cNvSpPr>
            <a:spLocks/>
          </p:cNvSpPr>
          <p:nvPr/>
        </p:nvSpPr>
        <p:spPr bwMode="white">
          <a:xfrm>
            <a:off x="502926" y="5530211"/>
            <a:ext cx="3382451" cy="725970"/>
          </a:xfrm>
          <a:prstGeom prst="rect">
            <a:avLst/>
          </a:prstGeom>
          <a:solidFill>
            <a:srgbClr val="F2F2F2"/>
          </a:solidFill>
          <a:ln>
            <a:noFill/>
            <a:headEnd type="none"/>
            <a:tailEnd type="none"/>
          </a:ln>
        </p:spPr>
        <p:txBody>
          <a:bodyPr wrap="square" lIns="91440" tIns="0" rIns="91440" bIns="0" anchor="ctr">
            <a:noAutofit/>
          </a:bodyPr>
          <a:lstStyle/>
          <a:p>
            <a:pPr marL="0" indent="0" algn="r" rtl="0">
              <a:lnSpc>
                <a:spcPct val="130000"/>
              </a:lnSpc>
              <a:spcBef>
                <a:spcPts val="0"/>
              </a:spcBef>
              <a:spcAft>
                <a:spcPts val="0"/>
              </a:spcAft>
              <a:buClr>
                <a:srgbClr val="000000"/>
              </a:buClr>
              <a:buSzPts val="1200"/>
              <a:buFont typeface="Arial"/>
              <a:buNone/>
            </a:pPr>
            <a:r>
              <a:rPr lang="en-US" sz="1200" b="1" i="0" u="none" dirty="0">
                <a:solidFill>
                  <a:srgbClr val="3D4543"/>
                </a:solidFill>
                <a:latin typeface="Arial"/>
                <a:ea typeface="Open Sans"/>
                <a:cs typeface="Arial"/>
                <a:sym typeface="Open Sans"/>
              </a:rPr>
              <a:t>Problematic Drinker</a:t>
            </a:r>
            <a:endParaRPr sz="1400" b="0" i="0" u="none" dirty="0">
              <a:solidFill>
                <a:srgbClr val="3D4543"/>
              </a:solidFill>
              <a:latin typeface="Arial"/>
              <a:ea typeface="Open Sans"/>
              <a:cs typeface="Arial"/>
              <a:sym typeface="Open Sans"/>
            </a:endParaRPr>
          </a:p>
          <a:p>
            <a:pPr marL="0" indent="0" algn="r" rtl="0">
              <a:lnSpc>
                <a:spcPct val="130000"/>
              </a:lnSpc>
              <a:spcBef>
                <a:spcPts val="0"/>
              </a:spcBef>
              <a:spcAft>
                <a:spcPts val="0"/>
              </a:spcAft>
              <a:buClr>
                <a:srgbClr val="000000"/>
              </a:buClr>
              <a:buSzPts val="1000"/>
              <a:buFont typeface="Arial"/>
              <a:buNone/>
            </a:pPr>
            <a:r>
              <a:rPr lang="en-US" sz="1000" b="0" i="0" u="none" dirty="0">
                <a:solidFill>
                  <a:srgbClr val="3D4543"/>
                </a:solidFill>
                <a:latin typeface="Arial"/>
                <a:ea typeface="Open Sans"/>
                <a:cs typeface="Arial"/>
                <a:sym typeface="Open Sans"/>
              </a:rPr>
              <a:t>On their highest drinking day in the prior two weeks, </a:t>
            </a:r>
            <a:br>
              <a:rPr lang="en-US" sz="1000" b="0" i="0" u="none" dirty="0">
                <a:solidFill>
                  <a:srgbClr val="3D4543"/>
                </a:solidFill>
                <a:latin typeface="Arial"/>
                <a:ea typeface="Open Sans"/>
                <a:cs typeface="Arial"/>
                <a:sym typeface="Open Sans"/>
              </a:rPr>
            </a:br>
            <a:r>
              <a:rPr lang="en-US" sz="1000" b="0" i="0" u="none" dirty="0">
                <a:solidFill>
                  <a:srgbClr val="3D4543"/>
                </a:solidFill>
                <a:latin typeface="Arial"/>
                <a:ea typeface="Open Sans"/>
                <a:cs typeface="Arial"/>
                <a:sym typeface="Open Sans"/>
              </a:rPr>
              <a:t>consumed 10+ drinks (males) or 8+ drinks (females)</a:t>
            </a:r>
            <a:endParaRPr sz="1400" b="0" i="0" u="none" dirty="0">
              <a:solidFill>
                <a:srgbClr val="3D4543"/>
              </a:solidFill>
              <a:latin typeface="Arial"/>
              <a:ea typeface="Open Sans"/>
              <a:cs typeface="Arial"/>
              <a:sym typeface="Open Sans"/>
            </a:endParaRPr>
          </a:p>
        </p:txBody>
      </p:sp>
      <p:sp>
        <p:nvSpPr>
          <p:cNvPr id="399" name="Google Shape;399;p15"/>
          <p:cNvSpPr txBox="1">
            <a:spLocks noChangeArrowheads="1"/>
          </p:cNvSpPr>
          <p:nvPr/>
        </p:nvSpPr>
        <p:spPr bwMode="white">
          <a:xfrm>
            <a:off x="8145065" y="770049"/>
            <a:ext cx="3689383" cy="477858"/>
          </a:xfrm>
          <a:prstGeom prst="rect">
            <a:avLst/>
          </a:prstGeom>
          <a:noFill/>
          <a:ln>
            <a:noFill/>
            <a:headEnd type="none"/>
            <a:tailEnd type="none"/>
          </a:ln>
        </p:spPr>
        <p:txBody>
          <a:bodyPr wrap="square" lIns="0" tIns="0" rIns="0" bIns="0" anchor="t">
            <a:noAutofit/>
          </a:bodyPr>
          <a:lstStyle/>
          <a:p>
            <a:pPr marL="0" indent="0" algn="l" rtl="0">
              <a:lnSpc>
                <a:spcPct val="100000"/>
              </a:lnSpc>
              <a:spcBef>
                <a:spcPts val="0"/>
              </a:spcBef>
              <a:spcAft>
                <a:spcPts val="0"/>
              </a:spcAft>
              <a:buClr>
                <a:schemeClr val="tx1"/>
              </a:buClr>
              <a:buSzPts val="1600"/>
              <a:buFont typeface="Arial"/>
              <a:buNone/>
            </a:pPr>
            <a:r>
              <a:rPr lang="en-US" sz="1600" b="1" i="0" u="none" dirty="0">
                <a:solidFill>
                  <a:srgbClr val="3D4543"/>
                </a:solidFill>
                <a:latin typeface="Arial"/>
                <a:ea typeface="Open Sans"/>
                <a:cs typeface="Arial"/>
                <a:sym typeface="Open Sans"/>
              </a:rPr>
              <a:t>Relative Change</a:t>
            </a:r>
            <a:endParaRPr sz="1400" b="0" i="0" u="none" dirty="0">
              <a:solidFill>
                <a:srgbClr val="3D4543"/>
              </a:solidFill>
              <a:latin typeface="Arial"/>
              <a:ea typeface="Open Sans"/>
              <a:cs typeface="Arial"/>
              <a:sym typeface="Open Sans"/>
            </a:endParaRPr>
          </a:p>
          <a:p>
            <a:pPr marL="0" indent="0" algn="l" rtl="0">
              <a:lnSpc>
                <a:spcPct val="100000"/>
              </a:lnSpc>
              <a:spcBef>
                <a:spcPts val="300"/>
              </a:spcBef>
              <a:spcAft>
                <a:spcPts val="0"/>
              </a:spcAft>
              <a:buClr>
                <a:schemeClr val="tx1"/>
              </a:buClr>
              <a:buSzPts val="1200"/>
              <a:buFont typeface="Arial"/>
              <a:buNone/>
            </a:pPr>
            <a:r>
              <a:rPr lang="en-US" sz="1200" b="0" i="0" u="none" dirty="0">
                <a:solidFill>
                  <a:srgbClr val="3D4543"/>
                </a:solidFill>
                <a:latin typeface="Arial"/>
                <a:ea typeface="Open Sans"/>
                <a:cs typeface="Arial"/>
                <a:sym typeface="Open Sans"/>
              </a:rPr>
              <a:t>Pre-Course Survey to Follow-Up Survey (Part Two)</a:t>
            </a:r>
            <a:endParaRPr sz="1400" b="0" i="0" u="none" dirty="0">
              <a:solidFill>
                <a:srgbClr val="3D4543"/>
              </a:solidFill>
              <a:latin typeface="Arial"/>
              <a:ea typeface="Open Sans"/>
              <a:cs typeface="Arial"/>
              <a:sym typeface="Open Sans"/>
            </a:endParaRPr>
          </a:p>
        </p:txBody>
      </p:sp>
      <p:sp>
        <p:nvSpPr>
          <p:cNvPr id="402" name="Google Shape;402;p15"/>
          <p:cNvSpPr>
            <a:spLocks/>
          </p:cNvSpPr>
          <p:nvPr/>
        </p:nvSpPr>
        <p:spPr bwMode="white">
          <a:xfrm>
            <a:off x="8289534" y="3524697"/>
            <a:ext cx="3387522" cy="2742859"/>
          </a:xfrm>
          <a:prstGeom prst="rect">
            <a:avLst/>
          </a:prstGeom>
          <a:noFill/>
          <a:ln>
            <a:noFill/>
            <a:headEnd type="none"/>
            <a:tailEnd type="none"/>
          </a:ln>
        </p:spPr>
        <p:txBody>
          <a:bodyPr wrap="square" lIns="228600" tIns="0" rIns="228600" bIns="0" anchor="ctr">
            <a:noAutofit/>
          </a:bodyPr>
          <a:lstStyle/>
          <a:p>
            <a:pPr marL="0" indent="0" algn="l" rtl="0">
              <a:lnSpc>
                <a:spcPct val="130000"/>
              </a:lnSpc>
              <a:spcBef>
                <a:spcPts val="0"/>
              </a:spcBef>
              <a:spcAft>
                <a:spcPts val="0"/>
              </a:spcAft>
              <a:buClr>
                <a:srgbClr val="000000"/>
              </a:buClr>
              <a:buSzPts val="1000"/>
              <a:buFont typeface="Arial"/>
              <a:buNone/>
            </a:pPr>
            <a:r>
              <a:rPr lang="en-US" sz="1000" b="1" i="0" u="none" dirty="0">
                <a:solidFill>
                  <a:srgbClr val="3D4543"/>
                </a:solidFill>
                <a:latin typeface="Arial"/>
                <a:ea typeface="Open Sans"/>
                <a:cs typeface="Arial"/>
                <a:sym typeface="Open Sans"/>
              </a:rPr>
              <a:t>Programming Tip</a:t>
            </a:r>
            <a:endParaRPr sz="1400" b="0" i="0" u="none" dirty="0">
              <a:solidFill>
                <a:srgbClr val="3D4543"/>
              </a:solidFill>
              <a:latin typeface="Arial"/>
              <a:ea typeface="Open Sans"/>
              <a:cs typeface="Arial"/>
              <a:sym typeface="Open Sans"/>
            </a:endParaRPr>
          </a:p>
          <a:p>
            <a:pPr marL="0" indent="0" algn="l" rtl="0">
              <a:lnSpc>
                <a:spcPct val="130000"/>
              </a:lnSpc>
              <a:spcBef>
                <a:spcPts val="1200"/>
              </a:spcBef>
              <a:spcAft>
                <a:spcPts val="0"/>
              </a:spcAft>
              <a:buClr>
                <a:srgbClr val="000000"/>
              </a:buClr>
              <a:buSzPts val="900"/>
              <a:buFont typeface="Arial"/>
              <a:buNone/>
            </a:pPr>
            <a:r>
              <a:rPr lang="en-US" sz="1000" b="0" i="0" u="none" dirty="0">
                <a:solidFill>
                  <a:srgbClr val="3D4543"/>
                </a:solidFill>
                <a:latin typeface="Arial"/>
                <a:ea typeface="Open Sans"/>
                <a:cs typeface="Arial"/>
                <a:sym typeface="Open Sans"/>
              </a:rPr>
              <a:t>How did your students’ drinking behavior change in the 30-45 days between these surveys? Keep in mind that even small percentage changes can reflect significant differences, especially for low-frequency behaviors like problematic drinking. Look at how you compare to similar institutions and think about how you can use this information to inform student programming. For example, a relative drop in the share of abstainers could indicate a need for programming to support incoming abstaining students.</a:t>
            </a:r>
            <a:endParaRPr sz="1600" b="0" i="0" u="none" dirty="0">
              <a:solidFill>
                <a:srgbClr val="3D4543"/>
              </a:solidFill>
              <a:latin typeface="Arial"/>
              <a:ea typeface="Open Sans"/>
              <a:cs typeface="Arial"/>
              <a:sym typeface="Open Sans"/>
            </a:endParaRPr>
          </a:p>
        </p:txBody>
      </p:sp>
      <p:graphicFrame>
        <p:nvGraphicFramePr>
          <p:cNvPr id="404" name="Google Shape;404;p15"/>
          <p:cNvGraphicFramePr/>
          <p:nvPr/>
        </p:nvGraphicFramePr>
        <p:xfrm>
          <a:off x="3820778" y="1894440"/>
          <a:ext cx="3858315" cy="4508090"/>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Google Shape;296;p9"/>
          <p:cNvCxnSpPr/>
          <p:nvPr/>
        </p:nvCxnSpPr>
        <p:spPr bwMode="white">
          <a:xfrm>
            <a:off x="7780296" y="685800"/>
            <a:ext cx="0" cy="5687412"/>
          </a:xfrm>
          <a:prstGeom prst="straightConnector1">
            <a:avLst/>
          </a:prstGeom>
          <a:noFill/>
          <a:ln w="12700" cap="flat">
            <a:solidFill>
              <a:schemeClr val="bg2"/>
            </a:solidFill>
            <a:prstDash val="solid"/>
            <a:miter/>
            <a:headEnd type="none" w="sm" len="sm"/>
            <a:tailEnd type="none" w="sm" len="sm"/>
          </a:ln>
        </p:spPr>
      </p:cxnSp>
      <p:sp>
        <p:nvSpPr>
          <p:cNvPr id="8" name="Google Shape;309;p9"/>
          <p:cNvSpPr>
            <a:spLocks/>
          </p:cNvSpPr>
          <p:nvPr/>
        </p:nvSpPr>
        <p:spPr bwMode="white">
          <a:xfrm>
            <a:off x="8173026" y="3523068"/>
            <a:ext cx="221233" cy="2850140"/>
          </a:xfrm>
          <a:prstGeom prst="rect">
            <a:avLst/>
          </a:prstGeom>
          <a:gradFill rotWithShape="1">
            <a:gsLst>
              <a:gs pos="0">
                <a:srgbClr val="3D4543"/>
              </a:gs>
              <a:gs pos="70000">
                <a:srgbClr val="3D4543">
                  <a:alpha val="0"/>
                </a:srgbClr>
              </a:gs>
            </a:gsLst>
            <a:lin ang="0" scaled="1"/>
            <a:tileRect/>
          </a:gradFill>
          <a:ln>
            <a:noFill/>
            <a:headEnd type="none"/>
            <a:tailEnd type="none"/>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600"/>
              <a:buFont typeface="Arial"/>
              <a:buNone/>
            </a:pPr>
            <a:endParaRPr sz="1600" b="0" i="0" u="none" dirty="0">
              <a:solidFill>
                <a:schemeClr val="bg1"/>
              </a:solidFill>
              <a:latin typeface="Arial"/>
              <a:ea typeface="Open Sans Light"/>
              <a:cs typeface="Arial"/>
              <a:sym typeface="Open Sans Light"/>
            </a:endParaRPr>
          </a:p>
        </p:txBody>
      </p:sp>
      <p:sp>
        <p:nvSpPr>
          <p:cNvPr id="11" name="TextBox 10"/>
          <p:cNvSpPr txBox="1">
            <a:spLocks noChangeArrowheads="1"/>
          </p:cNvSpPr>
          <p:nvPr/>
        </p:nvSpPr>
        <p:spPr bwMode="white">
          <a:xfrm>
            <a:off x="9909888" y="-1"/>
            <a:ext cx="1790700" cy="685801"/>
          </a:xfrm>
          <a:prstGeom prst="rect">
            <a:avLst/>
          </a:prstGeom>
          <a:solidFill>
            <a:srgbClr val="3CC0AF">
              <a:alpha val="10000"/>
            </a:srgbClr>
          </a:solidFill>
          <a:ln>
            <a:headEnd type="none"/>
            <a:tailEnd type="none"/>
          </a:ln>
        </p:spPr>
        <p:txBody>
          <a:bodyPr wrap="square" lIns="91440" tIns="0" rIns="91440" bIns="0" anchor="ctr">
            <a:normAutofit/>
          </a:bodyPr>
          <a:lstStyle/>
          <a:p>
            <a:pPr algn="ctr"/>
            <a:r>
              <a:rPr lang="en-US" sz="1200" b="1" dirty="0">
                <a:solidFill>
                  <a:schemeClr val="tx1"/>
                </a:solidFill>
                <a:latin typeface="Open Sans"/>
              </a:rPr>
              <a:t>Georgia Institute of Technology</a:t>
            </a:r>
          </a:p>
        </p:txBody>
      </p:sp>
      <p:sp>
        <p:nvSpPr>
          <p:cNvPr id="2" name="Slide Number Placeholder 26"/>
          <p:cNvSpPr txBox="1">
            <a:spLocks noChangeArrowheads="1"/>
          </p:cNvSpPr>
          <p:nvPr/>
        </p:nvSpPr>
        <p:spPr bwMode="white">
          <a:xfrm>
            <a:off x="9295990" y="6400063"/>
            <a:ext cx="2742406" cy="365125"/>
          </a:xfrm>
          <a:prstGeom prst="rect">
            <a:avLst/>
          </a:prstGeom>
          <a:ln>
            <a:headEnd type="none"/>
            <a:tailEnd type="none"/>
          </a:ln>
        </p:spPr>
        <p:txBody>
          <a:bodyPr wrap="square" lIns="91440" tIns="45720" rIns="91440" bIns="45720" anchor="ctr"/>
          <a:lstStyle>
            <a:defPPr algn="l" rtl="0">
              <a:lnSpc>
                <a:spcPct val="100000"/>
              </a:lnSpc>
              <a:spcBef>
                <a:spcPts val="0"/>
              </a:spcBef>
              <a:spcAft>
                <a:spcPts val="0"/>
              </a:spcAft>
            </a:defPPr>
            <a:lvl1pPr algn="r" rtl="0">
              <a:lnSpc>
                <a:spcPct val="100000"/>
              </a:lnSpc>
              <a:spcBef>
                <a:spcPts val="0"/>
              </a:spcBef>
              <a:spcAft>
                <a:spcPts val="0"/>
              </a:spcAft>
              <a:buClr>
                <a:srgbClr val="000000"/>
              </a:buClr>
              <a:buFont typeface="Arial"/>
              <a:defRPr sz="1000" b="0" i="0" u="none" dirty="0">
                <a:solidFill>
                  <a:schemeClr val="bg2">
                    <a:lumMod val="50000"/>
                  </a:schemeClr>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9pPr>
          </a:lstStyle>
          <a:p>
            <a:fld id="{DB9E4368-C45C-9C4F-9597-D6088AA20994}" type="slidenum">
              <a:rPr lang="en-US" dirty="0"/>
              <a:t>15</a:t>
            </a:fld>
            <a:endParaRPr lang="en-US" dirty="0"/>
          </a:p>
        </p:txBody>
      </p:sp>
      <p:sp>
        <p:nvSpPr>
          <p:cNvPr id="3" name="TextBox 2"/>
          <p:cNvSpPr txBox="1">
            <a:spLocks noChangeArrowheads="1"/>
          </p:cNvSpPr>
          <p:nvPr/>
        </p:nvSpPr>
        <p:spPr bwMode="white">
          <a:xfrm>
            <a:off x="4222007" y="2098147"/>
            <a:ext cx="3325408" cy="246221"/>
          </a:xfrm>
          <a:prstGeom prst="rect">
            <a:avLst/>
          </a:prstGeom>
          <a:noFill/>
          <a:ln>
            <a:headEnd type="none"/>
            <a:tailEnd type="none"/>
          </a:ln>
        </p:spPr>
        <p:txBody>
          <a:bodyPr wrap="square">
            <a:spAutoFit/>
          </a:bodyPr>
          <a:lstStyle/>
          <a:p>
            <a:r>
              <a:rPr lang="en-US" sz="1000" dirty="0">
                <a:latin typeface="Open Sans"/>
                <a:ea typeface="Open Sans"/>
                <a:cs typeface="Open Sans"/>
              </a:rPr>
              <a:t>(</a:t>
            </a:r>
            <a:r>
              <a:rPr lang="en-US" sz="1000" i="1" dirty="0">
                <a:latin typeface="Open Sans"/>
                <a:ea typeface="Open Sans"/>
                <a:cs typeface="Open Sans"/>
              </a:rPr>
              <a:t>n</a:t>
            </a:r>
            <a:r>
              <a:rPr lang="en-US" sz="1000" dirty="0">
                <a:latin typeface="Open Sans"/>
                <a:ea typeface="Open Sans"/>
                <a:cs typeface="Open Sans"/>
              </a:rPr>
              <a:t> = 4,080)                             (</a:t>
            </a:r>
            <a:r>
              <a:rPr lang="en-US" sz="1000" i="1" dirty="0">
                <a:latin typeface="Open Sans"/>
                <a:ea typeface="Open Sans"/>
                <a:cs typeface="Open Sans"/>
              </a:rPr>
              <a:t>n</a:t>
            </a:r>
            <a:r>
              <a:rPr lang="en-US" sz="1000" dirty="0">
                <a:latin typeface="Open Sans"/>
                <a:ea typeface="Open Sans"/>
                <a:cs typeface="Open Sans"/>
              </a:rPr>
              <a:t> = 3,730)</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 Same Side Corner Rectangle 10"/>
          <p:cNvSpPr>
            <a:spLocks/>
          </p:cNvSpPr>
          <p:nvPr/>
        </p:nvSpPr>
        <p:spPr bwMode="white">
          <a:xfrm rot="5400000">
            <a:off x="7606249" y="2278875"/>
            <a:ext cx="1550691" cy="6637985"/>
          </a:xfrm>
          <a:prstGeom prst="round2SameRect">
            <a:avLst>
              <a:gd name="adj1" fmla="val 7905"/>
              <a:gd name="adj2" fmla="val 0"/>
            </a:avLst>
          </a:prstGeom>
          <a:solidFill>
            <a:schemeClr val="bg1">
              <a:lumMod val="95000"/>
            </a:schemeClr>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algn="ctr"/>
            <a:endParaRPr lang="en-US" dirty="0"/>
          </a:p>
        </p:txBody>
      </p:sp>
      <p:sp>
        <p:nvSpPr>
          <p:cNvPr id="411" name="Google Shape;411;p16"/>
          <p:cNvSpPr>
            <a:spLocks/>
          </p:cNvSpPr>
          <p:nvPr/>
        </p:nvSpPr>
        <p:spPr bwMode="white">
          <a:xfrm>
            <a:off x="5216209" y="4822521"/>
            <a:ext cx="6247238" cy="1445199"/>
          </a:xfrm>
          <a:prstGeom prst="rect">
            <a:avLst/>
          </a:prstGeom>
          <a:noFill/>
          <a:ln>
            <a:noFill/>
            <a:headEnd type="none"/>
            <a:tailEnd type="none"/>
          </a:ln>
        </p:spPr>
        <p:txBody>
          <a:bodyPr wrap="square" lIns="228600" tIns="0" rIns="228600" bIns="0" anchor="ctr">
            <a:noAutofit/>
          </a:bodyPr>
          <a:lstStyle/>
          <a:p>
            <a:pPr marL="0" indent="0" algn="l" rtl="0">
              <a:lnSpc>
                <a:spcPct val="130000"/>
              </a:lnSpc>
              <a:spcBef>
                <a:spcPts val="0"/>
              </a:spcBef>
              <a:spcAft>
                <a:spcPts val="0"/>
              </a:spcAft>
              <a:buClr>
                <a:srgbClr val="000000"/>
              </a:buClr>
              <a:buSzPts val="1000"/>
              <a:buFont typeface="Arial"/>
              <a:buNone/>
            </a:pPr>
            <a:r>
              <a:rPr lang="en-US" sz="1100" b="1" i="0" u="none" dirty="0">
                <a:solidFill>
                  <a:srgbClr val="3D4543"/>
                </a:solidFill>
                <a:latin typeface="Arial"/>
                <a:ea typeface="Open Sans"/>
                <a:cs typeface="Arial"/>
                <a:sym typeface="Open Sans"/>
              </a:rPr>
              <a:t>Critical Processes Tip</a:t>
            </a:r>
            <a:endParaRPr sz="1800" b="0" i="0" u="none" dirty="0">
              <a:solidFill>
                <a:srgbClr val="3D4543"/>
              </a:solidFill>
              <a:latin typeface="Arial"/>
              <a:ea typeface="Open Sans"/>
              <a:cs typeface="Arial"/>
              <a:sym typeface="Open Sans"/>
            </a:endParaRPr>
          </a:p>
          <a:p>
            <a:pPr>
              <a:lnSpc>
                <a:spcPct val="130000"/>
              </a:lnSpc>
              <a:spcBef>
                <a:spcPts val="600"/>
              </a:spcBef>
              <a:buSzPts val="900"/>
            </a:pPr>
            <a:r>
              <a:rPr lang="en-US" sz="1000" dirty="0">
                <a:solidFill>
                  <a:srgbClr val="3D4543"/>
                </a:solidFill>
                <a:latin typeface="Arial"/>
                <a:ea typeface="Open Sans"/>
                <a:cs typeface="Arial"/>
              </a:rPr>
              <a:t>Consider other demographic characteristics that may influence an individual's drinking behavior, such as race/ethnicity, group membership, year in school, etc. This can inform how different subgroups of students experience the College Effect as well as shape their ability to effectively intervene in potentially harmful situations.</a:t>
            </a:r>
            <a:endParaRPr lang="en-US" sz="1000" b="0" i="0" u="none" dirty="0">
              <a:solidFill>
                <a:srgbClr val="3D4543"/>
              </a:solidFill>
              <a:latin typeface="Arial"/>
              <a:ea typeface="Open Sans"/>
              <a:cs typeface="Arial"/>
            </a:endParaRPr>
          </a:p>
        </p:txBody>
      </p:sp>
      <p:sp>
        <p:nvSpPr>
          <p:cNvPr id="413" name="Google Shape;413;p16"/>
          <p:cNvSpPr>
            <a:spLocks noGrp="1"/>
          </p:cNvSpPr>
          <p:nvPr>
            <p:ph type="body" idx="4294967295"/>
          </p:nvPr>
        </p:nvSpPr>
        <p:spPr bwMode="white">
          <a:xfrm>
            <a:off x="472869" y="1600200"/>
            <a:ext cx="3741738" cy="2190404"/>
          </a:xfrm>
          <a:prstGeom prst="rect">
            <a:avLst/>
          </a:prstGeom>
          <a:noFill/>
          <a:ln>
            <a:noFill/>
            <a:headEnd type="none"/>
            <a:tailEnd type="none"/>
          </a:ln>
        </p:spPr>
        <p:txBody>
          <a:bodyPr wrap="square" lIns="0" tIns="0" rIns="0" bIns="0" anchor="t">
            <a:noAutofit/>
          </a:bodyPr>
          <a:lstStyle/>
          <a:p>
            <a:pPr marL="0" indent="0" defTabSz="914363">
              <a:lnSpc>
                <a:spcPct val="130000"/>
              </a:lnSpc>
              <a:spcBef>
                <a:spcPts val="0"/>
              </a:spcBef>
              <a:buSzPts val="1200"/>
              <a:buNone/>
            </a:pPr>
            <a:r>
              <a:rPr lang="en-US" sz="1200" dirty="0">
                <a:solidFill>
                  <a:schemeClr val="tx1"/>
                </a:solidFill>
                <a:latin typeface="Arial"/>
                <a:ea typeface="Open Sans"/>
                <a:cs typeface="Arial"/>
              </a:rPr>
              <a:t>While an individual's experience with alcohol varies based on a number of factors, biological birth sex informs different physiological responses to alcohol. Understanding this is an important ingredient in creating safer campuses. Here are your students’ drinking rates from the Follow-Up Survey (Part Two), broken down by males and females </a:t>
            </a:r>
            <a:r>
              <a:rPr lang="en-US" sz="1200" b="0" i="0" u="none" kern="0" spc="0" dirty="0">
                <a:ln>
                  <a:noFill/>
                </a:ln>
                <a:solidFill>
                  <a:srgbClr val="515859"/>
                </a:solidFill>
                <a:effectLst/>
                <a:uLnTx/>
                <a:uFillTx/>
                <a:latin typeface="Arial"/>
                <a:ea typeface="Open Sans"/>
                <a:cs typeface="Arial"/>
                <a:sym typeface="Open Sans Light"/>
              </a:rPr>
              <a:t>(</a:t>
            </a:r>
            <a:r>
              <a:rPr lang="en-US" sz="1200" b="0" i="1" u="none" kern="0" spc="0" dirty="0">
                <a:ln>
                  <a:noFill/>
                </a:ln>
                <a:solidFill>
                  <a:srgbClr val="515859"/>
                </a:solidFill>
                <a:effectLst/>
                <a:uLnTx/>
                <a:uFillTx/>
                <a:latin typeface="Arial"/>
                <a:ea typeface="Open Sans"/>
                <a:cs typeface="Arial"/>
                <a:sym typeface="Open Sans Light"/>
              </a:rPr>
              <a:t>n</a:t>
            </a:r>
            <a:r>
              <a:rPr lang="en-US" sz="1200" b="0" i="0" u="none" kern="0" spc="0" dirty="0">
                <a:ln>
                  <a:noFill/>
                </a:ln>
                <a:solidFill>
                  <a:srgbClr val="515859"/>
                </a:solidFill>
                <a:effectLst/>
                <a:uLnTx/>
                <a:uFillTx/>
                <a:latin typeface="Arial"/>
                <a:ea typeface="Open Sans"/>
                <a:cs typeface="Arial"/>
                <a:sym typeface="Open Sans Light"/>
              </a:rPr>
              <a:t> = 3,249)</a:t>
            </a:r>
            <a:r>
              <a:rPr lang="en-US" sz="1200" dirty="0">
                <a:solidFill>
                  <a:schemeClr val="tx1"/>
                </a:solidFill>
                <a:latin typeface="Arial"/>
                <a:ea typeface="Open Sans"/>
                <a:cs typeface="Arial"/>
              </a:rPr>
              <a:t>.</a:t>
            </a:r>
          </a:p>
        </p:txBody>
      </p:sp>
      <p:sp>
        <p:nvSpPr>
          <p:cNvPr id="415" name="Google Shape;415;p16"/>
          <p:cNvSpPr>
            <a:spLocks noGrp="1"/>
          </p:cNvSpPr>
          <p:nvPr>
            <p:ph type="title" idx="4294967295"/>
          </p:nvPr>
        </p:nvSpPr>
        <p:spPr bwMode="white">
          <a:xfrm>
            <a:off x="472869" y="658289"/>
            <a:ext cx="3733800" cy="598487"/>
          </a:xfrm>
          <a:prstGeom prst="rect">
            <a:avLst/>
          </a:prstGeom>
          <a:noFill/>
          <a:ln>
            <a:noFill/>
            <a:headEnd type="none"/>
            <a:tailEnd type="none"/>
          </a:ln>
        </p:spPr>
        <p:txBody>
          <a:bodyPr wrap="square" lIns="0" tIns="0" rIns="0" bIns="0" anchor="t">
            <a:noAutofit/>
          </a:bodyPr>
          <a:lstStyle/>
          <a:p>
            <a:pPr defTabSz="914363">
              <a:buSzPts val="2400"/>
            </a:pPr>
            <a:r>
              <a:rPr lang="en-US" b="1" dirty="0">
                <a:solidFill>
                  <a:schemeClr val="tx1"/>
                </a:solidFill>
                <a:latin typeface="Arial"/>
                <a:ea typeface="Open Sans"/>
                <a:cs typeface="Arial"/>
              </a:rPr>
              <a:t>Student Drinking Rates, Males and Females</a:t>
            </a:r>
          </a:p>
        </p:txBody>
      </p:sp>
      <p:graphicFrame>
        <p:nvGraphicFramePr>
          <p:cNvPr id="417" name="Google Shape;417;p16"/>
          <p:cNvGraphicFramePr/>
          <p:nvPr/>
        </p:nvGraphicFramePr>
        <p:xfrm>
          <a:off x="5145932" y="841506"/>
          <a:ext cx="6400797" cy="3729789"/>
        </p:xfrm>
        <a:graphic>
          <a:graphicData uri="http://schemas.openxmlformats.org/drawingml/2006/chart">
            <c:chart xmlns:c="http://schemas.openxmlformats.org/drawingml/2006/chart" xmlns:r="http://schemas.openxmlformats.org/officeDocument/2006/relationships" r:id="rId3"/>
          </a:graphicData>
        </a:graphic>
      </p:graphicFrame>
      <p:sp>
        <p:nvSpPr>
          <p:cNvPr id="2" name="Google Shape;416;p16"/>
          <p:cNvSpPr>
            <a:spLocks/>
          </p:cNvSpPr>
          <p:nvPr/>
        </p:nvSpPr>
        <p:spPr bwMode="white">
          <a:xfrm>
            <a:off x="472869" y="4822521"/>
            <a:ext cx="3605551" cy="1121532"/>
          </a:xfrm>
          <a:prstGeom prst="rect">
            <a:avLst/>
          </a:prstGeom>
          <a:noFill/>
          <a:ln>
            <a:noFill/>
            <a:headEnd type="none"/>
            <a:tailEnd type="none"/>
          </a:ln>
        </p:spPr>
        <p:txBody>
          <a:bodyPr wrap="square" lIns="0" tIns="0" rIns="0" bIns="0" anchor="b">
            <a:noAutofit/>
          </a:bodyPr>
          <a:lstStyle>
            <a:defPPr algn="l" rtl="0">
              <a:lnSpc>
                <a:spcPct val="100000"/>
              </a:lnSpc>
              <a:spcBef>
                <a:spcPts val="0"/>
              </a:spcBef>
              <a:spcAft>
                <a:spcPts val="0"/>
              </a:spcAft>
            </a:defPPr>
            <a:lvl1pPr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9pPr>
          </a:lstStyle>
          <a:p>
            <a:pPr marL="0" indent="0" algn="l" rtl="0">
              <a:lnSpc>
                <a:spcPct val="120000"/>
              </a:lnSpc>
              <a:spcBef>
                <a:spcPts val="0"/>
              </a:spcBef>
              <a:spcAft>
                <a:spcPts val="0"/>
              </a:spcAft>
              <a:buClr>
                <a:srgbClr val="000000"/>
              </a:buClr>
              <a:buSzPts val="1000"/>
              <a:buFont typeface="Arial"/>
              <a:buNone/>
            </a:pPr>
            <a:r>
              <a:rPr lang="en-US" sz="1000" b="1" i="0" u="sng" dirty="0">
                <a:solidFill>
                  <a:schemeClr val="tx1"/>
                </a:solidFill>
                <a:latin typeface="Arial"/>
                <a:ea typeface="Open Sans"/>
                <a:cs typeface="Arial"/>
                <a:sym typeface="Open Sans"/>
              </a:rPr>
              <a:t>Note</a:t>
            </a:r>
            <a:endParaRPr lang="en-US" sz="1000" b="0" i="0" u="sng" dirty="0">
              <a:solidFill>
                <a:schemeClr val="tx1"/>
              </a:solidFill>
              <a:latin typeface="Arial"/>
              <a:ea typeface="Open Sans"/>
              <a:cs typeface="Arial"/>
              <a:sym typeface="Open Sans"/>
            </a:endParaRPr>
          </a:p>
          <a:p>
            <a:pPr>
              <a:lnSpc>
                <a:spcPct val="120000"/>
              </a:lnSpc>
              <a:spcBef>
                <a:spcPts val="300"/>
              </a:spcBef>
              <a:buSzPts val="800"/>
            </a:pPr>
            <a:r>
              <a:rPr lang="en-US" sz="1000" dirty="0">
                <a:solidFill>
                  <a:schemeClr val="tx1"/>
                </a:solidFill>
                <a:latin typeface="Arial"/>
                <a:ea typeface="Open Sans"/>
                <a:cs typeface="Arial"/>
              </a:rPr>
              <a:t>Drinking categories are typically based on physiological differences as determined by biological birth sex (e.g., a biological female who drinks 4 drinks is considered a heavy episodic drinker while a biological male who drinks 4 drinks is considered a moderate drinker). </a:t>
            </a:r>
            <a:endParaRPr lang="en-US" sz="200" b="0" i="0" u="none" dirty="0">
              <a:solidFill>
                <a:schemeClr val="tx1"/>
              </a:solidFill>
              <a:latin typeface="Arial"/>
              <a:ea typeface="Open Sans"/>
              <a:cs typeface="Arial"/>
              <a:sym typeface="Open Sans"/>
            </a:endParaRPr>
          </a:p>
        </p:txBody>
      </p:sp>
      <p:sp>
        <p:nvSpPr>
          <p:cNvPr id="5" name="TextBox 1"/>
          <p:cNvSpPr txBox="1">
            <a:spLocks noChangeArrowheads="1"/>
          </p:cNvSpPr>
          <p:nvPr/>
        </p:nvSpPr>
        <p:spPr bwMode="white">
          <a:xfrm>
            <a:off x="7271955" y="4468305"/>
            <a:ext cx="1371004" cy="258695"/>
          </a:xfrm>
          <a:prstGeom prst="rect">
            <a:avLst/>
          </a:prstGeom>
          <a:ln>
            <a:headEnd type="none"/>
            <a:tailEnd type="none"/>
          </a:ln>
        </p:spPr>
        <p:txBody>
          <a:bodyPr wrap="square"/>
          <a:lstStyle>
            <a:lvl1pPr marL="0" indent="0">
              <a:defRPr sz="1100" dirty="0">
                <a:latin typeface="+mn-lt"/>
                <a:ea typeface="+mn-ea"/>
                <a:cs typeface="+mn-cs"/>
              </a:defRPr>
            </a:lvl1pPr>
            <a:lvl2pPr marL="457200" indent="0">
              <a:defRPr sz="1100" dirty="0">
                <a:latin typeface="+mn-lt"/>
                <a:ea typeface="+mn-ea"/>
                <a:cs typeface="+mn-cs"/>
              </a:defRPr>
            </a:lvl2pPr>
            <a:lvl3pPr marL="914400" indent="0">
              <a:defRPr sz="1100" dirty="0">
                <a:latin typeface="+mn-lt"/>
                <a:ea typeface="+mn-ea"/>
                <a:cs typeface="+mn-cs"/>
              </a:defRPr>
            </a:lvl3pPr>
            <a:lvl4pPr marL="1371600" indent="0">
              <a:defRPr sz="1100" dirty="0">
                <a:latin typeface="+mn-lt"/>
                <a:ea typeface="+mn-ea"/>
                <a:cs typeface="+mn-cs"/>
              </a:defRPr>
            </a:lvl4pPr>
            <a:lvl5pPr marL="1828800" indent="0">
              <a:defRPr sz="1100" dirty="0">
                <a:latin typeface="+mn-lt"/>
                <a:ea typeface="+mn-ea"/>
                <a:cs typeface="+mn-cs"/>
              </a:defRPr>
            </a:lvl5pPr>
            <a:lvl6pPr marL="2286000" indent="0">
              <a:defRPr sz="1100" dirty="0">
                <a:latin typeface="+mn-lt"/>
                <a:ea typeface="+mn-ea"/>
                <a:cs typeface="+mn-cs"/>
              </a:defRPr>
            </a:lvl6pPr>
            <a:lvl7pPr marL="2743200" indent="0">
              <a:defRPr sz="1100" dirty="0">
                <a:latin typeface="+mn-lt"/>
                <a:ea typeface="+mn-ea"/>
                <a:cs typeface="+mn-cs"/>
              </a:defRPr>
            </a:lvl7pPr>
            <a:lvl8pPr marL="3200400" indent="0">
              <a:defRPr sz="1100" dirty="0">
                <a:latin typeface="+mn-lt"/>
                <a:ea typeface="+mn-ea"/>
                <a:cs typeface="+mn-cs"/>
              </a:defRPr>
            </a:lvl8pPr>
            <a:lvl9pPr marL="3657600" indent="0">
              <a:defRPr sz="1100" dirty="0">
                <a:latin typeface="+mn-lt"/>
                <a:ea typeface="+mn-ea"/>
                <a:cs typeface="+mn-cs"/>
              </a:defRPr>
            </a:lvl9pPr>
          </a:lstStyle>
          <a:p>
            <a:endParaRPr lang="en-US" sz="1000" dirty="0">
              <a:latin typeface="Arial"/>
              <a:ea typeface="Open Sans"/>
              <a:cs typeface="Arial"/>
            </a:endParaRPr>
          </a:p>
        </p:txBody>
      </p:sp>
      <p:sp>
        <p:nvSpPr>
          <p:cNvPr id="6" name="TextBox 1"/>
          <p:cNvSpPr txBox="1">
            <a:spLocks noChangeArrowheads="1"/>
          </p:cNvSpPr>
          <p:nvPr/>
        </p:nvSpPr>
        <p:spPr bwMode="white">
          <a:xfrm>
            <a:off x="8501593" y="4468304"/>
            <a:ext cx="1625699" cy="258695"/>
          </a:xfrm>
          <a:prstGeom prst="rect">
            <a:avLst/>
          </a:prstGeom>
          <a:ln>
            <a:headEnd type="none"/>
            <a:tailEnd type="none"/>
          </a:ln>
        </p:spPr>
        <p:txBody>
          <a:bodyPr wrap="square"/>
          <a:lstStyle>
            <a:lvl1pPr marL="0" indent="0">
              <a:defRPr sz="1100" dirty="0">
                <a:latin typeface="+mn-lt"/>
                <a:ea typeface="+mn-ea"/>
                <a:cs typeface="+mn-cs"/>
              </a:defRPr>
            </a:lvl1pPr>
            <a:lvl2pPr marL="457200" indent="0">
              <a:defRPr sz="1100" dirty="0">
                <a:latin typeface="+mn-lt"/>
                <a:ea typeface="+mn-ea"/>
                <a:cs typeface="+mn-cs"/>
              </a:defRPr>
            </a:lvl2pPr>
            <a:lvl3pPr marL="914400" indent="0">
              <a:defRPr sz="1100" dirty="0">
                <a:latin typeface="+mn-lt"/>
                <a:ea typeface="+mn-ea"/>
                <a:cs typeface="+mn-cs"/>
              </a:defRPr>
            </a:lvl3pPr>
            <a:lvl4pPr marL="1371600" indent="0">
              <a:defRPr sz="1100" dirty="0">
                <a:latin typeface="+mn-lt"/>
                <a:ea typeface="+mn-ea"/>
                <a:cs typeface="+mn-cs"/>
              </a:defRPr>
            </a:lvl4pPr>
            <a:lvl5pPr marL="1828800" indent="0">
              <a:defRPr sz="1100" dirty="0">
                <a:latin typeface="+mn-lt"/>
                <a:ea typeface="+mn-ea"/>
                <a:cs typeface="+mn-cs"/>
              </a:defRPr>
            </a:lvl5pPr>
            <a:lvl6pPr marL="2286000" indent="0">
              <a:defRPr sz="1100" dirty="0">
                <a:latin typeface="+mn-lt"/>
                <a:ea typeface="+mn-ea"/>
                <a:cs typeface="+mn-cs"/>
              </a:defRPr>
            </a:lvl6pPr>
            <a:lvl7pPr marL="2743200" indent="0">
              <a:defRPr sz="1100" dirty="0">
                <a:latin typeface="+mn-lt"/>
                <a:ea typeface="+mn-ea"/>
                <a:cs typeface="+mn-cs"/>
              </a:defRPr>
            </a:lvl7pPr>
            <a:lvl8pPr marL="3200400" indent="0">
              <a:defRPr sz="1100" dirty="0">
                <a:latin typeface="+mn-lt"/>
                <a:ea typeface="+mn-ea"/>
                <a:cs typeface="+mn-cs"/>
              </a:defRPr>
            </a:lvl8pPr>
            <a:lvl9pPr marL="3657600" indent="0">
              <a:defRPr sz="1100" dirty="0">
                <a:latin typeface="+mn-lt"/>
                <a:ea typeface="+mn-ea"/>
                <a:cs typeface="+mn-cs"/>
              </a:defRPr>
            </a:lvl9pPr>
          </a:lstStyle>
          <a:p>
            <a:endParaRPr lang="en-US" sz="1000" dirty="0">
              <a:latin typeface="Arial"/>
              <a:ea typeface="Open Sans"/>
              <a:cs typeface="Arial"/>
            </a:endParaRPr>
          </a:p>
        </p:txBody>
      </p:sp>
      <p:sp>
        <p:nvSpPr>
          <p:cNvPr id="9" name="TextBox 8"/>
          <p:cNvSpPr txBox="1">
            <a:spLocks noChangeArrowheads="1"/>
          </p:cNvSpPr>
          <p:nvPr/>
        </p:nvSpPr>
        <p:spPr bwMode="white">
          <a:xfrm>
            <a:off x="9909888" y="-1"/>
            <a:ext cx="1790700" cy="685801"/>
          </a:xfrm>
          <a:prstGeom prst="rect">
            <a:avLst/>
          </a:prstGeom>
          <a:solidFill>
            <a:srgbClr val="3CC0AF">
              <a:alpha val="10000"/>
            </a:srgbClr>
          </a:solidFill>
          <a:ln>
            <a:headEnd type="none"/>
            <a:tailEnd type="none"/>
          </a:ln>
        </p:spPr>
        <p:txBody>
          <a:bodyPr wrap="square" lIns="91440" tIns="0" rIns="91440" bIns="0" anchor="ctr">
            <a:normAutofit/>
          </a:bodyPr>
          <a:lstStyle/>
          <a:p>
            <a:pPr algn="ctr"/>
            <a:r>
              <a:rPr lang="en-US" sz="1200" b="1" dirty="0">
                <a:solidFill>
                  <a:schemeClr val="tx1"/>
                </a:solidFill>
                <a:latin typeface="Open Sans"/>
              </a:rPr>
              <a:t>Georgia Institute of Technology</a:t>
            </a:r>
          </a:p>
        </p:txBody>
      </p:sp>
      <p:cxnSp>
        <p:nvCxnSpPr>
          <p:cNvPr id="10" name="Google Shape;296;p9"/>
          <p:cNvCxnSpPr/>
          <p:nvPr/>
        </p:nvCxnSpPr>
        <p:spPr bwMode="white">
          <a:xfrm>
            <a:off x="4297316" y="685800"/>
            <a:ext cx="0" cy="5687412"/>
          </a:xfrm>
          <a:prstGeom prst="straightConnector1">
            <a:avLst/>
          </a:prstGeom>
          <a:noFill/>
          <a:ln w="12700" cap="flat">
            <a:solidFill>
              <a:schemeClr val="bg2"/>
            </a:solidFill>
            <a:prstDash val="solid"/>
            <a:miter/>
            <a:headEnd type="none" w="sm" len="sm"/>
            <a:tailEnd type="none" w="sm" len="sm"/>
          </a:ln>
        </p:spPr>
      </p:cxnSp>
      <p:sp>
        <p:nvSpPr>
          <p:cNvPr id="12" name="Google Shape;309;p9"/>
          <p:cNvSpPr>
            <a:spLocks/>
          </p:cNvSpPr>
          <p:nvPr/>
        </p:nvSpPr>
        <p:spPr bwMode="white">
          <a:xfrm>
            <a:off x="5004586" y="4822517"/>
            <a:ext cx="221233" cy="1550692"/>
          </a:xfrm>
          <a:prstGeom prst="rect">
            <a:avLst/>
          </a:prstGeom>
          <a:gradFill rotWithShape="1">
            <a:gsLst>
              <a:gs pos="0">
                <a:srgbClr val="3D4543"/>
              </a:gs>
              <a:gs pos="70000">
                <a:srgbClr val="3D4543">
                  <a:alpha val="0"/>
                </a:srgbClr>
              </a:gs>
            </a:gsLst>
            <a:lin ang="0" scaled="1"/>
            <a:tileRect/>
          </a:gradFill>
          <a:ln>
            <a:noFill/>
            <a:headEnd type="none"/>
            <a:tailEnd type="none"/>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600"/>
              <a:buFont typeface="Arial"/>
              <a:buNone/>
            </a:pPr>
            <a:endParaRPr sz="1600" b="0" i="0" u="none" dirty="0">
              <a:solidFill>
                <a:schemeClr val="bg1"/>
              </a:solidFill>
              <a:latin typeface="Arial"/>
              <a:ea typeface="Open Sans Light"/>
              <a:cs typeface="Arial"/>
              <a:sym typeface="Open Sans Light"/>
            </a:endParaRPr>
          </a:p>
        </p:txBody>
      </p:sp>
      <p:sp>
        <p:nvSpPr>
          <p:cNvPr id="13" name="Slide Number Placeholder 26"/>
          <p:cNvSpPr txBox="1">
            <a:spLocks noChangeArrowheads="1"/>
          </p:cNvSpPr>
          <p:nvPr/>
        </p:nvSpPr>
        <p:spPr bwMode="white">
          <a:xfrm>
            <a:off x="9295990" y="6400063"/>
            <a:ext cx="2742406" cy="365125"/>
          </a:xfrm>
          <a:prstGeom prst="rect">
            <a:avLst/>
          </a:prstGeom>
          <a:ln>
            <a:headEnd type="none"/>
            <a:tailEnd type="none"/>
          </a:ln>
        </p:spPr>
        <p:txBody>
          <a:bodyPr wrap="square" lIns="91440" tIns="45720" rIns="91440" bIns="45720" anchor="ctr"/>
          <a:lstStyle>
            <a:defPPr algn="l" rtl="0">
              <a:lnSpc>
                <a:spcPct val="100000"/>
              </a:lnSpc>
              <a:spcBef>
                <a:spcPts val="0"/>
              </a:spcBef>
              <a:spcAft>
                <a:spcPts val="0"/>
              </a:spcAft>
            </a:defPPr>
            <a:lvl1pPr algn="r" rtl="0">
              <a:lnSpc>
                <a:spcPct val="100000"/>
              </a:lnSpc>
              <a:spcBef>
                <a:spcPts val="0"/>
              </a:spcBef>
              <a:spcAft>
                <a:spcPts val="0"/>
              </a:spcAft>
              <a:buClr>
                <a:srgbClr val="000000"/>
              </a:buClr>
              <a:buFont typeface="Arial"/>
              <a:defRPr sz="1000" b="0" i="0" u="none" dirty="0">
                <a:solidFill>
                  <a:schemeClr val="bg2">
                    <a:lumMod val="50000"/>
                  </a:schemeClr>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9pPr>
          </a:lstStyle>
          <a:p>
            <a:fld id="{DB9E4368-C45C-9C4F-9597-D6088AA20994}" type="slidenum">
              <a:rPr lang="en-US" dirty="0"/>
              <a:t>16</a:t>
            </a:fld>
            <a:endParaRPr lang="en-US" dirty="0"/>
          </a:p>
        </p:txBody>
      </p:sp>
      <p:sp>
        <p:nvSpPr>
          <p:cNvPr id="3" name="TextBox 2"/>
          <p:cNvSpPr txBox="1">
            <a:spLocks noChangeArrowheads="1"/>
          </p:cNvSpPr>
          <p:nvPr/>
        </p:nvSpPr>
        <p:spPr bwMode="white">
          <a:xfrm>
            <a:off x="7271955" y="4474540"/>
            <a:ext cx="3299983" cy="246221"/>
          </a:xfrm>
          <a:prstGeom prst="rect">
            <a:avLst/>
          </a:prstGeom>
          <a:noFill/>
          <a:ln>
            <a:headEnd type="none"/>
            <a:tailEnd type="none"/>
          </a:ln>
        </p:spPr>
        <p:txBody>
          <a:bodyPr wrap="square">
            <a:spAutoFit/>
          </a:bodyPr>
          <a:lstStyle/>
          <a:p>
            <a:r>
              <a:rPr lang="en-US" sz="1000" dirty="0">
                <a:latin typeface="Arial"/>
                <a:ea typeface="Open Sans"/>
                <a:cs typeface="Arial"/>
              </a:rPr>
              <a:t>    (</a:t>
            </a:r>
            <a:r>
              <a:rPr lang="en-US" sz="1000" i="1" dirty="0">
                <a:latin typeface="Arial"/>
                <a:ea typeface="Open Sans"/>
                <a:cs typeface="Arial"/>
              </a:rPr>
              <a:t>n</a:t>
            </a:r>
            <a:r>
              <a:rPr lang="en-US" sz="1000" dirty="0">
                <a:latin typeface="Arial"/>
                <a:ea typeface="Open Sans"/>
                <a:cs typeface="Arial"/>
              </a:rPr>
              <a:t> = 1,869)                    (</a:t>
            </a:r>
            <a:r>
              <a:rPr lang="en-US" sz="1000" i="1" dirty="0">
                <a:latin typeface="Arial"/>
                <a:ea typeface="Open Sans"/>
                <a:cs typeface="Arial"/>
              </a:rPr>
              <a:t>n</a:t>
            </a:r>
            <a:r>
              <a:rPr lang="en-US" sz="1000" dirty="0">
                <a:latin typeface="Arial"/>
                <a:ea typeface="Open Sans"/>
                <a:cs typeface="Arial"/>
              </a:rPr>
              <a:t> = 1,380)</a:t>
            </a:r>
            <a:endParaRPr lang="en-US" sz="1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ame Side Corner Rectangle 5"/>
          <p:cNvSpPr>
            <a:spLocks/>
          </p:cNvSpPr>
          <p:nvPr/>
        </p:nvSpPr>
        <p:spPr bwMode="white">
          <a:xfrm rot="5400000">
            <a:off x="1594949" y="3359315"/>
            <a:ext cx="1615089" cy="3829049"/>
          </a:xfrm>
          <a:prstGeom prst="round2SameRect">
            <a:avLst>
              <a:gd name="adj1" fmla="val 7905"/>
              <a:gd name="adj2" fmla="val 0"/>
            </a:avLst>
          </a:prstGeom>
          <a:solidFill>
            <a:schemeClr val="bg1">
              <a:lumMod val="95000"/>
            </a:schemeClr>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algn="ctr"/>
            <a:endParaRPr lang="en-US" dirty="0"/>
          </a:p>
        </p:txBody>
      </p:sp>
      <p:sp>
        <p:nvSpPr>
          <p:cNvPr id="7" name="Google Shape;309;p9"/>
          <p:cNvSpPr>
            <a:spLocks/>
          </p:cNvSpPr>
          <p:nvPr/>
        </p:nvSpPr>
        <p:spPr bwMode="white">
          <a:xfrm>
            <a:off x="491735" y="4471183"/>
            <a:ext cx="275169" cy="1624452"/>
          </a:xfrm>
          <a:prstGeom prst="rect">
            <a:avLst/>
          </a:prstGeom>
          <a:gradFill rotWithShape="1">
            <a:gsLst>
              <a:gs pos="0">
                <a:srgbClr val="3D4543"/>
              </a:gs>
              <a:gs pos="70000">
                <a:srgbClr val="3D4543">
                  <a:alpha val="0"/>
                </a:srgbClr>
              </a:gs>
            </a:gsLst>
            <a:lin ang="0" scaled="1"/>
            <a:tileRect/>
          </a:gradFill>
          <a:ln>
            <a:noFill/>
            <a:headEnd type="none"/>
            <a:tailEnd type="none"/>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600"/>
              <a:buFont typeface="Arial"/>
              <a:buNone/>
            </a:pPr>
            <a:endParaRPr sz="1600" b="0" i="0" u="none" dirty="0">
              <a:solidFill>
                <a:schemeClr val="bg1"/>
              </a:solidFill>
              <a:latin typeface="Arial"/>
              <a:ea typeface="Open Sans Light"/>
              <a:cs typeface="Arial"/>
              <a:sym typeface="Open Sans Light"/>
            </a:endParaRPr>
          </a:p>
        </p:txBody>
      </p:sp>
      <p:sp>
        <p:nvSpPr>
          <p:cNvPr id="423" name="Google Shape;423;p17"/>
          <p:cNvSpPr>
            <a:spLocks noGrp="1"/>
          </p:cNvSpPr>
          <p:nvPr>
            <p:ph type="body" idx="4294967295"/>
          </p:nvPr>
        </p:nvSpPr>
        <p:spPr bwMode="white">
          <a:xfrm>
            <a:off x="487968" y="1600200"/>
            <a:ext cx="3829050" cy="2809875"/>
          </a:xfrm>
          <a:prstGeom prst="rect">
            <a:avLst/>
          </a:prstGeom>
          <a:noFill/>
          <a:ln>
            <a:noFill/>
            <a:headEnd type="none"/>
            <a:tailEnd type="none"/>
          </a:ln>
        </p:spPr>
        <p:txBody>
          <a:bodyPr wrap="square" lIns="0" tIns="0" rIns="0" bIns="0" anchor="t">
            <a:noAutofit/>
          </a:bodyPr>
          <a:lstStyle/>
          <a:p>
            <a:pPr marL="0" indent="0" algn="l" defTabSz="914363" rtl="0">
              <a:lnSpc>
                <a:spcPct val="130000"/>
              </a:lnSpc>
              <a:spcBef>
                <a:spcPts val="0"/>
              </a:spcBef>
              <a:spcAft>
                <a:spcPts val="0"/>
              </a:spcAft>
              <a:buClr>
                <a:schemeClr val="tx1"/>
              </a:buClr>
              <a:buSzPts val="1200"/>
              <a:buNone/>
            </a:pPr>
            <a:r>
              <a:rPr lang="en-US" sz="1300" dirty="0">
                <a:solidFill>
                  <a:srgbClr val="3D4543"/>
                </a:solidFill>
                <a:latin typeface="Arial"/>
                <a:ea typeface="Open Sans"/>
                <a:cs typeface="Arial"/>
                <a:sym typeface="Open Sans"/>
              </a:rPr>
              <a:t>The chart on this page shows student drinking rates over a two-week period of time. It represents the average number of drinks consumed by your students (drinkers only), compared to the average drinks consumed at peer institutions during that same two-week period.</a:t>
            </a:r>
          </a:p>
          <a:p>
            <a:pPr marL="0" indent="0" algn="l" defTabSz="914363" rtl="0">
              <a:lnSpc>
                <a:spcPct val="130000"/>
              </a:lnSpc>
              <a:spcBef>
                <a:spcPts val="1200"/>
              </a:spcBef>
              <a:spcAft>
                <a:spcPts val="0"/>
              </a:spcAft>
              <a:buClr>
                <a:schemeClr val="tx1"/>
              </a:buClr>
              <a:buSzPts val="1200"/>
              <a:buNone/>
            </a:pPr>
            <a:r>
              <a:rPr lang="en-US" sz="1200" i="1" dirty="0">
                <a:solidFill>
                  <a:srgbClr val="3D4543"/>
                </a:solidFill>
                <a:latin typeface="Arial"/>
                <a:ea typeface="Open Sans"/>
                <a:cs typeface="Arial"/>
                <a:sym typeface="Open Sans"/>
              </a:rPr>
              <a:t>Follow-Up Survey (Part Two), drinkers only (n = 277)</a:t>
            </a:r>
          </a:p>
          <a:p>
            <a:pPr marL="0" indent="0" algn="l" defTabSz="914363" rtl="0">
              <a:lnSpc>
                <a:spcPct val="130000"/>
              </a:lnSpc>
              <a:spcBef>
                <a:spcPts val="1200"/>
              </a:spcBef>
              <a:spcAft>
                <a:spcPts val="0"/>
              </a:spcAft>
              <a:buClr>
                <a:schemeClr val="tx1"/>
              </a:buClr>
              <a:buSzPts val="1200"/>
              <a:buNone/>
            </a:pPr>
            <a:endParaRPr lang="en-US" dirty="0">
              <a:solidFill>
                <a:srgbClr val="3D4543"/>
              </a:solidFill>
              <a:latin typeface="Arial"/>
              <a:ea typeface="Open Sans"/>
              <a:cs typeface="Arial"/>
              <a:sym typeface="Open Sans"/>
            </a:endParaRPr>
          </a:p>
        </p:txBody>
      </p:sp>
      <p:sp>
        <p:nvSpPr>
          <p:cNvPr id="424" name="Google Shape;424;p17"/>
          <p:cNvSpPr>
            <a:spLocks noGrp="1"/>
          </p:cNvSpPr>
          <p:nvPr>
            <p:ph type="ftr" idx="4294967295"/>
          </p:nvPr>
        </p:nvSpPr>
        <p:spPr bwMode="white">
          <a:xfrm>
            <a:off x="5699125" y="5673724"/>
            <a:ext cx="6001463" cy="407659"/>
          </a:xfrm>
          <a:prstGeom prst="rect">
            <a:avLst/>
          </a:prstGeom>
          <a:noFill/>
          <a:ln>
            <a:noFill/>
            <a:headEnd type="none"/>
            <a:tailEnd type="none"/>
          </a:ln>
        </p:spPr>
        <p:txBody>
          <a:bodyPr wrap="square" lIns="0" tIns="0" rIns="0" bIns="0" anchor="b">
            <a:noAutofit/>
          </a:bodyPr>
          <a:lstStyle/>
          <a:p>
            <a:pPr marL="0" indent="0" algn="l" rtl="0">
              <a:lnSpc>
                <a:spcPct val="100000"/>
              </a:lnSpc>
              <a:spcBef>
                <a:spcPts val="0"/>
              </a:spcBef>
              <a:spcAft>
                <a:spcPts val="0"/>
              </a:spcAft>
              <a:buSzPts val="1400"/>
              <a:buNone/>
            </a:pPr>
            <a:r>
              <a:rPr lang="en-US" sz="900" b="1" u="sng" dirty="0">
                <a:solidFill>
                  <a:schemeClr val="tx1"/>
                </a:solidFill>
                <a:latin typeface="Arial"/>
                <a:cs typeface="Arial"/>
              </a:rPr>
              <a:t>Note:</a:t>
            </a:r>
            <a:r>
              <a:rPr lang="en-US" sz="900" dirty="0">
                <a:solidFill>
                  <a:schemeClr val="tx1"/>
                </a:solidFill>
                <a:latin typeface="Arial"/>
                <a:cs typeface="Arial"/>
              </a:rPr>
              <a:t> The data shown here reflect the 14-day period in which your students reported their highest drinking rates (via the Follow-Up Survey) with benchmark data for that same time period.</a:t>
            </a:r>
          </a:p>
          <a:p>
            <a:pPr marL="0" indent="0" algn="l" rtl="0">
              <a:lnSpc>
                <a:spcPct val="100000"/>
              </a:lnSpc>
              <a:spcBef>
                <a:spcPts val="0"/>
              </a:spcBef>
              <a:spcAft>
                <a:spcPts val="0"/>
              </a:spcAft>
              <a:buSzPts val="1400"/>
              <a:buNone/>
            </a:pPr>
            <a:endParaRPr lang="en-US" sz="800" dirty="0">
              <a:solidFill>
                <a:srgbClr val="3C4242"/>
              </a:solidFill>
              <a:latin typeface="Arial"/>
              <a:cs typeface="Arial"/>
            </a:endParaRPr>
          </a:p>
        </p:txBody>
      </p:sp>
      <p:sp>
        <p:nvSpPr>
          <p:cNvPr id="426" name="Google Shape;426;p17"/>
          <p:cNvSpPr>
            <a:spLocks noGrp="1"/>
          </p:cNvSpPr>
          <p:nvPr>
            <p:ph type="title" idx="4294967295"/>
          </p:nvPr>
        </p:nvSpPr>
        <p:spPr bwMode="white">
          <a:xfrm>
            <a:off x="487968" y="649288"/>
            <a:ext cx="3606800" cy="639762"/>
          </a:xfrm>
          <a:prstGeom prst="rect">
            <a:avLst/>
          </a:prstGeom>
          <a:noFill/>
          <a:ln>
            <a:noFill/>
            <a:headEnd type="none"/>
            <a:tailEnd type="none"/>
          </a:ln>
        </p:spPr>
        <p:txBody>
          <a:bodyPr wrap="square" lIns="0" tIns="0" rIns="0" bIns="0" anchor="t">
            <a:noAutofit/>
          </a:bodyPr>
          <a:lstStyle/>
          <a:p>
            <a:pPr marL="0" indent="0" algn="l" defTabSz="914363" rtl="0">
              <a:lnSpc>
                <a:spcPct val="90000"/>
              </a:lnSpc>
              <a:spcBef>
                <a:spcPts val="0"/>
              </a:spcBef>
              <a:spcAft>
                <a:spcPts val="0"/>
              </a:spcAft>
              <a:buClr>
                <a:schemeClr val="tx1"/>
              </a:buClr>
              <a:buSzPts val="2400"/>
              <a:buFont typeface="Lato Black"/>
              <a:buNone/>
            </a:pPr>
            <a:r>
              <a:rPr lang="en-US" b="1" dirty="0">
                <a:solidFill>
                  <a:schemeClr val="tx1"/>
                </a:solidFill>
                <a:latin typeface="Arial"/>
                <a:ea typeface="Open Sans"/>
                <a:cs typeface="Arial"/>
                <a:sym typeface="Open Sans"/>
              </a:rPr>
              <a:t>When Students </a:t>
            </a:r>
            <a:br>
              <a:rPr lang="en-US" b="1" dirty="0">
                <a:solidFill>
                  <a:schemeClr val="tx1"/>
                </a:solidFill>
                <a:latin typeface="Arial"/>
                <a:ea typeface="Open Sans"/>
                <a:cs typeface="Arial"/>
                <a:sym typeface="Open Sans"/>
              </a:rPr>
            </a:br>
            <a:r>
              <a:rPr lang="en-US" b="1" dirty="0">
                <a:solidFill>
                  <a:schemeClr val="tx1"/>
                </a:solidFill>
                <a:latin typeface="Arial"/>
                <a:ea typeface="Open Sans"/>
                <a:cs typeface="Arial"/>
                <a:sym typeface="Open Sans"/>
              </a:rPr>
              <a:t>Choose To Drink</a:t>
            </a:r>
          </a:p>
        </p:txBody>
      </p:sp>
      <p:sp>
        <p:nvSpPr>
          <p:cNvPr id="428" name="Google Shape;428;p17"/>
          <p:cNvSpPr>
            <a:spLocks/>
          </p:cNvSpPr>
          <p:nvPr/>
        </p:nvSpPr>
        <p:spPr bwMode="white">
          <a:xfrm>
            <a:off x="561282" y="4464838"/>
            <a:ext cx="3755729" cy="1616546"/>
          </a:xfrm>
          <a:prstGeom prst="rect">
            <a:avLst/>
          </a:prstGeom>
          <a:noFill/>
          <a:ln>
            <a:noFill/>
            <a:headEnd type="none"/>
            <a:tailEnd type="none"/>
          </a:ln>
        </p:spPr>
        <p:txBody>
          <a:bodyPr wrap="square" lIns="228600" tIns="0" rIns="228600" bIns="0" anchor="ctr">
            <a:noAutofit/>
          </a:bodyPr>
          <a:lstStyle/>
          <a:p>
            <a:pPr>
              <a:lnSpc>
                <a:spcPct val="130000"/>
              </a:lnSpc>
              <a:buSzPts val="1000"/>
            </a:pPr>
            <a:r>
              <a:rPr lang="en-US" sz="1050" b="1" i="0" u="none" dirty="0">
                <a:solidFill>
                  <a:srgbClr val="3D4543"/>
                </a:solidFill>
                <a:latin typeface="Arial"/>
                <a:ea typeface="Open Sans"/>
                <a:cs typeface="Arial"/>
                <a:sym typeface="Open Sans"/>
              </a:rPr>
              <a:t>Critical Processes</a:t>
            </a:r>
            <a:r>
              <a:rPr lang="en-US" sz="1050" b="1" dirty="0">
                <a:solidFill>
                  <a:srgbClr val="3D4543"/>
                </a:solidFill>
                <a:latin typeface="Arial"/>
                <a:ea typeface="Open Sans"/>
                <a:cs typeface="Arial"/>
                <a:sym typeface="Open Sans"/>
              </a:rPr>
              <a:t> </a:t>
            </a:r>
            <a:r>
              <a:rPr lang="en-US" sz="1050" b="1" i="0" u="none" dirty="0">
                <a:solidFill>
                  <a:srgbClr val="3D4543"/>
                </a:solidFill>
                <a:latin typeface="Arial"/>
                <a:ea typeface="Open Sans"/>
                <a:cs typeface="Arial"/>
                <a:sym typeface="Open Sans"/>
              </a:rPr>
              <a:t> Tip</a:t>
            </a:r>
            <a:endParaRPr sz="1600" b="0" i="0" u="none" dirty="0">
              <a:solidFill>
                <a:srgbClr val="3D4543"/>
              </a:solidFill>
              <a:latin typeface="Arial"/>
              <a:ea typeface="Open Sans"/>
              <a:cs typeface="Arial"/>
              <a:sym typeface="Open Sans"/>
            </a:endParaRPr>
          </a:p>
          <a:p>
            <a:pPr>
              <a:lnSpc>
                <a:spcPct val="130000"/>
              </a:lnSpc>
              <a:spcBef>
                <a:spcPts val="400"/>
              </a:spcBef>
            </a:pPr>
            <a:r>
              <a:rPr lang="en-US" sz="1000" dirty="0">
                <a:solidFill>
                  <a:srgbClr val="3D4543"/>
                </a:solidFill>
                <a:latin typeface="Arial"/>
                <a:ea typeface="Open Sans"/>
                <a:cs typeface="Arial"/>
                <a:sym typeface="Open Sans"/>
              </a:rPr>
              <a:t>The data shown here reflect the 14-day period where institutions tend to report the highest </a:t>
            </a:r>
            <a:r>
              <a:rPr lang="en-US" sz="1000" b="0" i="0" u="none" dirty="0">
                <a:solidFill>
                  <a:srgbClr val="3D4543"/>
                </a:solidFill>
                <a:latin typeface="Arial"/>
                <a:ea typeface="Open Sans"/>
                <a:cs typeface="Arial"/>
                <a:sym typeface="Open Sans"/>
              </a:rPr>
              <a:t>drinking </a:t>
            </a:r>
            <a:r>
              <a:rPr lang="en-US" sz="1000" dirty="0">
                <a:solidFill>
                  <a:srgbClr val="3D4543"/>
                </a:solidFill>
                <a:latin typeface="Arial"/>
                <a:ea typeface="Open Sans"/>
                <a:cs typeface="Arial"/>
                <a:sym typeface="Open Sans"/>
              </a:rPr>
              <a:t>rates. </a:t>
            </a:r>
            <a:r>
              <a:rPr lang="en-US" sz="1000" b="0" i="0" u="none" dirty="0">
                <a:solidFill>
                  <a:srgbClr val="3D4543"/>
                </a:solidFill>
                <a:latin typeface="Arial"/>
                <a:ea typeface="Open Sans"/>
                <a:cs typeface="Arial"/>
                <a:sym typeface="Open Sans"/>
              </a:rPr>
              <a:t>Can </a:t>
            </a:r>
            <a:r>
              <a:rPr lang="en-US" sz="1000" dirty="0">
                <a:solidFill>
                  <a:srgbClr val="3D4543"/>
                </a:solidFill>
                <a:latin typeface="Arial"/>
                <a:ea typeface="Open Sans"/>
                <a:cs typeface="Arial"/>
                <a:sym typeface="Open Sans"/>
              </a:rPr>
              <a:t>these </a:t>
            </a:r>
            <a:r>
              <a:rPr lang="en-US" sz="1000" b="0" i="0" u="none" dirty="0">
                <a:solidFill>
                  <a:srgbClr val="3D4543"/>
                </a:solidFill>
                <a:latin typeface="Arial"/>
                <a:ea typeface="Open Sans"/>
                <a:cs typeface="Arial"/>
                <a:sym typeface="Open Sans"/>
              </a:rPr>
              <a:t>data be used</a:t>
            </a:r>
            <a:r>
              <a:rPr lang="en-US" sz="1000" dirty="0">
                <a:solidFill>
                  <a:srgbClr val="3D4543"/>
                </a:solidFill>
                <a:latin typeface="Arial"/>
                <a:ea typeface="Open Sans"/>
                <a:cs typeface="Arial"/>
                <a:sym typeface="Open Sans"/>
              </a:rPr>
              <a:t> </a:t>
            </a:r>
            <a:r>
              <a:rPr lang="en-US" sz="1000" b="0" i="0" u="none" dirty="0">
                <a:solidFill>
                  <a:srgbClr val="3D4543"/>
                </a:solidFill>
                <a:latin typeface="Arial"/>
                <a:ea typeface="Open Sans"/>
                <a:cs typeface="Arial"/>
                <a:sym typeface="Open Sans"/>
              </a:rPr>
              <a:t>to</a:t>
            </a:r>
            <a:r>
              <a:rPr lang="en-US" sz="1000" dirty="0">
                <a:solidFill>
                  <a:srgbClr val="3D4543"/>
                </a:solidFill>
                <a:latin typeface="Arial"/>
                <a:ea typeface="Open Sans"/>
                <a:cs typeface="Arial"/>
                <a:sym typeface="Open Sans"/>
              </a:rPr>
              <a:t> </a:t>
            </a:r>
            <a:r>
              <a:rPr lang="en-US" sz="1000" b="0" i="0" u="none" dirty="0">
                <a:solidFill>
                  <a:srgbClr val="3D4543"/>
                </a:solidFill>
                <a:latin typeface="Arial"/>
                <a:ea typeface="Open Sans"/>
                <a:cs typeface="Arial"/>
                <a:sym typeface="Open Sans"/>
              </a:rPr>
              <a:t>reinforce or support other data you have</a:t>
            </a:r>
            <a:r>
              <a:rPr lang="en-US" sz="1000" dirty="0">
                <a:solidFill>
                  <a:srgbClr val="3D4543"/>
                </a:solidFill>
                <a:latin typeface="Arial"/>
                <a:ea typeface="Open Sans"/>
                <a:cs typeface="Arial"/>
                <a:sym typeface="Open Sans"/>
              </a:rPr>
              <a:t> </a:t>
            </a:r>
            <a:r>
              <a:rPr lang="en-US" sz="1000" b="0" i="0" u="none" dirty="0">
                <a:solidFill>
                  <a:srgbClr val="3D4543"/>
                </a:solidFill>
                <a:latin typeface="Arial"/>
                <a:ea typeface="Open Sans"/>
                <a:cs typeface="Arial"/>
                <a:sym typeface="Open Sans"/>
              </a:rPr>
              <a:t>collected to identify celebrations or events that</a:t>
            </a:r>
            <a:r>
              <a:rPr lang="en-US" sz="1000" dirty="0">
                <a:solidFill>
                  <a:srgbClr val="3D4543"/>
                </a:solidFill>
                <a:latin typeface="Arial"/>
                <a:ea typeface="Open Sans"/>
                <a:cs typeface="Arial"/>
                <a:sym typeface="Open Sans"/>
              </a:rPr>
              <a:t> </a:t>
            </a:r>
            <a:r>
              <a:rPr lang="en-US" sz="1000" b="0" i="0" u="none" dirty="0">
                <a:solidFill>
                  <a:srgbClr val="3D4543"/>
                </a:solidFill>
                <a:latin typeface="Arial"/>
                <a:ea typeface="Open Sans"/>
                <a:cs typeface="Arial"/>
                <a:sym typeface="Open Sans"/>
              </a:rPr>
              <a:t>encourage</a:t>
            </a:r>
            <a:r>
              <a:rPr lang="en-US" sz="1000" dirty="0">
                <a:solidFill>
                  <a:srgbClr val="3D4543"/>
                </a:solidFill>
                <a:latin typeface="Arial"/>
                <a:ea typeface="Open Sans"/>
                <a:cs typeface="Arial"/>
                <a:sym typeface="Open Sans"/>
              </a:rPr>
              <a:t> or discourage</a:t>
            </a:r>
            <a:r>
              <a:rPr lang="en-US" sz="1000" b="0" i="0" u="none" dirty="0">
                <a:solidFill>
                  <a:srgbClr val="3D4543"/>
                </a:solidFill>
                <a:latin typeface="Arial"/>
                <a:ea typeface="Open Sans"/>
                <a:cs typeface="Arial"/>
                <a:sym typeface="Open Sans"/>
              </a:rPr>
              <a:t> heavy drinking?</a:t>
            </a:r>
            <a:endParaRPr dirty="0">
              <a:latin typeface="Arial"/>
              <a:cs typeface="Arial"/>
            </a:endParaRPr>
          </a:p>
        </p:txBody>
      </p:sp>
      <p:graphicFrame>
        <p:nvGraphicFramePr>
          <p:cNvPr id="430" name="Google Shape;430;p17" descr="Slide9When"/>
          <p:cNvGraphicFramePr/>
          <p:nvPr/>
        </p:nvGraphicFramePr>
        <p:xfrm>
          <a:off x="5121803" y="889348"/>
          <a:ext cx="6384398" cy="4549119"/>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a:spLocks noChangeArrowheads="1"/>
          </p:cNvSpPr>
          <p:nvPr/>
        </p:nvSpPr>
        <p:spPr bwMode="white">
          <a:xfrm>
            <a:off x="9909888" y="-1"/>
            <a:ext cx="1790700" cy="685801"/>
          </a:xfrm>
          <a:prstGeom prst="rect">
            <a:avLst/>
          </a:prstGeom>
          <a:solidFill>
            <a:srgbClr val="3CC0AF">
              <a:alpha val="10000"/>
            </a:srgbClr>
          </a:solidFill>
          <a:ln>
            <a:headEnd type="none"/>
            <a:tailEnd type="none"/>
          </a:ln>
        </p:spPr>
        <p:txBody>
          <a:bodyPr wrap="square" lIns="91440" tIns="0" rIns="91440" bIns="0" anchor="ctr">
            <a:normAutofit/>
          </a:bodyPr>
          <a:lstStyle/>
          <a:p>
            <a:pPr algn="ctr"/>
            <a:r>
              <a:rPr lang="en-US" sz="1200" b="1" dirty="0">
                <a:solidFill>
                  <a:schemeClr val="tx1"/>
                </a:solidFill>
                <a:latin typeface="Open Sans"/>
              </a:rPr>
              <a:t>Georgia Institute of Technology</a:t>
            </a:r>
          </a:p>
        </p:txBody>
      </p:sp>
      <p:cxnSp>
        <p:nvCxnSpPr>
          <p:cNvPr id="10" name="Google Shape;296;p9"/>
          <p:cNvCxnSpPr/>
          <p:nvPr/>
        </p:nvCxnSpPr>
        <p:spPr bwMode="white">
          <a:xfrm>
            <a:off x="4737586" y="685800"/>
            <a:ext cx="0" cy="5687412"/>
          </a:xfrm>
          <a:prstGeom prst="straightConnector1">
            <a:avLst/>
          </a:prstGeom>
          <a:noFill/>
          <a:ln w="12700" cap="flat">
            <a:solidFill>
              <a:schemeClr val="bg2"/>
            </a:solidFill>
            <a:prstDash val="solid"/>
            <a:miter/>
            <a:headEnd type="none" w="sm" len="sm"/>
            <a:tailEnd type="none" w="sm" len="sm"/>
          </a:ln>
        </p:spPr>
      </p:cxnSp>
      <p:sp>
        <p:nvSpPr>
          <p:cNvPr id="11" name="Slide Number Placeholder 26"/>
          <p:cNvSpPr txBox="1">
            <a:spLocks noChangeArrowheads="1"/>
          </p:cNvSpPr>
          <p:nvPr/>
        </p:nvSpPr>
        <p:spPr bwMode="white">
          <a:xfrm>
            <a:off x="9295990" y="6400063"/>
            <a:ext cx="2742406" cy="365125"/>
          </a:xfrm>
          <a:prstGeom prst="rect">
            <a:avLst/>
          </a:prstGeom>
          <a:ln>
            <a:headEnd type="none"/>
            <a:tailEnd type="none"/>
          </a:ln>
        </p:spPr>
        <p:txBody>
          <a:bodyPr wrap="square" lIns="91440" tIns="45720" rIns="91440" bIns="45720" anchor="ctr"/>
          <a:lstStyle>
            <a:defPPr algn="l" rtl="0">
              <a:lnSpc>
                <a:spcPct val="100000"/>
              </a:lnSpc>
              <a:spcBef>
                <a:spcPts val="0"/>
              </a:spcBef>
              <a:spcAft>
                <a:spcPts val="0"/>
              </a:spcAft>
            </a:defPPr>
            <a:lvl1pPr algn="r" rtl="0">
              <a:lnSpc>
                <a:spcPct val="100000"/>
              </a:lnSpc>
              <a:spcBef>
                <a:spcPts val="0"/>
              </a:spcBef>
              <a:spcAft>
                <a:spcPts val="0"/>
              </a:spcAft>
              <a:buClr>
                <a:srgbClr val="000000"/>
              </a:buClr>
              <a:buFont typeface="Arial"/>
              <a:defRPr sz="1000" b="0" i="0" u="none" dirty="0">
                <a:solidFill>
                  <a:schemeClr val="bg2">
                    <a:lumMod val="50000"/>
                  </a:schemeClr>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9pPr>
          </a:lstStyle>
          <a:p>
            <a:fld id="{DB9E4368-C45C-9C4F-9597-D6088AA20994}" type="slidenum">
              <a:rPr lang="en-US" dirty="0"/>
              <a:t>17</a:t>
            </a:fld>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p:cNvSpPr>
            <a:spLocks/>
          </p:cNvSpPr>
          <p:nvPr/>
        </p:nvSpPr>
        <p:spPr bwMode="white">
          <a:xfrm rot="5400000">
            <a:off x="981567" y="2468755"/>
            <a:ext cx="3295615" cy="3938442"/>
          </a:xfrm>
          <a:prstGeom prst="round2SameRect">
            <a:avLst>
              <a:gd name="adj1" fmla="val 7905"/>
              <a:gd name="adj2" fmla="val 0"/>
            </a:avLst>
          </a:prstGeom>
          <a:solidFill>
            <a:schemeClr val="bg1">
              <a:lumMod val="95000"/>
            </a:schemeClr>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algn="ctr"/>
            <a:endParaRPr lang="en-US" dirty="0"/>
          </a:p>
        </p:txBody>
      </p:sp>
      <p:sp>
        <p:nvSpPr>
          <p:cNvPr id="5" name="Google Shape;309;p9"/>
          <p:cNvSpPr>
            <a:spLocks/>
          </p:cNvSpPr>
          <p:nvPr/>
        </p:nvSpPr>
        <p:spPr bwMode="white">
          <a:xfrm>
            <a:off x="465765" y="2795056"/>
            <a:ext cx="283031" cy="3314720"/>
          </a:xfrm>
          <a:prstGeom prst="rect">
            <a:avLst/>
          </a:prstGeom>
          <a:gradFill rotWithShape="1">
            <a:gsLst>
              <a:gs pos="0">
                <a:srgbClr val="3D4543"/>
              </a:gs>
              <a:gs pos="70000">
                <a:srgbClr val="3D4543">
                  <a:alpha val="0"/>
                </a:srgbClr>
              </a:gs>
            </a:gsLst>
            <a:lin ang="0" scaled="1"/>
            <a:tileRect/>
          </a:gradFill>
          <a:ln>
            <a:noFill/>
            <a:headEnd type="none"/>
            <a:tailEnd type="none"/>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600"/>
              <a:buFont typeface="Arial"/>
              <a:buNone/>
            </a:pPr>
            <a:endParaRPr sz="1600" b="0" i="0" u="none" dirty="0">
              <a:solidFill>
                <a:schemeClr val="bg1"/>
              </a:solidFill>
              <a:latin typeface="Arial"/>
              <a:ea typeface="Open Sans Light"/>
              <a:cs typeface="Arial"/>
              <a:sym typeface="Open Sans Light"/>
            </a:endParaRPr>
          </a:p>
        </p:txBody>
      </p:sp>
      <p:graphicFrame>
        <p:nvGraphicFramePr>
          <p:cNvPr id="436" name="Google Shape;436;p18"/>
          <p:cNvGraphicFramePr/>
          <p:nvPr/>
        </p:nvGraphicFramePr>
        <p:xfrm>
          <a:off x="5183188" y="685800"/>
          <a:ext cx="6323012" cy="5486400"/>
        </p:xfrm>
        <a:graphic>
          <a:graphicData uri="http://schemas.openxmlformats.org/drawingml/2006/chart">
            <c:chart xmlns:c="http://schemas.openxmlformats.org/drawingml/2006/chart" xmlns:r="http://schemas.openxmlformats.org/officeDocument/2006/relationships" r:id="rId3"/>
          </a:graphicData>
        </a:graphic>
      </p:graphicFrame>
      <p:sp>
        <p:nvSpPr>
          <p:cNvPr id="437" name="Google Shape;437;p18"/>
          <p:cNvSpPr>
            <a:spLocks noGrp="1"/>
          </p:cNvSpPr>
          <p:nvPr>
            <p:ph type="body" idx="4294967295"/>
          </p:nvPr>
        </p:nvSpPr>
        <p:spPr bwMode="white">
          <a:xfrm>
            <a:off x="501444" y="1509713"/>
            <a:ext cx="3938588" cy="1671637"/>
          </a:xfrm>
          <a:prstGeom prst="rect">
            <a:avLst/>
          </a:prstGeom>
          <a:noFill/>
          <a:ln>
            <a:noFill/>
            <a:headEnd type="none"/>
            <a:tailEnd type="none"/>
          </a:ln>
        </p:spPr>
        <p:txBody>
          <a:bodyPr wrap="square" lIns="0" tIns="0" rIns="0" bIns="0" anchor="t">
            <a:noAutofit/>
          </a:bodyPr>
          <a:lstStyle/>
          <a:p>
            <a:pPr marL="0" indent="0" algn="l" defTabSz="914363" rtl="0">
              <a:lnSpc>
                <a:spcPct val="130000"/>
              </a:lnSpc>
              <a:spcBef>
                <a:spcPts val="0"/>
              </a:spcBef>
              <a:spcAft>
                <a:spcPts val="0"/>
              </a:spcAft>
              <a:buClr>
                <a:schemeClr val="tx1"/>
              </a:buClr>
              <a:buSzPts val="1200"/>
              <a:buNone/>
            </a:pPr>
            <a:r>
              <a:rPr lang="en-US" sz="1200" dirty="0">
                <a:solidFill>
                  <a:srgbClr val="3D4543"/>
                </a:solidFill>
                <a:latin typeface="Arial"/>
                <a:ea typeface="Open Sans"/>
                <a:cs typeface="Arial"/>
                <a:sym typeface="Open Sans"/>
              </a:rPr>
              <a:t>The most common locations where your students reported consuming alcohol recently, among those who had a drink in the previous two weeks.</a:t>
            </a:r>
          </a:p>
          <a:p>
            <a:pPr marL="0" indent="0" algn="l" defTabSz="914363" rtl="0">
              <a:lnSpc>
                <a:spcPct val="130000"/>
              </a:lnSpc>
              <a:spcBef>
                <a:spcPts val="1200"/>
              </a:spcBef>
              <a:spcAft>
                <a:spcPts val="0"/>
              </a:spcAft>
              <a:buClr>
                <a:schemeClr val="tx1"/>
              </a:buClr>
              <a:buSzPts val="1200"/>
              <a:buNone/>
            </a:pPr>
            <a:r>
              <a:rPr lang="en-US" sz="1100" i="1" dirty="0">
                <a:solidFill>
                  <a:srgbClr val="3D4543"/>
                </a:solidFill>
                <a:latin typeface="Arial"/>
                <a:ea typeface="Open Sans"/>
                <a:cs typeface="Arial"/>
                <a:sym typeface="Open Sans"/>
              </a:rPr>
              <a:t>Follow-Up Survey (Part Two), drinkers only (n = 277)</a:t>
            </a:r>
            <a:endParaRPr lang="en-US" sz="1400" i="1" dirty="0">
              <a:solidFill>
                <a:srgbClr val="3D4543"/>
              </a:solidFill>
              <a:latin typeface="Arial"/>
              <a:ea typeface="Open Sans"/>
              <a:cs typeface="Arial"/>
              <a:sym typeface="Open Sans"/>
            </a:endParaRPr>
          </a:p>
        </p:txBody>
      </p:sp>
      <p:sp>
        <p:nvSpPr>
          <p:cNvPr id="439" name="Google Shape;439;p18"/>
          <p:cNvSpPr>
            <a:spLocks noGrp="1"/>
          </p:cNvSpPr>
          <p:nvPr>
            <p:ph type="title" idx="4294967295"/>
          </p:nvPr>
        </p:nvSpPr>
        <p:spPr bwMode="white">
          <a:xfrm>
            <a:off x="469170" y="616038"/>
            <a:ext cx="3606800" cy="639762"/>
          </a:xfrm>
          <a:prstGeom prst="rect">
            <a:avLst/>
          </a:prstGeom>
          <a:noFill/>
          <a:ln>
            <a:noFill/>
            <a:headEnd type="none"/>
            <a:tailEnd type="none"/>
          </a:ln>
        </p:spPr>
        <p:txBody>
          <a:bodyPr wrap="square" lIns="0" tIns="0" rIns="0" bIns="0" anchor="t">
            <a:noAutofit/>
          </a:bodyPr>
          <a:lstStyle/>
          <a:p>
            <a:pPr marL="0" indent="0" algn="l" defTabSz="914363" rtl="0">
              <a:lnSpc>
                <a:spcPct val="90000"/>
              </a:lnSpc>
              <a:spcBef>
                <a:spcPts val="0"/>
              </a:spcBef>
              <a:spcAft>
                <a:spcPts val="0"/>
              </a:spcAft>
              <a:buClr>
                <a:schemeClr val="tx1"/>
              </a:buClr>
              <a:buSzPts val="2400"/>
              <a:buFont typeface="Lato Black"/>
              <a:buNone/>
            </a:pPr>
            <a:r>
              <a:rPr lang="en-US" b="1" dirty="0">
                <a:solidFill>
                  <a:schemeClr val="tx1"/>
                </a:solidFill>
                <a:latin typeface="Arial"/>
                <a:ea typeface="Open Sans"/>
                <a:cs typeface="Arial"/>
                <a:sym typeface="Open Sans"/>
              </a:rPr>
              <a:t>Where Students </a:t>
            </a:r>
            <a:br>
              <a:rPr lang="en-US" b="1" dirty="0">
                <a:solidFill>
                  <a:schemeClr val="tx1"/>
                </a:solidFill>
                <a:latin typeface="Arial"/>
                <a:ea typeface="Open Sans"/>
                <a:cs typeface="Arial"/>
                <a:sym typeface="Open Sans"/>
              </a:rPr>
            </a:br>
            <a:r>
              <a:rPr lang="en-US" b="1" dirty="0">
                <a:solidFill>
                  <a:schemeClr val="tx1"/>
                </a:solidFill>
                <a:latin typeface="Arial"/>
                <a:ea typeface="Open Sans"/>
                <a:cs typeface="Arial"/>
                <a:sym typeface="Open Sans"/>
              </a:rPr>
              <a:t>Choose To Drink</a:t>
            </a:r>
          </a:p>
        </p:txBody>
      </p:sp>
      <p:sp>
        <p:nvSpPr>
          <p:cNvPr id="441" name="Google Shape;441;p18"/>
          <p:cNvSpPr>
            <a:spLocks/>
          </p:cNvSpPr>
          <p:nvPr/>
        </p:nvSpPr>
        <p:spPr bwMode="white">
          <a:xfrm>
            <a:off x="598886" y="2788169"/>
            <a:ext cx="3827203" cy="3297615"/>
          </a:xfrm>
          <a:prstGeom prst="rect">
            <a:avLst/>
          </a:prstGeom>
          <a:noFill/>
          <a:ln>
            <a:noFill/>
            <a:headEnd type="none"/>
            <a:tailEnd type="none"/>
          </a:ln>
        </p:spPr>
        <p:txBody>
          <a:bodyPr wrap="square" lIns="228600" tIns="0" rIns="228600" bIns="0" anchor="ctr">
            <a:noAutofit/>
          </a:bodyPr>
          <a:lstStyle/>
          <a:p>
            <a:pPr marL="0" indent="0" algn="l" rtl="0">
              <a:lnSpc>
                <a:spcPct val="130000"/>
              </a:lnSpc>
              <a:spcBef>
                <a:spcPts val="0"/>
              </a:spcBef>
              <a:spcAft>
                <a:spcPts val="0"/>
              </a:spcAft>
              <a:buClr>
                <a:srgbClr val="000000"/>
              </a:buClr>
              <a:buSzPts val="850"/>
              <a:buFont typeface="Arial"/>
              <a:buNone/>
            </a:pPr>
            <a:r>
              <a:rPr lang="en-US" sz="900" b="1" i="0" u="none" dirty="0">
                <a:solidFill>
                  <a:srgbClr val="3D4543"/>
                </a:solidFill>
                <a:latin typeface="Arial"/>
                <a:ea typeface="Open Sans"/>
                <a:cs typeface="Arial"/>
                <a:sym typeface="Open Sans"/>
              </a:rPr>
              <a:t>Policy Tip</a:t>
            </a:r>
            <a:endParaRPr sz="900" b="0" i="0" u="none" dirty="0">
              <a:solidFill>
                <a:srgbClr val="3D4543"/>
              </a:solidFill>
              <a:latin typeface="Arial"/>
              <a:ea typeface="Open Sans"/>
              <a:cs typeface="Arial"/>
              <a:sym typeface="Open Sans"/>
            </a:endParaRPr>
          </a:p>
          <a:p>
            <a:pPr marL="0" indent="0" algn="l" rtl="0">
              <a:lnSpc>
                <a:spcPct val="130000"/>
              </a:lnSpc>
              <a:spcBef>
                <a:spcPts val="1200"/>
              </a:spcBef>
              <a:spcAft>
                <a:spcPts val="0"/>
              </a:spcAft>
              <a:buClr>
                <a:srgbClr val="000000"/>
              </a:buClr>
              <a:buSzPts val="850"/>
              <a:buFont typeface="Arial"/>
              <a:buNone/>
            </a:pPr>
            <a:r>
              <a:rPr lang="en-US" sz="900" b="0" i="0" u="none" dirty="0">
                <a:solidFill>
                  <a:srgbClr val="3D4543"/>
                </a:solidFill>
                <a:latin typeface="Arial"/>
                <a:ea typeface="Open Sans"/>
                <a:cs typeface="Arial"/>
                <a:sym typeface="Open Sans"/>
              </a:rPr>
              <a:t>Certain drinking locations — including campus pubs, off-campus house parties — have been shown to be associated with significant negative outcomes (EVERFI, 2012). The same study also indicated that certain locations (on-campus dances and concerts) have a greater relationship with sexual assault than other locations.</a:t>
            </a:r>
            <a:endParaRPr sz="900" b="0" i="0" u="none" dirty="0">
              <a:solidFill>
                <a:srgbClr val="3D4543"/>
              </a:solidFill>
              <a:latin typeface="Arial"/>
              <a:ea typeface="Open Sans"/>
              <a:cs typeface="Arial"/>
              <a:sym typeface="Open Sans"/>
            </a:endParaRPr>
          </a:p>
          <a:p>
            <a:pPr marL="0" indent="0" algn="l" rtl="0">
              <a:lnSpc>
                <a:spcPct val="130000"/>
              </a:lnSpc>
              <a:spcBef>
                <a:spcPts val="1200"/>
              </a:spcBef>
              <a:spcAft>
                <a:spcPts val="0"/>
              </a:spcAft>
              <a:buClr>
                <a:srgbClr val="000000"/>
              </a:buClr>
              <a:buSzPts val="850"/>
              <a:buFont typeface="Arial"/>
              <a:buNone/>
            </a:pPr>
            <a:r>
              <a:rPr lang="en-US" sz="900" b="0" i="0" u="none" dirty="0">
                <a:solidFill>
                  <a:srgbClr val="3D4543"/>
                </a:solidFill>
                <a:latin typeface="Arial"/>
                <a:ea typeface="Open Sans"/>
                <a:cs typeface="Arial"/>
                <a:sym typeface="Open Sans"/>
              </a:rPr>
              <a:t>A more recent study found students living off-campus (without parents) report significantly more frequent alcohol consumption, drinking larger quantities, more frequent heavy drinking, and a greater number of negative alcohol-related outcomes than students living on-campus (Benz et al., 2017).</a:t>
            </a:r>
            <a:endParaRPr sz="900" b="0" i="0" u="none" dirty="0">
              <a:solidFill>
                <a:srgbClr val="3D4543"/>
              </a:solidFill>
              <a:latin typeface="Arial"/>
              <a:ea typeface="Open Sans"/>
              <a:cs typeface="Arial"/>
              <a:sym typeface="Open Sans"/>
            </a:endParaRPr>
          </a:p>
          <a:p>
            <a:pPr marL="0" indent="0" algn="l" rtl="0">
              <a:lnSpc>
                <a:spcPct val="130000"/>
              </a:lnSpc>
              <a:spcBef>
                <a:spcPts val="1200"/>
              </a:spcBef>
              <a:spcAft>
                <a:spcPts val="0"/>
              </a:spcAft>
              <a:buClr>
                <a:srgbClr val="000000"/>
              </a:buClr>
              <a:buSzPts val="850"/>
              <a:buFont typeface="Arial"/>
              <a:buNone/>
            </a:pPr>
            <a:r>
              <a:rPr lang="en-US" sz="900" b="0" i="0" u="none" dirty="0">
                <a:solidFill>
                  <a:srgbClr val="3D4543"/>
                </a:solidFill>
                <a:latin typeface="Arial"/>
                <a:ea typeface="Open Sans"/>
                <a:cs typeface="Arial"/>
                <a:sym typeface="Open Sans"/>
              </a:rPr>
              <a:t>How can this research and drinking location data from your school inform housing and on-campus policy at your institution?</a:t>
            </a:r>
            <a:endParaRPr sz="900" b="0" i="0" u="none" dirty="0">
              <a:solidFill>
                <a:srgbClr val="3D4543"/>
              </a:solidFill>
              <a:latin typeface="Arial"/>
              <a:ea typeface="Open Sans"/>
              <a:cs typeface="Arial"/>
              <a:sym typeface="Open Sans"/>
            </a:endParaRPr>
          </a:p>
        </p:txBody>
      </p:sp>
      <p:sp>
        <p:nvSpPr>
          <p:cNvPr id="3" name="TextBox 2"/>
          <p:cNvSpPr txBox="1">
            <a:spLocks noChangeArrowheads="1"/>
          </p:cNvSpPr>
          <p:nvPr/>
        </p:nvSpPr>
        <p:spPr bwMode="white">
          <a:xfrm>
            <a:off x="5183188" y="6238434"/>
            <a:ext cx="6323012" cy="338554"/>
          </a:xfrm>
          <a:prstGeom prst="rect">
            <a:avLst/>
          </a:prstGeom>
          <a:noFill/>
          <a:ln>
            <a:headEnd type="none"/>
            <a:tailEnd type="none"/>
          </a:ln>
        </p:spPr>
        <p:txBody>
          <a:bodyPr wrap="square">
            <a:spAutoFit/>
          </a:bodyPr>
          <a:lstStyle/>
          <a:p>
            <a:pPr marL="0" indent="0" algn="l" defTabSz="914400" rtl="0">
              <a:lnSpc>
                <a:spcPct val="100000"/>
              </a:lnSpc>
              <a:spcBef>
                <a:spcPts val="0"/>
              </a:spcBef>
              <a:spcAft>
                <a:spcPts val="0"/>
              </a:spcAft>
              <a:buClr>
                <a:srgbClr val="000000"/>
              </a:buClr>
              <a:buSzPts val="1400"/>
              <a:buFont typeface="Arial"/>
              <a:buNone/>
              <a:tabLst/>
            </a:pPr>
            <a:r>
              <a:rPr lang="en-US" sz="800" b="1" i="0" u="sng" kern="0" spc="0" dirty="0">
                <a:ln>
                  <a:noFill/>
                </a:ln>
                <a:solidFill>
                  <a:srgbClr val="3D4543"/>
                </a:solidFill>
                <a:effectLst/>
                <a:uLnTx/>
                <a:uFillTx/>
                <a:latin typeface="Arial"/>
                <a:ea typeface="Open Sans"/>
                <a:cs typeface="Arial"/>
                <a:sym typeface="Open Sans"/>
              </a:rPr>
              <a:t>Note:</a:t>
            </a:r>
            <a:r>
              <a:rPr lang="en-US" sz="800" b="0" i="0" u="none" kern="0" spc="0" dirty="0">
                <a:ln>
                  <a:noFill/>
                </a:ln>
                <a:solidFill>
                  <a:srgbClr val="3D4543"/>
                </a:solidFill>
                <a:effectLst/>
                <a:uLnTx/>
                <a:uFillTx/>
                <a:latin typeface="Arial"/>
                <a:ea typeface="Open Sans"/>
                <a:cs typeface="Arial"/>
                <a:sym typeface="Open Sans"/>
              </a:rPr>
              <a:t> Percentages represent the students who chose each option in response to the question, “In the past two weeks when you consumed alcohol, where did you spend most of your time drinking?“</a:t>
            </a:r>
          </a:p>
        </p:txBody>
      </p:sp>
      <p:sp>
        <p:nvSpPr>
          <p:cNvPr id="2" name="TextBox 1"/>
          <p:cNvSpPr txBox="1">
            <a:spLocks noChangeArrowheads="1"/>
          </p:cNvSpPr>
          <p:nvPr/>
        </p:nvSpPr>
        <p:spPr bwMode="white">
          <a:xfrm>
            <a:off x="9909888" y="-1"/>
            <a:ext cx="1790700" cy="685801"/>
          </a:xfrm>
          <a:prstGeom prst="rect">
            <a:avLst/>
          </a:prstGeom>
          <a:solidFill>
            <a:srgbClr val="3CC0AF">
              <a:alpha val="10000"/>
            </a:srgbClr>
          </a:solidFill>
          <a:ln>
            <a:headEnd type="none"/>
            <a:tailEnd type="none"/>
          </a:ln>
        </p:spPr>
        <p:txBody>
          <a:bodyPr wrap="square" lIns="91440" tIns="0" rIns="91440" bIns="0" anchor="ctr">
            <a:normAutofit/>
          </a:bodyPr>
          <a:lstStyle/>
          <a:p>
            <a:pPr algn="ctr"/>
            <a:r>
              <a:rPr lang="en-US" sz="1200" b="1" dirty="0">
                <a:solidFill>
                  <a:schemeClr val="tx1"/>
                </a:solidFill>
                <a:latin typeface="Open Sans"/>
              </a:rPr>
              <a:t>Georgia Institute of Technology</a:t>
            </a:r>
          </a:p>
        </p:txBody>
      </p:sp>
      <p:cxnSp>
        <p:nvCxnSpPr>
          <p:cNvPr id="12" name="Google Shape;296;p9"/>
          <p:cNvCxnSpPr/>
          <p:nvPr/>
        </p:nvCxnSpPr>
        <p:spPr bwMode="white">
          <a:xfrm>
            <a:off x="4903838" y="685800"/>
            <a:ext cx="0" cy="5687412"/>
          </a:xfrm>
          <a:prstGeom prst="straightConnector1">
            <a:avLst/>
          </a:prstGeom>
          <a:noFill/>
          <a:ln w="12700" cap="flat">
            <a:solidFill>
              <a:schemeClr val="bg2"/>
            </a:solidFill>
            <a:prstDash val="solid"/>
            <a:miter/>
            <a:headEnd type="none" w="sm" len="sm"/>
            <a:tailEnd type="none" w="sm" len="sm"/>
          </a:ln>
        </p:spPr>
      </p:cxnSp>
      <p:sp>
        <p:nvSpPr>
          <p:cNvPr id="6" name="Slide Number Placeholder 26"/>
          <p:cNvSpPr txBox="1">
            <a:spLocks noChangeArrowheads="1"/>
          </p:cNvSpPr>
          <p:nvPr/>
        </p:nvSpPr>
        <p:spPr bwMode="white">
          <a:xfrm>
            <a:off x="9295990" y="6400063"/>
            <a:ext cx="2742406" cy="365125"/>
          </a:xfrm>
          <a:prstGeom prst="rect">
            <a:avLst/>
          </a:prstGeom>
          <a:ln>
            <a:headEnd type="none"/>
            <a:tailEnd type="none"/>
          </a:ln>
        </p:spPr>
        <p:txBody>
          <a:bodyPr wrap="square" lIns="91440" tIns="45720" rIns="91440" bIns="45720" anchor="ctr"/>
          <a:lstStyle>
            <a:defPPr algn="l" rtl="0">
              <a:lnSpc>
                <a:spcPct val="100000"/>
              </a:lnSpc>
              <a:spcBef>
                <a:spcPts val="0"/>
              </a:spcBef>
              <a:spcAft>
                <a:spcPts val="0"/>
              </a:spcAft>
            </a:defPPr>
            <a:lvl1pPr algn="r" rtl="0">
              <a:lnSpc>
                <a:spcPct val="100000"/>
              </a:lnSpc>
              <a:spcBef>
                <a:spcPts val="0"/>
              </a:spcBef>
              <a:spcAft>
                <a:spcPts val="0"/>
              </a:spcAft>
              <a:buClr>
                <a:srgbClr val="000000"/>
              </a:buClr>
              <a:buFont typeface="Arial"/>
              <a:defRPr sz="1000" b="0" i="0" u="none" dirty="0">
                <a:solidFill>
                  <a:schemeClr val="bg2">
                    <a:lumMod val="50000"/>
                  </a:schemeClr>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9pPr>
          </a:lstStyle>
          <a:p>
            <a:fld id="{DB9E4368-C45C-9C4F-9597-D6088AA20994}" type="slidenum">
              <a:rPr lang="en-US" dirty="0"/>
              <a:t>18</a:t>
            </a:fld>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ame Side Corner Rectangle 2"/>
          <p:cNvSpPr>
            <a:spLocks/>
          </p:cNvSpPr>
          <p:nvPr/>
        </p:nvSpPr>
        <p:spPr bwMode="white">
          <a:xfrm rot="5400000">
            <a:off x="965621" y="2459394"/>
            <a:ext cx="3055701" cy="3805139"/>
          </a:xfrm>
          <a:prstGeom prst="round2SameRect">
            <a:avLst>
              <a:gd name="adj1" fmla="val 7905"/>
              <a:gd name="adj2" fmla="val 0"/>
            </a:avLst>
          </a:prstGeom>
          <a:solidFill>
            <a:schemeClr val="bg1">
              <a:lumMod val="95000"/>
            </a:schemeClr>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algn="ctr"/>
            <a:endParaRPr lang="en-US" dirty="0"/>
          </a:p>
        </p:txBody>
      </p:sp>
      <p:sp>
        <p:nvSpPr>
          <p:cNvPr id="4" name="Google Shape;309;p9"/>
          <p:cNvSpPr>
            <a:spLocks/>
          </p:cNvSpPr>
          <p:nvPr/>
        </p:nvSpPr>
        <p:spPr bwMode="white">
          <a:xfrm>
            <a:off x="465766" y="2839000"/>
            <a:ext cx="268474" cy="3073415"/>
          </a:xfrm>
          <a:prstGeom prst="rect">
            <a:avLst/>
          </a:prstGeom>
          <a:gradFill rotWithShape="1">
            <a:gsLst>
              <a:gs pos="0">
                <a:srgbClr val="3D4543"/>
              </a:gs>
              <a:gs pos="70000">
                <a:srgbClr val="3D4543">
                  <a:alpha val="0"/>
                </a:srgbClr>
              </a:gs>
            </a:gsLst>
            <a:lin ang="0" scaled="1"/>
            <a:tileRect/>
          </a:gradFill>
          <a:ln>
            <a:noFill/>
            <a:headEnd type="none"/>
            <a:tailEnd type="none"/>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600"/>
              <a:buFont typeface="Arial"/>
              <a:buNone/>
            </a:pPr>
            <a:endParaRPr sz="1600" b="0" i="0" u="none" dirty="0">
              <a:solidFill>
                <a:schemeClr val="bg1"/>
              </a:solidFill>
              <a:latin typeface="Arial"/>
              <a:ea typeface="Open Sans Light"/>
              <a:cs typeface="Arial"/>
              <a:sym typeface="Open Sans Light"/>
            </a:endParaRPr>
          </a:p>
        </p:txBody>
      </p:sp>
      <p:graphicFrame>
        <p:nvGraphicFramePr>
          <p:cNvPr id="448" name="Google Shape;448;p19" descr="slide9Why"/>
          <p:cNvGraphicFramePr/>
          <p:nvPr/>
        </p:nvGraphicFramePr>
        <p:xfrm>
          <a:off x="5183188" y="685800"/>
          <a:ext cx="6323012" cy="5486400"/>
        </p:xfrm>
        <a:graphic>
          <a:graphicData uri="http://schemas.openxmlformats.org/drawingml/2006/chart">
            <c:chart xmlns:c="http://schemas.openxmlformats.org/drawingml/2006/chart" xmlns:r="http://schemas.openxmlformats.org/officeDocument/2006/relationships" r:id="rId3"/>
          </a:graphicData>
        </a:graphic>
      </p:graphicFrame>
      <p:sp>
        <p:nvSpPr>
          <p:cNvPr id="449" name="Google Shape;449;p19"/>
          <p:cNvSpPr>
            <a:spLocks noGrp="1"/>
          </p:cNvSpPr>
          <p:nvPr>
            <p:ph type="body" idx="4294967295"/>
          </p:nvPr>
        </p:nvSpPr>
        <p:spPr bwMode="white">
          <a:xfrm>
            <a:off x="465766" y="1600200"/>
            <a:ext cx="3735388" cy="1547813"/>
          </a:xfrm>
          <a:prstGeom prst="rect">
            <a:avLst/>
          </a:prstGeom>
          <a:noFill/>
          <a:ln>
            <a:noFill/>
            <a:headEnd type="none"/>
            <a:tailEnd type="none"/>
          </a:ln>
        </p:spPr>
        <p:txBody>
          <a:bodyPr wrap="square" lIns="0" tIns="0" rIns="0" bIns="0" anchor="t">
            <a:noAutofit/>
          </a:bodyPr>
          <a:lstStyle/>
          <a:p>
            <a:pPr marL="0" indent="0" algn="l" defTabSz="914363" rtl="0">
              <a:lnSpc>
                <a:spcPct val="130000"/>
              </a:lnSpc>
              <a:spcBef>
                <a:spcPts val="0"/>
              </a:spcBef>
              <a:spcAft>
                <a:spcPts val="0"/>
              </a:spcAft>
              <a:buClr>
                <a:schemeClr val="tx1"/>
              </a:buClr>
              <a:buSzPts val="1200"/>
              <a:buNone/>
            </a:pPr>
            <a:r>
              <a:rPr lang="en-US" sz="1200" dirty="0">
                <a:solidFill>
                  <a:srgbClr val="3D4543"/>
                </a:solidFill>
                <a:latin typeface="Arial"/>
                <a:ea typeface="Open Sans"/>
                <a:cs typeface="Arial"/>
                <a:sym typeface="Open Sans"/>
              </a:rPr>
              <a:t>Drinkers indicated their most important reasons for choosing to drink alcohol.</a:t>
            </a:r>
          </a:p>
          <a:p>
            <a:pPr marL="0" indent="0" algn="l" defTabSz="914363" rtl="0">
              <a:lnSpc>
                <a:spcPct val="130000"/>
              </a:lnSpc>
              <a:spcBef>
                <a:spcPts val="1200"/>
              </a:spcBef>
              <a:spcAft>
                <a:spcPts val="0"/>
              </a:spcAft>
              <a:buClr>
                <a:schemeClr val="tx1"/>
              </a:buClr>
              <a:buSzPts val="1200"/>
              <a:buNone/>
            </a:pPr>
            <a:r>
              <a:rPr lang="en-US" sz="1100" i="1" dirty="0">
                <a:solidFill>
                  <a:srgbClr val="3D4543"/>
                </a:solidFill>
                <a:latin typeface="Arial"/>
                <a:ea typeface="Open Sans"/>
                <a:cs typeface="Arial"/>
                <a:sym typeface="Open Sans"/>
              </a:rPr>
              <a:t>Follow-Up Survey (Part Two), drinkers only (n = 277)</a:t>
            </a:r>
          </a:p>
        </p:txBody>
      </p:sp>
      <p:sp>
        <p:nvSpPr>
          <p:cNvPr id="450" name="Google Shape;450;p19"/>
          <p:cNvSpPr>
            <a:spLocks noGrp="1"/>
          </p:cNvSpPr>
          <p:nvPr>
            <p:ph type="ftr" idx="4294967295"/>
          </p:nvPr>
        </p:nvSpPr>
        <p:spPr bwMode="white">
          <a:xfrm>
            <a:off x="5407017" y="6130925"/>
            <a:ext cx="6059487" cy="276225"/>
          </a:xfrm>
          <a:prstGeom prst="rect">
            <a:avLst/>
          </a:prstGeom>
          <a:noFill/>
          <a:ln>
            <a:noFill/>
            <a:headEnd type="none"/>
            <a:tailEnd type="none"/>
          </a:ln>
        </p:spPr>
        <p:txBody>
          <a:bodyPr wrap="square" lIns="0" tIns="0" rIns="0" bIns="0" anchor="b">
            <a:noAutofit/>
          </a:bodyPr>
          <a:lstStyle/>
          <a:p>
            <a:pPr marL="0" indent="0" algn="l" rtl="0">
              <a:lnSpc>
                <a:spcPct val="100000"/>
              </a:lnSpc>
              <a:spcBef>
                <a:spcPts val="0"/>
              </a:spcBef>
              <a:spcAft>
                <a:spcPts val="0"/>
              </a:spcAft>
              <a:buSzPts val="1400"/>
              <a:buNone/>
            </a:pPr>
            <a:r>
              <a:rPr lang="en-US" sz="800" b="1" u="sng" dirty="0">
                <a:solidFill>
                  <a:srgbClr val="3D4543"/>
                </a:solidFill>
                <a:latin typeface="Arial"/>
                <a:cs typeface="Arial"/>
              </a:rPr>
              <a:t>Note:</a:t>
            </a:r>
            <a:r>
              <a:rPr lang="en-US" sz="800" dirty="0">
                <a:solidFill>
                  <a:srgbClr val="3D4543"/>
                </a:solidFill>
                <a:latin typeface="Arial"/>
                <a:cs typeface="Arial"/>
              </a:rPr>
              <a:t> Percentages represent the students who chose “Important” or “Very Important” in the Follow-Up Survey (Part Two). </a:t>
            </a:r>
          </a:p>
        </p:txBody>
      </p:sp>
      <p:sp>
        <p:nvSpPr>
          <p:cNvPr id="452" name="Google Shape;452;p19"/>
          <p:cNvSpPr>
            <a:spLocks noGrp="1"/>
          </p:cNvSpPr>
          <p:nvPr>
            <p:ph type="title" idx="4294967295"/>
          </p:nvPr>
        </p:nvSpPr>
        <p:spPr bwMode="white">
          <a:xfrm>
            <a:off x="465766" y="649288"/>
            <a:ext cx="3606800" cy="639762"/>
          </a:xfrm>
          <a:prstGeom prst="rect">
            <a:avLst/>
          </a:prstGeom>
          <a:noFill/>
          <a:ln>
            <a:noFill/>
            <a:headEnd type="none"/>
            <a:tailEnd type="none"/>
          </a:ln>
        </p:spPr>
        <p:txBody>
          <a:bodyPr wrap="square" lIns="0" tIns="0" rIns="0" bIns="0" anchor="t">
            <a:noAutofit/>
          </a:bodyPr>
          <a:lstStyle/>
          <a:p>
            <a:pPr marL="0" indent="0" algn="l" defTabSz="914363" rtl="0">
              <a:lnSpc>
                <a:spcPct val="90000"/>
              </a:lnSpc>
              <a:spcBef>
                <a:spcPts val="0"/>
              </a:spcBef>
              <a:spcAft>
                <a:spcPts val="0"/>
              </a:spcAft>
              <a:buClr>
                <a:schemeClr val="tx1"/>
              </a:buClr>
              <a:buSzPts val="2400"/>
              <a:buFont typeface="Lato Black"/>
              <a:buNone/>
            </a:pPr>
            <a:r>
              <a:rPr lang="en-US" b="1" dirty="0">
                <a:solidFill>
                  <a:srgbClr val="3D4543"/>
                </a:solidFill>
                <a:latin typeface="Arial"/>
                <a:ea typeface="Open Sans"/>
                <a:cs typeface="Arial"/>
                <a:sym typeface="Open Sans"/>
              </a:rPr>
              <a:t>Why Students </a:t>
            </a:r>
            <a:br>
              <a:rPr lang="en-US" b="1" dirty="0">
                <a:solidFill>
                  <a:srgbClr val="3D4543"/>
                </a:solidFill>
                <a:latin typeface="Arial"/>
                <a:ea typeface="Open Sans"/>
                <a:cs typeface="Arial"/>
                <a:sym typeface="Open Sans"/>
              </a:rPr>
            </a:br>
            <a:r>
              <a:rPr lang="en-US" b="1" dirty="0">
                <a:solidFill>
                  <a:srgbClr val="3D4543"/>
                </a:solidFill>
                <a:latin typeface="Arial"/>
                <a:ea typeface="Open Sans"/>
                <a:cs typeface="Arial"/>
                <a:sym typeface="Open Sans"/>
              </a:rPr>
              <a:t>Choose To Drink</a:t>
            </a:r>
          </a:p>
        </p:txBody>
      </p:sp>
      <p:sp>
        <p:nvSpPr>
          <p:cNvPr id="454" name="Google Shape;454;p19"/>
          <p:cNvSpPr>
            <a:spLocks/>
          </p:cNvSpPr>
          <p:nvPr/>
        </p:nvSpPr>
        <p:spPr bwMode="white">
          <a:xfrm>
            <a:off x="590902" y="2834113"/>
            <a:ext cx="3632631" cy="3055701"/>
          </a:xfrm>
          <a:prstGeom prst="rect">
            <a:avLst/>
          </a:prstGeom>
          <a:noFill/>
          <a:ln>
            <a:noFill/>
            <a:headEnd type="none"/>
            <a:tailEnd type="none"/>
          </a:ln>
        </p:spPr>
        <p:txBody>
          <a:bodyPr wrap="square" lIns="228600" tIns="0" rIns="228600" bIns="0" anchor="ctr">
            <a:noAutofit/>
          </a:bodyPr>
          <a:lstStyle/>
          <a:p>
            <a:pPr marL="0" indent="0" algn="l" rtl="0">
              <a:lnSpc>
                <a:spcPct val="130000"/>
              </a:lnSpc>
              <a:spcBef>
                <a:spcPts val="0"/>
              </a:spcBef>
              <a:spcAft>
                <a:spcPts val="0"/>
              </a:spcAft>
              <a:buClr>
                <a:srgbClr val="000000"/>
              </a:buClr>
              <a:buSzPts val="1000"/>
              <a:buFont typeface="Arial"/>
              <a:buNone/>
            </a:pPr>
            <a:r>
              <a:rPr lang="en-US" sz="1100" b="1" i="0" u="none" dirty="0">
                <a:solidFill>
                  <a:srgbClr val="3D4543"/>
                </a:solidFill>
                <a:latin typeface="Arial"/>
                <a:ea typeface="Open Sans"/>
                <a:cs typeface="Arial"/>
                <a:sym typeface="Open Sans"/>
              </a:rPr>
              <a:t>Programming Tip</a:t>
            </a:r>
            <a:endParaRPr sz="1800" b="0" i="0" u="none" dirty="0">
              <a:solidFill>
                <a:srgbClr val="3D4543"/>
              </a:solidFill>
              <a:latin typeface="Arial"/>
              <a:ea typeface="Open Sans"/>
              <a:cs typeface="Arial"/>
              <a:sym typeface="Open Sans"/>
            </a:endParaRPr>
          </a:p>
          <a:p>
            <a:pPr>
              <a:lnSpc>
                <a:spcPct val="130000"/>
              </a:lnSpc>
              <a:spcBef>
                <a:spcPts val="1200"/>
              </a:spcBef>
              <a:buSzPts val="900"/>
            </a:pPr>
            <a:r>
              <a:rPr lang="en-US" sz="1000" b="0" i="0" u="none" dirty="0">
                <a:solidFill>
                  <a:srgbClr val="3D4543"/>
                </a:solidFill>
                <a:latin typeface="Arial"/>
                <a:ea typeface="Open Sans"/>
                <a:cs typeface="Arial"/>
                <a:sym typeface="Open Sans"/>
              </a:rPr>
              <a:t>Reasons for consuming alcohol vary greatly for institutions and across different groups of students. Consider the reasons why students are choosing to drink and investigate whether those challenges can be met with other strategies for these students.</a:t>
            </a:r>
            <a:r>
              <a:rPr lang="en-US" sz="1000" dirty="0">
                <a:solidFill>
                  <a:srgbClr val="3D4543"/>
                </a:solidFill>
                <a:latin typeface="Arial"/>
                <a:ea typeface="Open Sans"/>
                <a:cs typeface="Arial"/>
                <a:sym typeface="Open Sans"/>
              </a:rPr>
              <a:t> </a:t>
            </a:r>
            <a:endParaRPr sz="1600" b="0" i="0" u="none" dirty="0">
              <a:solidFill>
                <a:srgbClr val="3D4543"/>
              </a:solidFill>
              <a:latin typeface="Arial"/>
              <a:ea typeface="Open Sans"/>
              <a:cs typeface="Arial"/>
              <a:sym typeface="Open Sans"/>
            </a:endParaRPr>
          </a:p>
          <a:p>
            <a:pPr>
              <a:lnSpc>
                <a:spcPct val="130000"/>
              </a:lnSpc>
              <a:spcBef>
                <a:spcPts val="1200"/>
              </a:spcBef>
              <a:buSzPts val="900"/>
            </a:pPr>
            <a:r>
              <a:rPr lang="en-US" sz="1000" b="0" i="0" u="none" dirty="0">
                <a:solidFill>
                  <a:srgbClr val="3D4543"/>
                </a:solidFill>
                <a:latin typeface="Arial"/>
                <a:ea typeface="Open Sans"/>
                <a:cs typeface="Arial"/>
                <a:sym typeface="Open Sans"/>
              </a:rPr>
              <a:t>With </a:t>
            </a:r>
            <a:r>
              <a:rPr lang="en-US" sz="1000" dirty="0">
                <a:solidFill>
                  <a:srgbClr val="3D4543"/>
                </a:solidFill>
                <a:latin typeface="Arial"/>
                <a:ea typeface="Open Sans"/>
                <a:cs typeface="Arial"/>
                <a:sym typeface="Open Sans"/>
              </a:rPr>
              <a:t>your </a:t>
            </a:r>
            <a:r>
              <a:rPr lang="en-US" sz="1000" b="0" i="0" u="none" dirty="0">
                <a:solidFill>
                  <a:srgbClr val="3D4543"/>
                </a:solidFill>
                <a:latin typeface="Arial"/>
                <a:ea typeface="Open Sans"/>
                <a:cs typeface="Arial"/>
                <a:sym typeface="Open Sans"/>
              </a:rPr>
              <a:t>data, you can also explore whether certain reasons for drinking are associated with higher-risk drinking behaviors and negative outcomes. These reasons could be candidates to target with social norm campaigns or other prevention efforts.</a:t>
            </a:r>
            <a:endParaRPr sz="1600" b="0" i="0" u="none" dirty="0">
              <a:solidFill>
                <a:srgbClr val="3D4543"/>
              </a:solidFill>
              <a:latin typeface="Arial"/>
              <a:ea typeface="Open Sans"/>
              <a:cs typeface="Arial"/>
              <a:sym typeface="Open Sans"/>
            </a:endParaRPr>
          </a:p>
        </p:txBody>
      </p:sp>
      <p:sp>
        <p:nvSpPr>
          <p:cNvPr id="2" name="TextBox 1"/>
          <p:cNvSpPr txBox="1">
            <a:spLocks noChangeArrowheads="1"/>
          </p:cNvSpPr>
          <p:nvPr/>
        </p:nvSpPr>
        <p:spPr bwMode="white">
          <a:xfrm>
            <a:off x="9909888" y="-1"/>
            <a:ext cx="1790700" cy="685801"/>
          </a:xfrm>
          <a:prstGeom prst="rect">
            <a:avLst/>
          </a:prstGeom>
          <a:solidFill>
            <a:srgbClr val="3CC0AF">
              <a:alpha val="10000"/>
            </a:srgbClr>
          </a:solidFill>
          <a:ln>
            <a:headEnd type="none"/>
            <a:tailEnd type="none"/>
          </a:ln>
        </p:spPr>
        <p:txBody>
          <a:bodyPr wrap="square" lIns="91440" tIns="0" rIns="91440" bIns="0" anchor="ctr">
            <a:normAutofit/>
          </a:bodyPr>
          <a:lstStyle/>
          <a:p>
            <a:pPr algn="ctr"/>
            <a:r>
              <a:rPr lang="en-US" sz="1200" b="1" dirty="0">
                <a:solidFill>
                  <a:schemeClr val="tx1"/>
                </a:solidFill>
                <a:latin typeface="Open Sans"/>
              </a:rPr>
              <a:t>Georgia Institute of Technology</a:t>
            </a:r>
          </a:p>
        </p:txBody>
      </p:sp>
      <p:cxnSp>
        <p:nvCxnSpPr>
          <p:cNvPr id="8" name="Google Shape;296;p9"/>
          <p:cNvCxnSpPr/>
          <p:nvPr/>
        </p:nvCxnSpPr>
        <p:spPr bwMode="white">
          <a:xfrm>
            <a:off x="4804085" y="685800"/>
            <a:ext cx="0" cy="5687412"/>
          </a:xfrm>
          <a:prstGeom prst="straightConnector1">
            <a:avLst/>
          </a:prstGeom>
          <a:noFill/>
          <a:ln w="12700" cap="flat">
            <a:solidFill>
              <a:schemeClr val="bg2"/>
            </a:solidFill>
            <a:prstDash val="solid"/>
            <a:miter/>
            <a:headEnd type="none" w="sm" len="sm"/>
            <a:tailEnd type="none" w="sm" len="sm"/>
          </a:ln>
        </p:spPr>
      </p:cxnSp>
      <p:sp>
        <p:nvSpPr>
          <p:cNvPr id="9" name="Slide Number Placeholder 26"/>
          <p:cNvSpPr txBox="1">
            <a:spLocks noChangeArrowheads="1"/>
          </p:cNvSpPr>
          <p:nvPr/>
        </p:nvSpPr>
        <p:spPr bwMode="white">
          <a:xfrm>
            <a:off x="9295990" y="6400063"/>
            <a:ext cx="2742406" cy="365125"/>
          </a:xfrm>
          <a:prstGeom prst="rect">
            <a:avLst/>
          </a:prstGeom>
          <a:ln>
            <a:headEnd type="none"/>
            <a:tailEnd type="none"/>
          </a:ln>
        </p:spPr>
        <p:txBody>
          <a:bodyPr wrap="square" lIns="91440" tIns="45720" rIns="91440" bIns="45720" anchor="ctr"/>
          <a:lstStyle>
            <a:defPPr algn="l" rtl="0">
              <a:lnSpc>
                <a:spcPct val="100000"/>
              </a:lnSpc>
              <a:spcBef>
                <a:spcPts val="0"/>
              </a:spcBef>
              <a:spcAft>
                <a:spcPts val="0"/>
              </a:spcAft>
            </a:defPPr>
            <a:lvl1pPr algn="r" rtl="0">
              <a:lnSpc>
                <a:spcPct val="100000"/>
              </a:lnSpc>
              <a:spcBef>
                <a:spcPts val="0"/>
              </a:spcBef>
              <a:spcAft>
                <a:spcPts val="0"/>
              </a:spcAft>
              <a:buClr>
                <a:srgbClr val="000000"/>
              </a:buClr>
              <a:buFont typeface="Arial"/>
              <a:defRPr sz="1000" b="0" i="0" u="none" dirty="0">
                <a:solidFill>
                  <a:schemeClr val="bg2">
                    <a:lumMod val="50000"/>
                  </a:schemeClr>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9pPr>
          </a:lstStyle>
          <a:p>
            <a:fld id="{DB9E4368-C45C-9C4F-9597-D6088AA20994}" type="slidenum">
              <a:rPr lang="en-US" dirty="0"/>
              <a:t>19</a:t>
            </a:fld>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p:cNvSpPr>
          <p:nvPr/>
        </p:nvSpPr>
        <p:spPr bwMode="white">
          <a:xfrm>
            <a:off x="-23465" y="1"/>
            <a:ext cx="12197202" cy="968248"/>
          </a:xfrm>
          <a:prstGeom prst="rect">
            <a:avLst/>
          </a:prstGeom>
          <a:solidFill>
            <a:srgbClr val="3D4543"/>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sp>
        <p:nvSpPr>
          <p:cNvPr id="198" name="Google Shape;198;p2"/>
          <p:cNvSpPr txBox="1">
            <a:spLocks noChangeArrowheads="1"/>
          </p:cNvSpPr>
          <p:nvPr/>
        </p:nvSpPr>
        <p:spPr bwMode="white">
          <a:xfrm>
            <a:off x="454488" y="404904"/>
            <a:ext cx="6097088" cy="292772"/>
          </a:xfrm>
          <a:prstGeom prst="rect">
            <a:avLst/>
          </a:prstGeom>
          <a:noFill/>
          <a:ln>
            <a:noFill/>
            <a:headEnd type="none"/>
            <a:tailEnd type="none"/>
          </a:ln>
        </p:spPr>
        <p:txBody>
          <a:bodyPr wrap="square" lIns="0" tIns="0" rIns="0" bIns="0" anchor="t">
            <a:noAutofit/>
          </a:bodyPr>
          <a:lstStyle/>
          <a:p>
            <a:pPr>
              <a:lnSpc>
                <a:spcPct val="150000"/>
              </a:lnSpc>
              <a:buClr>
                <a:schemeClr val="accent1"/>
              </a:buClr>
              <a:buSzPts val="1200"/>
            </a:pPr>
            <a:r>
              <a:rPr lang="en-US" sz="1600" b="1" i="0" u="none" dirty="0">
                <a:solidFill>
                  <a:schemeClr val="bg1"/>
                </a:solidFill>
                <a:latin typeface="Arial"/>
                <a:ea typeface="Open Sans"/>
                <a:cs typeface="Arial"/>
                <a:sym typeface="Open Sans"/>
              </a:rPr>
              <a:t>Dear Georgia Institute of Technology </a:t>
            </a:r>
            <a:r>
              <a:rPr lang="en-US" sz="1600" b="1" dirty="0">
                <a:solidFill>
                  <a:schemeClr val="bg1"/>
                </a:solidFill>
                <a:latin typeface="Arial"/>
                <a:ea typeface="Open Sans"/>
                <a:cs typeface="Arial"/>
                <a:sym typeface="Open Sans"/>
              </a:rPr>
              <a:t>Partner</a:t>
            </a:r>
            <a:r>
              <a:rPr lang="en-US" sz="1600" b="1" i="0" u="none" dirty="0">
                <a:solidFill>
                  <a:schemeClr val="bg1"/>
                </a:solidFill>
                <a:latin typeface="Arial"/>
                <a:ea typeface="Open Sans"/>
                <a:cs typeface="Arial"/>
                <a:sym typeface="Open Sans"/>
              </a:rPr>
              <a:t>,</a:t>
            </a:r>
            <a:endParaRPr lang="en-US" sz="1800" b="0" i="0" u="none" dirty="0">
              <a:solidFill>
                <a:schemeClr val="bg1"/>
              </a:solidFill>
              <a:latin typeface="Arial"/>
              <a:ea typeface="Open Sans"/>
              <a:cs typeface="Arial"/>
            </a:endParaRPr>
          </a:p>
        </p:txBody>
      </p:sp>
      <p:sp>
        <p:nvSpPr>
          <p:cNvPr id="6" name="Content Placeholder 5"/>
          <p:cNvSpPr txBox="1">
            <a:spLocks noChangeArrowheads="1"/>
          </p:cNvSpPr>
          <p:nvPr/>
        </p:nvSpPr>
        <p:spPr bwMode="white">
          <a:xfrm>
            <a:off x="480529" y="1318489"/>
            <a:ext cx="11220059" cy="5253542"/>
          </a:xfrm>
          <a:prstGeom prst="rect">
            <a:avLst/>
          </a:prstGeom>
          <a:ln>
            <a:headEnd type="none"/>
            <a:tailEnd type="none"/>
          </a:ln>
        </p:spPr>
        <p:txBody>
          <a:bodyPr wrap="square" lIns="0" tIns="0" rIns="0" bIns="0" numCol="2" spcCol="457200" anchor="t">
            <a:noAutofit/>
          </a:bodyPr>
          <a:lstStyle>
            <a:lvl1pPr marL="228600" indent="-228600" algn="l" defTabSz="914400" rtl="0">
              <a:lnSpc>
                <a:spcPct val="130000"/>
              </a:lnSpc>
              <a:spcBef>
                <a:spcPts val="1200"/>
              </a:spcBef>
              <a:buFont typeface="Arial"/>
              <a:buChar char="•"/>
              <a:defRPr sz="1000" kern="1200" dirty="0">
                <a:solidFill>
                  <a:schemeClr val="tx1"/>
                </a:solidFill>
                <a:latin typeface="+mn-lt"/>
                <a:ea typeface="+mn-ea"/>
                <a:cs typeface="+mn-cs"/>
              </a:defRPr>
            </a:lvl1pPr>
            <a:lvl2pPr marL="457200" indent="-223838" algn="l" defTabSz="914400" rtl="0">
              <a:lnSpc>
                <a:spcPct val="130000"/>
              </a:lnSpc>
              <a:spcBef>
                <a:spcPts val="600"/>
              </a:spcBef>
              <a:buFont typeface="Calibri"/>
              <a:buChar char="−"/>
              <a:defRPr sz="1000" kern="1200" dirty="0">
                <a:solidFill>
                  <a:schemeClr val="tx1"/>
                </a:solidFill>
                <a:latin typeface="+mn-lt"/>
                <a:ea typeface="+mn-ea"/>
                <a:cs typeface="+mn-cs"/>
              </a:defRPr>
            </a:lvl2pPr>
            <a:lvl3pPr marL="690563" indent="-233363" algn="l" defTabSz="914400" rtl="0">
              <a:lnSpc>
                <a:spcPct val="130000"/>
              </a:lnSpc>
              <a:spcBef>
                <a:spcPts val="600"/>
              </a:spcBef>
              <a:buFont typeface="Calibri"/>
              <a:buChar char="−"/>
              <a:defRPr sz="1000" kern="1200" dirty="0">
                <a:solidFill>
                  <a:schemeClr val="tx1"/>
                </a:solidFill>
                <a:latin typeface="+mn-lt"/>
                <a:ea typeface="+mn-ea"/>
                <a:cs typeface="+mn-cs"/>
              </a:defRPr>
            </a:lvl3pPr>
            <a:lvl4pPr marL="914400" indent="-223838" algn="l" defTabSz="914400" rtl="0">
              <a:lnSpc>
                <a:spcPct val="130000"/>
              </a:lnSpc>
              <a:spcBef>
                <a:spcPts val="600"/>
              </a:spcBef>
              <a:buFont typeface="Calibri"/>
              <a:buChar char="−"/>
              <a:defRPr sz="1000" kern="1200" dirty="0">
                <a:solidFill>
                  <a:schemeClr val="tx1"/>
                </a:solidFill>
                <a:latin typeface="+mn-lt"/>
                <a:ea typeface="+mn-ea"/>
                <a:cs typeface="+mn-cs"/>
              </a:defRPr>
            </a:lvl4pPr>
            <a:lvl5pPr marL="1147763" indent="-233363" algn="l" defTabSz="914400" rtl="0">
              <a:lnSpc>
                <a:spcPct val="130000"/>
              </a:lnSpc>
              <a:spcBef>
                <a:spcPts val="600"/>
              </a:spcBef>
              <a:buFont typeface="Calibri"/>
              <a:buChar char="−"/>
              <a:defRPr sz="1000" kern="1200" dirty="0">
                <a:solidFill>
                  <a:schemeClr val="tx1"/>
                </a:solidFill>
                <a:latin typeface="+mn-lt"/>
                <a:ea typeface="+mn-ea"/>
                <a:cs typeface="+mn-cs"/>
              </a:defRPr>
            </a:lvl5pPr>
            <a:lvl6pPr marL="2514600" indent="-228600" algn="l" defTabSz="914400" rtl="0">
              <a:lnSpc>
                <a:spcPct val="90000"/>
              </a:lnSpc>
              <a:spcBef>
                <a:spcPts val="500"/>
              </a:spcBef>
              <a:buFont typeface="Arial"/>
              <a:buChar char="•"/>
              <a:defRPr sz="1800" kern="1200" dirty="0">
                <a:solidFill>
                  <a:schemeClr val="tx1"/>
                </a:solidFill>
                <a:latin typeface="+mn-lt"/>
                <a:ea typeface="+mn-ea"/>
                <a:cs typeface="+mn-cs"/>
              </a:defRPr>
            </a:lvl6pPr>
            <a:lvl7pPr marL="2971800" indent="-228600" algn="l" defTabSz="914400" rtl="0">
              <a:lnSpc>
                <a:spcPct val="90000"/>
              </a:lnSpc>
              <a:spcBef>
                <a:spcPts val="500"/>
              </a:spcBef>
              <a:buFont typeface="Arial"/>
              <a:buChar char="•"/>
              <a:defRPr sz="1800" kern="1200" dirty="0">
                <a:solidFill>
                  <a:schemeClr val="tx1"/>
                </a:solidFill>
                <a:latin typeface="+mn-lt"/>
                <a:ea typeface="+mn-ea"/>
                <a:cs typeface="+mn-cs"/>
              </a:defRPr>
            </a:lvl7pPr>
            <a:lvl8pPr marL="3429000" indent="-228600" algn="l" defTabSz="914400" rtl="0">
              <a:lnSpc>
                <a:spcPct val="90000"/>
              </a:lnSpc>
              <a:spcBef>
                <a:spcPts val="500"/>
              </a:spcBef>
              <a:buFont typeface="Arial"/>
              <a:buChar char="•"/>
              <a:defRPr sz="1800" kern="1200" dirty="0">
                <a:solidFill>
                  <a:schemeClr val="tx1"/>
                </a:solidFill>
                <a:latin typeface="+mn-lt"/>
                <a:ea typeface="+mn-ea"/>
                <a:cs typeface="+mn-cs"/>
              </a:defRPr>
            </a:lvl8pPr>
            <a:lvl9pPr marL="3886200" indent="-228600" algn="l" defTabSz="914400" rtl="0">
              <a:lnSpc>
                <a:spcPct val="90000"/>
              </a:lnSpc>
              <a:spcBef>
                <a:spcPts val="500"/>
              </a:spcBef>
              <a:buFont typeface="Arial"/>
              <a:buChar char="•"/>
              <a:defRPr sz="1800" kern="1200" dirty="0">
                <a:solidFill>
                  <a:schemeClr val="tx1"/>
                </a:solidFill>
                <a:latin typeface="+mn-lt"/>
                <a:ea typeface="+mn-ea"/>
                <a:cs typeface="+mn-cs"/>
              </a:defRPr>
            </a:lvl9pPr>
          </a:lstStyle>
          <a:p>
            <a:pPr marL="0" indent="0" defTabSz="914400" fontAlgn="base">
              <a:lnSpc>
                <a:spcPct val="100000"/>
              </a:lnSpc>
              <a:buNone/>
            </a:pPr>
            <a:r>
              <a:rPr lang="en-US" sz="1100" b="0" i="0" dirty="0">
                <a:solidFill>
                  <a:srgbClr val="222222"/>
                </a:solidFill>
                <a:effectLst/>
                <a:latin typeface="Open Sans"/>
                <a:ea typeface="Open Sans"/>
                <a:cs typeface="Open Sans"/>
              </a:rPr>
              <a:t>I am pleased to share your 2024-25 Impact Report for </a:t>
            </a:r>
            <a:r>
              <a:rPr lang="en-US" sz="1100" i="1" dirty="0">
                <a:solidFill>
                  <a:srgbClr val="222222"/>
                </a:solidFill>
                <a:latin typeface="Open Sans"/>
                <a:ea typeface="Open Sans"/>
                <a:cs typeface="Open Sans"/>
              </a:rPr>
              <a:t>AlcoholEdu® for College</a:t>
            </a:r>
            <a:r>
              <a:rPr lang="en-US" sz="1100" dirty="0">
                <a:solidFill>
                  <a:srgbClr val="222222"/>
                </a:solidFill>
                <a:latin typeface="Open Sans"/>
                <a:ea typeface="Open Sans"/>
                <a:cs typeface="Open Sans"/>
              </a:rPr>
              <a:t>.</a:t>
            </a:r>
            <a:r>
              <a:rPr lang="en-US" sz="1100" b="0" i="0" dirty="0">
                <a:solidFill>
                  <a:srgbClr val="222222"/>
                </a:solidFill>
                <a:effectLst/>
                <a:latin typeface="Open Sans"/>
                <a:ea typeface="Open Sans"/>
                <a:cs typeface="Open Sans"/>
              </a:rPr>
              <a:t> This year’s report highlights the continued impact of your investment in fostering the health, safety, and well-being of your students and employees. </a:t>
            </a:r>
            <a:br>
              <a:rPr lang="en-US" sz="1100" b="0" i="0" dirty="0">
                <a:effectLst/>
                <a:latin typeface="Open Sans"/>
                <a:ea typeface="Open Sans"/>
                <a:cs typeface="Open Sans"/>
              </a:rPr>
            </a:br>
            <a:r>
              <a:rPr lang="en-US" sz="1100" b="0" i="0" dirty="0">
                <a:solidFill>
                  <a:srgbClr val="222222"/>
                </a:solidFill>
                <a:effectLst/>
                <a:latin typeface="Open Sans"/>
                <a:ea typeface="Open Sans"/>
                <a:cs typeface="Open Sans"/>
              </a:rPr>
              <a:t> </a:t>
            </a:r>
            <a:br>
              <a:rPr lang="en-US" sz="1100" b="0" i="0" dirty="0">
                <a:effectLst/>
                <a:latin typeface="Open Sans"/>
                <a:ea typeface="Open Sans"/>
                <a:cs typeface="Open Sans"/>
              </a:rPr>
            </a:br>
            <a:r>
              <a:rPr lang="en-US" sz="1100" b="0" i="0" dirty="0">
                <a:solidFill>
                  <a:srgbClr val="222222"/>
                </a:solidFill>
                <a:effectLst/>
                <a:latin typeface="Open Sans"/>
                <a:ea typeface="Open Sans"/>
                <a:cs typeface="Open Sans"/>
              </a:rPr>
              <a:t>The socio-political landscape in higher education is rapidly evolving, placing even greater importance on investing in programs that make a difference in your community. And as financial pressures increase and expectations for accountability grow, leveraging data to make informed decisions is more critical than ever. </a:t>
            </a:r>
            <a:br>
              <a:rPr lang="en-US" sz="1100" b="0" i="0" dirty="0">
                <a:effectLst/>
                <a:latin typeface="Open Sans"/>
                <a:ea typeface="Open Sans"/>
                <a:cs typeface="Open Sans"/>
              </a:rPr>
            </a:br>
            <a:r>
              <a:rPr lang="en-US" sz="1100" b="0" i="0" dirty="0">
                <a:solidFill>
                  <a:srgbClr val="222222"/>
                </a:solidFill>
                <a:effectLst/>
                <a:latin typeface="Open Sans"/>
                <a:ea typeface="Open Sans"/>
                <a:cs typeface="Open Sans"/>
              </a:rPr>
              <a:t> </a:t>
            </a:r>
            <a:br>
              <a:rPr lang="en-US" sz="1100" b="0" i="0" dirty="0">
                <a:effectLst/>
                <a:latin typeface="Open Sans"/>
                <a:ea typeface="Open Sans"/>
                <a:cs typeface="Open Sans"/>
              </a:rPr>
            </a:br>
            <a:r>
              <a:rPr lang="en-US" sz="1100" b="0" i="0" dirty="0">
                <a:solidFill>
                  <a:srgbClr val="222222"/>
                </a:solidFill>
                <a:effectLst/>
                <a:latin typeface="Open Sans"/>
                <a:ea typeface="Open Sans"/>
                <a:cs typeface="Open Sans"/>
              </a:rPr>
              <a:t>At Vector Solutions, we view prevention not as a one-time program but as an ongoing process. The insights within this report are designed to help you both demonstrate and drive meaningful change on your campus. Here are some strategic considerations to help maximize the value of your data: </a:t>
            </a:r>
            <a:endParaRPr lang="en-US" sz="1100" b="0" i="0" dirty="0">
              <a:solidFill>
                <a:srgbClr val="000000"/>
              </a:solidFill>
              <a:effectLst/>
              <a:latin typeface="Open Sans"/>
              <a:ea typeface="Open Sans"/>
              <a:cs typeface="Open Sans"/>
            </a:endParaRPr>
          </a:p>
          <a:p>
            <a:pPr algn="l" defTabSz="914400" rtl="0" fontAlgn="base">
              <a:lnSpc>
                <a:spcPct val="100000"/>
              </a:lnSpc>
              <a:buFont typeface="Arial"/>
              <a:buChar char="•"/>
            </a:pPr>
            <a:r>
              <a:rPr lang="en-US" sz="1100" b="1" i="0" dirty="0">
                <a:solidFill>
                  <a:srgbClr val="222222"/>
                </a:solidFill>
                <a:effectLst/>
                <a:latin typeface="Open Sans"/>
                <a:ea typeface="Open Sans"/>
                <a:cs typeface="Open Sans"/>
              </a:rPr>
              <a:t>Making the Case for Impact:</a:t>
            </a:r>
            <a:r>
              <a:rPr lang="en-US" sz="1100" b="0" i="0" dirty="0">
                <a:solidFill>
                  <a:srgbClr val="222222"/>
                </a:solidFill>
                <a:effectLst/>
                <a:latin typeface="Open Sans"/>
                <a:ea typeface="Open Sans"/>
                <a:cs typeface="Open Sans"/>
              </a:rPr>
              <a:t> In a competitive higher education environment, showcasing the reach and outcomes of your prevention programs is essential. How are you leveraging data to gain support for your initiatives—whether through cabinet-level reports, accreditation efforts, or external communications? </a:t>
            </a:r>
            <a:endParaRPr lang="en-US" sz="1100" b="0" i="0" dirty="0">
              <a:solidFill>
                <a:srgbClr val="000000"/>
              </a:solidFill>
              <a:effectLst/>
              <a:latin typeface="Open Sans"/>
              <a:ea typeface="Open Sans"/>
              <a:cs typeface="Open Sans"/>
            </a:endParaRPr>
          </a:p>
          <a:p>
            <a:pPr algn="l" defTabSz="914400" rtl="0" fontAlgn="base">
              <a:lnSpc>
                <a:spcPct val="100000"/>
              </a:lnSpc>
              <a:buFont typeface="Arial"/>
              <a:buChar char="•"/>
            </a:pPr>
            <a:r>
              <a:rPr lang="en-US" sz="1100" b="1" i="0" dirty="0">
                <a:solidFill>
                  <a:srgbClr val="222222"/>
                </a:solidFill>
                <a:effectLst/>
                <a:latin typeface="Open Sans"/>
                <a:ea typeface="Open Sans"/>
                <a:cs typeface="Open Sans"/>
              </a:rPr>
              <a:t>Prioritizing Resource Allocation: </a:t>
            </a:r>
            <a:r>
              <a:rPr lang="en-US" sz="1100" b="0" i="0" dirty="0">
                <a:solidFill>
                  <a:srgbClr val="222222"/>
                </a:solidFill>
                <a:effectLst/>
                <a:latin typeface="Open Sans"/>
                <a:ea typeface="Open Sans"/>
                <a:cs typeface="Open Sans"/>
              </a:rPr>
              <a:t>Our courses and surveys explore key drivers of behavior change, from knowledge and attitudes to social norms and behavioral skills. How can these data points guide decisions about where to invest resources and where to scale back? </a:t>
            </a:r>
            <a:endParaRPr lang="en-US" sz="1100" b="0" i="0" dirty="0">
              <a:solidFill>
                <a:srgbClr val="000000"/>
              </a:solidFill>
              <a:effectLst/>
              <a:latin typeface="Open Sans"/>
              <a:ea typeface="Open Sans"/>
              <a:cs typeface="Open Sans"/>
            </a:endParaRPr>
          </a:p>
          <a:p>
            <a:pPr algn="l" defTabSz="914400" rtl="0" fontAlgn="base">
              <a:lnSpc>
                <a:spcPct val="100000"/>
              </a:lnSpc>
              <a:buFont typeface="Arial"/>
              <a:buChar char="•"/>
            </a:pPr>
            <a:r>
              <a:rPr lang="en-US" sz="1100" b="1" i="0" dirty="0">
                <a:solidFill>
                  <a:srgbClr val="222222"/>
                </a:solidFill>
                <a:effectLst/>
                <a:latin typeface="Open Sans"/>
                <a:ea typeface="Open Sans"/>
                <a:cs typeface="Open Sans"/>
              </a:rPr>
              <a:t>Empowering the Healthy Majority: </a:t>
            </a:r>
            <a:r>
              <a:rPr lang="en-US" sz="1100" b="0" i="0" dirty="0">
                <a:solidFill>
                  <a:srgbClr val="222222"/>
                </a:solidFill>
                <a:effectLst/>
                <a:latin typeface="Open Sans"/>
                <a:ea typeface="Open Sans"/>
                <a:cs typeface="Open Sans"/>
              </a:rPr>
              <a:t>Most learners already hold positive attitudes and behaviors toward wellness and safety. How can you use this data to amplify their voices and encourage them to become active changemakers at your institution? </a:t>
            </a:r>
            <a:endParaRPr lang="en-US" sz="1100" b="0" i="0" dirty="0">
              <a:solidFill>
                <a:srgbClr val="000000"/>
              </a:solidFill>
              <a:effectLst/>
              <a:latin typeface="Open Sans"/>
              <a:ea typeface="Open Sans"/>
              <a:cs typeface="Open Sans"/>
            </a:endParaRPr>
          </a:p>
          <a:p>
            <a:pPr algn="l" defTabSz="914400" rtl="0" fontAlgn="base">
              <a:lnSpc>
                <a:spcPct val="100000"/>
              </a:lnSpc>
              <a:buFont typeface="Arial"/>
              <a:buChar char="•"/>
            </a:pPr>
            <a:r>
              <a:rPr lang="en-US" sz="1100" b="1" i="0" dirty="0">
                <a:solidFill>
                  <a:srgbClr val="222222"/>
                </a:solidFill>
                <a:effectLst/>
                <a:latin typeface="Open Sans"/>
                <a:ea typeface="Open Sans"/>
                <a:cs typeface="Open Sans"/>
              </a:rPr>
              <a:t>Unlocking Deeper Insights: </a:t>
            </a:r>
            <a:r>
              <a:rPr lang="en-US" sz="1100" b="0" i="0" dirty="0">
                <a:solidFill>
                  <a:srgbClr val="222222"/>
                </a:solidFill>
                <a:effectLst/>
                <a:latin typeface="Open Sans"/>
                <a:ea typeface="Open Sans"/>
                <a:cs typeface="Open Sans"/>
              </a:rPr>
              <a:t>Are you fully utilizing your data by incorporating custom survey questions or conducting disaggregated analyses? These approaches can help you uncover nuanced needs and strengths in your community. </a:t>
            </a:r>
            <a:endParaRPr lang="en-US" sz="1100" b="0" i="0" dirty="0">
              <a:solidFill>
                <a:srgbClr val="000000"/>
              </a:solidFill>
              <a:effectLst/>
              <a:latin typeface="Open Sans"/>
              <a:ea typeface="Open Sans"/>
              <a:cs typeface="Open Sans"/>
            </a:endParaRPr>
          </a:p>
          <a:p>
            <a:pPr marL="0" indent="0" defTabSz="914400" fontAlgn="base">
              <a:lnSpc>
                <a:spcPct val="100000"/>
              </a:lnSpc>
              <a:spcBef>
                <a:spcPts val="0"/>
              </a:spcBef>
              <a:buNone/>
            </a:pPr>
            <a:endParaRPr lang="en-US" sz="1100" dirty="0">
              <a:solidFill>
                <a:srgbClr val="222222"/>
              </a:solidFill>
              <a:latin typeface="Open Sans"/>
              <a:ea typeface="Open Sans"/>
              <a:cs typeface="Open Sans"/>
            </a:endParaRPr>
          </a:p>
          <a:p>
            <a:pPr marL="0" indent="0" algn="l" defTabSz="914400">
              <a:lnSpc>
                <a:spcPct val="100000"/>
              </a:lnSpc>
              <a:spcBef>
                <a:spcPts val="0"/>
              </a:spcBef>
              <a:buNone/>
            </a:pPr>
            <a:r>
              <a:rPr lang="en-US" sz="1100" b="0" i="0" dirty="0">
                <a:solidFill>
                  <a:srgbClr val="222222"/>
                </a:solidFill>
                <a:effectLst/>
                <a:latin typeface="Open Sans"/>
                <a:ea typeface="Open Sans"/>
                <a:cs typeface="Open Sans"/>
              </a:rPr>
              <a:t>The insights in this report not only reflect your commitment to prevention but also highlight its role in enhancing institutional performance, whether it’s fostering an engaged and productive workforce or driving student success outcomes across the lifecycle. These outcomes underscore the strategic value of prevention in advancing institutional goals. </a:t>
            </a:r>
            <a:br>
              <a:rPr lang="en-US" sz="1100" b="0" i="0" dirty="0">
                <a:effectLst/>
                <a:latin typeface="Open Sans"/>
                <a:ea typeface="Open Sans"/>
                <a:cs typeface="Open Sans"/>
              </a:rPr>
            </a:br>
            <a:endParaRPr lang="en-US" sz="1100" b="0" i="0" dirty="0">
              <a:solidFill>
                <a:srgbClr val="222222"/>
              </a:solidFill>
              <a:effectLst/>
              <a:latin typeface="Open Sans"/>
              <a:ea typeface="Open Sans"/>
              <a:cs typeface="Open Sans"/>
            </a:endParaRPr>
          </a:p>
          <a:p>
            <a:pPr marL="0" indent="0" algn="l" defTabSz="914400" rtl="0" fontAlgn="base">
              <a:lnSpc>
                <a:spcPct val="100000"/>
              </a:lnSpc>
              <a:spcBef>
                <a:spcPts val="0"/>
              </a:spcBef>
              <a:buNone/>
            </a:pPr>
            <a:r>
              <a:rPr lang="en-US" sz="1100" b="0" i="0" dirty="0">
                <a:solidFill>
                  <a:srgbClr val="222222"/>
                </a:solidFill>
                <a:effectLst/>
                <a:latin typeface="Open Sans"/>
                <a:ea typeface="Open Sans"/>
                <a:cs typeface="Open Sans"/>
              </a:rPr>
              <a:t>As you explore this year’s findings, I encourage you to think about how these insights can inform and strengthen your ongoing prevention efforts. By prioritizing data-driven decision-making, your institution is positioned to thrive in this dynamic, challenging, and all-important time for higher education.</a:t>
            </a:r>
            <a:endParaRPr lang="en-US" sz="1100" b="0" i="0" dirty="0">
              <a:solidFill>
                <a:srgbClr val="000000"/>
              </a:solidFill>
              <a:effectLst/>
              <a:latin typeface="Open Sans"/>
              <a:ea typeface="Open Sans"/>
              <a:cs typeface="Open Sans"/>
            </a:endParaRPr>
          </a:p>
          <a:p>
            <a:pPr marL="0" indent="0" defTabSz="914400">
              <a:lnSpc>
                <a:spcPct val="100000"/>
              </a:lnSpc>
              <a:spcBef>
                <a:spcPts val="0"/>
              </a:spcBef>
              <a:spcAft>
                <a:spcPts val="0"/>
              </a:spcAft>
              <a:buNone/>
            </a:pPr>
            <a:endParaRPr lang="en-US" sz="1100" dirty="0">
              <a:solidFill>
                <a:srgbClr val="222222"/>
              </a:solidFill>
              <a:effectLst/>
              <a:latin typeface="Open Sans"/>
              <a:ea typeface="Open Sans"/>
              <a:cs typeface="Open Sans"/>
            </a:endParaRPr>
          </a:p>
          <a:p>
            <a:pPr marL="0" indent="0" defTabSz="914400">
              <a:lnSpc>
                <a:spcPct val="100000"/>
              </a:lnSpc>
              <a:spcBef>
                <a:spcPts val="0"/>
              </a:spcBef>
              <a:spcAft>
                <a:spcPts val="0"/>
              </a:spcAft>
              <a:buNone/>
            </a:pPr>
            <a:r>
              <a:rPr lang="en-US" sz="1100" dirty="0">
                <a:solidFill>
                  <a:srgbClr val="222222"/>
                </a:solidFill>
                <a:effectLst/>
                <a:latin typeface="Open Sans"/>
                <a:ea typeface="Open Sans"/>
                <a:cs typeface="Open Sans"/>
              </a:rPr>
              <a:t>Your partner in prevention,</a:t>
            </a:r>
            <a:endParaRPr lang="en-US" sz="1100" dirty="0">
              <a:effectLst/>
              <a:latin typeface="Open Sans"/>
              <a:ea typeface="Open Sans"/>
              <a:cs typeface="Open Sans"/>
            </a:endParaRPr>
          </a:p>
          <a:p>
            <a:pPr marL="0" indent="0" defTabSz="914400">
              <a:lnSpc>
                <a:spcPct val="100000"/>
              </a:lnSpc>
              <a:spcAft>
                <a:spcPct val="0"/>
              </a:spcAft>
              <a:buClrTx/>
              <a:buNone/>
            </a:pPr>
            <a:endParaRPr lang="en-US" altLang="en-US" sz="1100" dirty="0">
              <a:solidFill>
                <a:srgbClr val="222222"/>
              </a:solidFill>
              <a:latin typeface="Open Sans"/>
              <a:ea typeface="Open Sans"/>
              <a:cs typeface="Open Sans"/>
            </a:endParaRPr>
          </a:p>
          <a:p>
            <a:pPr marL="0" indent="0" defTabSz="914400">
              <a:lnSpc>
                <a:spcPct val="100000"/>
              </a:lnSpc>
              <a:spcAft>
                <a:spcPct val="0"/>
              </a:spcAft>
              <a:buClrTx/>
              <a:buNone/>
            </a:pPr>
            <a:endParaRPr lang="en-US" altLang="en-US" sz="1100" dirty="0">
              <a:solidFill>
                <a:srgbClr val="222222"/>
              </a:solidFill>
              <a:latin typeface="Open Sans"/>
              <a:ea typeface="Open Sans"/>
              <a:cs typeface="Open Sans"/>
            </a:endParaRPr>
          </a:p>
          <a:p>
            <a:pPr marL="0" indent="0" defTabSz="914400">
              <a:lnSpc>
                <a:spcPct val="100000"/>
              </a:lnSpc>
              <a:spcBef>
                <a:spcPts val="0"/>
              </a:spcBef>
              <a:buNone/>
            </a:pPr>
            <a:r>
              <a:rPr lang="en-US" sz="1100" dirty="0">
                <a:latin typeface="Open Sans"/>
                <a:ea typeface="Open Sans"/>
                <a:cs typeface="Open Sans"/>
              </a:rPr>
              <a:t>Rob Buelow</a:t>
            </a:r>
          </a:p>
          <a:p>
            <a:pPr marL="0" indent="0" defTabSz="914400">
              <a:lnSpc>
                <a:spcPct val="100000"/>
              </a:lnSpc>
              <a:spcBef>
                <a:spcPts val="0"/>
              </a:spcBef>
              <a:buNone/>
            </a:pPr>
            <a:r>
              <a:rPr lang="en-US" sz="1100" dirty="0">
                <a:latin typeface="Open Sans"/>
                <a:ea typeface="Open Sans"/>
                <a:cs typeface="Open Sans"/>
              </a:rPr>
              <a:t>VP and General Manager, Education</a:t>
            </a:r>
          </a:p>
          <a:p>
            <a:pPr marL="0" indent="0" defTabSz="914400">
              <a:lnSpc>
                <a:spcPct val="100000"/>
              </a:lnSpc>
              <a:spcBef>
                <a:spcPts val="0"/>
              </a:spcBef>
              <a:buNone/>
            </a:pPr>
            <a:r>
              <a:rPr lang="en-US" sz="1100" dirty="0">
                <a:latin typeface="Open Sans"/>
                <a:ea typeface="Open Sans"/>
                <a:cs typeface="Open Sans"/>
              </a:rPr>
              <a:t>Vector Solutions</a:t>
            </a:r>
          </a:p>
          <a:p>
            <a:pPr marL="0" indent="0" defTabSz="914400">
              <a:lnSpc>
                <a:spcPct val="100000"/>
              </a:lnSpc>
              <a:spcBef>
                <a:spcPts val="0"/>
              </a:spcBef>
              <a:buNone/>
            </a:pPr>
            <a:endParaRPr lang="en-US" sz="1150" dirty="0">
              <a:latin typeface="Arial"/>
              <a:ea typeface="Calibri"/>
              <a:cs typeface="Arial"/>
            </a:endParaRPr>
          </a:p>
        </p:txBody>
      </p:sp>
      <p:pic>
        <p:nvPicPr>
          <p:cNvPr id="7" name="Picture 6"/>
          <p:cNvPicPr>
            <a:picLocks noChangeAspect="1"/>
          </p:cNvPicPr>
          <p:nvPr/>
        </p:nvPicPr>
        <p:blipFill>
          <a:blip r:embed="rId3">
            <a:lum/>
            <a:extLst>
              <a:ext uri="{BEBA8EAE-BF5A-486C-A8C5-ECC9F3942E4B}">
                <a14:imgProps xmlns:a14="http://schemas.microsoft.com/office/drawing/2010/main">
                  <a14:imgLayer r:embed="rId4">
                    <a14:imgEffect>
                      <a14:colorTemperature colorTemp="9546"/>
                    </a14:imgEffect>
                    <a14:imgEffect>
                      <a14:saturation sat="357000"/>
                    </a14:imgEffect>
                  </a14:imgLayer>
                </a14:imgProps>
              </a:ext>
            </a:extLst>
          </a:blip>
          <a:srcRect/>
          <a:stretch>
            <a:fillRect/>
          </a:stretch>
        </p:blipFill>
        <p:spPr bwMode="white">
          <a:xfrm>
            <a:off x="6265046" y="4198894"/>
            <a:ext cx="1125528" cy="548788"/>
          </a:xfrm>
          <a:prstGeom prst="rect">
            <a:avLst/>
          </a:prstGeom>
          <a:ln>
            <a:headEnd type="none"/>
            <a:tailEnd type="none"/>
          </a:ln>
        </p:spPr>
      </p:pic>
      <p:sp>
        <p:nvSpPr>
          <p:cNvPr id="8" name="Slide Number Placeholder 26"/>
          <p:cNvSpPr txBox="1">
            <a:spLocks noChangeArrowheads="1"/>
          </p:cNvSpPr>
          <p:nvPr/>
        </p:nvSpPr>
        <p:spPr bwMode="white">
          <a:xfrm>
            <a:off x="9295990" y="6400063"/>
            <a:ext cx="2742406" cy="365125"/>
          </a:xfrm>
          <a:prstGeom prst="rect">
            <a:avLst/>
          </a:prstGeom>
          <a:ln>
            <a:headEnd type="none"/>
            <a:tailEnd type="none"/>
          </a:ln>
        </p:spPr>
        <p:txBody>
          <a:bodyPr wrap="square" lIns="91440" tIns="45720" rIns="91440" bIns="45720" anchor="ctr"/>
          <a:lstStyle>
            <a:defPPr algn="l" rtl="0">
              <a:lnSpc>
                <a:spcPct val="100000"/>
              </a:lnSpc>
              <a:spcBef>
                <a:spcPts val="0"/>
              </a:spcBef>
              <a:spcAft>
                <a:spcPts val="0"/>
              </a:spcAft>
            </a:defPPr>
            <a:lvl1pPr algn="r" rtl="0">
              <a:lnSpc>
                <a:spcPct val="100000"/>
              </a:lnSpc>
              <a:spcBef>
                <a:spcPts val="0"/>
              </a:spcBef>
              <a:spcAft>
                <a:spcPts val="0"/>
              </a:spcAft>
              <a:buClr>
                <a:srgbClr val="000000"/>
              </a:buClr>
              <a:buFont typeface="Arial"/>
              <a:defRPr sz="1000" b="0" i="0" u="none" dirty="0">
                <a:solidFill>
                  <a:schemeClr val="bg2">
                    <a:lumMod val="50000"/>
                  </a:schemeClr>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9pPr>
          </a:lstStyle>
          <a:p>
            <a:fld id="{DB9E4368-C45C-9C4F-9597-D6088AA20994}" type="slidenum">
              <a:rPr lang="en-US" dirty="0"/>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ame Side Corner Rectangle 2"/>
          <p:cNvSpPr>
            <a:spLocks/>
          </p:cNvSpPr>
          <p:nvPr/>
        </p:nvSpPr>
        <p:spPr bwMode="white">
          <a:xfrm rot="5400000">
            <a:off x="1016960" y="2880396"/>
            <a:ext cx="2502149" cy="3594768"/>
          </a:xfrm>
          <a:prstGeom prst="round2SameRect">
            <a:avLst>
              <a:gd name="adj1" fmla="val 7905"/>
              <a:gd name="adj2" fmla="val 0"/>
            </a:avLst>
          </a:prstGeom>
          <a:solidFill>
            <a:schemeClr val="bg1">
              <a:lumMod val="95000"/>
            </a:schemeClr>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algn="ctr"/>
            <a:endParaRPr lang="en-US" dirty="0"/>
          </a:p>
        </p:txBody>
      </p:sp>
      <p:sp>
        <p:nvSpPr>
          <p:cNvPr id="4" name="Google Shape;309;p9"/>
          <p:cNvSpPr>
            <a:spLocks/>
          </p:cNvSpPr>
          <p:nvPr/>
        </p:nvSpPr>
        <p:spPr bwMode="white">
          <a:xfrm>
            <a:off x="474416" y="3431594"/>
            <a:ext cx="258333" cy="2516654"/>
          </a:xfrm>
          <a:prstGeom prst="rect">
            <a:avLst/>
          </a:prstGeom>
          <a:gradFill rotWithShape="1">
            <a:gsLst>
              <a:gs pos="0">
                <a:srgbClr val="3D4543"/>
              </a:gs>
              <a:gs pos="70000">
                <a:srgbClr val="3D4543">
                  <a:alpha val="0"/>
                </a:srgbClr>
              </a:gs>
            </a:gsLst>
            <a:lin ang="0" scaled="1"/>
            <a:tileRect/>
          </a:gradFill>
          <a:ln>
            <a:noFill/>
            <a:headEnd type="none"/>
            <a:tailEnd type="none"/>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600"/>
              <a:buFont typeface="Arial"/>
              <a:buNone/>
            </a:pPr>
            <a:endParaRPr sz="1600" b="0" i="0" u="none" dirty="0">
              <a:solidFill>
                <a:schemeClr val="bg1"/>
              </a:solidFill>
              <a:latin typeface="Arial"/>
              <a:ea typeface="Open Sans Light"/>
              <a:cs typeface="Arial"/>
              <a:sym typeface="Open Sans Light"/>
            </a:endParaRPr>
          </a:p>
        </p:txBody>
      </p:sp>
      <p:sp>
        <p:nvSpPr>
          <p:cNvPr id="461" name="Google Shape;461;p20"/>
          <p:cNvSpPr>
            <a:spLocks noGrp="1"/>
          </p:cNvSpPr>
          <p:nvPr>
            <p:ph type="body" idx="4294967295"/>
          </p:nvPr>
        </p:nvSpPr>
        <p:spPr bwMode="white">
          <a:xfrm>
            <a:off x="485650" y="1600200"/>
            <a:ext cx="3606800" cy="1590675"/>
          </a:xfrm>
          <a:prstGeom prst="rect">
            <a:avLst/>
          </a:prstGeom>
          <a:noFill/>
          <a:ln>
            <a:noFill/>
            <a:headEnd type="none"/>
            <a:tailEnd type="none"/>
          </a:ln>
        </p:spPr>
        <p:txBody>
          <a:bodyPr wrap="square" lIns="0" tIns="0" rIns="0" bIns="0" anchor="t">
            <a:noAutofit/>
          </a:bodyPr>
          <a:lstStyle/>
          <a:p>
            <a:pPr marL="0" indent="0" algn="l" defTabSz="914363" rtl="0">
              <a:lnSpc>
                <a:spcPct val="130000"/>
              </a:lnSpc>
              <a:spcBef>
                <a:spcPts val="0"/>
              </a:spcBef>
              <a:spcAft>
                <a:spcPts val="0"/>
              </a:spcAft>
              <a:buClr>
                <a:schemeClr val="tx1"/>
              </a:buClr>
              <a:buSzPts val="1200"/>
              <a:buNone/>
            </a:pPr>
            <a:r>
              <a:rPr lang="en-US" sz="1200" dirty="0">
                <a:solidFill>
                  <a:schemeClr val="tx1"/>
                </a:solidFill>
                <a:latin typeface="Arial"/>
                <a:ea typeface="Open Sans"/>
                <a:cs typeface="Arial"/>
                <a:sym typeface="Open Sans"/>
              </a:rPr>
              <a:t>Both non-drinkers (abstainers + nondrinkers) and drinkers indicated their most important reasons for choosing whether or not to drink alcohol.</a:t>
            </a:r>
          </a:p>
          <a:p>
            <a:pPr marL="0" indent="0" algn="l" defTabSz="914363" rtl="0">
              <a:lnSpc>
                <a:spcPct val="130000"/>
              </a:lnSpc>
              <a:spcBef>
                <a:spcPts val="1200"/>
              </a:spcBef>
              <a:spcAft>
                <a:spcPts val="0"/>
              </a:spcAft>
              <a:buClr>
                <a:schemeClr val="tx1"/>
              </a:buClr>
              <a:buSzPts val="1200"/>
              <a:buNone/>
            </a:pPr>
            <a:r>
              <a:rPr lang="en-US" sz="1100" i="1" dirty="0">
                <a:solidFill>
                  <a:schemeClr val="tx1"/>
                </a:solidFill>
                <a:latin typeface="Arial"/>
                <a:ea typeface="Open Sans"/>
                <a:cs typeface="Arial"/>
                <a:sym typeface="Open Sans"/>
              </a:rPr>
              <a:t>Follow-Up Survey (Part Two), nondrinkers (n = 3,453) and drinkers (n = 277)</a:t>
            </a:r>
            <a:endParaRPr lang="en-US" sz="1200" i="1" dirty="0">
              <a:solidFill>
                <a:schemeClr val="tx1"/>
              </a:solidFill>
              <a:latin typeface="Arial"/>
              <a:ea typeface="Open Sans"/>
              <a:cs typeface="Arial"/>
              <a:sym typeface="Open Sans"/>
            </a:endParaRPr>
          </a:p>
        </p:txBody>
      </p:sp>
      <p:sp>
        <p:nvSpPr>
          <p:cNvPr id="462" name="Google Shape;462;p20"/>
          <p:cNvSpPr>
            <a:spLocks noGrp="1"/>
          </p:cNvSpPr>
          <p:nvPr>
            <p:ph type="ftr" idx="4294967295"/>
          </p:nvPr>
        </p:nvSpPr>
        <p:spPr bwMode="white">
          <a:xfrm>
            <a:off x="5341938" y="6169025"/>
            <a:ext cx="6164262" cy="314325"/>
          </a:xfrm>
          <a:prstGeom prst="rect">
            <a:avLst/>
          </a:prstGeom>
          <a:noFill/>
          <a:ln>
            <a:noFill/>
            <a:headEnd type="none"/>
            <a:tailEnd type="none"/>
          </a:ln>
        </p:spPr>
        <p:txBody>
          <a:bodyPr wrap="square" lIns="0" tIns="0" rIns="0" bIns="0" anchor="b">
            <a:noAutofit/>
          </a:bodyPr>
          <a:lstStyle/>
          <a:p>
            <a:pPr marL="0" indent="0" algn="l" rtl="0">
              <a:lnSpc>
                <a:spcPct val="100000"/>
              </a:lnSpc>
              <a:spcBef>
                <a:spcPts val="0"/>
              </a:spcBef>
              <a:spcAft>
                <a:spcPts val="0"/>
              </a:spcAft>
              <a:buSzPts val="1400"/>
              <a:buNone/>
            </a:pPr>
            <a:r>
              <a:rPr lang="en-US" sz="800" b="1" u="sng" dirty="0">
                <a:solidFill>
                  <a:srgbClr val="3D4543"/>
                </a:solidFill>
                <a:latin typeface="Arial"/>
                <a:cs typeface="Arial"/>
              </a:rPr>
              <a:t>Notes:</a:t>
            </a:r>
            <a:r>
              <a:rPr lang="en-US" sz="800" dirty="0">
                <a:solidFill>
                  <a:srgbClr val="3D4543"/>
                </a:solidFill>
                <a:latin typeface="Arial"/>
                <a:cs typeface="Arial"/>
              </a:rPr>
              <a:t> Percentages represent the students who chose “Important” or “Very Important” in the Follow-Up Survey (Part Two). </a:t>
            </a:r>
          </a:p>
          <a:p>
            <a:pPr marL="0" indent="0" algn="l" rtl="0">
              <a:lnSpc>
                <a:spcPct val="100000"/>
              </a:lnSpc>
              <a:spcBef>
                <a:spcPts val="0"/>
              </a:spcBef>
              <a:spcAft>
                <a:spcPts val="0"/>
              </a:spcAft>
              <a:buSzPts val="1400"/>
              <a:buNone/>
            </a:pPr>
            <a:r>
              <a:rPr lang="en-US" sz="800" dirty="0">
                <a:solidFill>
                  <a:srgbClr val="3D4543"/>
                </a:solidFill>
                <a:latin typeface="Arial"/>
                <a:cs typeface="Arial"/>
              </a:rPr>
              <a:t>Non-drinkers includes abstainers and non-drinkers.</a:t>
            </a:r>
            <a:endParaRPr lang="en-US" dirty="0">
              <a:solidFill>
                <a:srgbClr val="3D4543"/>
              </a:solidFill>
              <a:latin typeface="Arial"/>
              <a:cs typeface="Arial"/>
            </a:endParaRPr>
          </a:p>
        </p:txBody>
      </p:sp>
      <p:sp>
        <p:nvSpPr>
          <p:cNvPr id="464" name="Google Shape;464;p20"/>
          <p:cNvSpPr>
            <a:spLocks noGrp="1"/>
          </p:cNvSpPr>
          <p:nvPr>
            <p:ph type="title" idx="4294967295"/>
          </p:nvPr>
        </p:nvSpPr>
        <p:spPr bwMode="white">
          <a:xfrm>
            <a:off x="485650" y="649288"/>
            <a:ext cx="3606800" cy="639762"/>
          </a:xfrm>
          <a:prstGeom prst="rect">
            <a:avLst/>
          </a:prstGeom>
          <a:noFill/>
          <a:ln>
            <a:noFill/>
            <a:headEnd type="none"/>
            <a:tailEnd type="none"/>
          </a:ln>
        </p:spPr>
        <p:txBody>
          <a:bodyPr wrap="square" lIns="0" tIns="0" rIns="0" bIns="0" anchor="t">
            <a:noAutofit/>
          </a:bodyPr>
          <a:lstStyle/>
          <a:p>
            <a:pPr marL="0" indent="0" algn="l" defTabSz="914363" rtl="0">
              <a:lnSpc>
                <a:spcPct val="90000"/>
              </a:lnSpc>
              <a:spcBef>
                <a:spcPts val="0"/>
              </a:spcBef>
              <a:spcAft>
                <a:spcPts val="0"/>
              </a:spcAft>
              <a:buClr>
                <a:schemeClr val="tx1"/>
              </a:buClr>
              <a:buSzPts val="2400"/>
              <a:buFont typeface="Lato Black"/>
              <a:buNone/>
            </a:pPr>
            <a:r>
              <a:rPr lang="en-US" b="1" dirty="0">
                <a:solidFill>
                  <a:schemeClr val="tx1"/>
                </a:solidFill>
                <a:latin typeface="Arial"/>
                <a:ea typeface="Open Sans"/>
                <a:cs typeface="Arial"/>
                <a:sym typeface="Open Sans"/>
              </a:rPr>
              <a:t>Why Students</a:t>
            </a:r>
            <a:br>
              <a:rPr lang="en-US" b="1" dirty="0">
                <a:solidFill>
                  <a:schemeClr val="tx1"/>
                </a:solidFill>
                <a:latin typeface="Arial"/>
                <a:ea typeface="Open Sans"/>
                <a:cs typeface="Arial"/>
                <a:sym typeface="Open Sans"/>
              </a:rPr>
            </a:br>
            <a:r>
              <a:rPr lang="en-US" b="1" dirty="0">
                <a:solidFill>
                  <a:schemeClr val="tx1"/>
                </a:solidFill>
                <a:latin typeface="Arial"/>
                <a:ea typeface="Open Sans"/>
                <a:cs typeface="Arial"/>
                <a:sym typeface="Open Sans"/>
              </a:rPr>
              <a:t>Choose Not To Drink</a:t>
            </a:r>
          </a:p>
        </p:txBody>
      </p:sp>
      <p:graphicFrame>
        <p:nvGraphicFramePr>
          <p:cNvPr id="465" name="Google Shape;465;p20" descr="slide9WhyNot"/>
          <p:cNvGraphicFramePr/>
          <p:nvPr/>
        </p:nvGraphicFramePr>
        <p:xfrm>
          <a:off x="5183188" y="685800"/>
          <a:ext cx="6323012" cy="5486400"/>
        </p:xfrm>
        <a:graphic>
          <a:graphicData uri="http://schemas.openxmlformats.org/drawingml/2006/chart">
            <c:chart xmlns:c="http://schemas.openxmlformats.org/drawingml/2006/chart" xmlns:r="http://schemas.openxmlformats.org/officeDocument/2006/relationships" r:id="rId3"/>
          </a:graphicData>
        </a:graphic>
      </p:graphicFrame>
      <p:sp>
        <p:nvSpPr>
          <p:cNvPr id="467" name="Google Shape;467;p20"/>
          <p:cNvSpPr>
            <a:spLocks/>
          </p:cNvSpPr>
          <p:nvPr/>
        </p:nvSpPr>
        <p:spPr bwMode="white">
          <a:xfrm>
            <a:off x="609060" y="3426706"/>
            <a:ext cx="3456359" cy="2502149"/>
          </a:xfrm>
          <a:prstGeom prst="rect">
            <a:avLst/>
          </a:prstGeom>
          <a:noFill/>
          <a:ln>
            <a:noFill/>
            <a:headEnd type="none"/>
            <a:tailEnd type="none"/>
          </a:ln>
        </p:spPr>
        <p:txBody>
          <a:bodyPr wrap="square" lIns="228600" tIns="0" rIns="228600" bIns="0" anchor="ctr">
            <a:noAutofit/>
          </a:bodyPr>
          <a:lstStyle/>
          <a:p>
            <a:pPr marL="0" indent="0" algn="l" rtl="0">
              <a:lnSpc>
                <a:spcPct val="130000"/>
              </a:lnSpc>
              <a:spcBef>
                <a:spcPts val="0"/>
              </a:spcBef>
              <a:spcAft>
                <a:spcPts val="0"/>
              </a:spcAft>
              <a:buClr>
                <a:srgbClr val="000000"/>
              </a:buClr>
              <a:buSzPts val="1000"/>
              <a:buFont typeface="Arial"/>
              <a:buNone/>
            </a:pPr>
            <a:r>
              <a:rPr lang="en-US" sz="1100" b="1" i="0" u="none" dirty="0">
                <a:solidFill>
                  <a:srgbClr val="3D4543"/>
                </a:solidFill>
                <a:ea typeface="Open Sans"/>
                <a:sym typeface="Open Sans"/>
              </a:rPr>
              <a:t>Programming Tip</a:t>
            </a:r>
            <a:endParaRPr sz="1800" b="0" i="0" u="none" dirty="0">
              <a:solidFill>
                <a:srgbClr val="3D4543"/>
              </a:solidFill>
              <a:ea typeface="Open Sans"/>
              <a:sym typeface="Open Sans"/>
            </a:endParaRPr>
          </a:p>
          <a:p>
            <a:pPr marL="0" indent="0" algn="l" rtl="0">
              <a:lnSpc>
                <a:spcPct val="130000"/>
              </a:lnSpc>
              <a:spcBef>
                <a:spcPts val="1200"/>
              </a:spcBef>
              <a:spcAft>
                <a:spcPts val="0"/>
              </a:spcAft>
              <a:buClr>
                <a:srgbClr val="000000"/>
              </a:buClr>
              <a:buSzPts val="900"/>
              <a:buFont typeface="Arial"/>
              <a:buNone/>
            </a:pPr>
            <a:r>
              <a:rPr lang="en-US" sz="1000" b="0" i="0" u="none" dirty="0">
                <a:solidFill>
                  <a:srgbClr val="3D4543"/>
                </a:solidFill>
                <a:ea typeface="Open Sans"/>
                <a:sym typeface="Open Sans"/>
              </a:rPr>
              <a:t>“It would be far easier to increase the salience of existing reasons that drinkers have for restricting their alcohol use than to win their endorsement of still additional reasons that are primarily endorsed by abstainers (Huang et al., 2011).” Which reasons are most endorsed by drinkers on your campus? By nondrinkers? Consider those when designing campaigns focused on behavioral </a:t>
            </a:r>
            <a:r>
              <a:rPr lang="en-US" sz="1000" dirty="0">
                <a:solidFill>
                  <a:srgbClr val="3D4543"/>
                </a:solidFill>
                <a:ea typeface="Open Sans"/>
                <a:sym typeface="Open Sans"/>
              </a:rPr>
              <a:t>decision-making</a:t>
            </a:r>
            <a:r>
              <a:rPr lang="en-US" sz="1000" b="0" i="0" u="none" dirty="0">
                <a:solidFill>
                  <a:srgbClr val="3D4543"/>
                </a:solidFill>
                <a:ea typeface="Open Sans"/>
                <a:sym typeface="Open Sans"/>
              </a:rPr>
              <a:t> for each of these groups of students. </a:t>
            </a:r>
            <a:endParaRPr sz="1600" b="0" i="0" u="none" dirty="0">
              <a:solidFill>
                <a:srgbClr val="3D4543"/>
              </a:solidFill>
              <a:ea typeface="Open Sans"/>
              <a:sym typeface="Open Sans"/>
            </a:endParaRPr>
          </a:p>
        </p:txBody>
      </p:sp>
      <p:sp>
        <p:nvSpPr>
          <p:cNvPr id="2" name="TextBox 1"/>
          <p:cNvSpPr txBox="1">
            <a:spLocks noChangeArrowheads="1"/>
          </p:cNvSpPr>
          <p:nvPr/>
        </p:nvSpPr>
        <p:spPr bwMode="white">
          <a:xfrm>
            <a:off x="9909888" y="-1"/>
            <a:ext cx="1790700" cy="685801"/>
          </a:xfrm>
          <a:prstGeom prst="rect">
            <a:avLst/>
          </a:prstGeom>
          <a:solidFill>
            <a:srgbClr val="3CC0AF">
              <a:alpha val="10000"/>
            </a:srgbClr>
          </a:solidFill>
          <a:ln>
            <a:headEnd type="none"/>
            <a:tailEnd type="none"/>
          </a:ln>
        </p:spPr>
        <p:txBody>
          <a:bodyPr wrap="square" lIns="91440" tIns="0" rIns="91440" bIns="0" anchor="ctr">
            <a:normAutofit/>
          </a:bodyPr>
          <a:lstStyle/>
          <a:p>
            <a:pPr algn="ctr"/>
            <a:r>
              <a:rPr lang="en-US" sz="1200" b="1" dirty="0">
                <a:solidFill>
                  <a:schemeClr val="tx1"/>
                </a:solidFill>
                <a:latin typeface="Open Sans"/>
              </a:rPr>
              <a:t>Georgia Institute of Technology</a:t>
            </a:r>
          </a:p>
        </p:txBody>
      </p:sp>
      <p:cxnSp>
        <p:nvCxnSpPr>
          <p:cNvPr id="8" name="Google Shape;296;p9"/>
          <p:cNvCxnSpPr/>
          <p:nvPr/>
        </p:nvCxnSpPr>
        <p:spPr bwMode="white">
          <a:xfrm>
            <a:off x="4438325" y="685800"/>
            <a:ext cx="0" cy="5687412"/>
          </a:xfrm>
          <a:prstGeom prst="straightConnector1">
            <a:avLst/>
          </a:prstGeom>
          <a:noFill/>
          <a:ln w="12700" cap="flat">
            <a:solidFill>
              <a:schemeClr val="bg2"/>
            </a:solidFill>
            <a:prstDash val="solid"/>
            <a:miter/>
            <a:headEnd type="none" w="sm" len="sm"/>
            <a:tailEnd type="none" w="sm" len="sm"/>
          </a:ln>
        </p:spPr>
      </p:cxnSp>
      <p:sp>
        <p:nvSpPr>
          <p:cNvPr id="9" name="Slide Number Placeholder 26"/>
          <p:cNvSpPr txBox="1">
            <a:spLocks noChangeArrowheads="1"/>
          </p:cNvSpPr>
          <p:nvPr/>
        </p:nvSpPr>
        <p:spPr bwMode="white">
          <a:xfrm>
            <a:off x="9295990" y="6400063"/>
            <a:ext cx="2742406" cy="365125"/>
          </a:xfrm>
          <a:prstGeom prst="rect">
            <a:avLst/>
          </a:prstGeom>
          <a:ln>
            <a:headEnd type="none"/>
            <a:tailEnd type="none"/>
          </a:ln>
        </p:spPr>
        <p:txBody>
          <a:bodyPr wrap="square" lIns="91440" tIns="45720" rIns="91440" bIns="45720" anchor="ctr"/>
          <a:lstStyle>
            <a:defPPr algn="l" rtl="0">
              <a:lnSpc>
                <a:spcPct val="100000"/>
              </a:lnSpc>
              <a:spcBef>
                <a:spcPts val="0"/>
              </a:spcBef>
              <a:spcAft>
                <a:spcPts val="0"/>
              </a:spcAft>
            </a:defPPr>
            <a:lvl1pPr algn="r" rtl="0">
              <a:lnSpc>
                <a:spcPct val="100000"/>
              </a:lnSpc>
              <a:spcBef>
                <a:spcPts val="0"/>
              </a:spcBef>
              <a:spcAft>
                <a:spcPts val="0"/>
              </a:spcAft>
              <a:buClr>
                <a:srgbClr val="000000"/>
              </a:buClr>
              <a:buFont typeface="Arial"/>
              <a:defRPr sz="1000" b="0" i="0" u="none" dirty="0">
                <a:solidFill>
                  <a:schemeClr val="bg2">
                    <a:lumMod val="50000"/>
                  </a:schemeClr>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9pPr>
          </a:lstStyle>
          <a:p>
            <a:fld id="{DB9E4368-C45C-9C4F-9597-D6088AA20994}" type="slidenum">
              <a:rPr lang="en-US" dirty="0"/>
              <a:t>20</a:t>
            </a:fld>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ame Side Corner Rectangle 2"/>
          <p:cNvSpPr>
            <a:spLocks/>
          </p:cNvSpPr>
          <p:nvPr/>
        </p:nvSpPr>
        <p:spPr bwMode="white">
          <a:xfrm rot="5400000">
            <a:off x="1311345" y="3019081"/>
            <a:ext cx="1911648" cy="3563039"/>
          </a:xfrm>
          <a:prstGeom prst="round2SameRect">
            <a:avLst>
              <a:gd name="adj1" fmla="val 7905"/>
              <a:gd name="adj2" fmla="val 0"/>
            </a:avLst>
          </a:prstGeom>
          <a:solidFill>
            <a:schemeClr val="bg1">
              <a:lumMod val="95000"/>
            </a:schemeClr>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sp>
        <p:nvSpPr>
          <p:cNvPr id="4" name="Google Shape;309;p9"/>
          <p:cNvSpPr>
            <a:spLocks/>
          </p:cNvSpPr>
          <p:nvPr/>
        </p:nvSpPr>
        <p:spPr bwMode="white">
          <a:xfrm>
            <a:off x="489415" y="3849665"/>
            <a:ext cx="256053" cy="1922730"/>
          </a:xfrm>
          <a:prstGeom prst="rect">
            <a:avLst/>
          </a:prstGeom>
          <a:gradFill rotWithShape="1">
            <a:gsLst>
              <a:gs pos="0">
                <a:srgbClr val="3D4543"/>
              </a:gs>
              <a:gs pos="70000">
                <a:srgbClr val="3D4543">
                  <a:alpha val="0"/>
                </a:srgbClr>
              </a:gs>
            </a:gsLst>
            <a:lin ang="0" scaled="1"/>
            <a:tileRect/>
          </a:gradFill>
          <a:ln>
            <a:noFill/>
            <a:headEnd type="none"/>
            <a:tailEnd type="none"/>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600"/>
              <a:buFont typeface="Arial"/>
              <a:buNone/>
            </a:pPr>
            <a:endParaRPr sz="1600" b="0" i="0" u="none" dirty="0">
              <a:solidFill>
                <a:schemeClr val="bg1"/>
              </a:solidFill>
              <a:latin typeface="Arial"/>
              <a:ea typeface="Open Sans Light"/>
              <a:cs typeface="Arial"/>
              <a:sym typeface="Open Sans Light"/>
            </a:endParaRPr>
          </a:p>
        </p:txBody>
      </p:sp>
      <p:graphicFrame>
        <p:nvGraphicFramePr>
          <p:cNvPr id="474" name="Google Shape;474;p21"/>
          <p:cNvGraphicFramePr/>
          <p:nvPr/>
        </p:nvGraphicFramePr>
        <p:xfrm>
          <a:off x="5183188" y="685800"/>
          <a:ext cx="6323012" cy="5486400"/>
        </p:xfrm>
        <a:graphic>
          <a:graphicData uri="http://schemas.openxmlformats.org/drawingml/2006/chart">
            <c:chart xmlns:c="http://schemas.openxmlformats.org/drawingml/2006/chart" xmlns:r="http://schemas.openxmlformats.org/officeDocument/2006/relationships" r:id="rId3"/>
          </a:graphicData>
        </a:graphic>
      </p:graphicFrame>
      <p:sp>
        <p:nvSpPr>
          <p:cNvPr id="475" name="Google Shape;475;p21"/>
          <p:cNvSpPr>
            <a:spLocks noGrp="1"/>
          </p:cNvSpPr>
          <p:nvPr>
            <p:ph type="body" idx="4294967295"/>
          </p:nvPr>
        </p:nvSpPr>
        <p:spPr bwMode="white">
          <a:xfrm>
            <a:off x="485650" y="1600200"/>
            <a:ext cx="3606800" cy="1658938"/>
          </a:xfrm>
          <a:prstGeom prst="rect">
            <a:avLst/>
          </a:prstGeom>
          <a:noFill/>
          <a:ln>
            <a:noFill/>
            <a:headEnd type="none"/>
            <a:tailEnd type="none"/>
          </a:ln>
        </p:spPr>
        <p:txBody>
          <a:bodyPr wrap="square" lIns="0" tIns="0" rIns="0" bIns="0" anchor="t">
            <a:noAutofit/>
          </a:bodyPr>
          <a:lstStyle/>
          <a:p>
            <a:pPr marL="0" indent="0" algn="l" defTabSz="914363" rtl="0">
              <a:lnSpc>
                <a:spcPct val="130000"/>
              </a:lnSpc>
              <a:spcBef>
                <a:spcPts val="0"/>
              </a:spcBef>
              <a:spcAft>
                <a:spcPts val="0"/>
              </a:spcAft>
              <a:buClr>
                <a:schemeClr val="tx1"/>
              </a:buClr>
              <a:buSzPts val="1200"/>
              <a:buNone/>
            </a:pPr>
            <a:r>
              <a:rPr lang="en-US" sz="1200" dirty="0">
                <a:solidFill>
                  <a:schemeClr val="tx1"/>
                </a:solidFill>
              </a:rPr>
              <a:t>These are some of the most common risk-related drinking behaviors reported by your students who had a drink in the two weeks prior to taking the Follow-Up Survey (Part Two).</a:t>
            </a:r>
            <a:endParaRPr sz="1200" dirty="0">
              <a:solidFill>
                <a:schemeClr val="tx1"/>
              </a:solidFill>
            </a:endParaRPr>
          </a:p>
          <a:p>
            <a:pPr marL="0" indent="0" algn="l" defTabSz="914363" rtl="0">
              <a:lnSpc>
                <a:spcPct val="130000"/>
              </a:lnSpc>
              <a:spcBef>
                <a:spcPts val="1200"/>
              </a:spcBef>
              <a:spcAft>
                <a:spcPts val="0"/>
              </a:spcAft>
              <a:buClr>
                <a:schemeClr val="tx1"/>
              </a:buClr>
              <a:buSzPts val="1200"/>
              <a:buNone/>
            </a:pPr>
            <a:r>
              <a:rPr lang="en-US" sz="1100" i="1" dirty="0">
                <a:solidFill>
                  <a:schemeClr val="tx1"/>
                </a:solidFill>
              </a:rPr>
              <a:t>Follow-Up Survey (Part Two), drinkers only (n = 277)</a:t>
            </a:r>
            <a:endParaRPr sz="1100" i="1" dirty="0">
              <a:solidFill>
                <a:schemeClr val="tx1"/>
              </a:solidFill>
            </a:endParaRPr>
          </a:p>
          <a:p>
            <a:pPr marL="0" indent="0" algn="l" defTabSz="914363" rtl="0">
              <a:lnSpc>
                <a:spcPct val="130000"/>
              </a:lnSpc>
              <a:spcBef>
                <a:spcPts val="1200"/>
              </a:spcBef>
              <a:spcAft>
                <a:spcPts val="0"/>
              </a:spcAft>
              <a:buClr>
                <a:schemeClr val="tx1"/>
              </a:buClr>
              <a:buSzPts val="1200"/>
              <a:buNone/>
            </a:pPr>
            <a:endParaRPr dirty="0">
              <a:solidFill>
                <a:srgbClr val="3D4543"/>
              </a:solidFill>
            </a:endParaRPr>
          </a:p>
        </p:txBody>
      </p:sp>
      <p:sp>
        <p:nvSpPr>
          <p:cNvPr id="476" name="Google Shape;476;p21"/>
          <p:cNvSpPr>
            <a:spLocks noGrp="1"/>
          </p:cNvSpPr>
          <p:nvPr>
            <p:ph type="ftr" idx="4294967295"/>
          </p:nvPr>
        </p:nvSpPr>
        <p:spPr bwMode="white">
          <a:xfrm>
            <a:off x="5345588" y="6080125"/>
            <a:ext cx="6153150" cy="184150"/>
          </a:xfrm>
          <a:prstGeom prst="rect">
            <a:avLst/>
          </a:prstGeom>
          <a:noFill/>
          <a:ln>
            <a:noFill/>
            <a:headEnd type="none"/>
            <a:tailEnd type="none"/>
          </a:ln>
        </p:spPr>
        <p:txBody>
          <a:bodyPr wrap="square" lIns="0" tIns="0" rIns="0" bIns="0" anchor="b">
            <a:noAutofit/>
          </a:bodyPr>
          <a:lstStyle/>
          <a:p>
            <a:pPr marL="0" indent="0" algn="l" rtl="0">
              <a:lnSpc>
                <a:spcPct val="100000"/>
              </a:lnSpc>
              <a:spcBef>
                <a:spcPts val="0"/>
              </a:spcBef>
              <a:spcAft>
                <a:spcPts val="0"/>
              </a:spcAft>
              <a:buSzPts val="1400"/>
              <a:buNone/>
            </a:pPr>
            <a:r>
              <a:rPr lang="en-US" sz="800" b="1" u="sng" dirty="0">
                <a:solidFill>
                  <a:schemeClr val="tx1"/>
                </a:solidFill>
                <a:latin typeface="Arial"/>
                <a:cs typeface="Arial"/>
              </a:rPr>
              <a:t>Note:</a:t>
            </a:r>
            <a:r>
              <a:rPr lang="en-US" sz="800" dirty="0">
                <a:solidFill>
                  <a:schemeClr val="tx1"/>
                </a:solidFill>
                <a:latin typeface="Arial"/>
                <a:cs typeface="Arial"/>
              </a:rPr>
              <a:t> Percentages represent the students who chose “Sometimes” or “Frequently” or “Always” in the Follow-Up Survey (Part Two). </a:t>
            </a:r>
          </a:p>
        </p:txBody>
      </p:sp>
      <p:sp>
        <p:nvSpPr>
          <p:cNvPr id="478" name="Google Shape;478;p21"/>
          <p:cNvSpPr>
            <a:spLocks noGrp="1"/>
          </p:cNvSpPr>
          <p:nvPr>
            <p:ph type="title" idx="4294967295"/>
          </p:nvPr>
        </p:nvSpPr>
        <p:spPr bwMode="white">
          <a:xfrm>
            <a:off x="485650" y="649288"/>
            <a:ext cx="3606800" cy="639762"/>
          </a:xfrm>
          <a:prstGeom prst="rect">
            <a:avLst/>
          </a:prstGeom>
          <a:noFill/>
          <a:ln>
            <a:noFill/>
            <a:headEnd type="none"/>
            <a:tailEnd type="none"/>
          </a:ln>
        </p:spPr>
        <p:txBody>
          <a:bodyPr wrap="square" lIns="0" tIns="0" rIns="0" bIns="0" anchor="t">
            <a:noAutofit/>
          </a:bodyPr>
          <a:lstStyle/>
          <a:p>
            <a:pPr marL="0" indent="0" algn="l" defTabSz="914363" rtl="0">
              <a:lnSpc>
                <a:spcPct val="90000"/>
              </a:lnSpc>
              <a:spcBef>
                <a:spcPts val="0"/>
              </a:spcBef>
              <a:spcAft>
                <a:spcPts val="0"/>
              </a:spcAft>
              <a:buClr>
                <a:schemeClr val="tx1"/>
              </a:buClr>
              <a:buSzPts val="2400"/>
              <a:buFont typeface="Lato Black"/>
              <a:buNone/>
            </a:pPr>
            <a:r>
              <a:rPr lang="en-US" b="1" dirty="0">
                <a:solidFill>
                  <a:schemeClr val="tx1"/>
                </a:solidFill>
                <a:ea typeface="Open Sans"/>
                <a:sym typeface="Open Sans"/>
              </a:rPr>
              <a:t>High-Risk</a:t>
            </a:r>
            <a:br>
              <a:rPr lang="en-US" b="1" dirty="0">
                <a:solidFill>
                  <a:schemeClr val="tx1"/>
                </a:solidFill>
                <a:ea typeface="Open Sans"/>
                <a:sym typeface="Open Sans"/>
              </a:rPr>
            </a:br>
            <a:r>
              <a:rPr lang="en-US" b="1" dirty="0">
                <a:solidFill>
                  <a:schemeClr val="tx1"/>
                </a:solidFill>
                <a:ea typeface="Open Sans"/>
                <a:sym typeface="Open Sans"/>
              </a:rPr>
              <a:t>Drinking Behaviors</a:t>
            </a:r>
            <a:endParaRPr b="1" dirty="0">
              <a:solidFill>
                <a:schemeClr val="tx1"/>
              </a:solidFill>
              <a:ea typeface="Open Sans"/>
              <a:sym typeface="Open Sans"/>
            </a:endParaRPr>
          </a:p>
        </p:txBody>
      </p:sp>
      <p:sp>
        <p:nvSpPr>
          <p:cNvPr id="480" name="Google Shape;480;p21"/>
          <p:cNvSpPr>
            <a:spLocks/>
          </p:cNvSpPr>
          <p:nvPr/>
        </p:nvSpPr>
        <p:spPr bwMode="white">
          <a:xfrm>
            <a:off x="592330" y="3844777"/>
            <a:ext cx="3456359" cy="1911648"/>
          </a:xfrm>
          <a:prstGeom prst="rect">
            <a:avLst/>
          </a:prstGeom>
          <a:noFill/>
          <a:ln>
            <a:noFill/>
            <a:headEnd type="none"/>
            <a:tailEnd type="none"/>
          </a:ln>
        </p:spPr>
        <p:txBody>
          <a:bodyPr wrap="square" lIns="228600" tIns="0" rIns="228600" bIns="0" anchor="ctr">
            <a:noAutofit/>
          </a:bodyPr>
          <a:lstStyle/>
          <a:p>
            <a:pPr marL="0" indent="0" algn="l" rtl="0">
              <a:lnSpc>
                <a:spcPct val="130000"/>
              </a:lnSpc>
              <a:spcBef>
                <a:spcPts val="0"/>
              </a:spcBef>
              <a:spcAft>
                <a:spcPts val="0"/>
              </a:spcAft>
              <a:buClr>
                <a:srgbClr val="000000"/>
              </a:buClr>
              <a:buSzPts val="1000"/>
              <a:buFont typeface="Arial"/>
              <a:buNone/>
            </a:pPr>
            <a:r>
              <a:rPr lang="en-US" sz="1050" b="1" i="0" u="none" dirty="0">
                <a:solidFill>
                  <a:srgbClr val="3D4543"/>
                </a:solidFill>
                <a:latin typeface="Arial"/>
                <a:ea typeface="Open Sans"/>
                <a:cs typeface="Arial"/>
                <a:sym typeface="Open Sans"/>
              </a:rPr>
              <a:t>Programming Tip</a:t>
            </a:r>
            <a:endParaRPr sz="1600" b="0" i="0" u="none" dirty="0">
              <a:solidFill>
                <a:srgbClr val="3D4543"/>
              </a:solidFill>
              <a:latin typeface="Arial"/>
              <a:ea typeface="Open Sans"/>
              <a:cs typeface="Arial"/>
              <a:sym typeface="Open Sans"/>
            </a:endParaRPr>
          </a:p>
          <a:p>
            <a:pPr marL="0" indent="0" algn="l" rtl="0">
              <a:lnSpc>
                <a:spcPct val="130000"/>
              </a:lnSpc>
              <a:spcBef>
                <a:spcPts val="1200"/>
              </a:spcBef>
              <a:spcAft>
                <a:spcPts val="0"/>
              </a:spcAft>
              <a:buClr>
                <a:srgbClr val="000000"/>
              </a:buClr>
              <a:buSzPts val="900"/>
              <a:buFont typeface="Arial"/>
              <a:buNone/>
            </a:pPr>
            <a:r>
              <a:rPr lang="en-US" sz="1000" b="0" i="0" u="none" dirty="0">
                <a:solidFill>
                  <a:srgbClr val="3D4543"/>
                </a:solidFill>
                <a:latin typeface="Arial"/>
                <a:ea typeface="Open Sans"/>
                <a:cs typeface="Arial"/>
                <a:sym typeface="Open Sans"/>
              </a:rPr>
              <a:t>More than other high-risk behaviors, pregaming has been shown to have a predictive relationship with a variety of negative outcomes (EVERFI, 2012). As such, participation in pregaming can potentially be used to identify students who are more likely to be at risk for experiencing negative outcomes.</a:t>
            </a:r>
            <a:endParaRPr sz="1600" b="0" i="0" u="none" dirty="0">
              <a:solidFill>
                <a:srgbClr val="3D4543"/>
              </a:solidFill>
              <a:latin typeface="Arial"/>
              <a:ea typeface="Open Sans"/>
              <a:cs typeface="Arial"/>
              <a:sym typeface="Open Sans"/>
            </a:endParaRPr>
          </a:p>
        </p:txBody>
      </p:sp>
      <p:sp>
        <p:nvSpPr>
          <p:cNvPr id="2" name="TextBox 1"/>
          <p:cNvSpPr txBox="1">
            <a:spLocks noChangeArrowheads="1"/>
          </p:cNvSpPr>
          <p:nvPr/>
        </p:nvSpPr>
        <p:spPr bwMode="white">
          <a:xfrm>
            <a:off x="9909888" y="-1"/>
            <a:ext cx="1790700" cy="685801"/>
          </a:xfrm>
          <a:prstGeom prst="rect">
            <a:avLst/>
          </a:prstGeom>
          <a:solidFill>
            <a:srgbClr val="3CC0AF">
              <a:alpha val="10000"/>
            </a:srgbClr>
          </a:solidFill>
          <a:ln>
            <a:headEnd type="none"/>
            <a:tailEnd type="none"/>
          </a:ln>
        </p:spPr>
        <p:txBody>
          <a:bodyPr wrap="square" lIns="91440" tIns="0" rIns="91440" bIns="0" anchor="ctr">
            <a:normAutofit/>
          </a:bodyPr>
          <a:lstStyle/>
          <a:p>
            <a:pPr algn="ctr"/>
            <a:r>
              <a:rPr lang="en-US" sz="1200" b="1" dirty="0">
                <a:solidFill>
                  <a:schemeClr val="tx1"/>
                </a:solidFill>
                <a:latin typeface="Open Sans"/>
              </a:rPr>
              <a:t>Georgia Institute of Technology</a:t>
            </a:r>
          </a:p>
        </p:txBody>
      </p:sp>
      <p:cxnSp>
        <p:nvCxnSpPr>
          <p:cNvPr id="8" name="Google Shape;296;p9"/>
          <p:cNvCxnSpPr/>
          <p:nvPr/>
        </p:nvCxnSpPr>
        <p:spPr bwMode="white">
          <a:xfrm>
            <a:off x="4438325" y="685800"/>
            <a:ext cx="0" cy="5687412"/>
          </a:xfrm>
          <a:prstGeom prst="straightConnector1">
            <a:avLst/>
          </a:prstGeom>
          <a:noFill/>
          <a:ln w="12700" cap="flat">
            <a:solidFill>
              <a:schemeClr val="bg2"/>
            </a:solidFill>
            <a:prstDash val="solid"/>
            <a:miter/>
            <a:headEnd type="none" w="sm" len="sm"/>
            <a:tailEnd type="none" w="sm" len="sm"/>
          </a:ln>
        </p:spPr>
      </p:cxnSp>
      <p:sp>
        <p:nvSpPr>
          <p:cNvPr id="9" name="Slide Number Placeholder 26"/>
          <p:cNvSpPr txBox="1">
            <a:spLocks noChangeArrowheads="1"/>
          </p:cNvSpPr>
          <p:nvPr/>
        </p:nvSpPr>
        <p:spPr bwMode="white">
          <a:xfrm>
            <a:off x="9295990" y="6400063"/>
            <a:ext cx="2742406" cy="365125"/>
          </a:xfrm>
          <a:prstGeom prst="rect">
            <a:avLst/>
          </a:prstGeom>
          <a:ln>
            <a:headEnd type="none"/>
            <a:tailEnd type="none"/>
          </a:ln>
        </p:spPr>
        <p:txBody>
          <a:bodyPr wrap="square" lIns="91440" tIns="45720" rIns="91440" bIns="45720" anchor="ctr"/>
          <a:lstStyle>
            <a:defPPr algn="l" rtl="0">
              <a:lnSpc>
                <a:spcPct val="100000"/>
              </a:lnSpc>
              <a:spcBef>
                <a:spcPts val="0"/>
              </a:spcBef>
              <a:spcAft>
                <a:spcPts val="0"/>
              </a:spcAft>
            </a:defPPr>
            <a:lvl1pPr algn="r" rtl="0">
              <a:lnSpc>
                <a:spcPct val="100000"/>
              </a:lnSpc>
              <a:spcBef>
                <a:spcPts val="0"/>
              </a:spcBef>
              <a:spcAft>
                <a:spcPts val="0"/>
              </a:spcAft>
              <a:buClr>
                <a:srgbClr val="000000"/>
              </a:buClr>
              <a:buFont typeface="Arial"/>
              <a:defRPr sz="1000" b="0" i="0" u="none" dirty="0">
                <a:solidFill>
                  <a:schemeClr val="bg2">
                    <a:lumMod val="50000"/>
                  </a:schemeClr>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9pPr>
          </a:lstStyle>
          <a:p>
            <a:fld id="{DB9E4368-C45C-9C4F-9597-D6088AA20994}" type="slidenum">
              <a:rPr lang="en-US" dirty="0"/>
              <a:t>21</a:t>
            </a:fld>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ame Side Corner Rectangle 2"/>
          <p:cNvSpPr>
            <a:spLocks/>
          </p:cNvSpPr>
          <p:nvPr/>
        </p:nvSpPr>
        <p:spPr bwMode="white">
          <a:xfrm rot="5400000">
            <a:off x="1361541" y="2772667"/>
            <a:ext cx="2105223" cy="3564289"/>
          </a:xfrm>
          <a:prstGeom prst="round2SameRect">
            <a:avLst>
              <a:gd name="adj1" fmla="val 7905"/>
              <a:gd name="adj2" fmla="val 0"/>
            </a:avLst>
          </a:prstGeom>
          <a:solidFill>
            <a:schemeClr val="bg1">
              <a:lumMod val="95000"/>
            </a:schemeClr>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algn="ctr"/>
            <a:endParaRPr lang="en-US" dirty="0"/>
          </a:p>
        </p:txBody>
      </p:sp>
      <p:sp>
        <p:nvSpPr>
          <p:cNvPr id="4" name="Google Shape;309;p9"/>
          <p:cNvSpPr>
            <a:spLocks/>
          </p:cNvSpPr>
          <p:nvPr/>
        </p:nvSpPr>
        <p:spPr bwMode="white">
          <a:xfrm>
            <a:off x="456809" y="3507088"/>
            <a:ext cx="256143" cy="2117427"/>
          </a:xfrm>
          <a:prstGeom prst="rect">
            <a:avLst/>
          </a:prstGeom>
          <a:gradFill rotWithShape="1">
            <a:gsLst>
              <a:gs pos="0">
                <a:srgbClr val="3D4543"/>
              </a:gs>
              <a:gs pos="70000">
                <a:srgbClr val="3D4543">
                  <a:alpha val="0"/>
                </a:srgbClr>
              </a:gs>
            </a:gsLst>
            <a:lin ang="0" scaled="1"/>
            <a:tileRect/>
          </a:gradFill>
          <a:ln>
            <a:noFill/>
            <a:headEnd type="none"/>
            <a:tailEnd type="none"/>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600"/>
              <a:buFont typeface="Arial"/>
              <a:buNone/>
            </a:pPr>
            <a:endParaRPr sz="1600" b="0" i="0" u="none" dirty="0">
              <a:solidFill>
                <a:schemeClr val="bg1"/>
              </a:solidFill>
              <a:latin typeface="Arial"/>
              <a:ea typeface="Open Sans Light"/>
              <a:cs typeface="Arial"/>
              <a:sym typeface="Open Sans Light"/>
            </a:endParaRPr>
          </a:p>
        </p:txBody>
      </p:sp>
      <p:sp>
        <p:nvSpPr>
          <p:cNvPr id="487" name="Google Shape;487;p22"/>
          <p:cNvSpPr>
            <a:spLocks noGrp="1"/>
          </p:cNvSpPr>
          <p:nvPr>
            <p:ph type="body" idx="4294967295"/>
          </p:nvPr>
        </p:nvSpPr>
        <p:spPr bwMode="white">
          <a:xfrm>
            <a:off x="483981" y="1600200"/>
            <a:ext cx="3606800" cy="1676400"/>
          </a:xfrm>
          <a:prstGeom prst="rect">
            <a:avLst/>
          </a:prstGeom>
          <a:noFill/>
          <a:ln>
            <a:noFill/>
            <a:headEnd type="none"/>
            <a:tailEnd type="none"/>
          </a:ln>
        </p:spPr>
        <p:txBody>
          <a:bodyPr wrap="square" lIns="0" tIns="0" rIns="0" bIns="0" anchor="t">
            <a:noAutofit/>
          </a:bodyPr>
          <a:lstStyle/>
          <a:p>
            <a:pPr marL="0" indent="0" algn="l" defTabSz="914363" rtl="0">
              <a:lnSpc>
                <a:spcPct val="130000"/>
              </a:lnSpc>
              <a:spcBef>
                <a:spcPts val="0"/>
              </a:spcBef>
              <a:spcAft>
                <a:spcPts val="0"/>
              </a:spcAft>
              <a:buClr>
                <a:schemeClr val="tx1"/>
              </a:buClr>
              <a:buSzPts val="1200"/>
              <a:buNone/>
            </a:pPr>
            <a:r>
              <a:rPr lang="en-US" sz="1200" dirty="0">
                <a:solidFill>
                  <a:schemeClr val="tx1"/>
                </a:solidFill>
                <a:latin typeface="Arial"/>
                <a:ea typeface="Open Sans"/>
                <a:cs typeface="Arial"/>
              </a:rPr>
              <a:t>Students who reported drinking in the past two weeks experienced the following as a result of their drinking.</a:t>
            </a:r>
          </a:p>
          <a:p>
            <a:pPr marL="0" indent="0" algn="l" defTabSz="914363" rtl="0">
              <a:lnSpc>
                <a:spcPct val="130000"/>
              </a:lnSpc>
              <a:spcBef>
                <a:spcPts val="1200"/>
              </a:spcBef>
              <a:spcAft>
                <a:spcPts val="0"/>
              </a:spcAft>
              <a:buClr>
                <a:schemeClr val="tx1"/>
              </a:buClr>
              <a:buSzPts val="1200"/>
              <a:buNone/>
            </a:pPr>
            <a:r>
              <a:rPr lang="en-US" sz="1050" i="1" dirty="0">
                <a:solidFill>
                  <a:schemeClr val="tx1"/>
                </a:solidFill>
                <a:latin typeface="Arial"/>
                <a:ea typeface="Open Sans"/>
                <a:cs typeface="Arial"/>
              </a:rPr>
              <a:t>Follow-Up Survey, drinkers only (n = 277)</a:t>
            </a:r>
          </a:p>
        </p:txBody>
      </p:sp>
      <p:sp>
        <p:nvSpPr>
          <p:cNvPr id="488" name="Google Shape;488;p22"/>
          <p:cNvSpPr>
            <a:spLocks noGrp="1"/>
          </p:cNvSpPr>
          <p:nvPr>
            <p:ph type="ftr" idx="4294967295"/>
          </p:nvPr>
        </p:nvSpPr>
        <p:spPr bwMode="white">
          <a:xfrm>
            <a:off x="5519859" y="5891214"/>
            <a:ext cx="6180728" cy="280986"/>
          </a:xfrm>
          <a:prstGeom prst="rect">
            <a:avLst/>
          </a:prstGeom>
          <a:noFill/>
          <a:ln>
            <a:noFill/>
            <a:headEnd type="none"/>
            <a:tailEnd type="none"/>
          </a:ln>
        </p:spPr>
        <p:txBody>
          <a:bodyPr wrap="square" lIns="0" tIns="0" rIns="0" bIns="0" anchor="b">
            <a:noAutofit/>
          </a:bodyPr>
          <a:lstStyle/>
          <a:p>
            <a:pPr marL="0" indent="0" algn="l" rtl="0">
              <a:lnSpc>
                <a:spcPct val="100000"/>
              </a:lnSpc>
              <a:spcBef>
                <a:spcPts val="0"/>
              </a:spcBef>
              <a:spcAft>
                <a:spcPts val="0"/>
              </a:spcAft>
              <a:buSzPts val="1400"/>
              <a:buNone/>
            </a:pPr>
            <a:r>
              <a:rPr lang="en-US" sz="800" b="1" u="sng" dirty="0">
                <a:solidFill>
                  <a:schemeClr val="tx1"/>
                </a:solidFill>
                <a:latin typeface="Arial"/>
                <a:cs typeface="Arial"/>
              </a:rPr>
              <a:t>Note:</a:t>
            </a:r>
            <a:r>
              <a:rPr lang="en-US" sz="800" dirty="0">
                <a:solidFill>
                  <a:schemeClr val="tx1"/>
                </a:solidFill>
                <a:latin typeface="Arial"/>
                <a:cs typeface="Arial"/>
              </a:rPr>
              <a:t> Percentages represent students who experienced each outcome one or more times, and the options shown represent the top four for your institution.</a:t>
            </a:r>
            <a:endParaRPr lang="en-US" dirty="0">
              <a:solidFill>
                <a:schemeClr val="tx1"/>
              </a:solidFill>
              <a:latin typeface="Arial"/>
              <a:cs typeface="Arial"/>
            </a:endParaRPr>
          </a:p>
        </p:txBody>
      </p:sp>
      <p:sp>
        <p:nvSpPr>
          <p:cNvPr id="490" name="Google Shape;490;p22"/>
          <p:cNvSpPr>
            <a:spLocks noGrp="1"/>
          </p:cNvSpPr>
          <p:nvPr>
            <p:ph type="title" idx="4294967295"/>
          </p:nvPr>
        </p:nvSpPr>
        <p:spPr bwMode="white">
          <a:xfrm>
            <a:off x="483981" y="649288"/>
            <a:ext cx="3729038" cy="639762"/>
          </a:xfrm>
          <a:prstGeom prst="rect">
            <a:avLst/>
          </a:prstGeom>
          <a:noFill/>
          <a:ln>
            <a:noFill/>
            <a:headEnd type="none"/>
            <a:tailEnd type="none"/>
          </a:ln>
        </p:spPr>
        <p:txBody>
          <a:bodyPr wrap="square" lIns="0" tIns="0" rIns="0" bIns="0" anchor="t">
            <a:noAutofit/>
          </a:bodyPr>
          <a:lstStyle/>
          <a:p>
            <a:pPr marL="0" indent="0" algn="l" defTabSz="914363" rtl="0">
              <a:lnSpc>
                <a:spcPct val="90000"/>
              </a:lnSpc>
              <a:spcBef>
                <a:spcPts val="0"/>
              </a:spcBef>
              <a:spcAft>
                <a:spcPts val="0"/>
              </a:spcAft>
              <a:buClr>
                <a:schemeClr val="tx1"/>
              </a:buClr>
              <a:buSzPts val="2400"/>
              <a:buFont typeface="Lato Black"/>
              <a:buNone/>
            </a:pPr>
            <a:r>
              <a:rPr lang="en-US" b="1" dirty="0">
                <a:solidFill>
                  <a:srgbClr val="3D4543"/>
                </a:solidFill>
                <a:latin typeface="Arial"/>
                <a:ea typeface="Open Sans"/>
                <a:cs typeface="Arial"/>
              </a:rPr>
              <a:t>Impact of High-Risk Drinking</a:t>
            </a:r>
          </a:p>
        </p:txBody>
      </p:sp>
      <p:graphicFrame>
        <p:nvGraphicFramePr>
          <p:cNvPr id="491" name="Google Shape;491;p22" descr="Impact"/>
          <p:cNvGraphicFramePr/>
          <p:nvPr/>
        </p:nvGraphicFramePr>
        <p:xfrm>
          <a:off x="5092074" y="685801"/>
          <a:ext cx="6414126" cy="5486398"/>
        </p:xfrm>
        <a:graphic>
          <a:graphicData uri="http://schemas.openxmlformats.org/drawingml/2006/chart">
            <c:chart xmlns:c="http://schemas.openxmlformats.org/drawingml/2006/chart" xmlns:r="http://schemas.openxmlformats.org/officeDocument/2006/relationships" r:id="rId3"/>
          </a:graphicData>
        </a:graphic>
      </p:graphicFrame>
      <p:sp>
        <p:nvSpPr>
          <p:cNvPr id="493" name="Google Shape;493;p22"/>
          <p:cNvSpPr>
            <a:spLocks/>
          </p:cNvSpPr>
          <p:nvPr/>
        </p:nvSpPr>
        <p:spPr bwMode="white">
          <a:xfrm>
            <a:off x="560974" y="3494133"/>
            <a:ext cx="3456359" cy="2113291"/>
          </a:xfrm>
          <a:prstGeom prst="rect">
            <a:avLst/>
          </a:prstGeom>
          <a:noFill/>
          <a:ln>
            <a:noFill/>
            <a:headEnd type="none"/>
            <a:tailEnd type="none"/>
          </a:ln>
        </p:spPr>
        <p:txBody>
          <a:bodyPr wrap="square" lIns="228600" tIns="0" rIns="228600" bIns="0" anchor="ctr">
            <a:noAutofit/>
          </a:bodyPr>
          <a:lstStyle/>
          <a:p>
            <a:pPr marL="0" indent="0" algn="l" rtl="0">
              <a:lnSpc>
                <a:spcPct val="130000"/>
              </a:lnSpc>
              <a:spcBef>
                <a:spcPts val="0"/>
              </a:spcBef>
              <a:spcAft>
                <a:spcPts val="0"/>
              </a:spcAft>
              <a:buClr>
                <a:srgbClr val="000000"/>
              </a:buClr>
              <a:buSzPts val="1000"/>
              <a:buFont typeface="Arial"/>
              <a:buNone/>
            </a:pPr>
            <a:r>
              <a:rPr lang="en-US" sz="1100" b="1" i="0" u="none" dirty="0">
                <a:solidFill>
                  <a:schemeClr val="tx1"/>
                </a:solidFill>
                <a:latin typeface="Arial"/>
                <a:ea typeface="Open Sans"/>
                <a:cs typeface="Arial"/>
                <a:sym typeface="Open Sans"/>
              </a:rPr>
              <a:t>Programming Tip</a:t>
            </a:r>
            <a:endParaRPr sz="1800" b="1" i="0" u="none" dirty="0">
              <a:solidFill>
                <a:srgbClr val="000000"/>
              </a:solidFill>
              <a:latin typeface="Arial"/>
              <a:ea typeface="Open Sans"/>
              <a:cs typeface="Arial"/>
              <a:sym typeface="Arial"/>
            </a:endParaRPr>
          </a:p>
          <a:p>
            <a:pPr marL="0" indent="0" algn="l" rtl="0">
              <a:lnSpc>
                <a:spcPct val="130000"/>
              </a:lnSpc>
              <a:spcBef>
                <a:spcPts val="1200"/>
              </a:spcBef>
              <a:spcAft>
                <a:spcPts val="0"/>
              </a:spcAft>
              <a:buClr>
                <a:srgbClr val="000000"/>
              </a:buClr>
              <a:buSzPts val="900"/>
              <a:buFont typeface="Arial"/>
              <a:buNone/>
            </a:pPr>
            <a:r>
              <a:rPr lang="en-US" sz="1000" b="0" i="0" u="none" dirty="0">
                <a:solidFill>
                  <a:schemeClr val="tx1"/>
                </a:solidFill>
                <a:latin typeface="Arial"/>
                <a:ea typeface="Open Sans"/>
                <a:cs typeface="Arial"/>
                <a:sym typeface="Open Sans"/>
              </a:rPr>
              <a:t>The AlcoholEdu</a:t>
            </a:r>
            <a:r>
              <a:rPr lang="en-US" sz="1000" b="0" i="0" u="none" baseline="30000" dirty="0">
                <a:solidFill>
                  <a:schemeClr val="tx1"/>
                </a:solidFill>
                <a:latin typeface="Arial"/>
                <a:ea typeface="Open Sans"/>
                <a:cs typeface="Arial"/>
                <a:sym typeface="Open Sans"/>
              </a:rPr>
              <a:t>®</a:t>
            </a:r>
            <a:r>
              <a:rPr lang="en-US" sz="1000" b="0" i="0" u="none" dirty="0">
                <a:solidFill>
                  <a:schemeClr val="tx1"/>
                </a:solidFill>
                <a:latin typeface="Arial"/>
                <a:ea typeface="Open Sans"/>
                <a:cs typeface="Arial"/>
                <a:sym typeface="Open Sans"/>
              </a:rPr>
              <a:t> Facilitator Guide provides recommendations for campus programs that reinforce course content. It includes sample discussion topics and activities designed for use by trained facilitators, including ways to reduce the risk of experiencing negative outcomes.</a:t>
            </a:r>
            <a:endParaRPr sz="1600" b="0" i="0" u="none" dirty="0">
              <a:solidFill>
                <a:srgbClr val="000000"/>
              </a:solidFill>
              <a:latin typeface="Arial"/>
              <a:cs typeface="Arial"/>
              <a:sym typeface="Arial"/>
            </a:endParaRPr>
          </a:p>
        </p:txBody>
      </p:sp>
      <p:sp>
        <p:nvSpPr>
          <p:cNvPr id="2" name="TextBox 1"/>
          <p:cNvSpPr txBox="1">
            <a:spLocks noChangeArrowheads="1"/>
          </p:cNvSpPr>
          <p:nvPr/>
        </p:nvSpPr>
        <p:spPr bwMode="white">
          <a:xfrm>
            <a:off x="9917319" y="-1"/>
            <a:ext cx="1790700" cy="685801"/>
          </a:xfrm>
          <a:prstGeom prst="rect">
            <a:avLst/>
          </a:prstGeom>
          <a:solidFill>
            <a:srgbClr val="3CC0AF">
              <a:alpha val="10000"/>
            </a:srgbClr>
          </a:solidFill>
          <a:ln>
            <a:headEnd type="none"/>
            <a:tailEnd type="none"/>
          </a:ln>
        </p:spPr>
        <p:txBody>
          <a:bodyPr wrap="square" lIns="91440" tIns="0" rIns="91440" bIns="0" anchor="ctr">
            <a:normAutofit/>
          </a:bodyPr>
          <a:lstStyle/>
          <a:p>
            <a:pPr algn="ctr"/>
            <a:r>
              <a:rPr lang="en-US" sz="1200" b="1" dirty="0">
                <a:solidFill>
                  <a:schemeClr val="tx1"/>
                </a:solidFill>
                <a:latin typeface="Open Sans"/>
              </a:rPr>
              <a:t>Georgia Institute of Technology</a:t>
            </a:r>
          </a:p>
        </p:txBody>
      </p:sp>
      <p:cxnSp>
        <p:nvCxnSpPr>
          <p:cNvPr id="8" name="Google Shape;296;p9"/>
          <p:cNvCxnSpPr/>
          <p:nvPr/>
        </p:nvCxnSpPr>
        <p:spPr bwMode="white">
          <a:xfrm>
            <a:off x="4554703" y="685800"/>
            <a:ext cx="0" cy="5687412"/>
          </a:xfrm>
          <a:prstGeom prst="straightConnector1">
            <a:avLst/>
          </a:prstGeom>
          <a:noFill/>
          <a:ln w="12700" cap="flat">
            <a:solidFill>
              <a:schemeClr val="bg2"/>
            </a:solidFill>
            <a:prstDash val="solid"/>
            <a:miter/>
            <a:headEnd type="none" w="sm" len="sm"/>
            <a:tailEnd type="none" w="sm" len="sm"/>
          </a:ln>
        </p:spPr>
      </p:cxnSp>
      <p:sp>
        <p:nvSpPr>
          <p:cNvPr id="9" name="Slide Number Placeholder 26"/>
          <p:cNvSpPr txBox="1">
            <a:spLocks noChangeArrowheads="1"/>
          </p:cNvSpPr>
          <p:nvPr/>
        </p:nvSpPr>
        <p:spPr bwMode="white">
          <a:xfrm>
            <a:off x="9295990" y="6400063"/>
            <a:ext cx="2742406" cy="365125"/>
          </a:xfrm>
          <a:prstGeom prst="rect">
            <a:avLst/>
          </a:prstGeom>
          <a:ln>
            <a:headEnd type="none"/>
            <a:tailEnd type="none"/>
          </a:ln>
        </p:spPr>
        <p:txBody>
          <a:bodyPr wrap="square" lIns="91440" tIns="45720" rIns="91440" bIns="45720" anchor="ctr"/>
          <a:lstStyle>
            <a:defPPr algn="l" rtl="0">
              <a:lnSpc>
                <a:spcPct val="100000"/>
              </a:lnSpc>
              <a:spcBef>
                <a:spcPts val="0"/>
              </a:spcBef>
              <a:spcAft>
                <a:spcPts val="0"/>
              </a:spcAft>
            </a:defPPr>
            <a:lvl1pPr algn="r" rtl="0">
              <a:lnSpc>
                <a:spcPct val="100000"/>
              </a:lnSpc>
              <a:spcBef>
                <a:spcPts val="0"/>
              </a:spcBef>
              <a:spcAft>
                <a:spcPts val="0"/>
              </a:spcAft>
              <a:buClr>
                <a:srgbClr val="000000"/>
              </a:buClr>
              <a:buFont typeface="Arial"/>
              <a:defRPr sz="1000" b="0" i="0" u="none" dirty="0">
                <a:solidFill>
                  <a:schemeClr val="bg2">
                    <a:lumMod val="50000"/>
                  </a:schemeClr>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9pPr>
          </a:lstStyle>
          <a:p>
            <a:fld id="{DB9E4368-C45C-9C4F-9597-D6088AA20994}" type="slidenum">
              <a:rPr lang="en-US" dirty="0"/>
              <a:t>22</a:t>
            </a:fld>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ame Side Corner Rectangle 2"/>
          <p:cNvSpPr>
            <a:spLocks/>
          </p:cNvSpPr>
          <p:nvPr/>
        </p:nvSpPr>
        <p:spPr bwMode="white">
          <a:xfrm rot="5400000">
            <a:off x="1701659" y="3227842"/>
            <a:ext cx="1682334" cy="3800116"/>
          </a:xfrm>
          <a:prstGeom prst="round2SameRect">
            <a:avLst>
              <a:gd name="adj1" fmla="val 7905"/>
              <a:gd name="adj2" fmla="val 0"/>
            </a:avLst>
          </a:prstGeom>
          <a:solidFill>
            <a:schemeClr val="bg1">
              <a:lumMod val="95000"/>
            </a:schemeClr>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algn="ctr"/>
            <a:endParaRPr lang="en-US" dirty="0"/>
          </a:p>
        </p:txBody>
      </p:sp>
      <p:sp>
        <p:nvSpPr>
          <p:cNvPr id="4" name="Google Shape;309;p9"/>
          <p:cNvSpPr>
            <a:spLocks/>
          </p:cNvSpPr>
          <p:nvPr/>
        </p:nvSpPr>
        <p:spPr bwMode="white">
          <a:xfrm>
            <a:off x="479490" y="4291621"/>
            <a:ext cx="273090" cy="1692086"/>
          </a:xfrm>
          <a:prstGeom prst="rect">
            <a:avLst/>
          </a:prstGeom>
          <a:gradFill rotWithShape="1">
            <a:gsLst>
              <a:gs pos="0">
                <a:srgbClr val="3D4543"/>
              </a:gs>
              <a:gs pos="70000">
                <a:srgbClr val="3D4543">
                  <a:alpha val="0"/>
                </a:srgbClr>
              </a:gs>
            </a:gsLst>
            <a:lin ang="0" scaled="1"/>
            <a:tileRect/>
          </a:gradFill>
          <a:ln>
            <a:noFill/>
            <a:headEnd type="none"/>
            <a:tailEnd type="none"/>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600"/>
              <a:buFont typeface="Arial"/>
              <a:buNone/>
            </a:pPr>
            <a:endParaRPr sz="1600" b="0" i="0" u="none" dirty="0">
              <a:solidFill>
                <a:schemeClr val="bg1"/>
              </a:solidFill>
              <a:latin typeface="Arial"/>
              <a:ea typeface="Open Sans Light"/>
              <a:cs typeface="Arial"/>
              <a:sym typeface="Open Sans Light"/>
            </a:endParaRPr>
          </a:p>
        </p:txBody>
      </p:sp>
      <p:sp>
        <p:nvSpPr>
          <p:cNvPr id="2" name="Title 1"/>
          <p:cNvSpPr>
            <a:spLocks noGrp="1"/>
          </p:cNvSpPr>
          <p:nvPr>
            <p:ph type="title" idx="4294967295"/>
          </p:nvPr>
        </p:nvSpPr>
        <p:spPr bwMode="white">
          <a:xfrm>
            <a:off x="387989" y="599413"/>
            <a:ext cx="10820400" cy="638175"/>
          </a:xfrm>
          <a:ln>
            <a:headEnd type="none"/>
            <a:tailEnd type="none"/>
          </a:ln>
        </p:spPr>
        <p:txBody>
          <a:bodyPr wrap="square"/>
          <a:lstStyle/>
          <a:p>
            <a:pPr defTabSz="914363"/>
            <a:r>
              <a:rPr lang="en-US" b="1" dirty="0">
                <a:solidFill>
                  <a:schemeClr val="tx1"/>
                </a:solidFill>
                <a:latin typeface="Arial"/>
                <a:cs typeface="Arial"/>
              </a:rPr>
              <a:t>Healthy Behaviors and Skills</a:t>
            </a:r>
            <a:br>
              <a:rPr lang="en-US" b="1" dirty="0">
                <a:solidFill>
                  <a:schemeClr val="tx1"/>
                </a:solidFill>
                <a:latin typeface="Arial"/>
                <a:cs typeface="Arial"/>
              </a:rPr>
            </a:br>
            <a:endParaRPr lang="en-US" b="1" dirty="0">
              <a:solidFill>
                <a:schemeClr val="tx1"/>
              </a:solidFill>
              <a:latin typeface="Arial"/>
              <a:cs typeface="Arial"/>
            </a:endParaRPr>
          </a:p>
        </p:txBody>
      </p:sp>
      <p:sp>
        <p:nvSpPr>
          <p:cNvPr id="16" name="Footer Placeholder 2"/>
          <p:cNvSpPr>
            <a:spLocks noGrp="1"/>
          </p:cNvSpPr>
          <p:nvPr>
            <p:ph type="ftr" idx="4294967295"/>
          </p:nvPr>
        </p:nvSpPr>
        <p:spPr bwMode="white">
          <a:xfrm>
            <a:off x="5559425" y="6070600"/>
            <a:ext cx="5946775" cy="363538"/>
          </a:xfrm>
          <a:ln>
            <a:headEnd type="none"/>
            <a:tailEnd type="none"/>
          </a:ln>
        </p:spPr>
        <p:txBody>
          <a:bodyPr wrap="square"/>
          <a:lstStyle/>
          <a:p>
            <a:pPr marL="0" indent="0" algn="l" defTabSz="914400" rtl="0">
              <a:lnSpc>
                <a:spcPts val="1200"/>
              </a:lnSpc>
              <a:spcBef>
                <a:spcPts val="0"/>
              </a:spcBef>
              <a:spcAft>
                <a:spcPts val="200"/>
              </a:spcAft>
              <a:buClr>
                <a:srgbClr val="000000"/>
              </a:buClr>
              <a:buSzPts val="1400"/>
              <a:buFont typeface="Arial"/>
              <a:buNone/>
              <a:tabLst/>
            </a:pPr>
            <a:r>
              <a:rPr lang="en-US" sz="900" b="1" i="0" u="sng" kern="0" spc="0" dirty="0">
                <a:ln>
                  <a:noFill/>
                </a:ln>
                <a:solidFill>
                  <a:srgbClr val="3D4543"/>
                </a:solidFill>
                <a:effectLst/>
                <a:uLnTx/>
                <a:uFillTx/>
                <a:latin typeface="Arial"/>
                <a:ea typeface="Open Sans"/>
                <a:cs typeface="Arial"/>
                <a:sym typeface="Lato"/>
              </a:rPr>
              <a:t>Note:</a:t>
            </a:r>
            <a:r>
              <a:rPr lang="en-US" sz="900" b="1" i="0" u="none" kern="0" spc="0" dirty="0">
                <a:ln>
                  <a:noFill/>
                </a:ln>
                <a:solidFill>
                  <a:srgbClr val="3D4543"/>
                </a:solidFill>
                <a:effectLst/>
                <a:uLnTx/>
                <a:uFillTx/>
                <a:latin typeface="Arial"/>
                <a:ea typeface="Open Sans"/>
                <a:cs typeface="Arial"/>
                <a:sym typeface="Lato"/>
              </a:rPr>
              <a:t> </a:t>
            </a:r>
            <a:r>
              <a:rPr lang="en-US" sz="900" b="0" i="0" u="none" kern="0" spc="0" dirty="0">
                <a:ln>
                  <a:noFill/>
                </a:ln>
                <a:solidFill>
                  <a:srgbClr val="3D4543"/>
                </a:solidFill>
                <a:effectLst/>
                <a:uLnTx/>
                <a:uFillTx/>
                <a:latin typeface="Arial"/>
                <a:ea typeface="Open Sans"/>
                <a:cs typeface="Arial"/>
                <a:sym typeface="Lato"/>
              </a:rPr>
              <a:t>Percentages represent the share of students who chose “agree” or “strongly agree” in response to these statements in the Post-Course Survey (</a:t>
            </a:r>
            <a:r>
              <a:rPr lang="en-US" sz="900" b="0" i="1" u="none" kern="0" spc="0" dirty="0">
                <a:ln>
                  <a:noFill/>
                </a:ln>
                <a:solidFill>
                  <a:srgbClr val="3D4543"/>
                </a:solidFill>
                <a:effectLst/>
                <a:uLnTx/>
                <a:uFillTx/>
                <a:latin typeface="Arial"/>
                <a:ea typeface="Open Sans"/>
                <a:cs typeface="Arial"/>
                <a:sym typeface="Lato"/>
              </a:rPr>
              <a:t>n</a:t>
            </a:r>
            <a:r>
              <a:rPr lang="en-US" sz="900" b="0" i="0" u="none" kern="0" spc="0" dirty="0">
                <a:ln>
                  <a:noFill/>
                </a:ln>
                <a:solidFill>
                  <a:srgbClr val="3D4543"/>
                </a:solidFill>
                <a:effectLst/>
                <a:uLnTx/>
                <a:uFillTx/>
                <a:latin typeface="Arial"/>
                <a:ea typeface="Open Sans"/>
                <a:cs typeface="Arial"/>
                <a:sym typeface="Lato"/>
              </a:rPr>
              <a:t> = 4,193).</a:t>
            </a:r>
          </a:p>
        </p:txBody>
      </p:sp>
      <p:graphicFrame>
        <p:nvGraphicFramePr>
          <p:cNvPr id="14" name="Content Placeholder 16"/>
          <p:cNvGraphicFramePr/>
          <p:nvPr/>
        </p:nvGraphicFramePr>
        <p:xfrm>
          <a:off x="5467489" y="1287463"/>
          <a:ext cx="6323012" cy="4810125"/>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4"/>
          <p:cNvSpPr txBox="1">
            <a:spLocks noChangeArrowheads="1"/>
          </p:cNvSpPr>
          <p:nvPr/>
        </p:nvSpPr>
        <p:spPr bwMode="white">
          <a:xfrm>
            <a:off x="387989" y="1349278"/>
            <a:ext cx="3732334" cy="2389970"/>
          </a:xfrm>
          <a:prstGeom prst="rect">
            <a:avLst/>
          </a:prstGeom>
          <a:ln>
            <a:headEnd type="none"/>
            <a:tailEnd type="none"/>
          </a:ln>
        </p:spPr>
        <p:txBody>
          <a:bodyPr wrap="square" lIns="91440" tIns="45720" rIns="91440" bIns="45720" anchor="t">
            <a:noAutofit/>
          </a:bodyPr>
          <a:lstStyle>
            <a:lvl1pPr marL="171450" indent="-171450" algn="l" defTabSz="685800" rtl="0">
              <a:lnSpc>
                <a:spcPct val="90000"/>
              </a:lnSpc>
              <a:spcBef>
                <a:spcPts val="750"/>
              </a:spcBef>
              <a:buFont typeface="Arial"/>
              <a:buChar char="•"/>
              <a:defRPr sz="2100" b="0" i="0" kern="1200" dirty="0">
                <a:solidFill>
                  <a:schemeClr val="tx1"/>
                </a:solidFill>
                <a:latin typeface="Lato Light"/>
                <a:ea typeface="Lato Light"/>
                <a:cs typeface="Lato Light"/>
              </a:defRPr>
            </a:lvl1pPr>
            <a:lvl2pPr marL="514350" indent="-171450" algn="l" defTabSz="685800" rtl="0">
              <a:lnSpc>
                <a:spcPct val="90000"/>
              </a:lnSpc>
              <a:spcBef>
                <a:spcPts val="375"/>
              </a:spcBef>
              <a:buFont typeface="Arial"/>
              <a:buChar char="•"/>
              <a:defRPr sz="1800" b="0" i="0" kern="1200" dirty="0">
                <a:solidFill>
                  <a:schemeClr val="tx1"/>
                </a:solidFill>
                <a:latin typeface="Lato Light"/>
                <a:ea typeface="Lato Light"/>
                <a:cs typeface="Lato Light"/>
              </a:defRPr>
            </a:lvl2pPr>
            <a:lvl3pPr marL="857250" indent="-171450" algn="l" defTabSz="685800" rtl="0">
              <a:lnSpc>
                <a:spcPct val="90000"/>
              </a:lnSpc>
              <a:spcBef>
                <a:spcPts val="375"/>
              </a:spcBef>
              <a:buFont typeface="Arial"/>
              <a:buChar char="•"/>
              <a:defRPr sz="1500" b="0" i="0" kern="1200" dirty="0">
                <a:solidFill>
                  <a:schemeClr val="tx1"/>
                </a:solidFill>
                <a:latin typeface="Lato Light"/>
                <a:ea typeface="Lato Light"/>
                <a:cs typeface="Lato Light"/>
              </a:defRPr>
            </a:lvl3pPr>
            <a:lvl4pPr marL="12001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4pPr>
            <a:lvl5pPr marL="15430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5pPr>
            <a:lvl6pPr marL="1885950" indent="-171450" algn="l" defTabSz="685800" rtl="0">
              <a:lnSpc>
                <a:spcPct val="90000"/>
              </a:lnSpc>
              <a:spcBef>
                <a:spcPts val="375"/>
              </a:spcBef>
              <a:buFont typeface="Arial"/>
              <a:buChar char="•"/>
              <a:defRPr sz="1350" kern="1200" dirty="0">
                <a:solidFill>
                  <a:schemeClr val="tx1"/>
                </a:solidFill>
                <a:latin typeface="+mn-lt"/>
                <a:ea typeface="+mn-ea"/>
                <a:cs typeface="+mn-cs"/>
              </a:defRPr>
            </a:lvl6pPr>
            <a:lvl7pPr marL="2228850" indent="-171450" algn="l" defTabSz="685800" rtl="0">
              <a:lnSpc>
                <a:spcPct val="90000"/>
              </a:lnSpc>
              <a:spcBef>
                <a:spcPts val="375"/>
              </a:spcBef>
              <a:buFont typeface="Arial"/>
              <a:buChar char="•"/>
              <a:defRPr sz="1350" kern="1200" dirty="0">
                <a:solidFill>
                  <a:schemeClr val="tx1"/>
                </a:solidFill>
                <a:latin typeface="+mn-lt"/>
                <a:ea typeface="+mn-ea"/>
                <a:cs typeface="+mn-cs"/>
              </a:defRPr>
            </a:lvl7pPr>
            <a:lvl8pPr marL="2571750" indent="-171450" algn="l" defTabSz="685800" rtl="0">
              <a:lnSpc>
                <a:spcPct val="90000"/>
              </a:lnSpc>
              <a:spcBef>
                <a:spcPts val="375"/>
              </a:spcBef>
              <a:buFont typeface="Arial"/>
              <a:buChar char="•"/>
              <a:defRPr sz="1350" kern="1200" dirty="0">
                <a:solidFill>
                  <a:schemeClr val="tx1"/>
                </a:solidFill>
                <a:latin typeface="+mn-lt"/>
                <a:ea typeface="+mn-ea"/>
                <a:cs typeface="+mn-cs"/>
              </a:defRPr>
            </a:lvl8pPr>
            <a:lvl9pPr marL="2914650" indent="-171450" algn="l" defTabSz="685800" rtl="0">
              <a:lnSpc>
                <a:spcPct val="90000"/>
              </a:lnSpc>
              <a:spcBef>
                <a:spcPts val="375"/>
              </a:spcBef>
              <a:buFont typeface="Arial"/>
              <a:buChar char="•"/>
              <a:defRPr sz="1350" kern="1200" dirty="0">
                <a:solidFill>
                  <a:schemeClr val="tx1"/>
                </a:solidFill>
                <a:latin typeface="+mn-lt"/>
                <a:ea typeface="+mn-ea"/>
                <a:cs typeface="+mn-cs"/>
              </a:defRPr>
            </a:lvl9pPr>
          </a:lstStyle>
          <a:p>
            <a:pPr marL="0" indent="0" algn="l" defTabSz="914400" rtl="0">
              <a:lnSpc>
                <a:spcPct val="130000"/>
              </a:lnSpc>
              <a:spcBef>
                <a:spcPts val="750"/>
              </a:spcBef>
              <a:spcAft>
                <a:spcPts val="200"/>
              </a:spcAft>
              <a:buClr>
                <a:srgbClr val="595959"/>
              </a:buClr>
              <a:buSzPts val="1800"/>
              <a:buFont typeface="Arial"/>
              <a:buNone/>
              <a:tabLst/>
            </a:pPr>
            <a:r>
              <a:rPr lang="en-US" sz="1200" b="0" i="0" u="none" kern="1200" spc="0" dirty="0">
                <a:ln>
                  <a:noFill/>
                </a:ln>
                <a:solidFill>
                  <a:srgbClr val="3C4543"/>
                </a:solidFill>
                <a:effectLst/>
                <a:uLnTx/>
                <a:uFillTx/>
                <a:latin typeface="Arial"/>
                <a:ea typeface="Open Sans"/>
                <a:cs typeface="Arial"/>
                <a:sym typeface="Arial"/>
              </a:rPr>
              <a:t>In addition to providing important baseline knowledge, </a:t>
            </a:r>
            <a:r>
              <a:rPr lang="en-US" sz="1200" b="0" i="1" u="none" kern="1200" spc="0" dirty="0">
                <a:ln>
                  <a:noFill/>
                </a:ln>
                <a:solidFill>
                  <a:srgbClr val="3C4543"/>
                </a:solidFill>
                <a:effectLst/>
                <a:uLnTx/>
                <a:uFillTx/>
                <a:latin typeface="Arial"/>
                <a:ea typeface="Open Sans"/>
                <a:cs typeface="Arial"/>
                <a:sym typeface="Arial"/>
              </a:rPr>
              <a:t>AlcoholEdu</a:t>
            </a:r>
            <a:r>
              <a:rPr lang="en-US" sz="1200" b="0" i="1" u="none" kern="1200" spc="0" baseline="30000" dirty="0">
                <a:ln>
                  <a:noFill/>
                </a:ln>
                <a:solidFill>
                  <a:srgbClr val="3C4543"/>
                </a:solidFill>
                <a:effectLst/>
                <a:uLnTx/>
                <a:uFillTx/>
                <a:latin typeface="Arial"/>
                <a:ea typeface="Open Sans"/>
                <a:cs typeface="Arial"/>
                <a:sym typeface="Arial"/>
              </a:rPr>
              <a:t>®</a:t>
            </a:r>
            <a:r>
              <a:rPr lang="en-US" sz="1200" b="0" i="1" u="none" kern="1200" spc="0" dirty="0">
                <a:ln>
                  <a:noFill/>
                </a:ln>
                <a:solidFill>
                  <a:srgbClr val="3C4543"/>
                </a:solidFill>
                <a:effectLst/>
                <a:uLnTx/>
                <a:uFillTx/>
                <a:latin typeface="Arial"/>
                <a:ea typeface="Open Sans"/>
                <a:cs typeface="Arial"/>
                <a:sym typeface="Arial"/>
              </a:rPr>
              <a:t> for College </a:t>
            </a:r>
            <a:r>
              <a:rPr lang="en-US" sz="1200" b="0" i="0" u="none" kern="1200" spc="0" dirty="0">
                <a:ln>
                  <a:noFill/>
                </a:ln>
                <a:solidFill>
                  <a:srgbClr val="3C4543"/>
                </a:solidFill>
                <a:effectLst/>
                <a:uLnTx/>
                <a:uFillTx/>
                <a:latin typeface="Arial"/>
                <a:ea typeface="Open Sans"/>
                <a:cs typeface="Arial"/>
                <a:sym typeface="Arial"/>
              </a:rPr>
              <a:t>helps students calibrate attitudes and build skills that they can use to support a healthy community. These include knowing how to help someone that has had too much to drink, having a refusal strategy, confidence in their ability to know how much is too much, and feeling they are more certain about consent if their partner is sober.</a:t>
            </a:r>
          </a:p>
        </p:txBody>
      </p:sp>
      <p:sp>
        <p:nvSpPr>
          <p:cNvPr id="11" name="Rectangle 10"/>
          <p:cNvSpPr>
            <a:spLocks/>
          </p:cNvSpPr>
          <p:nvPr/>
        </p:nvSpPr>
        <p:spPr bwMode="white">
          <a:xfrm>
            <a:off x="543511" y="4288819"/>
            <a:ext cx="3732334" cy="1682334"/>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28600" tIns="0" rIns="228600" bIns="0" anchor="ctr"/>
          <a:lstStyle/>
          <a:p>
            <a:pPr marL="0" indent="0" algn="l" defTabSz="914400" rtl="0">
              <a:lnSpc>
                <a:spcPts val="1200"/>
              </a:lnSpc>
              <a:spcBef>
                <a:spcPts val="0"/>
              </a:spcBef>
              <a:spcAft>
                <a:spcPts val="200"/>
              </a:spcAft>
              <a:buClr>
                <a:srgbClr val="000000"/>
              </a:buClr>
              <a:buSzTx/>
              <a:buFont typeface="Arial"/>
              <a:buNone/>
              <a:tabLst/>
            </a:pPr>
            <a:r>
              <a:rPr lang="en-US" sz="1050" b="1" i="0" u="none" kern="0" spc="0" dirty="0">
                <a:ln>
                  <a:noFill/>
                </a:ln>
                <a:solidFill>
                  <a:srgbClr val="3C4543"/>
                </a:solidFill>
                <a:effectLst/>
                <a:uLnTx/>
                <a:uFillTx/>
                <a:latin typeface="Arial"/>
                <a:ea typeface="Open Sans"/>
                <a:cs typeface="Arial"/>
                <a:sym typeface="Arial"/>
              </a:rPr>
              <a:t>Critical Tip</a:t>
            </a:r>
          </a:p>
          <a:p>
            <a:pPr marL="0" indent="0" algn="l" defTabSz="914400" rtl="0">
              <a:lnSpc>
                <a:spcPts val="1200"/>
              </a:lnSpc>
              <a:spcBef>
                <a:spcPts val="0"/>
              </a:spcBef>
              <a:spcAft>
                <a:spcPts val="200"/>
              </a:spcAft>
              <a:buClr>
                <a:srgbClr val="000000"/>
              </a:buClr>
              <a:buSzTx/>
              <a:buFont typeface="Arial"/>
              <a:buNone/>
              <a:tabLst/>
            </a:pPr>
            <a:endParaRPr lang="en-US" sz="1050" b="1" i="0" u="none" kern="0" spc="0" dirty="0">
              <a:ln>
                <a:noFill/>
              </a:ln>
              <a:solidFill>
                <a:srgbClr val="C1C1C0"/>
              </a:solidFill>
              <a:effectLst/>
              <a:uLnTx/>
              <a:uFillTx/>
              <a:latin typeface="Arial"/>
              <a:ea typeface="Open Sans"/>
              <a:cs typeface="Arial"/>
              <a:sym typeface="Arial"/>
            </a:endParaRPr>
          </a:p>
          <a:p>
            <a:pPr marL="0" indent="0" algn="l" defTabSz="914400" rtl="0">
              <a:lnSpc>
                <a:spcPct val="130000"/>
              </a:lnSpc>
              <a:spcBef>
                <a:spcPts val="0"/>
              </a:spcBef>
              <a:spcAft>
                <a:spcPts val="200"/>
              </a:spcAft>
              <a:buClr>
                <a:srgbClr val="000000"/>
              </a:buClr>
              <a:buSzTx/>
              <a:buFont typeface="Arial"/>
              <a:buNone/>
              <a:tabLst/>
            </a:pPr>
            <a:r>
              <a:rPr lang="en-US" sz="1000" b="0" i="0" u="none" kern="0" spc="0" dirty="0">
                <a:ln>
                  <a:noFill/>
                </a:ln>
                <a:solidFill>
                  <a:srgbClr val="3C4543"/>
                </a:solidFill>
                <a:effectLst/>
                <a:uLnTx/>
                <a:uFillTx/>
                <a:latin typeface="Arial"/>
                <a:ea typeface="Open Sans"/>
                <a:cs typeface="Arial"/>
                <a:sym typeface="Arial"/>
              </a:rPr>
              <a:t>These data were collected in the Post-Course Survey, which means that they reflect students’ attitudes immediately after taking the course. Use your administrator site to view responses before the course (i.e., Pre-Course Survey) as well as after an intersession period (i.e., Follow-Up Survey, Part Two).</a:t>
            </a:r>
          </a:p>
        </p:txBody>
      </p:sp>
      <p:cxnSp>
        <p:nvCxnSpPr>
          <p:cNvPr id="15" name="Straight Connector 14"/>
          <p:cNvCxnSpPr/>
          <p:nvPr/>
        </p:nvCxnSpPr>
        <p:spPr bwMode="white">
          <a:xfrm>
            <a:off x="4950674" y="1399153"/>
            <a:ext cx="0" cy="4572000"/>
          </a:xfrm>
          <a:prstGeom prst="line">
            <a:avLst/>
          </a:prstGeom>
          <a:ln w="12700" cap="flat">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3" name="TextBox 12"/>
          <p:cNvSpPr txBox="1">
            <a:spLocks noChangeArrowheads="1"/>
          </p:cNvSpPr>
          <p:nvPr/>
        </p:nvSpPr>
        <p:spPr bwMode="white">
          <a:xfrm>
            <a:off x="9909888" y="-1"/>
            <a:ext cx="1790700" cy="685801"/>
          </a:xfrm>
          <a:prstGeom prst="rect">
            <a:avLst/>
          </a:prstGeom>
          <a:solidFill>
            <a:srgbClr val="3CC0AF">
              <a:alpha val="10000"/>
            </a:srgbClr>
          </a:solidFill>
          <a:ln>
            <a:headEnd type="none"/>
            <a:tailEnd type="none"/>
          </a:ln>
        </p:spPr>
        <p:txBody>
          <a:bodyPr wrap="square" lIns="91440" tIns="0" rIns="91440" bIns="0" anchor="ctr">
            <a:normAutofit/>
          </a:bodyPr>
          <a:lstStyle/>
          <a:p>
            <a:pPr marL="0" indent="0" algn="ctr" defTabSz="914400" rtl="0">
              <a:lnSpc>
                <a:spcPct val="100000"/>
              </a:lnSpc>
              <a:spcBef>
                <a:spcPts val="0"/>
              </a:spcBef>
              <a:spcAft>
                <a:spcPts val="0"/>
              </a:spcAft>
              <a:buClr>
                <a:srgbClr val="000000"/>
              </a:buClr>
              <a:buSzTx/>
              <a:buFont typeface="Arial"/>
              <a:buNone/>
              <a:tabLst/>
            </a:pPr>
            <a:r>
              <a:rPr lang="en-US" sz="1200" b="1" i="0" u="none" kern="0" spc="0" dirty="0">
                <a:ln>
                  <a:noFill/>
                </a:ln>
                <a:solidFill>
                  <a:srgbClr val="3C4543"/>
                </a:solidFill>
                <a:effectLst/>
                <a:uLnTx/>
                <a:uFillTx/>
                <a:latin typeface="Open Sans"/>
                <a:sym typeface="Arial"/>
              </a:rPr>
              <a:t>Georgia Institute of Technology</a:t>
            </a:r>
            <a:endParaRPr lang="en-US" sz="1200" b="1" i="0" u="none" kern="0" spc="0" dirty="0">
              <a:ln>
                <a:noFill/>
              </a:ln>
              <a:solidFill>
                <a:srgbClr val="3C4543"/>
              </a:solidFill>
              <a:effectLst/>
              <a:uLnTx/>
              <a:uFillTx/>
              <a:latin typeface="Open Sans"/>
            </a:endParaRPr>
          </a:p>
        </p:txBody>
      </p:sp>
      <p:sp>
        <p:nvSpPr>
          <p:cNvPr id="9" name="Slide Number Placeholder 26"/>
          <p:cNvSpPr txBox="1">
            <a:spLocks noChangeArrowheads="1"/>
          </p:cNvSpPr>
          <p:nvPr/>
        </p:nvSpPr>
        <p:spPr bwMode="white">
          <a:xfrm>
            <a:off x="9295990" y="6400063"/>
            <a:ext cx="2742406" cy="365125"/>
          </a:xfrm>
          <a:prstGeom prst="rect">
            <a:avLst/>
          </a:prstGeom>
          <a:ln>
            <a:headEnd type="none"/>
            <a:tailEnd type="none"/>
          </a:ln>
        </p:spPr>
        <p:txBody>
          <a:bodyPr wrap="square" lIns="91440" tIns="45720" rIns="91440" bIns="45720" anchor="ctr"/>
          <a:lstStyle>
            <a:defPPr algn="l" rtl="0">
              <a:lnSpc>
                <a:spcPct val="100000"/>
              </a:lnSpc>
              <a:spcBef>
                <a:spcPts val="0"/>
              </a:spcBef>
              <a:spcAft>
                <a:spcPts val="0"/>
              </a:spcAft>
            </a:defPPr>
            <a:lvl1pPr algn="r" rtl="0">
              <a:lnSpc>
                <a:spcPct val="100000"/>
              </a:lnSpc>
              <a:spcBef>
                <a:spcPts val="0"/>
              </a:spcBef>
              <a:spcAft>
                <a:spcPts val="0"/>
              </a:spcAft>
              <a:buClr>
                <a:srgbClr val="000000"/>
              </a:buClr>
              <a:buFont typeface="Arial"/>
              <a:defRPr sz="1000" b="0" i="0" u="none" dirty="0">
                <a:solidFill>
                  <a:schemeClr val="bg2">
                    <a:lumMod val="50000"/>
                  </a:schemeClr>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9pPr>
          </a:lstStyle>
          <a:p>
            <a:fld id="{DB9E4368-C45C-9C4F-9597-D6088AA20994}" type="slidenum">
              <a:rPr lang="en-US" dirty="0"/>
              <a:t>23</a:t>
            </a:fld>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ame Side Corner Rectangle 2"/>
          <p:cNvSpPr>
            <a:spLocks/>
          </p:cNvSpPr>
          <p:nvPr/>
        </p:nvSpPr>
        <p:spPr bwMode="white">
          <a:xfrm rot="5400000">
            <a:off x="1287574" y="2773968"/>
            <a:ext cx="2396391" cy="3703307"/>
          </a:xfrm>
          <a:prstGeom prst="round2SameRect">
            <a:avLst>
              <a:gd name="adj1" fmla="val 7905"/>
              <a:gd name="adj2" fmla="val 0"/>
            </a:avLst>
          </a:prstGeom>
          <a:solidFill>
            <a:schemeClr val="bg1">
              <a:lumMod val="95000"/>
            </a:schemeClr>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algn="ctr"/>
            <a:endParaRPr lang="en-US" dirty="0"/>
          </a:p>
        </p:txBody>
      </p:sp>
      <p:sp>
        <p:nvSpPr>
          <p:cNvPr id="4" name="Google Shape;309;p9"/>
          <p:cNvSpPr>
            <a:spLocks/>
          </p:cNvSpPr>
          <p:nvPr/>
        </p:nvSpPr>
        <p:spPr bwMode="white">
          <a:xfrm>
            <a:off x="458253" y="3432314"/>
            <a:ext cx="266133" cy="2410283"/>
          </a:xfrm>
          <a:prstGeom prst="rect">
            <a:avLst/>
          </a:prstGeom>
          <a:gradFill rotWithShape="1">
            <a:gsLst>
              <a:gs pos="0">
                <a:srgbClr val="3D4543"/>
              </a:gs>
              <a:gs pos="70000">
                <a:srgbClr val="3D4543">
                  <a:alpha val="0"/>
                </a:srgbClr>
              </a:gs>
            </a:gsLst>
            <a:lin ang="0" scaled="1"/>
            <a:tileRect/>
          </a:gradFill>
          <a:ln>
            <a:noFill/>
            <a:headEnd type="none"/>
            <a:tailEnd type="none"/>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600"/>
              <a:buFont typeface="Arial"/>
              <a:buNone/>
            </a:pPr>
            <a:endParaRPr sz="1600" b="0" i="0" u="none" dirty="0">
              <a:solidFill>
                <a:schemeClr val="bg1"/>
              </a:solidFill>
              <a:latin typeface="Arial"/>
              <a:ea typeface="Open Sans Light"/>
              <a:cs typeface="Arial"/>
              <a:sym typeface="Open Sans Light"/>
            </a:endParaRPr>
          </a:p>
        </p:txBody>
      </p:sp>
      <p:sp>
        <p:nvSpPr>
          <p:cNvPr id="2" name="Title 1"/>
          <p:cNvSpPr>
            <a:spLocks noGrp="1"/>
          </p:cNvSpPr>
          <p:nvPr>
            <p:ph type="title" idx="4294967295"/>
          </p:nvPr>
        </p:nvSpPr>
        <p:spPr bwMode="white">
          <a:xfrm>
            <a:off x="381786" y="588699"/>
            <a:ext cx="10820400" cy="638175"/>
          </a:xfrm>
          <a:ln>
            <a:headEnd type="none"/>
            <a:tailEnd type="none"/>
          </a:ln>
        </p:spPr>
        <p:txBody>
          <a:bodyPr wrap="square"/>
          <a:lstStyle/>
          <a:p>
            <a:pPr defTabSz="914363"/>
            <a:r>
              <a:rPr lang="en-US" b="1" dirty="0">
                <a:solidFill>
                  <a:schemeClr val="tx1"/>
                </a:solidFill>
                <a:latin typeface="Arial"/>
                <a:cs typeface="Arial"/>
              </a:rPr>
              <a:t>Community Readiness</a:t>
            </a:r>
          </a:p>
        </p:txBody>
      </p:sp>
      <p:sp>
        <p:nvSpPr>
          <p:cNvPr id="22" name="Footer Placeholder 2"/>
          <p:cNvSpPr>
            <a:spLocks noGrp="1"/>
          </p:cNvSpPr>
          <p:nvPr>
            <p:ph type="ftr" idx="4294967295"/>
          </p:nvPr>
        </p:nvSpPr>
        <p:spPr bwMode="white">
          <a:xfrm>
            <a:off x="5238765" y="5713413"/>
            <a:ext cx="6584950" cy="336550"/>
          </a:xfrm>
          <a:ln>
            <a:headEnd type="none"/>
            <a:tailEnd type="none"/>
          </a:ln>
        </p:spPr>
        <p:txBody>
          <a:bodyPr wrap="square"/>
          <a:lstStyle/>
          <a:p>
            <a:pPr marL="0" indent="0" algn="l" defTabSz="914400" rtl="0">
              <a:lnSpc>
                <a:spcPts val="1200"/>
              </a:lnSpc>
              <a:spcBef>
                <a:spcPts val="0"/>
              </a:spcBef>
              <a:spcAft>
                <a:spcPts val="200"/>
              </a:spcAft>
              <a:buClr>
                <a:srgbClr val="000000"/>
              </a:buClr>
              <a:buSzPts val="1400"/>
              <a:buFont typeface="Arial"/>
              <a:buNone/>
              <a:tabLst/>
            </a:pPr>
            <a:r>
              <a:rPr lang="en-US" sz="900" b="1" i="0" u="sng" kern="0" spc="0" dirty="0">
                <a:ln>
                  <a:noFill/>
                </a:ln>
                <a:solidFill>
                  <a:srgbClr val="3D4543"/>
                </a:solidFill>
                <a:effectLst/>
                <a:uLnTx/>
                <a:uFillTx/>
                <a:latin typeface="Arial"/>
                <a:cs typeface="Arial"/>
                <a:sym typeface="Lato"/>
              </a:rPr>
              <a:t>Note:</a:t>
            </a:r>
            <a:r>
              <a:rPr lang="en-US" sz="900" b="1" i="0" u="none" kern="0" spc="0" dirty="0">
                <a:ln>
                  <a:noFill/>
                </a:ln>
                <a:solidFill>
                  <a:srgbClr val="3D4543"/>
                </a:solidFill>
                <a:effectLst/>
                <a:uLnTx/>
                <a:uFillTx/>
                <a:latin typeface="Arial"/>
                <a:cs typeface="Arial"/>
                <a:sym typeface="Lato"/>
              </a:rPr>
              <a:t> </a:t>
            </a:r>
            <a:r>
              <a:rPr lang="en-US" sz="900" b="0" i="0" u="none" kern="0" spc="0" dirty="0">
                <a:ln>
                  <a:noFill/>
                </a:ln>
                <a:solidFill>
                  <a:srgbClr val="3D4543"/>
                </a:solidFill>
                <a:effectLst/>
                <a:uLnTx/>
                <a:uFillTx/>
                <a:latin typeface="Arial"/>
                <a:cs typeface="Arial"/>
                <a:sym typeface="Lato"/>
              </a:rPr>
              <a:t>Percentages represent the students who chose these response options in the Post-Course Survey (</a:t>
            </a:r>
            <a:r>
              <a:rPr lang="en-US" sz="900" b="0" i="1" u="none" kern="0" spc="0" dirty="0">
                <a:ln>
                  <a:noFill/>
                </a:ln>
                <a:solidFill>
                  <a:srgbClr val="3D4543"/>
                </a:solidFill>
                <a:effectLst/>
                <a:uLnTx/>
                <a:uFillTx/>
                <a:latin typeface="Arial"/>
                <a:cs typeface="Arial"/>
                <a:sym typeface="Lato"/>
              </a:rPr>
              <a:t>n</a:t>
            </a:r>
            <a:r>
              <a:rPr lang="en-US" sz="900" b="0" i="0" u="none" kern="0" spc="0" dirty="0">
                <a:ln>
                  <a:noFill/>
                </a:ln>
                <a:solidFill>
                  <a:srgbClr val="3D4543"/>
                </a:solidFill>
                <a:effectLst/>
                <a:uLnTx/>
                <a:uFillTx/>
                <a:latin typeface="Arial"/>
                <a:cs typeface="Arial"/>
                <a:sym typeface="Lato"/>
              </a:rPr>
              <a:t> = 4,193).</a:t>
            </a:r>
            <a:endParaRPr lang="en-US" sz="900" b="0" i="0" u="none" kern="0" spc="0" dirty="0">
              <a:ln>
                <a:noFill/>
              </a:ln>
              <a:solidFill>
                <a:srgbClr val="3D4543"/>
              </a:solidFill>
              <a:effectLst/>
              <a:uLnTx/>
              <a:uFillTx/>
              <a:latin typeface="Arial"/>
              <a:cs typeface="Arial"/>
            </a:endParaRPr>
          </a:p>
        </p:txBody>
      </p:sp>
      <p:graphicFrame>
        <p:nvGraphicFramePr>
          <p:cNvPr id="16" name="Content Placeholder 17"/>
          <p:cNvGraphicFramePr/>
          <p:nvPr/>
        </p:nvGraphicFramePr>
        <p:xfrm>
          <a:off x="5096489" y="1331913"/>
          <a:ext cx="6477000" cy="4505325"/>
        </p:xfrm>
        <a:graphic>
          <a:graphicData uri="http://schemas.openxmlformats.org/drawingml/2006/chart">
            <c:chart xmlns:c="http://schemas.openxmlformats.org/drawingml/2006/chart" xmlns:r="http://schemas.openxmlformats.org/officeDocument/2006/relationships" r:id="rId3"/>
          </a:graphicData>
        </a:graphic>
      </p:graphicFrame>
      <p:cxnSp>
        <p:nvCxnSpPr>
          <p:cNvPr id="15" name="Straight Connector 14"/>
          <p:cNvCxnSpPr/>
          <p:nvPr/>
        </p:nvCxnSpPr>
        <p:spPr bwMode="white">
          <a:xfrm>
            <a:off x="4764678" y="1399153"/>
            <a:ext cx="0" cy="4572000"/>
          </a:xfrm>
          <a:prstGeom prst="line">
            <a:avLst/>
          </a:prstGeom>
          <a:ln w="12700" cap="flat">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7" name="TextBox 16"/>
          <p:cNvSpPr txBox="1">
            <a:spLocks noChangeArrowheads="1"/>
          </p:cNvSpPr>
          <p:nvPr/>
        </p:nvSpPr>
        <p:spPr bwMode="white">
          <a:xfrm>
            <a:off x="400381" y="1399153"/>
            <a:ext cx="3615142" cy="1350370"/>
          </a:xfrm>
          <a:prstGeom prst="rect">
            <a:avLst/>
          </a:prstGeom>
          <a:noFill/>
          <a:ln>
            <a:headEnd type="none"/>
            <a:tailEnd type="none"/>
          </a:ln>
        </p:spPr>
        <p:txBody>
          <a:bodyPr wrap="square">
            <a:spAutoFit/>
          </a:bodyPr>
          <a:lstStyle/>
          <a:p>
            <a:pPr>
              <a:lnSpc>
                <a:spcPts val="2000"/>
              </a:lnSpc>
              <a:spcAft>
                <a:spcPts val="200"/>
              </a:spcAft>
              <a:buClr>
                <a:srgbClr val="595959"/>
              </a:buClr>
              <a:buSzPts val="1800"/>
            </a:pPr>
            <a:r>
              <a:rPr lang="en-US" sz="1200" dirty="0">
                <a:solidFill>
                  <a:srgbClr val="3D4543"/>
                </a:solidFill>
                <a:latin typeface="Arial"/>
                <a:cs typeface="Arial"/>
                <a:sym typeface="Arial"/>
              </a:rPr>
              <a:t>After completing the course, students answered questions about their readiness to address alcohol use — from seeing no need to change the way they drink to currently trying to drink alcohol in a healthier and safer way.</a:t>
            </a:r>
          </a:p>
        </p:txBody>
      </p:sp>
      <p:sp>
        <p:nvSpPr>
          <p:cNvPr id="19" name="Rectangle 18"/>
          <p:cNvSpPr>
            <a:spLocks/>
          </p:cNvSpPr>
          <p:nvPr/>
        </p:nvSpPr>
        <p:spPr bwMode="white">
          <a:xfrm>
            <a:off x="585320" y="3429000"/>
            <a:ext cx="3572479" cy="2396391"/>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28600" tIns="0" rIns="228600" bIns="0" anchor="ctr"/>
          <a:lstStyle/>
          <a:p>
            <a:pPr>
              <a:lnSpc>
                <a:spcPts val="1200"/>
              </a:lnSpc>
              <a:spcAft>
                <a:spcPts val="200"/>
              </a:spcAft>
            </a:pPr>
            <a:r>
              <a:rPr lang="en-US" sz="1050" b="1" dirty="0">
                <a:solidFill>
                  <a:srgbClr val="3D4543"/>
                </a:solidFill>
                <a:latin typeface="Arial"/>
                <a:ea typeface="Open Sans"/>
                <a:cs typeface="Arial"/>
              </a:rPr>
              <a:t>Programming Tip</a:t>
            </a:r>
          </a:p>
          <a:p>
            <a:pPr>
              <a:lnSpc>
                <a:spcPts val="1200"/>
              </a:lnSpc>
              <a:spcAft>
                <a:spcPts val="200"/>
              </a:spcAft>
            </a:pPr>
            <a:endParaRPr lang="en-US" sz="1000" dirty="0">
              <a:solidFill>
                <a:srgbClr val="3D4543"/>
              </a:solidFill>
              <a:latin typeface="Arial"/>
              <a:ea typeface="Open Sans"/>
              <a:cs typeface="Arial"/>
            </a:endParaRPr>
          </a:p>
          <a:p>
            <a:pPr>
              <a:lnSpc>
                <a:spcPct val="130000"/>
              </a:lnSpc>
              <a:spcAft>
                <a:spcPts val="200"/>
              </a:spcAft>
            </a:pPr>
            <a:r>
              <a:rPr lang="en-US" sz="1000" dirty="0">
                <a:solidFill>
                  <a:schemeClr val="tx1"/>
                </a:solidFill>
                <a:latin typeface="Arial"/>
                <a:ea typeface="Open Sans"/>
                <a:cs typeface="Arial"/>
              </a:rPr>
              <a:t>These categories from left to right represent a continuum of readiness to change drinking habits. While most students come to school with a healthy and open mindset, it is important to consider how prevention efforts are influencing all students across this continuum and how we can pull those from the least desirable attitudes towards a healthier perspective.</a:t>
            </a:r>
          </a:p>
        </p:txBody>
      </p:sp>
      <p:sp>
        <p:nvSpPr>
          <p:cNvPr id="12" name="TextBox 11"/>
          <p:cNvSpPr txBox="1">
            <a:spLocks noChangeArrowheads="1"/>
          </p:cNvSpPr>
          <p:nvPr/>
        </p:nvSpPr>
        <p:spPr bwMode="white">
          <a:xfrm>
            <a:off x="9909888" y="-1"/>
            <a:ext cx="1790700" cy="685801"/>
          </a:xfrm>
          <a:prstGeom prst="rect">
            <a:avLst/>
          </a:prstGeom>
          <a:solidFill>
            <a:srgbClr val="3CC0AF">
              <a:alpha val="10000"/>
            </a:srgbClr>
          </a:solidFill>
          <a:ln>
            <a:headEnd type="none"/>
            <a:tailEnd type="none"/>
          </a:ln>
        </p:spPr>
        <p:txBody>
          <a:bodyPr wrap="square" lIns="91440" tIns="0" rIns="91440" bIns="0" anchor="ctr">
            <a:normAutofit/>
          </a:bodyPr>
          <a:lstStyle/>
          <a:p>
            <a:pPr algn="ctr"/>
            <a:r>
              <a:rPr lang="en-US" sz="1200" b="1" dirty="0">
                <a:solidFill>
                  <a:schemeClr val="tx1"/>
                </a:solidFill>
                <a:latin typeface="Open Sans"/>
              </a:rPr>
              <a:t>Georgia Institute of Technology</a:t>
            </a:r>
          </a:p>
        </p:txBody>
      </p:sp>
      <p:sp>
        <p:nvSpPr>
          <p:cNvPr id="8" name="Slide Number Placeholder 26"/>
          <p:cNvSpPr txBox="1">
            <a:spLocks noChangeArrowheads="1"/>
          </p:cNvSpPr>
          <p:nvPr/>
        </p:nvSpPr>
        <p:spPr bwMode="white">
          <a:xfrm>
            <a:off x="9295990" y="6400063"/>
            <a:ext cx="2742406" cy="365125"/>
          </a:xfrm>
          <a:prstGeom prst="rect">
            <a:avLst/>
          </a:prstGeom>
          <a:ln>
            <a:headEnd type="none"/>
            <a:tailEnd type="none"/>
          </a:ln>
        </p:spPr>
        <p:txBody>
          <a:bodyPr wrap="square" lIns="91440" tIns="45720" rIns="91440" bIns="45720" anchor="ctr"/>
          <a:lstStyle>
            <a:defPPr algn="l" rtl="0">
              <a:lnSpc>
                <a:spcPct val="100000"/>
              </a:lnSpc>
              <a:spcBef>
                <a:spcPts val="0"/>
              </a:spcBef>
              <a:spcAft>
                <a:spcPts val="0"/>
              </a:spcAft>
            </a:defPPr>
            <a:lvl1pPr algn="r" rtl="0">
              <a:lnSpc>
                <a:spcPct val="100000"/>
              </a:lnSpc>
              <a:spcBef>
                <a:spcPts val="0"/>
              </a:spcBef>
              <a:spcAft>
                <a:spcPts val="0"/>
              </a:spcAft>
              <a:buClr>
                <a:srgbClr val="000000"/>
              </a:buClr>
              <a:buFont typeface="Arial"/>
              <a:defRPr sz="1000" b="0" i="0" u="none" dirty="0">
                <a:solidFill>
                  <a:schemeClr val="bg2">
                    <a:lumMod val="50000"/>
                  </a:schemeClr>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9pPr>
          </a:lstStyle>
          <a:p>
            <a:fld id="{DB9E4368-C45C-9C4F-9597-D6088AA20994}" type="slidenum">
              <a:rPr lang="en-US" dirty="0"/>
              <a:t>24</a:t>
            </a:fld>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3"/>
          <p:cNvSpPr txBox="1">
            <a:spLocks noChangeArrowheads="1"/>
          </p:cNvSpPr>
          <p:nvPr/>
        </p:nvSpPr>
        <p:spPr bwMode="white">
          <a:xfrm>
            <a:off x="11722100" y="6407150"/>
            <a:ext cx="469900" cy="136525"/>
          </a:xfrm>
          <a:prstGeom prst="rect">
            <a:avLst/>
          </a:prstGeom>
          <a:ln>
            <a:headEnd type="none"/>
            <a:tailEnd type="none"/>
          </a:ln>
        </p:spPr>
        <p:txBody>
          <a:bodyPr wrap="square" lIns="91440" tIns="45720" rIns="91440" bIns="45720" anchor="ctr"/>
          <a:lstStyle>
            <a:defPPr algn="l" rtl="0">
              <a:lnSpc>
                <a:spcPct val="100000"/>
              </a:lnSpc>
              <a:spcBef>
                <a:spcPts val="0"/>
              </a:spcBef>
              <a:spcAft>
                <a:spcPts val="0"/>
              </a:spcAft>
            </a:defPPr>
            <a:lvl1pPr algn="r" rtl="0">
              <a:lnSpc>
                <a:spcPct val="100000"/>
              </a:lnSpc>
              <a:spcBef>
                <a:spcPts val="0"/>
              </a:spcBef>
              <a:spcAft>
                <a:spcPts val="0"/>
              </a:spcAft>
              <a:buClr>
                <a:srgbClr val="000000"/>
              </a:buClr>
              <a:buFont typeface="Arial"/>
              <a:defRPr sz="1000" b="0" i="0" u="none" dirty="0">
                <a:solidFill>
                  <a:schemeClr val="tx1">
                    <a:tint val="75000"/>
                  </a:schemeClr>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9pPr>
          </a:lstStyle>
          <a:p>
            <a:pPr algn="ctr"/>
            <a:fld id="{00000000-1234-1234-1234-123412341234}" type="slidenum">
              <a:rPr lang="en-US" dirty="0"/>
              <a:t>25</a:t>
            </a:fld>
            <a:endParaRPr lang="en-US" dirty="0"/>
          </a:p>
        </p:txBody>
      </p:sp>
      <p:sp>
        <p:nvSpPr>
          <p:cNvPr id="26" name="Rectangle 25"/>
          <p:cNvSpPr>
            <a:spLocks/>
          </p:cNvSpPr>
          <p:nvPr/>
        </p:nvSpPr>
        <p:spPr bwMode="white">
          <a:xfrm>
            <a:off x="-23466" y="1"/>
            <a:ext cx="5008907" cy="6924548"/>
          </a:xfrm>
          <a:prstGeom prst="rect">
            <a:avLst/>
          </a:prstGeom>
          <a:solidFill>
            <a:srgbClr val="0F736C"/>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cxnSp>
        <p:nvCxnSpPr>
          <p:cNvPr id="28" name="Straight Connector 27"/>
          <p:cNvCxnSpPr/>
          <p:nvPr/>
        </p:nvCxnSpPr>
        <p:spPr bwMode="white">
          <a:xfrm>
            <a:off x="4973120" y="762"/>
            <a:ext cx="0" cy="6923787"/>
          </a:xfrm>
          <a:prstGeom prst="line">
            <a:avLst/>
          </a:prstGeom>
          <a:ln w="381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Google Shape;250;p6"/>
          <p:cNvSpPr txBox="1">
            <a:spLocks noChangeArrowheads="1"/>
          </p:cNvSpPr>
          <p:nvPr/>
        </p:nvSpPr>
        <p:spPr bwMode="white">
          <a:xfrm>
            <a:off x="447837" y="683737"/>
            <a:ext cx="3639379" cy="1419432"/>
          </a:xfrm>
          <a:prstGeom prst="rect">
            <a:avLst/>
          </a:prstGeom>
          <a:noFill/>
          <a:ln>
            <a:noFill/>
            <a:headEnd type="none"/>
            <a:tailEnd type="none"/>
          </a:ln>
        </p:spPr>
        <p:txBody>
          <a:bodyPr wrap="square" lIns="0" tIns="0" rIns="0" bIns="0" anchor="ctr">
            <a:noAutofit/>
          </a:bodyPr>
          <a:lstStyle>
            <a:lvl1pPr algn="l" defTabSz="914363" rtl="0">
              <a:lnSpc>
                <a:spcPct val="90000"/>
              </a:lnSpc>
              <a:spcBef>
                <a:spcPct val="0"/>
              </a:spcBef>
              <a:buNone/>
              <a:defRPr sz="2333" b="1" kern="1200" dirty="0">
                <a:solidFill>
                  <a:srgbClr val="002060"/>
                </a:solidFill>
                <a:latin typeface="Arial"/>
                <a:ea typeface="Open Sans"/>
                <a:cs typeface="Arial"/>
              </a:defRPr>
            </a:lvl1pPr>
          </a:lstStyle>
          <a:p>
            <a:pPr defTabSz="914363">
              <a:lnSpc>
                <a:spcPct val="100000"/>
              </a:lnSpc>
              <a:spcBef>
                <a:spcPts val="0"/>
              </a:spcBef>
              <a:buClr>
                <a:schemeClr val="bg1"/>
              </a:buClr>
              <a:buSzPts val="4000"/>
              <a:buFont typeface="Lato Black"/>
              <a:buNone/>
            </a:pPr>
            <a:r>
              <a:rPr lang="en-US" sz="4000" dirty="0">
                <a:solidFill>
                  <a:schemeClr val="bg1"/>
                </a:solidFill>
                <a:ea typeface="Open Sans"/>
                <a:sym typeface="Open Sans"/>
              </a:rPr>
              <a:t>AlcoholEdu</a:t>
            </a:r>
            <a:r>
              <a:rPr lang="en-US" sz="3200" baseline="30000" dirty="0">
                <a:solidFill>
                  <a:schemeClr val="bg1"/>
                </a:solidFill>
                <a:ea typeface="Open Sans"/>
                <a:sym typeface="Open Sans"/>
              </a:rPr>
              <a:t>®</a:t>
            </a:r>
            <a:r>
              <a:rPr lang="en-US" sz="4000" dirty="0">
                <a:solidFill>
                  <a:schemeClr val="bg1"/>
                </a:solidFill>
                <a:ea typeface="Open Sans"/>
                <a:sym typeface="Open Sans"/>
              </a:rPr>
              <a:t> </a:t>
            </a:r>
            <a:br>
              <a:rPr lang="en-US" sz="4000" dirty="0">
                <a:solidFill>
                  <a:schemeClr val="bg1"/>
                </a:solidFill>
                <a:ea typeface="Open Sans"/>
                <a:sym typeface="Open Sans"/>
              </a:rPr>
            </a:br>
            <a:r>
              <a:rPr lang="en-US" sz="4000" dirty="0">
                <a:solidFill>
                  <a:schemeClr val="bg1"/>
                </a:solidFill>
                <a:ea typeface="Open Sans"/>
                <a:sym typeface="Open Sans"/>
              </a:rPr>
              <a:t>for College</a:t>
            </a:r>
          </a:p>
        </p:txBody>
      </p:sp>
      <p:sp>
        <p:nvSpPr>
          <p:cNvPr id="3" name="Google Shape;532;p25"/>
          <p:cNvSpPr txBox="1">
            <a:spLocks noChangeArrowheads="1"/>
          </p:cNvSpPr>
          <p:nvPr/>
        </p:nvSpPr>
        <p:spPr bwMode="white">
          <a:xfrm>
            <a:off x="487680" y="2752649"/>
            <a:ext cx="2266671" cy="2071825"/>
          </a:xfrm>
          <a:prstGeom prst="rect">
            <a:avLst/>
          </a:prstGeom>
          <a:noFill/>
          <a:ln>
            <a:noFill/>
            <a:headEnd type="none"/>
            <a:tailEnd type="none"/>
          </a:ln>
        </p:spPr>
        <p:txBody>
          <a:bodyPr wrap="square" lIns="0" tIns="0" rIns="0" bIns="0" anchor="t">
            <a:noAutofit/>
          </a:bodyPr>
          <a:lstStyle>
            <a:lvl1pPr marL="228591" indent="-228591" algn="l" defTabSz="914363" rtl="0">
              <a:lnSpc>
                <a:spcPct val="90000"/>
              </a:lnSpc>
              <a:spcBef>
                <a:spcPts val="1000"/>
              </a:spcBef>
              <a:buFont typeface="Arial"/>
              <a:buChar char="•"/>
              <a:defRPr sz="2000" kern="1200" dirty="0">
                <a:solidFill>
                  <a:schemeClr val="tx1"/>
                </a:solidFill>
                <a:latin typeface="Arial"/>
                <a:ea typeface="Open Sans"/>
                <a:cs typeface="Arial"/>
              </a:defRPr>
            </a:lvl1pPr>
            <a:lvl2pPr marL="685773" indent="-228591" algn="l" defTabSz="914363" rtl="0">
              <a:lnSpc>
                <a:spcPct val="90000"/>
              </a:lnSpc>
              <a:spcBef>
                <a:spcPts val="500"/>
              </a:spcBef>
              <a:buFont typeface="Arial"/>
              <a:buChar char="•"/>
              <a:defRPr sz="1667" kern="1200" dirty="0">
                <a:solidFill>
                  <a:schemeClr val="tx1"/>
                </a:solidFill>
                <a:latin typeface="Arial"/>
                <a:ea typeface="Open Sans"/>
                <a:cs typeface="Arial"/>
              </a:defRPr>
            </a:lvl2pPr>
            <a:lvl3pPr marL="1142954" indent="-228591" algn="l" defTabSz="914363" rtl="0">
              <a:lnSpc>
                <a:spcPct val="90000"/>
              </a:lnSpc>
              <a:spcBef>
                <a:spcPts val="500"/>
              </a:spcBef>
              <a:buFont typeface="Arial"/>
              <a:buChar char="•"/>
              <a:defRPr sz="1500" kern="1200" dirty="0">
                <a:solidFill>
                  <a:schemeClr val="tx1"/>
                </a:solidFill>
                <a:latin typeface="Arial"/>
                <a:ea typeface="Open Sans"/>
                <a:cs typeface="Arial"/>
              </a:defRPr>
            </a:lvl3pPr>
            <a:lvl4pPr marL="1600136" indent="-228591" algn="l" defTabSz="914363" rtl="0">
              <a:lnSpc>
                <a:spcPct val="90000"/>
              </a:lnSpc>
              <a:spcBef>
                <a:spcPts val="500"/>
              </a:spcBef>
              <a:buFont typeface="Arial"/>
              <a:buChar char="•"/>
              <a:defRPr sz="1333" kern="1200" dirty="0">
                <a:solidFill>
                  <a:schemeClr val="tx1"/>
                </a:solidFill>
                <a:latin typeface="Arial"/>
                <a:ea typeface="Open Sans"/>
                <a:cs typeface="Arial"/>
              </a:defRPr>
            </a:lvl4pPr>
            <a:lvl5pPr marL="2057318" indent="-228591" algn="l" defTabSz="914363" rtl="0">
              <a:lnSpc>
                <a:spcPct val="90000"/>
              </a:lnSpc>
              <a:spcBef>
                <a:spcPts val="500"/>
              </a:spcBef>
              <a:buFont typeface="Arial"/>
              <a:buChar char="•"/>
              <a:defRPr sz="1333" kern="1200" dirty="0">
                <a:solidFill>
                  <a:schemeClr val="tx1"/>
                </a:solidFill>
                <a:latin typeface="Arial"/>
                <a:ea typeface="Open Sans"/>
                <a:cs typeface="Arial"/>
              </a:defRPr>
            </a:lvl5pPr>
            <a:lvl6pPr marL="2514499" indent="-228591" algn="l" defTabSz="914363" rtl="0">
              <a:lnSpc>
                <a:spcPct val="90000"/>
              </a:lnSpc>
              <a:spcBef>
                <a:spcPts val="500"/>
              </a:spcBef>
              <a:buFont typeface="Arial"/>
              <a:buChar char="•"/>
              <a:defRPr sz="1800" kern="1200" dirty="0">
                <a:solidFill>
                  <a:schemeClr val="tx1"/>
                </a:solidFill>
                <a:latin typeface="+mn-lt"/>
                <a:ea typeface="+mn-ea"/>
                <a:cs typeface="+mn-cs"/>
              </a:defRPr>
            </a:lvl6pPr>
            <a:lvl7pPr marL="2971681" indent="-228591" algn="l" defTabSz="914363" rtl="0">
              <a:lnSpc>
                <a:spcPct val="90000"/>
              </a:lnSpc>
              <a:spcBef>
                <a:spcPts val="500"/>
              </a:spcBef>
              <a:buFont typeface="Arial"/>
              <a:buChar char="•"/>
              <a:defRPr sz="1800" kern="1200" dirty="0">
                <a:solidFill>
                  <a:schemeClr val="tx1"/>
                </a:solidFill>
                <a:latin typeface="+mn-lt"/>
                <a:ea typeface="+mn-ea"/>
                <a:cs typeface="+mn-cs"/>
              </a:defRPr>
            </a:lvl7pPr>
            <a:lvl8pPr marL="3428863" indent="-228591" algn="l" defTabSz="914363" rtl="0">
              <a:lnSpc>
                <a:spcPct val="90000"/>
              </a:lnSpc>
              <a:spcBef>
                <a:spcPts val="500"/>
              </a:spcBef>
              <a:buFont typeface="Arial"/>
              <a:buChar char="•"/>
              <a:defRPr sz="1800" kern="1200" dirty="0">
                <a:solidFill>
                  <a:schemeClr val="tx1"/>
                </a:solidFill>
                <a:latin typeface="+mn-lt"/>
                <a:ea typeface="+mn-ea"/>
                <a:cs typeface="+mn-cs"/>
              </a:defRPr>
            </a:lvl8pPr>
            <a:lvl9pPr marL="3886045" indent="-228591" algn="l" defTabSz="914363" rtl="0">
              <a:lnSpc>
                <a:spcPct val="90000"/>
              </a:lnSpc>
              <a:spcBef>
                <a:spcPts val="500"/>
              </a:spcBef>
              <a:buFont typeface="Arial"/>
              <a:buChar char="•"/>
              <a:defRPr sz="1800" kern="1200" dirty="0">
                <a:solidFill>
                  <a:schemeClr val="tx1"/>
                </a:solidFill>
                <a:latin typeface="+mn-lt"/>
                <a:ea typeface="+mn-ea"/>
                <a:cs typeface="+mn-cs"/>
              </a:defRPr>
            </a:lvl9pPr>
          </a:lstStyle>
          <a:p>
            <a:pPr marL="0" indent="0" defTabSz="914363">
              <a:lnSpc>
                <a:spcPct val="100000"/>
              </a:lnSpc>
              <a:spcBef>
                <a:spcPts val="0"/>
              </a:spcBef>
              <a:buClr>
                <a:schemeClr val="bg1"/>
              </a:buClr>
              <a:buSzPts val="2400"/>
              <a:buFont typeface="Arial"/>
              <a:buNone/>
            </a:pPr>
            <a:r>
              <a:rPr lang="en-US" dirty="0">
                <a:solidFill>
                  <a:schemeClr val="bg1"/>
                </a:solidFill>
                <a:ea typeface="Open Sans"/>
                <a:sym typeface="Open Sans"/>
              </a:rPr>
              <a:t>Appendix | Student Demographics</a:t>
            </a:r>
          </a:p>
        </p:txBody>
      </p:sp>
      <p:pic>
        <p:nvPicPr>
          <p:cNvPr id="2" name="Picture 1" descr="A group of people walking on a brick path&#10;&#10;AI-generated content may be incorrect."/>
          <p:cNvPicPr>
            <a:picLocks noChangeAspect="1"/>
          </p:cNvPicPr>
          <p:nvPr/>
        </p:nvPicPr>
        <p:blipFill>
          <a:blip r:embed="rId2">
            <a:lum/>
          </a:blip>
          <a:srcRect/>
          <a:stretch>
            <a:fillRect/>
          </a:stretch>
        </p:blipFill>
        <p:spPr bwMode="white">
          <a:xfrm>
            <a:off x="4985442" y="0"/>
            <a:ext cx="7206558" cy="6858000"/>
          </a:xfrm>
          <a:prstGeom prst="rect">
            <a:avLst/>
          </a:prstGeom>
          <a:ln>
            <a:headEnd type="none"/>
            <a:tailEnd type="none"/>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Google Shape;540;p26"/>
          <p:cNvSpPr>
            <a:spLocks noGrp="1"/>
          </p:cNvSpPr>
          <p:nvPr>
            <p:ph type="ftr" idx="4294967295"/>
          </p:nvPr>
        </p:nvSpPr>
        <p:spPr bwMode="white">
          <a:xfrm>
            <a:off x="5426788" y="5819775"/>
            <a:ext cx="6273800" cy="325438"/>
          </a:xfrm>
          <a:prstGeom prst="rect">
            <a:avLst/>
          </a:prstGeom>
          <a:noFill/>
          <a:ln>
            <a:noFill/>
            <a:headEnd type="none"/>
            <a:tailEnd type="none"/>
          </a:ln>
        </p:spPr>
        <p:txBody>
          <a:bodyPr wrap="square" lIns="0" tIns="0" rIns="0" bIns="0" anchor="b">
            <a:noAutofit/>
          </a:bodyPr>
          <a:lstStyle/>
          <a:p>
            <a:pPr marL="0" indent="0" algn="l" rtl="0">
              <a:lnSpc>
                <a:spcPct val="100000"/>
              </a:lnSpc>
              <a:spcBef>
                <a:spcPts val="0"/>
              </a:spcBef>
              <a:spcAft>
                <a:spcPts val="0"/>
              </a:spcAft>
              <a:buSzPts val="1400"/>
              <a:buNone/>
            </a:pPr>
            <a:r>
              <a:rPr lang="en-US" sz="1000" b="1" i="0" u="sng" dirty="0">
                <a:solidFill>
                  <a:schemeClr val="tx1"/>
                </a:solidFill>
                <a:effectLst/>
                <a:latin typeface="Arial"/>
                <a:cs typeface="Arial"/>
              </a:rPr>
              <a:t>Note:</a:t>
            </a:r>
            <a:r>
              <a:rPr lang="en-US" sz="1000" b="0" i="0" u="none" dirty="0">
                <a:solidFill>
                  <a:schemeClr val="tx1"/>
                </a:solidFill>
                <a:effectLst/>
                <a:latin typeface="Arial"/>
                <a:cs typeface="Arial"/>
              </a:rPr>
              <a:t> Respondents could choose more than one option, so total may exceed 100%.</a:t>
            </a:r>
            <a:r>
              <a:rPr lang="en-US" sz="1000" b="0" i="0" dirty="0">
                <a:solidFill>
                  <a:schemeClr val="tx1"/>
                </a:solidFill>
                <a:effectLst/>
                <a:latin typeface="Arial"/>
                <a:cs typeface="Arial"/>
              </a:rPr>
              <a:t>​</a:t>
            </a:r>
            <a:endParaRPr lang="en-US" sz="900" dirty="0">
              <a:solidFill>
                <a:schemeClr val="tx1"/>
              </a:solidFill>
              <a:latin typeface="Arial"/>
              <a:cs typeface="Arial"/>
            </a:endParaRPr>
          </a:p>
        </p:txBody>
      </p:sp>
      <p:sp>
        <p:nvSpPr>
          <p:cNvPr id="542" name="Google Shape;542;p26"/>
          <p:cNvSpPr>
            <a:spLocks noGrp="1"/>
          </p:cNvSpPr>
          <p:nvPr>
            <p:ph type="title" idx="4294967295"/>
          </p:nvPr>
        </p:nvSpPr>
        <p:spPr bwMode="white">
          <a:xfrm>
            <a:off x="448852" y="649288"/>
            <a:ext cx="3606800" cy="639762"/>
          </a:xfrm>
          <a:prstGeom prst="rect">
            <a:avLst/>
          </a:prstGeom>
          <a:noFill/>
          <a:ln>
            <a:noFill/>
            <a:headEnd type="none"/>
            <a:tailEnd type="none"/>
          </a:ln>
        </p:spPr>
        <p:txBody>
          <a:bodyPr wrap="square" lIns="0" tIns="0" rIns="0" bIns="0" anchor="t">
            <a:noAutofit/>
          </a:bodyPr>
          <a:lstStyle/>
          <a:p>
            <a:pPr marL="0" indent="0" algn="l" defTabSz="914363" rtl="0">
              <a:lnSpc>
                <a:spcPct val="90000"/>
              </a:lnSpc>
              <a:spcBef>
                <a:spcPts val="0"/>
              </a:spcBef>
              <a:spcAft>
                <a:spcPts val="0"/>
              </a:spcAft>
              <a:buClr>
                <a:schemeClr val="tx1"/>
              </a:buClr>
              <a:buSzPts val="2400"/>
              <a:buFont typeface="Lato Black"/>
              <a:buNone/>
            </a:pPr>
            <a:r>
              <a:rPr lang="en-US" b="1" dirty="0">
                <a:solidFill>
                  <a:srgbClr val="3D4543"/>
                </a:solidFill>
                <a:latin typeface="Arial"/>
                <a:ea typeface="Open Sans"/>
                <a:cs typeface="Arial"/>
                <a:sym typeface="Open Sans"/>
              </a:rPr>
              <a:t>Student Demographics</a:t>
            </a:r>
          </a:p>
        </p:txBody>
      </p:sp>
      <p:sp>
        <p:nvSpPr>
          <p:cNvPr id="7" name="Text Placeholder 17"/>
          <p:cNvSpPr>
            <a:spLocks noGrp="1"/>
          </p:cNvSpPr>
          <p:nvPr>
            <p:ph type="body" idx="4294967295"/>
          </p:nvPr>
        </p:nvSpPr>
        <p:spPr bwMode="white">
          <a:xfrm>
            <a:off x="398977" y="1600200"/>
            <a:ext cx="3656675" cy="3184525"/>
          </a:xfrm>
          <a:ln>
            <a:headEnd type="none"/>
            <a:tailEnd type="none"/>
          </a:ln>
        </p:spPr>
        <p:txBody>
          <a:bodyPr wrap="square" lIns="91440" tIns="45720" rIns="91440" bIns="45720" anchor="t">
            <a:noAutofit/>
          </a:bodyPr>
          <a:lstStyle/>
          <a:p>
            <a:pPr marL="10795" indent="0" defTabSz="914363">
              <a:lnSpc>
                <a:spcPct val="130000"/>
              </a:lnSpc>
              <a:buNone/>
            </a:pPr>
            <a:r>
              <a:rPr lang="en-US" sz="1400" dirty="0">
                <a:latin typeface="Open Sans"/>
                <a:ea typeface="Open Sans"/>
                <a:cs typeface="Arial"/>
              </a:rPr>
              <a:t>This and the following pages are a summary of the demographics of your students who completed surveys in </a:t>
            </a:r>
            <a:r>
              <a:rPr lang="en-US" sz="1400" i="1" dirty="0">
                <a:latin typeface="Open Sans"/>
                <a:ea typeface="Open Sans"/>
                <a:cs typeface="Arial"/>
              </a:rPr>
              <a:t>AlcoholEdu</a:t>
            </a:r>
            <a:r>
              <a:rPr lang="en-US" sz="1400" i="1" baseline="30000" dirty="0">
                <a:latin typeface="Open Sans"/>
                <a:ea typeface="Open Sans"/>
                <a:cs typeface="Arial"/>
              </a:rPr>
              <a:t>®</a:t>
            </a:r>
            <a:r>
              <a:rPr lang="en-US" sz="1400" i="1" dirty="0">
                <a:latin typeface="Open Sans"/>
                <a:ea typeface="Open Sans"/>
                <a:cs typeface="Arial"/>
              </a:rPr>
              <a:t> for College</a:t>
            </a:r>
            <a:r>
              <a:rPr lang="en-US" sz="1400" dirty="0">
                <a:latin typeface="Open Sans"/>
                <a:ea typeface="Open Sans"/>
                <a:cs typeface="Arial"/>
              </a:rPr>
              <a:t> from June 1, 2024 to February 25, 2025. Demographic information is self-reported by students as part of the Pre-Course Survey (</a:t>
            </a:r>
            <a:r>
              <a:rPr lang="en-US" sz="1400" i="1" dirty="0">
                <a:latin typeface="Open Sans"/>
                <a:ea typeface="Open Sans"/>
                <a:cs typeface="Arial"/>
              </a:rPr>
              <a:t>n</a:t>
            </a:r>
            <a:r>
              <a:rPr lang="en-US" sz="1400" dirty="0">
                <a:latin typeface="Open Sans"/>
                <a:ea typeface="Open Sans"/>
                <a:cs typeface="Arial"/>
              </a:rPr>
              <a:t> = 4,591). All questions are optional, and students may choose not to share demographic information.</a:t>
            </a:r>
            <a:endParaRPr lang="en-US" dirty="0">
              <a:latin typeface="Open Sans"/>
              <a:ea typeface="Open Sans"/>
              <a:cs typeface="Arial"/>
            </a:endParaRPr>
          </a:p>
        </p:txBody>
      </p:sp>
      <p:graphicFrame>
        <p:nvGraphicFramePr>
          <p:cNvPr id="2" name="Google Shape;441;p21"/>
          <p:cNvGraphicFramePr/>
          <p:nvPr/>
        </p:nvGraphicFramePr>
        <p:xfrm>
          <a:off x="4631188" y="969169"/>
          <a:ext cx="6714887" cy="5041093"/>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bwMode="white">
          <a:xfrm flipH="1">
            <a:off x="4250041" y="649288"/>
            <a:ext cx="26634" cy="5321865"/>
          </a:xfrm>
          <a:prstGeom prst="line">
            <a:avLst/>
          </a:prstGeom>
          <a:ln w="12700" cap="flat">
            <a:solidFill>
              <a:schemeClr val="tx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8" name="Slide Number Placeholder 26"/>
          <p:cNvSpPr txBox="1">
            <a:spLocks noChangeArrowheads="1"/>
          </p:cNvSpPr>
          <p:nvPr/>
        </p:nvSpPr>
        <p:spPr bwMode="white">
          <a:xfrm>
            <a:off x="9295990" y="6400063"/>
            <a:ext cx="2742406" cy="365125"/>
          </a:xfrm>
          <a:prstGeom prst="rect">
            <a:avLst/>
          </a:prstGeom>
          <a:ln>
            <a:headEnd type="none"/>
            <a:tailEnd type="none"/>
          </a:ln>
        </p:spPr>
        <p:txBody>
          <a:bodyPr wrap="square" lIns="91440" tIns="45720" rIns="91440" bIns="45720" anchor="ctr"/>
          <a:lstStyle>
            <a:defPPr algn="l" rtl="0">
              <a:lnSpc>
                <a:spcPct val="100000"/>
              </a:lnSpc>
              <a:spcBef>
                <a:spcPts val="0"/>
              </a:spcBef>
              <a:spcAft>
                <a:spcPts val="0"/>
              </a:spcAft>
            </a:defPPr>
            <a:lvl1pPr algn="r" rtl="0">
              <a:lnSpc>
                <a:spcPct val="100000"/>
              </a:lnSpc>
              <a:spcBef>
                <a:spcPts val="0"/>
              </a:spcBef>
              <a:spcAft>
                <a:spcPts val="0"/>
              </a:spcAft>
              <a:buClr>
                <a:srgbClr val="000000"/>
              </a:buClr>
              <a:buFont typeface="Arial"/>
              <a:defRPr sz="1000" b="0" i="0" u="none" dirty="0">
                <a:solidFill>
                  <a:schemeClr val="bg2">
                    <a:lumMod val="50000"/>
                  </a:schemeClr>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9pPr>
          </a:lstStyle>
          <a:p>
            <a:fld id="{DB9E4368-C45C-9C4F-9597-D6088AA20994}" type="slidenum">
              <a:rPr lang="en-US" dirty="0"/>
              <a:t>26</a:t>
            </a:fld>
            <a:endParaRPr lang="en-US" dirty="0"/>
          </a:p>
        </p:txBody>
      </p:sp>
      <p:sp>
        <p:nvSpPr>
          <p:cNvPr id="4" name="TextBox 3"/>
          <p:cNvSpPr txBox="1">
            <a:spLocks noChangeArrowheads="1"/>
          </p:cNvSpPr>
          <p:nvPr/>
        </p:nvSpPr>
        <p:spPr bwMode="white">
          <a:xfrm>
            <a:off x="9909888" y="-1"/>
            <a:ext cx="1790700" cy="685801"/>
          </a:xfrm>
          <a:prstGeom prst="rect">
            <a:avLst/>
          </a:prstGeom>
          <a:solidFill>
            <a:srgbClr val="3CC0AF">
              <a:alpha val="10000"/>
            </a:srgbClr>
          </a:solidFill>
          <a:ln>
            <a:headEnd type="none"/>
            <a:tailEnd type="none"/>
          </a:ln>
        </p:spPr>
        <p:txBody>
          <a:bodyPr wrap="square" lIns="91440" tIns="0" rIns="91440" bIns="0" anchor="ctr">
            <a:normAutofit/>
          </a:bodyPr>
          <a:lstStyle/>
          <a:p>
            <a:pPr algn="ctr"/>
            <a:r>
              <a:rPr lang="en-US" sz="1200" b="1" dirty="0">
                <a:solidFill>
                  <a:schemeClr val="tx1"/>
                </a:solidFill>
                <a:latin typeface="Open Sans"/>
              </a:rPr>
              <a:t>Georgia Institute of Technology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ame Side Corner Rectangle 5"/>
          <p:cNvSpPr>
            <a:spLocks/>
          </p:cNvSpPr>
          <p:nvPr/>
        </p:nvSpPr>
        <p:spPr bwMode="white">
          <a:xfrm rot="5400000">
            <a:off x="8224130" y="1981234"/>
            <a:ext cx="4389549" cy="2563367"/>
          </a:xfrm>
          <a:prstGeom prst="round2SameRect">
            <a:avLst>
              <a:gd name="adj1" fmla="val 7905"/>
              <a:gd name="adj2" fmla="val 0"/>
            </a:avLst>
          </a:prstGeom>
          <a:solidFill>
            <a:schemeClr val="bg1">
              <a:lumMod val="95000"/>
            </a:schemeClr>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algn="ctr"/>
            <a:endParaRPr lang="en-US" dirty="0"/>
          </a:p>
        </p:txBody>
      </p:sp>
      <p:sp>
        <p:nvSpPr>
          <p:cNvPr id="7" name="Google Shape;309;p9"/>
          <p:cNvSpPr>
            <a:spLocks/>
          </p:cNvSpPr>
          <p:nvPr/>
        </p:nvSpPr>
        <p:spPr bwMode="white">
          <a:xfrm>
            <a:off x="9140986" y="1073031"/>
            <a:ext cx="184213" cy="4364105"/>
          </a:xfrm>
          <a:prstGeom prst="rect">
            <a:avLst/>
          </a:prstGeom>
          <a:gradFill rotWithShape="1">
            <a:gsLst>
              <a:gs pos="0">
                <a:srgbClr val="3D4543"/>
              </a:gs>
              <a:gs pos="70000">
                <a:srgbClr val="3D4543">
                  <a:alpha val="0"/>
                </a:srgbClr>
              </a:gs>
            </a:gsLst>
            <a:lin ang="0" scaled="1"/>
            <a:tileRect/>
          </a:gradFill>
          <a:ln>
            <a:noFill/>
            <a:headEnd type="none"/>
            <a:tailEnd type="none"/>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600"/>
              <a:buFont typeface="Arial"/>
              <a:buNone/>
            </a:pPr>
            <a:endParaRPr sz="1600" b="0" i="0" u="none" dirty="0">
              <a:solidFill>
                <a:schemeClr val="bg1"/>
              </a:solidFill>
              <a:latin typeface="Arial"/>
              <a:ea typeface="Open Sans Light"/>
              <a:cs typeface="Arial"/>
              <a:sym typeface="Open Sans Light"/>
            </a:endParaRPr>
          </a:p>
        </p:txBody>
      </p:sp>
      <p:sp>
        <p:nvSpPr>
          <p:cNvPr id="548" name="Google Shape;548;p27"/>
          <p:cNvSpPr>
            <a:spLocks noGrp="1"/>
          </p:cNvSpPr>
          <p:nvPr>
            <p:ph type="title" idx="4294967295"/>
          </p:nvPr>
        </p:nvSpPr>
        <p:spPr bwMode="white">
          <a:xfrm>
            <a:off x="454488" y="652463"/>
            <a:ext cx="10820400" cy="674687"/>
          </a:xfrm>
          <a:prstGeom prst="rect">
            <a:avLst/>
          </a:prstGeom>
          <a:noFill/>
          <a:ln>
            <a:noFill/>
            <a:headEnd type="none"/>
            <a:tailEnd type="none"/>
          </a:ln>
        </p:spPr>
        <p:txBody>
          <a:bodyPr wrap="square" lIns="0" tIns="0" rIns="0" bIns="0" anchor="t">
            <a:noAutofit/>
          </a:bodyPr>
          <a:lstStyle/>
          <a:p>
            <a:pPr marL="0" indent="0" algn="l" defTabSz="914363" rtl="0">
              <a:lnSpc>
                <a:spcPct val="90000"/>
              </a:lnSpc>
              <a:spcBef>
                <a:spcPts val="0"/>
              </a:spcBef>
              <a:spcAft>
                <a:spcPts val="0"/>
              </a:spcAft>
              <a:buClr>
                <a:schemeClr val="tx1"/>
              </a:buClr>
              <a:buSzPts val="2400"/>
              <a:buFont typeface="Lato Black"/>
              <a:buNone/>
            </a:pPr>
            <a:r>
              <a:rPr lang="en-US" b="1" dirty="0">
                <a:solidFill>
                  <a:srgbClr val="3D4543"/>
                </a:solidFill>
                <a:latin typeface="Arial"/>
                <a:ea typeface="Open Sans"/>
                <a:cs typeface="Arial"/>
                <a:sym typeface="Open Sans"/>
              </a:rPr>
              <a:t>Student Demographics </a:t>
            </a:r>
            <a:r>
              <a:rPr lang="en-US" b="1" i="1" dirty="0">
                <a:solidFill>
                  <a:srgbClr val="3D4543"/>
                </a:solidFill>
                <a:latin typeface="Arial"/>
                <a:ea typeface="Open Sans"/>
                <a:cs typeface="Arial"/>
                <a:sym typeface="Open Sans"/>
              </a:rPr>
              <a:t>(continued)</a:t>
            </a:r>
            <a:endParaRPr lang="en-US" b="1" dirty="0">
              <a:solidFill>
                <a:srgbClr val="3D4543"/>
              </a:solidFill>
              <a:latin typeface="Arial"/>
              <a:ea typeface="Open Sans"/>
              <a:cs typeface="Arial"/>
            </a:endParaRPr>
          </a:p>
        </p:txBody>
      </p:sp>
      <p:cxnSp>
        <p:nvCxnSpPr>
          <p:cNvPr id="550" name="Google Shape;550;p27"/>
          <p:cNvCxnSpPr>
            <a:endCxn id="4" idx="1"/>
          </p:cNvCxnSpPr>
          <p:nvPr/>
        </p:nvCxnSpPr>
        <p:spPr bwMode="white">
          <a:xfrm>
            <a:off x="4584327" y="1402998"/>
            <a:ext cx="24626" cy="4497377"/>
          </a:xfrm>
          <a:prstGeom prst="straightConnector1">
            <a:avLst/>
          </a:prstGeom>
          <a:noFill/>
          <a:ln w="12700" cap="flat">
            <a:solidFill>
              <a:schemeClr val="bg2"/>
            </a:solidFill>
            <a:prstDash val="solid"/>
            <a:miter/>
            <a:headEnd type="none" w="sm" len="sm"/>
            <a:tailEnd type="none" w="sm" len="sm"/>
          </a:ln>
        </p:spPr>
      </p:cxnSp>
      <p:graphicFrame>
        <p:nvGraphicFramePr>
          <p:cNvPr id="551" name="Google Shape;551;p27" descr="GenderIdentity"/>
          <p:cNvGraphicFramePr/>
          <p:nvPr/>
        </p:nvGraphicFramePr>
        <p:xfrm>
          <a:off x="870837" y="1259983"/>
          <a:ext cx="3131013" cy="3632459"/>
        </p:xfrm>
        <a:graphic>
          <a:graphicData uri="http://schemas.openxmlformats.org/drawingml/2006/chart">
            <c:chart xmlns:c="http://schemas.openxmlformats.org/drawingml/2006/chart" xmlns:r="http://schemas.openxmlformats.org/officeDocument/2006/relationships" r:id="rId3"/>
          </a:graphicData>
        </a:graphic>
      </p:graphicFrame>
      <p:sp>
        <p:nvSpPr>
          <p:cNvPr id="552" name="Google Shape;552;p27"/>
          <p:cNvSpPr>
            <a:spLocks/>
          </p:cNvSpPr>
          <p:nvPr/>
        </p:nvSpPr>
        <p:spPr bwMode="white">
          <a:xfrm>
            <a:off x="914409" y="5706586"/>
            <a:ext cx="2589052" cy="373633"/>
          </a:xfrm>
          <a:prstGeom prst="rect">
            <a:avLst/>
          </a:prstGeom>
          <a:noFill/>
          <a:ln>
            <a:noFill/>
            <a:headEnd type="none"/>
            <a:tailEnd type="none"/>
          </a:ln>
        </p:spPr>
        <p:txBody>
          <a:bodyPr wrap="square" lIns="0" tIns="0" rIns="0" bIns="0" anchor="t">
            <a:noAutofit/>
          </a:bodyPr>
          <a:lstStyle/>
          <a:p>
            <a:pPr marL="0" indent="0" algn="ctr" rtl="0">
              <a:lnSpc>
                <a:spcPct val="120000"/>
              </a:lnSpc>
              <a:spcBef>
                <a:spcPts val="0"/>
              </a:spcBef>
              <a:spcAft>
                <a:spcPts val="0"/>
              </a:spcAft>
              <a:buClr>
                <a:srgbClr val="000000"/>
              </a:buClr>
              <a:buSzPts val="800"/>
              <a:buFont typeface="Arial"/>
              <a:buNone/>
            </a:pPr>
            <a:endParaRPr lang="en-US" sz="1400" b="0" i="0" u="none" dirty="0">
              <a:solidFill>
                <a:srgbClr val="3D4543"/>
              </a:solidFill>
              <a:latin typeface="Arial"/>
              <a:ea typeface="Open Sans"/>
              <a:cs typeface="Arial"/>
              <a:sym typeface="Open Sans"/>
            </a:endParaRPr>
          </a:p>
        </p:txBody>
      </p:sp>
      <p:cxnSp>
        <p:nvCxnSpPr>
          <p:cNvPr id="554" name="Google Shape;554;p27"/>
          <p:cNvCxnSpPr/>
          <p:nvPr/>
        </p:nvCxnSpPr>
        <p:spPr bwMode="white">
          <a:xfrm>
            <a:off x="8872430" y="1068143"/>
            <a:ext cx="0" cy="4938550"/>
          </a:xfrm>
          <a:prstGeom prst="straightConnector1">
            <a:avLst/>
          </a:prstGeom>
          <a:noFill/>
          <a:ln w="12700" cap="flat">
            <a:solidFill>
              <a:schemeClr val="bg2"/>
            </a:solidFill>
            <a:prstDash val="solid"/>
            <a:miter/>
            <a:headEnd type="none" w="sm" len="sm"/>
            <a:tailEnd type="none" w="sm" len="sm"/>
          </a:ln>
        </p:spPr>
      </p:cxnSp>
      <p:sp>
        <p:nvSpPr>
          <p:cNvPr id="556" name="Google Shape;556;p27"/>
          <p:cNvSpPr>
            <a:spLocks/>
          </p:cNvSpPr>
          <p:nvPr/>
        </p:nvSpPr>
        <p:spPr bwMode="white">
          <a:xfrm>
            <a:off x="9231940" y="1068148"/>
            <a:ext cx="2468648" cy="4343400"/>
          </a:xfrm>
          <a:prstGeom prst="rect">
            <a:avLst/>
          </a:prstGeom>
          <a:noFill/>
          <a:ln>
            <a:noFill/>
            <a:headEnd type="none"/>
            <a:tailEnd type="none"/>
          </a:ln>
        </p:spPr>
        <p:txBody>
          <a:bodyPr wrap="square" lIns="228600" tIns="0" rIns="228600" bIns="0" anchor="ctr">
            <a:noAutofit/>
          </a:bodyPr>
          <a:lstStyle/>
          <a:p>
            <a:pPr marL="0" indent="0" algn="l" rtl="0">
              <a:lnSpc>
                <a:spcPct val="130000"/>
              </a:lnSpc>
              <a:spcBef>
                <a:spcPts val="0"/>
              </a:spcBef>
              <a:spcAft>
                <a:spcPts val="0"/>
              </a:spcAft>
              <a:buClr>
                <a:srgbClr val="000000"/>
              </a:buClr>
              <a:buSzPts val="1000"/>
              <a:buFont typeface="Arial"/>
              <a:buNone/>
            </a:pPr>
            <a:r>
              <a:rPr lang="en-US" sz="1100" b="1" i="0" u="none" dirty="0">
                <a:solidFill>
                  <a:srgbClr val="3D4543"/>
                </a:solidFill>
                <a:latin typeface="Open Sans"/>
                <a:ea typeface="Open Sans"/>
                <a:sym typeface="Open Sans"/>
              </a:rPr>
              <a:t>Critical Processes Tip</a:t>
            </a:r>
            <a:endParaRPr lang="en-US" sz="1800" b="0" i="0" u="none" dirty="0">
              <a:solidFill>
                <a:srgbClr val="3D4543"/>
              </a:solidFill>
              <a:latin typeface="Open Sans"/>
              <a:ea typeface="Open Sans"/>
            </a:endParaRPr>
          </a:p>
          <a:p>
            <a:pPr>
              <a:lnSpc>
                <a:spcPct val="130000"/>
              </a:lnSpc>
              <a:spcBef>
                <a:spcPts val="1200"/>
              </a:spcBef>
              <a:buSzPts val="900"/>
            </a:pPr>
            <a:r>
              <a:rPr lang="en-US" sz="1000" b="0" i="0" u="none" dirty="0">
                <a:solidFill>
                  <a:srgbClr val="3D4543"/>
                </a:solidFill>
                <a:latin typeface="Open Sans"/>
                <a:ea typeface="Open Sans"/>
                <a:sym typeface="Open Sans"/>
              </a:rPr>
              <a:t>Do these data reflect the overall demographic makeup of your students assigned to take </a:t>
            </a:r>
            <a:r>
              <a:rPr lang="en-US" sz="1000" b="0" i="1" u="none" dirty="0">
                <a:solidFill>
                  <a:srgbClr val="3D4543"/>
                </a:solidFill>
                <a:latin typeface="Open Sans"/>
                <a:ea typeface="Open Sans"/>
                <a:sym typeface="Open Sans"/>
              </a:rPr>
              <a:t>AlcoholEdu</a:t>
            </a:r>
            <a:r>
              <a:rPr lang="en-US" sz="1000" b="0" i="1" u="none" baseline="30000" dirty="0">
                <a:solidFill>
                  <a:srgbClr val="3D4543"/>
                </a:solidFill>
                <a:latin typeface="Open Sans"/>
                <a:ea typeface="Open Sans"/>
                <a:sym typeface="Open Sans"/>
              </a:rPr>
              <a:t>®</a:t>
            </a:r>
            <a:r>
              <a:rPr lang="en-US" sz="1000" b="0" i="1" u="none" dirty="0">
                <a:solidFill>
                  <a:srgbClr val="3D4543"/>
                </a:solidFill>
                <a:latin typeface="Open Sans"/>
                <a:ea typeface="Open Sans"/>
                <a:sym typeface="Open Sans"/>
              </a:rPr>
              <a:t> for College</a:t>
            </a:r>
            <a:r>
              <a:rPr lang="en-US" sz="1000" b="0" i="0" u="none" dirty="0">
                <a:solidFill>
                  <a:srgbClr val="3D4543"/>
                </a:solidFill>
                <a:latin typeface="Open Sans"/>
                <a:ea typeface="Open Sans"/>
                <a:sym typeface="Open Sans"/>
              </a:rPr>
              <a:t>? Demographic data can be used as an additional data source to identify the impact of substance misuse on various populations.</a:t>
            </a:r>
            <a:r>
              <a:rPr lang="en-US" sz="1000" dirty="0">
                <a:solidFill>
                  <a:srgbClr val="3D4543"/>
                </a:solidFill>
                <a:latin typeface="Open Sans"/>
                <a:ea typeface="Open Sans"/>
                <a:sym typeface="Open Sans"/>
              </a:rPr>
              <a:t> </a:t>
            </a:r>
            <a:endParaRPr lang="en-US" sz="1000" b="0" i="0" u="none" dirty="0">
              <a:solidFill>
                <a:srgbClr val="3D4543"/>
              </a:solidFill>
              <a:latin typeface="Open Sans"/>
              <a:ea typeface="Open Sans"/>
            </a:endParaRPr>
          </a:p>
          <a:p>
            <a:pPr marL="0" indent="0" algn="l" rtl="0">
              <a:lnSpc>
                <a:spcPct val="130000"/>
              </a:lnSpc>
              <a:spcBef>
                <a:spcPts val="1200"/>
              </a:spcBef>
              <a:spcAft>
                <a:spcPts val="0"/>
              </a:spcAft>
              <a:buClr>
                <a:srgbClr val="000000"/>
              </a:buClr>
              <a:buSzPts val="900"/>
              <a:buFont typeface="Arial"/>
              <a:buNone/>
            </a:pPr>
            <a:r>
              <a:rPr lang="en-US" sz="1000" b="0" i="0" u="none" dirty="0">
                <a:solidFill>
                  <a:srgbClr val="3D4543"/>
                </a:solidFill>
                <a:latin typeface="Open Sans"/>
                <a:ea typeface="Open Sans"/>
                <a:sym typeface="Open Sans"/>
              </a:rPr>
              <a:t>Additional demographics available to explore include: age,</a:t>
            </a:r>
            <a:r>
              <a:rPr lang="en-US" sz="1000" dirty="0">
                <a:solidFill>
                  <a:srgbClr val="3D4543"/>
                </a:solidFill>
                <a:latin typeface="Open Sans"/>
                <a:ea typeface="Open Sans"/>
                <a:sym typeface="Open Sans"/>
              </a:rPr>
              <a:t> y</a:t>
            </a:r>
            <a:r>
              <a:rPr lang="en-US" sz="1000" b="0" i="0" u="none" dirty="0">
                <a:solidFill>
                  <a:srgbClr val="3D4543"/>
                </a:solidFill>
                <a:latin typeface="Open Sans"/>
                <a:ea typeface="Open Sans"/>
                <a:sym typeface="Open Sans"/>
              </a:rPr>
              <a:t>ear in school, current residence type, and/or membership in student clubs or activities.</a:t>
            </a:r>
            <a:endParaRPr lang="en-US" sz="1600" b="0" i="0" u="none" dirty="0">
              <a:solidFill>
                <a:srgbClr val="3D4543"/>
              </a:solidFill>
              <a:latin typeface="Open Sans"/>
              <a:ea typeface="Open Sans"/>
              <a:sym typeface="Open Sans"/>
            </a:endParaRPr>
          </a:p>
        </p:txBody>
      </p:sp>
      <p:graphicFrame>
        <p:nvGraphicFramePr>
          <p:cNvPr id="15" name="Table 14"/>
          <p:cNvGraphicFramePr/>
          <p:nvPr/>
        </p:nvGraphicFramePr>
        <p:xfrm>
          <a:off x="1054000" y="5052699"/>
          <a:ext cx="2947839" cy="404992"/>
        </p:xfrm>
        <a:graphic>
          <a:graphicData uri="http://schemas.openxmlformats.org/drawingml/2006/table">
            <a:tbl>
              <a:tblPr firstRow="1" bandRow="1">
                <a:tableStyleId>{5C22544A-7EE6-4342-B048-85BDC9FD1C3A}</a:tableStyleId>
              </a:tblPr>
              <a:tblGrid>
                <a:gridCol w="202211">
                  <a:extLst>
                    <a:ext uri="{9D8B030D-6E8A-4147-A177-3AD203B41FA5}">
                      <a16:colId xmlns:a16="http://schemas.microsoft.com/office/drawing/2014/main" val="20000"/>
                    </a:ext>
                  </a:extLst>
                </a:gridCol>
                <a:gridCol w="795533">
                  <a:extLst>
                    <a:ext uri="{9D8B030D-6E8A-4147-A177-3AD203B41FA5}">
                      <a16:colId xmlns:a16="http://schemas.microsoft.com/office/drawing/2014/main" val="20001"/>
                    </a:ext>
                  </a:extLst>
                </a:gridCol>
                <a:gridCol w="539211">
                  <a:extLst>
                    <a:ext uri="{9D8B030D-6E8A-4147-A177-3AD203B41FA5}">
                      <a16:colId xmlns:a16="http://schemas.microsoft.com/office/drawing/2014/main" val="20002"/>
                    </a:ext>
                  </a:extLst>
                </a:gridCol>
                <a:gridCol w="194745">
                  <a:extLst>
                    <a:ext uri="{9D8B030D-6E8A-4147-A177-3AD203B41FA5}">
                      <a16:colId xmlns:a16="http://schemas.microsoft.com/office/drawing/2014/main" val="20003"/>
                    </a:ext>
                  </a:extLst>
                </a:gridCol>
                <a:gridCol w="731176">
                  <a:extLst>
                    <a:ext uri="{9D8B030D-6E8A-4147-A177-3AD203B41FA5}">
                      <a16:colId xmlns:a16="http://schemas.microsoft.com/office/drawing/2014/main" val="20004"/>
                    </a:ext>
                  </a:extLst>
                </a:gridCol>
                <a:gridCol w="484963">
                  <a:extLst>
                    <a:ext uri="{9D8B030D-6E8A-4147-A177-3AD203B41FA5}">
                      <a16:colId xmlns:a16="http://schemas.microsoft.com/office/drawing/2014/main" val="20005"/>
                    </a:ext>
                  </a:extLst>
                </a:gridCol>
              </a:tblGrid>
              <a:tr h="202496">
                <a:tc>
                  <a:txBody>
                    <a:bodyPr/>
                    <a:lstStyle/>
                    <a:p>
                      <a:endParaRPr lang="en-US" sz="900" b="0" i="0" dirty="0">
                        <a:solidFill>
                          <a:schemeClr val="accent3">
                            <a:lumMod val="75000"/>
                          </a:schemeClr>
                        </a:solidFill>
                        <a:latin typeface="+mn-lt"/>
                        <a:ea typeface="Open Sans"/>
                        <a:cs typeface="Open Sans"/>
                      </a:endParaRP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F79646"/>
                    </a:solidFill>
                  </a:tcPr>
                </a:tc>
                <a:tc>
                  <a:txBody>
                    <a:bodyPr/>
                    <a:lstStyle/>
                    <a:p>
                      <a:r>
                        <a:rPr lang="en-US" sz="800" b="0" i="0" dirty="0">
                          <a:solidFill>
                            <a:schemeClr val="tx1"/>
                          </a:solidFill>
                          <a:latin typeface="Open Sans"/>
                          <a:ea typeface="Open Sans"/>
                          <a:cs typeface="Open Sans"/>
                        </a:rPr>
                        <a:t>Male</a:t>
                      </a:r>
                    </a:p>
                  </a:txBody>
                  <a:tcPr marL="4572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r>
                        <a:rPr lang="en-US" sz="800" b="0" i="0" dirty="0">
                          <a:solidFill>
                            <a:schemeClr val="tx1"/>
                          </a:solidFill>
                          <a:latin typeface="Open Sans"/>
                          <a:ea typeface="Open Sans"/>
                          <a:cs typeface="Open Sans"/>
                        </a:rPr>
                        <a:t> 58%</a:t>
                      </a:r>
                    </a:p>
                  </a:txBody>
                  <a:tcPr marL="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endParaRPr lang="en-US" sz="800" b="0" i="0" dirty="0">
                        <a:solidFill>
                          <a:schemeClr val="tx1"/>
                        </a:solidFill>
                        <a:latin typeface="Open Sans"/>
                        <a:ea typeface="Open Sans"/>
                        <a:cs typeface="Open Sans"/>
                      </a:endParaRPr>
                    </a:p>
                  </a:txBody>
                  <a:tcPr marL="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4BACC6"/>
                    </a:solidFill>
                  </a:tcPr>
                </a:tc>
                <a:tc>
                  <a:txBody>
                    <a:bodyPr/>
                    <a:lstStyle/>
                    <a:p>
                      <a:r>
                        <a:rPr lang="en-US" sz="800" b="0" i="0" dirty="0">
                          <a:solidFill>
                            <a:schemeClr val="tx1"/>
                          </a:solidFill>
                          <a:latin typeface="Open Sans"/>
                          <a:ea typeface="Open Sans"/>
                          <a:cs typeface="Open Sans"/>
                        </a:rPr>
                        <a:t>Female</a:t>
                      </a:r>
                    </a:p>
                  </a:txBody>
                  <a:tcPr marL="4572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r>
                        <a:rPr lang="en-US" sz="800" b="0" i="0" dirty="0">
                          <a:solidFill>
                            <a:schemeClr val="tx1"/>
                          </a:solidFill>
                          <a:latin typeface="Open Sans"/>
                          <a:ea typeface="Open Sans"/>
                          <a:cs typeface="Open Sans"/>
                        </a:rPr>
                        <a:t>42%</a:t>
                      </a:r>
                    </a:p>
                  </a:txBody>
                  <a:tcPr marL="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0"/>
                  </a:ext>
                </a:extLst>
              </a:tr>
              <a:tr h="202496">
                <a:tc>
                  <a:txBody>
                    <a:bodyPr/>
                    <a:lstStyle/>
                    <a:p>
                      <a:endParaRPr lang="en-US" sz="900" b="0" i="0" dirty="0">
                        <a:solidFill>
                          <a:schemeClr val="accent3">
                            <a:lumMod val="75000"/>
                          </a:schemeClr>
                        </a:solidFill>
                        <a:latin typeface="+mn-lt"/>
                        <a:ea typeface="Open Sans"/>
                        <a:cs typeface="Open Sans"/>
                      </a:endParaRP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1F497D"/>
                    </a:solidFill>
                  </a:tcPr>
                </a:tc>
                <a:tc>
                  <a:txBody>
                    <a:bodyPr/>
                    <a:lstStyle/>
                    <a:p>
                      <a:r>
                        <a:rPr lang="en-US" sz="800" b="0" i="0" dirty="0">
                          <a:solidFill>
                            <a:schemeClr val="tx1"/>
                          </a:solidFill>
                          <a:latin typeface="Open Sans"/>
                          <a:ea typeface="Open Sans"/>
                          <a:cs typeface="Open Sans"/>
                        </a:rPr>
                        <a:t>Other</a:t>
                      </a:r>
                    </a:p>
                  </a:txBody>
                  <a:tcPr marL="4572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r>
                        <a:rPr lang="en-US" sz="800" b="0" i="0" dirty="0">
                          <a:solidFill>
                            <a:schemeClr val="tx1"/>
                          </a:solidFill>
                          <a:latin typeface="Open Sans"/>
                          <a:ea typeface="Open Sans"/>
                          <a:cs typeface="Open Sans"/>
                        </a:rPr>
                        <a:t> 1%</a:t>
                      </a:r>
                    </a:p>
                  </a:txBody>
                  <a:tcPr marL="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endParaRPr lang="en-US" sz="800" b="0" i="0" dirty="0">
                        <a:solidFill>
                          <a:schemeClr val="tx1"/>
                        </a:solidFill>
                        <a:latin typeface="Open Sans"/>
                        <a:ea typeface="Open Sans"/>
                        <a:cs typeface="Open Sans"/>
                      </a:endParaRPr>
                    </a:p>
                  </a:txBody>
                  <a:tcPr marL="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bg1"/>
                    </a:solidFill>
                  </a:tcPr>
                </a:tc>
                <a:tc>
                  <a:txBody>
                    <a:bodyPr/>
                    <a:lstStyle/>
                    <a:p>
                      <a:endParaRPr lang="en-US" sz="800" b="0" i="0" dirty="0">
                        <a:solidFill>
                          <a:schemeClr val="tx1"/>
                        </a:solidFill>
                        <a:latin typeface="Open Sans"/>
                        <a:ea typeface="Open Sans"/>
                        <a:cs typeface="Open Sans"/>
                      </a:endParaRPr>
                    </a:p>
                  </a:txBody>
                  <a:tcPr marL="4572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endParaRPr lang="en-US" sz="800" b="0" i="0" dirty="0">
                        <a:solidFill>
                          <a:schemeClr val="tx1"/>
                        </a:solidFill>
                        <a:latin typeface="Open Sans"/>
                        <a:ea typeface="Open Sans"/>
                        <a:cs typeface="Open Sans"/>
                      </a:endParaRPr>
                    </a:p>
                  </a:txBody>
                  <a:tcPr marL="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1"/>
                  </a:ext>
                </a:extLst>
              </a:tr>
            </a:tbl>
          </a:graphicData>
        </a:graphic>
      </p:graphicFrame>
      <p:sp>
        <p:nvSpPr>
          <p:cNvPr id="4" name="Google Shape;552;p27"/>
          <p:cNvSpPr>
            <a:spLocks/>
          </p:cNvSpPr>
          <p:nvPr/>
        </p:nvSpPr>
        <p:spPr bwMode="white">
          <a:xfrm>
            <a:off x="4608953" y="5735770"/>
            <a:ext cx="3102040" cy="329209"/>
          </a:xfrm>
          <a:prstGeom prst="rect">
            <a:avLst/>
          </a:prstGeom>
          <a:noFill/>
          <a:ln>
            <a:noFill/>
            <a:headEnd type="none"/>
            <a:tailEnd type="none"/>
          </a:ln>
        </p:spPr>
        <p:txBody>
          <a:bodyPr wrap="square" lIns="0" tIns="0" rIns="0" bIns="0" anchor="t">
            <a:noAutofit/>
          </a:bodyPr>
          <a:lstStyle/>
          <a:p>
            <a:pPr marL="0" indent="0" algn="ctr" rtl="0">
              <a:lnSpc>
                <a:spcPct val="120000"/>
              </a:lnSpc>
              <a:spcBef>
                <a:spcPts val="0"/>
              </a:spcBef>
              <a:spcAft>
                <a:spcPts val="0"/>
              </a:spcAft>
              <a:buClr>
                <a:srgbClr val="000000"/>
              </a:buClr>
              <a:buSzPts val="800"/>
              <a:buFont typeface="Arial"/>
              <a:buNone/>
            </a:pPr>
            <a:endParaRPr lang="en-US" sz="1400" b="0" i="0" u="none" dirty="0">
              <a:solidFill>
                <a:schemeClr val="tx1"/>
              </a:solidFill>
              <a:latin typeface="Arial"/>
              <a:ea typeface="Open Sans"/>
              <a:cs typeface="Arial"/>
              <a:sym typeface="Open Sans"/>
            </a:endParaRPr>
          </a:p>
        </p:txBody>
      </p:sp>
      <p:sp>
        <p:nvSpPr>
          <p:cNvPr id="5" name="TextBox 4"/>
          <p:cNvSpPr txBox="1">
            <a:spLocks noChangeArrowheads="1"/>
          </p:cNvSpPr>
          <p:nvPr/>
        </p:nvSpPr>
        <p:spPr bwMode="white">
          <a:xfrm>
            <a:off x="1516157" y="6068135"/>
            <a:ext cx="7087980" cy="230832"/>
          </a:xfrm>
          <a:prstGeom prst="rect">
            <a:avLst/>
          </a:prstGeom>
          <a:noFill/>
          <a:ln>
            <a:headEnd type="none"/>
            <a:tailEnd type="none"/>
          </a:ln>
        </p:spPr>
        <p:txBody>
          <a:bodyPr wrap="square" lIns="91440" tIns="45720" rIns="91440" bIns="45720" anchor="t">
            <a:spAutoFit/>
          </a:bodyPr>
          <a:lstStyle/>
          <a:p>
            <a:r>
              <a:rPr lang="en-US" sz="900" b="1" u="sng" dirty="0">
                <a:solidFill>
                  <a:schemeClr val="tx1"/>
                </a:solidFill>
                <a:latin typeface="Arial"/>
                <a:ea typeface="Open Sans"/>
                <a:cs typeface="Arial"/>
              </a:rPr>
              <a:t>Note:</a:t>
            </a:r>
            <a:r>
              <a:rPr lang="en-US" sz="900" dirty="0">
                <a:solidFill>
                  <a:schemeClr val="tx1"/>
                </a:solidFill>
                <a:latin typeface="Arial"/>
                <a:ea typeface="Open Sans"/>
                <a:cs typeface="Arial"/>
              </a:rPr>
              <a:t> Both of these questions allow respondents to select more than one item, so either total may exceed 100%.</a:t>
            </a:r>
          </a:p>
        </p:txBody>
      </p:sp>
      <p:sp>
        <p:nvSpPr>
          <p:cNvPr id="9" name="TextBox 8"/>
          <p:cNvSpPr txBox="1">
            <a:spLocks noChangeArrowheads="1"/>
          </p:cNvSpPr>
          <p:nvPr/>
        </p:nvSpPr>
        <p:spPr bwMode="white">
          <a:xfrm>
            <a:off x="9909888" y="-1"/>
            <a:ext cx="1790700" cy="685801"/>
          </a:xfrm>
          <a:prstGeom prst="rect">
            <a:avLst/>
          </a:prstGeom>
          <a:solidFill>
            <a:srgbClr val="3CC0AF">
              <a:alpha val="10000"/>
            </a:srgbClr>
          </a:solidFill>
          <a:ln>
            <a:headEnd type="none"/>
            <a:tailEnd type="none"/>
          </a:ln>
        </p:spPr>
        <p:txBody>
          <a:bodyPr wrap="square" lIns="91440" tIns="0" rIns="91440" bIns="0" anchor="ctr">
            <a:normAutofit/>
          </a:bodyPr>
          <a:lstStyle/>
          <a:p>
            <a:pPr algn="ctr"/>
            <a:r>
              <a:rPr lang="en-US" sz="1200" b="1" dirty="0">
                <a:solidFill>
                  <a:schemeClr val="tx1"/>
                </a:solidFill>
                <a:latin typeface="Open Sans"/>
              </a:rPr>
              <a:t>Georgia Institute of Technology</a:t>
            </a:r>
          </a:p>
        </p:txBody>
      </p:sp>
      <p:sp>
        <p:nvSpPr>
          <p:cNvPr id="8" name="Text Placeholder 17"/>
          <p:cNvSpPr txBox="1">
            <a:spLocks noChangeArrowheads="1"/>
          </p:cNvSpPr>
          <p:nvPr/>
        </p:nvSpPr>
        <p:spPr bwMode="white">
          <a:xfrm>
            <a:off x="5048291" y="5732614"/>
            <a:ext cx="3607057" cy="259673"/>
          </a:xfrm>
          <a:prstGeom prst="rect">
            <a:avLst/>
          </a:prstGeom>
          <a:noFill/>
          <a:ln>
            <a:noFill/>
            <a:headEnd type="none"/>
            <a:tailEnd type="none"/>
          </a:ln>
        </p:spPr>
        <p:txBody>
          <a:bodyPr wrap="square" lIns="0" tIns="0" rIns="0" bIns="0" anchor="t">
            <a:noAutofit/>
          </a:bodyPr>
          <a:lstStyle>
            <a:defPPr algn="l" rtl="0">
              <a:lnSpc>
                <a:spcPct val="100000"/>
              </a:lnSpc>
              <a:spcBef>
                <a:spcPts val="0"/>
              </a:spcBef>
              <a:spcAft>
                <a:spcPts val="0"/>
              </a:spcAft>
            </a:defPPr>
            <a:lvl1pPr marL="457200" indent="-292100" algn="l" rtl="0">
              <a:lnSpc>
                <a:spcPct val="130000"/>
              </a:lnSpc>
              <a:spcBef>
                <a:spcPts val="1200"/>
              </a:spcBef>
              <a:spcAft>
                <a:spcPts val="0"/>
              </a:spcAft>
              <a:buClr>
                <a:schemeClr val="tx1"/>
              </a:buClr>
              <a:buSzPts val="1000"/>
              <a:buFont typeface="Arial"/>
              <a:buChar char="•"/>
              <a:defRPr sz="1000" b="0" i="0" u="none" dirty="0">
                <a:solidFill>
                  <a:schemeClr val="tx1"/>
                </a:solidFill>
                <a:latin typeface="Lato Light"/>
                <a:ea typeface="Lato Light"/>
                <a:cs typeface="Lato Light"/>
                <a:sym typeface="Lato Light"/>
              </a:defRPr>
            </a:lvl1pPr>
            <a:lvl2pPr marL="914400" lvl="1" indent="-292100" algn="l" rtl="0">
              <a:lnSpc>
                <a:spcPct val="130000"/>
              </a:lnSpc>
              <a:spcBef>
                <a:spcPts val="600"/>
              </a:spcBef>
              <a:spcAft>
                <a:spcPts val="0"/>
              </a:spcAft>
              <a:buClr>
                <a:schemeClr val="tx1"/>
              </a:buClr>
              <a:buSzPts val="1000"/>
              <a:buFont typeface="Calibri"/>
              <a:buChar char="−"/>
              <a:defRPr sz="1000" b="0" i="0" u="none" dirty="0">
                <a:solidFill>
                  <a:schemeClr val="tx1"/>
                </a:solidFill>
                <a:latin typeface="Lato Light"/>
                <a:ea typeface="Lato Light"/>
                <a:cs typeface="Lato Light"/>
                <a:sym typeface="Lato Light"/>
              </a:defRPr>
            </a:lvl2pPr>
            <a:lvl3pPr marL="1371600" lvl="2" indent="-292100" algn="l" rtl="0">
              <a:lnSpc>
                <a:spcPct val="130000"/>
              </a:lnSpc>
              <a:spcBef>
                <a:spcPts val="600"/>
              </a:spcBef>
              <a:spcAft>
                <a:spcPts val="0"/>
              </a:spcAft>
              <a:buClr>
                <a:schemeClr val="tx1"/>
              </a:buClr>
              <a:buSzPts val="1000"/>
              <a:buFont typeface="Calibri"/>
              <a:buChar char="−"/>
              <a:defRPr sz="1000" b="0" i="0" u="none" dirty="0">
                <a:solidFill>
                  <a:schemeClr val="tx1"/>
                </a:solidFill>
                <a:latin typeface="Lato Light"/>
                <a:ea typeface="Lato Light"/>
                <a:cs typeface="Lato Light"/>
                <a:sym typeface="Lato Light"/>
              </a:defRPr>
            </a:lvl3pPr>
            <a:lvl4pPr marL="1828800" lvl="3" indent="-292100" algn="l" rtl="0">
              <a:lnSpc>
                <a:spcPct val="130000"/>
              </a:lnSpc>
              <a:spcBef>
                <a:spcPts val="600"/>
              </a:spcBef>
              <a:spcAft>
                <a:spcPts val="0"/>
              </a:spcAft>
              <a:buClr>
                <a:schemeClr val="tx1"/>
              </a:buClr>
              <a:buSzPts val="1000"/>
              <a:buFont typeface="Calibri"/>
              <a:buChar char="−"/>
              <a:defRPr sz="1000" b="0" i="0" u="none" dirty="0">
                <a:solidFill>
                  <a:schemeClr val="tx1"/>
                </a:solidFill>
                <a:latin typeface="Lato Light"/>
                <a:ea typeface="Lato Light"/>
                <a:cs typeface="Lato Light"/>
                <a:sym typeface="Lato Light"/>
              </a:defRPr>
            </a:lvl4pPr>
            <a:lvl5pPr marL="2286000" lvl="4" indent="-292100" algn="l" rtl="0">
              <a:lnSpc>
                <a:spcPct val="130000"/>
              </a:lnSpc>
              <a:spcBef>
                <a:spcPts val="600"/>
              </a:spcBef>
              <a:spcAft>
                <a:spcPts val="0"/>
              </a:spcAft>
              <a:buClr>
                <a:schemeClr val="tx1"/>
              </a:buClr>
              <a:buSzPts val="1000"/>
              <a:buFont typeface="Calibri"/>
              <a:buChar char="−"/>
              <a:defRPr sz="1000" b="0" i="0" u="none" dirty="0">
                <a:solidFill>
                  <a:schemeClr val="tx1"/>
                </a:solidFill>
                <a:latin typeface="Lato Light"/>
                <a:ea typeface="Lato Light"/>
                <a:cs typeface="Lato Light"/>
                <a:sym typeface="Lato Light"/>
              </a:defRPr>
            </a:lvl5pPr>
            <a:lvl6pPr marL="2743200" lvl="5" indent="-342900" algn="l" rtl="0">
              <a:lnSpc>
                <a:spcPct val="90000"/>
              </a:lnSpc>
              <a:spcBef>
                <a:spcPts val="500"/>
              </a:spcBef>
              <a:spcAft>
                <a:spcPts val="0"/>
              </a:spcAft>
              <a:buClr>
                <a:schemeClr val="tx1"/>
              </a:buClr>
              <a:buSzPts val="1800"/>
              <a:buFont typeface="Arial"/>
              <a:buChar char="•"/>
              <a:defRPr sz="1800" b="0" i="0" u="none" dirty="0">
                <a:solidFill>
                  <a:schemeClr val="tx1"/>
                </a:solidFill>
                <a:latin typeface="Lato Light"/>
                <a:ea typeface="Lato Light"/>
                <a:cs typeface="Lato Light"/>
                <a:sym typeface="Lato Light"/>
              </a:defRPr>
            </a:lvl6pPr>
            <a:lvl7pPr marL="3200400" lvl="6" indent="-342900" algn="l" rtl="0">
              <a:lnSpc>
                <a:spcPct val="90000"/>
              </a:lnSpc>
              <a:spcBef>
                <a:spcPts val="500"/>
              </a:spcBef>
              <a:spcAft>
                <a:spcPts val="0"/>
              </a:spcAft>
              <a:buClr>
                <a:schemeClr val="tx1"/>
              </a:buClr>
              <a:buSzPts val="1800"/>
              <a:buFont typeface="Arial"/>
              <a:buChar char="•"/>
              <a:defRPr sz="1800" b="0" i="0" u="none" dirty="0">
                <a:solidFill>
                  <a:schemeClr val="tx1"/>
                </a:solidFill>
                <a:latin typeface="Lato Light"/>
                <a:ea typeface="Lato Light"/>
                <a:cs typeface="Lato Light"/>
                <a:sym typeface="Lato Light"/>
              </a:defRPr>
            </a:lvl7pPr>
            <a:lvl8pPr marL="3657600" lvl="7" indent="-342900" algn="l" rtl="0">
              <a:lnSpc>
                <a:spcPct val="90000"/>
              </a:lnSpc>
              <a:spcBef>
                <a:spcPts val="500"/>
              </a:spcBef>
              <a:spcAft>
                <a:spcPts val="0"/>
              </a:spcAft>
              <a:buClr>
                <a:schemeClr val="tx1"/>
              </a:buClr>
              <a:buSzPts val="1800"/>
              <a:buFont typeface="Arial"/>
              <a:buChar char="•"/>
              <a:defRPr sz="1800" b="0" i="0" u="none" dirty="0">
                <a:solidFill>
                  <a:schemeClr val="tx1"/>
                </a:solidFill>
                <a:latin typeface="Lato Light"/>
                <a:ea typeface="Lato Light"/>
                <a:cs typeface="Lato Light"/>
                <a:sym typeface="Lato Light"/>
              </a:defRPr>
            </a:lvl8pPr>
            <a:lvl9pPr marL="4114800" lvl="8" indent="-342900" algn="l" rtl="0">
              <a:lnSpc>
                <a:spcPct val="90000"/>
              </a:lnSpc>
              <a:spcBef>
                <a:spcPts val="500"/>
              </a:spcBef>
              <a:spcAft>
                <a:spcPts val="0"/>
              </a:spcAft>
              <a:buClr>
                <a:schemeClr val="tx1"/>
              </a:buClr>
              <a:buSzPts val="1800"/>
              <a:buFont typeface="Arial"/>
              <a:buChar char="•"/>
              <a:defRPr sz="1800" b="0" i="0" u="none" dirty="0">
                <a:solidFill>
                  <a:schemeClr val="tx1"/>
                </a:solidFill>
                <a:latin typeface="Lato Light"/>
                <a:ea typeface="Lato Light"/>
                <a:cs typeface="Lato Light"/>
                <a:sym typeface="Lato Light"/>
              </a:defRPr>
            </a:lvl9pPr>
          </a:lstStyle>
          <a:p>
            <a:pPr marL="0" indent="0">
              <a:lnSpc>
                <a:spcPct val="100000"/>
              </a:lnSpc>
              <a:spcBef>
                <a:spcPts val="0"/>
              </a:spcBef>
              <a:buClr>
                <a:srgbClr val="3C4543"/>
              </a:buClr>
              <a:buFont typeface="Arial"/>
              <a:buNone/>
            </a:pPr>
            <a:r>
              <a:rPr lang="en-US" sz="800" b="1" u="sng" dirty="0">
                <a:solidFill>
                  <a:srgbClr val="3C4543"/>
                </a:solidFill>
                <a:latin typeface="Open Sans"/>
                <a:ea typeface="Open Sans"/>
                <a:cs typeface="Open Sans"/>
              </a:rPr>
              <a:t>Note:</a:t>
            </a:r>
            <a:r>
              <a:rPr lang="en-US" sz="800" dirty="0">
                <a:solidFill>
                  <a:srgbClr val="3C4543"/>
                </a:solidFill>
                <a:latin typeface="Open Sans"/>
                <a:ea typeface="Open Sans"/>
                <a:cs typeface="Open Sans"/>
              </a:rPr>
              <a:t> ‘</a:t>
            </a:r>
            <a:r>
              <a:rPr lang="en-US" sz="800" dirty="0">
                <a:solidFill>
                  <a:srgbClr val="3D4543"/>
                </a:solidFill>
                <a:latin typeface="Open Sans"/>
                <a:ea typeface="Open Sans"/>
                <a:cs typeface="Open Sans"/>
                <a:sym typeface="Open Sans"/>
              </a:rPr>
              <a:t>Other responses’ reflects the number of students who selected Asexual or Queer</a:t>
            </a:r>
            <a:endParaRPr lang="en-US" sz="800" dirty="0">
              <a:solidFill>
                <a:srgbClr val="3D4543"/>
              </a:solidFill>
              <a:latin typeface="Open Sans"/>
              <a:ea typeface="Open Sans"/>
              <a:cs typeface="Open Sans"/>
            </a:endParaRPr>
          </a:p>
        </p:txBody>
      </p:sp>
      <p:sp>
        <p:nvSpPr>
          <p:cNvPr id="10" name="Slide Number Placeholder 26"/>
          <p:cNvSpPr txBox="1">
            <a:spLocks noChangeArrowheads="1"/>
          </p:cNvSpPr>
          <p:nvPr/>
        </p:nvSpPr>
        <p:spPr bwMode="white">
          <a:xfrm>
            <a:off x="9295990" y="6400063"/>
            <a:ext cx="2742406" cy="365125"/>
          </a:xfrm>
          <a:prstGeom prst="rect">
            <a:avLst/>
          </a:prstGeom>
          <a:ln>
            <a:headEnd type="none"/>
            <a:tailEnd type="none"/>
          </a:ln>
        </p:spPr>
        <p:txBody>
          <a:bodyPr wrap="square" lIns="91440" tIns="45720" rIns="91440" bIns="45720" anchor="ctr"/>
          <a:lstStyle>
            <a:defPPr algn="l" rtl="0">
              <a:lnSpc>
                <a:spcPct val="100000"/>
              </a:lnSpc>
              <a:spcBef>
                <a:spcPts val="0"/>
              </a:spcBef>
              <a:spcAft>
                <a:spcPts val="0"/>
              </a:spcAft>
            </a:defPPr>
            <a:lvl1pPr algn="r" rtl="0">
              <a:lnSpc>
                <a:spcPct val="100000"/>
              </a:lnSpc>
              <a:spcBef>
                <a:spcPts val="0"/>
              </a:spcBef>
              <a:spcAft>
                <a:spcPts val="0"/>
              </a:spcAft>
              <a:buClr>
                <a:srgbClr val="000000"/>
              </a:buClr>
              <a:buFont typeface="Arial"/>
              <a:defRPr sz="1000" b="0" i="0" u="none" dirty="0">
                <a:solidFill>
                  <a:schemeClr val="bg2">
                    <a:lumMod val="50000"/>
                  </a:schemeClr>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9pPr>
          </a:lstStyle>
          <a:p>
            <a:fld id="{DB9E4368-C45C-9C4F-9597-D6088AA20994}" type="slidenum">
              <a:rPr lang="en-US" dirty="0"/>
              <a:t>27</a:t>
            </a:fld>
            <a:endParaRPr lang="en-US" dirty="0"/>
          </a:p>
        </p:txBody>
      </p:sp>
      <p:graphicFrame>
        <p:nvGraphicFramePr>
          <p:cNvPr id="11" name="Chart 10" descr="SexualOrientation"/>
          <p:cNvGraphicFramePr/>
          <p:nvPr>
            <p:extLst>
              <p:ext uri="{D42A27DB-BD31-4B8C-83A1-F6EECF244321}">
                <p14:modId xmlns:p14="http://schemas.microsoft.com/office/powerpoint/2010/main" val="3088904754"/>
              </p:ext>
            </p:extLst>
          </p:nvPr>
        </p:nvGraphicFramePr>
        <p:xfrm>
          <a:off x="4935339" y="1050471"/>
          <a:ext cx="3329988" cy="376349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Table 11"/>
          <p:cNvGraphicFramePr/>
          <p:nvPr/>
        </p:nvGraphicFramePr>
        <p:xfrm>
          <a:off x="4986554" y="4727067"/>
          <a:ext cx="3730529" cy="835402"/>
        </p:xfrm>
        <a:graphic>
          <a:graphicData uri="http://schemas.openxmlformats.org/drawingml/2006/table">
            <a:tbl>
              <a:tblPr>
                <a:tableStyleId>{5940675A-B579-460E-94D1-54222C63F5DA}</a:tableStyleId>
              </a:tblPr>
              <a:tblGrid>
                <a:gridCol w="151220">
                  <a:extLst>
                    <a:ext uri="{9D8B030D-6E8A-4147-A177-3AD203B41FA5}">
                      <a16:colId xmlns:a16="http://schemas.microsoft.com/office/drawing/2014/main" val="20000"/>
                    </a:ext>
                  </a:extLst>
                </a:gridCol>
                <a:gridCol w="1342295">
                  <a:extLst>
                    <a:ext uri="{9D8B030D-6E8A-4147-A177-3AD203B41FA5}">
                      <a16:colId xmlns:a16="http://schemas.microsoft.com/office/drawing/2014/main" val="20001"/>
                    </a:ext>
                  </a:extLst>
                </a:gridCol>
                <a:gridCol w="718457">
                  <a:extLst>
                    <a:ext uri="{9D8B030D-6E8A-4147-A177-3AD203B41FA5}">
                      <a16:colId xmlns:a16="http://schemas.microsoft.com/office/drawing/2014/main" val="20002"/>
                    </a:ext>
                  </a:extLst>
                </a:gridCol>
                <a:gridCol w="130629">
                  <a:extLst>
                    <a:ext uri="{9D8B030D-6E8A-4147-A177-3AD203B41FA5}">
                      <a16:colId xmlns:a16="http://schemas.microsoft.com/office/drawing/2014/main" val="20003"/>
                    </a:ext>
                  </a:extLst>
                </a:gridCol>
                <a:gridCol w="751498">
                  <a:extLst>
                    <a:ext uri="{9D8B030D-6E8A-4147-A177-3AD203B41FA5}">
                      <a16:colId xmlns:a16="http://schemas.microsoft.com/office/drawing/2014/main" val="20004"/>
                    </a:ext>
                  </a:extLst>
                </a:gridCol>
                <a:gridCol w="636430">
                  <a:extLst>
                    <a:ext uri="{9D8B030D-6E8A-4147-A177-3AD203B41FA5}">
                      <a16:colId xmlns:a16="http://schemas.microsoft.com/office/drawing/2014/main" val="20005"/>
                    </a:ext>
                  </a:extLst>
                </a:gridCol>
              </a:tblGrid>
              <a:tr h="281270">
                <a:tc>
                  <a:txBody>
                    <a:bodyPr/>
                    <a:lstStyle>
                      <a:lvl1pPr marL="0" algn="l" defTabSz="914363" rtl="0">
                        <a:defRPr sz="1800" b="1" kern="1200" dirty="0">
                          <a:solidFill>
                            <a:schemeClr val="bg1"/>
                          </a:solidFill>
                          <a:latin typeface="Arial"/>
                        </a:defRPr>
                      </a:lvl1pPr>
                      <a:lvl2pPr marL="457182" algn="l" defTabSz="914363" rtl="0">
                        <a:defRPr sz="1800" b="1" kern="1200" dirty="0">
                          <a:solidFill>
                            <a:schemeClr val="bg1"/>
                          </a:solidFill>
                          <a:latin typeface="Arial"/>
                        </a:defRPr>
                      </a:lvl2pPr>
                      <a:lvl3pPr marL="914363" algn="l" defTabSz="914363" rtl="0">
                        <a:defRPr sz="1800" b="1" kern="1200" dirty="0">
                          <a:solidFill>
                            <a:schemeClr val="bg1"/>
                          </a:solidFill>
                          <a:latin typeface="Arial"/>
                        </a:defRPr>
                      </a:lvl3pPr>
                      <a:lvl4pPr marL="1371545" algn="l" defTabSz="914363" rtl="0">
                        <a:defRPr sz="1800" b="1" kern="1200" dirty="0">
                          <a:solidFill>
                            <a:schemeClr val="bg1"/>
                          </a:solidFill>
                          <a:latin typeface="Arial"/>
                        </a:defRPr>
                      </a:lvl4pPr>
                      <a:lvl5pPr marL="1828727" algn="l" defTabSz="914363" rtl="0">
                        <a:defRPr sz="1800" b="1" kern="1200" dirty="0">
                          <a:solidFill>
                            <a:schemeClr val="bg1"/>
                          </a:solidFill>
                          <a:latin typeface="Arial"/>
                        </a:defRPr>
                      </a:lvl5pPr>
                      <a:lvl6pPr marL="2285909" algn="l" defTabSz="914363" rtl="0">
                        <a:defRPr sz="1800" b="1" kern="1200" dirty="0">
                          <a:solidFill>
                            <a:schemeClr val="bg1"/>
                          </a:solidFill>
                          <a:latin typeface="Arial"/>
                        </a:defRPr>
                      </a:lvl6pPr>
                      <a:lvl7pPr marL="2743090" algn="l" defTabSz="914363" rtl="0">
                        <a:defRPr sz="1800" b="1" kern="1200" dirty="0">
                          <a:solidFill>
                            <a:schemeClr val="bg1"/>
                          </a:solidFill>
                          <a:latin typeface="Arial"/>
                        </a:defRPr>
                      </a:lvl7pPr>
                      <a:lvl8pPr marL="3200272" algn="l" defTabSz="914363" rtl="0">
                        <a:defRPr sz="1800" b="1" kern="1200" dirty="0">
                          <a:solidFill>
                            <a:schemeClr val="bg1"/>
                          </a:solidFill>
                          <a:latin typeface="Arial"/>
                        </a:defRPr>
                      </a:lvl8pPr>
                      <a:lvl9pPr marL="3657454" algn="l" defTabSz="914363" rtl="0">
                        <a:defRPr sz="1800" b="1" kern="1200" dirty="0">
                          <a:solidFill>
                            <a:schemeClr val="bg1"/>
                          </a:solidFill>
                          <a:latin typeface="Arial"/>
                        </a:defRPr>
                      </a:lvl9pPr>
                    </a:lstStyle>
                    <a:p>
                      <a:pPr defTabSz="914363"/>
                      <a:endParaRPr lang="en-US" sz="900" b="1" i="0" dirty="0">
                        <a:solidFill>
                          <a:schemeClr val="tx1"/>
                        </a:solidFill>
                        <a:latin typeface="+mn-lt"/>
                        <a:ea typeface="Open Sans"/>
                        <a:cs typeface="Open Sans"/>
                      </a:endParaRP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3CBFAE"/>
                    </a:solidFill>
                  </a:tcPr>
                </a:tc>
                <a:tc>
                  <a:txBody>
                    <a:bodyPr/>
                    <a:lstStyle>
                      <a:lvl1pPr marL="0" algn="l" defTabSz="914363" rtl="0">
                        <a:defRPr sz="1800" b="1" kern="1200" dirty="0">
                          <a:solidFill>
                            <a:schemeClr val="bg1"/>
                          </a:solidFill>
                          <a:latin typeface="Arial"/>
                        </a:defRPr>
                      </a:lvl1pPr>
                      <a:lvl2pPr marL="457182" algn="l" defTabSz="914363" rtl="0">
                        <a:defRPr sz="1800" b="1" kern="1200" dirty="0">
                          <a:solidFill>
                            <a:schemeClr val="bg1"/>
                          </a:solidFill>
                          <a:latin typeface="Arial"/>
                        </a:defRPr>
                      </a:lvl2pPr>
                      <a:lvl3pPr marL="914363" algn="l" defTabSz="914363" rtl="0">
                        <a:defRPr sz="1800" b="1" kern="1200" dirty="0">
                          <a:solidFill>
                            <a:schemeClr val="bg1"/>
                          </a:solidFill>
                          <a:latin typeface="Arial"/>
                        </a:defRPr>
                      </a:lvl3pPr>
                      <a:lvl4pPr marL="1371545" algn="l" defTabSz="914363" rtl="0">
                        <a:defRPr sz="1800" b="1" kern="1200" dirty="0">
                          <a:solidFill>
                            <a:schemeClr val="bg1"/>
                          </a:solidFill>
                          <a:latin typeface="Arial"/>
                        </a:defRPr>
                      </a:lvl4pPr>
                      <a:lvl5pPr marL="1828727" algn="l" defTabSz="914363" rtl="0">
                        <a:defRPr sz="1800" b="1" kern="1200" dirty="0">
                          <a:solidFill>
                            <a:schemeClr val="bg1"/>
                          </a:solidFill>
                          <a:latin typeface="Arial"/>
                        </a:defRPr>
                      </a:lvl5pPr>
                      <a:lvl6pPr marL="2285909" algn="l" defTabSz="914363" rtl="0">
                        <a:defRPr sz="1800" b="1" kern="1200" dirty="0">
                          <a:solidFill>
                            <a:schemeClr val="bg1"/>
                          </a:solidFill>
                          <a:latin typeface="Arial"/>
                        </a:defRPr>
                      </a:lvl6pPr>
                      <a:lvl7pPr marL="2743090" algn="l" defTabSz="914363" rtl="0">
                        <a:defRPr sz="1800" b="1" kern="1200" dirty="0">
                          <a:solidFill>
                            <a:schemeClr val="bg1"/>
                          </a:solidFill>
                          <a:latin typeface="Arial"/>
                        </a:defRPr>
                      </a:lvl7pPr>
                      <a:lvl8pPr marL="3200272" algn="l" defTabSz="914363" rtl="0">
                        <a:defRPr sz="1800" b="1" kern="1200" dirty="0">
                          <a:solidFill>
                            <a:schemeClr val="bg1"/>
                          </a:solidFill>
                          <a:latin typeface="Arial"/>
                        </a:defRPr>
                      </a:lvl8pPr>
                      <a:lvl9pPr marL="3657454" algn="l" defTabSz="914363" rtl="0">
                        <a:defRPr sz="1800" b="1" kern="1200" dirty="0">
                          <a:solidFill>
                            <a:schemeClr val="bg1"/>
                          </a:solidFill>
                          <a:latin typeface="Arial"/>
                        </a:defRPr>
                      </a:lvl9pPr>
                    </a:lstStyle>
                    <a:p>
                      <a:pPr defTabSz="914363"/>
                      <a:r>
                        <a:rPr lang="en-US" sz="800" b="0" i="0" dirty="0">
                          <a:solidFill>
                            <a:schemeClr val="tx1"/>
                          </a:solidFill>
                          <a:latin typeface="Open Sans"/>
                          <a:ea typeface="Open Sans"/>
                          <a:cs typeface="Open Sans"/>
                        </a:rPr>
                        <a:t>Heterosexual/Straight</a:t>
                      </a:r>
                    </a:p>
                  </a:txBody>
                  <a:tcPr marL="4572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marL="0" algn="l" defTabSz="914363" rtl="0">
                        <a:defRPr sz="1800" b="1" kern="1200" dirty="0">
                          <a:solidFill>
                            <a:schemeClr val="bg1"/>
                          </a:solidFill>
                          <a:latin typeface="Arial"/>
                        </a:defRPr>
                      </a:lvl1pPr>
                      <a:lvl2pPr marL="457182" algn="l" defTabSz="914363" rtl="0">
                        <a:defRPr sz="1800" b="1" kern="1200" dirty="0">
                          <a:solidFill>
                            <a:schemeClr val="bg1"/>
                          </a:solidFill>
                          <a:latin typeface="Arial"/>
                        </a:defRPr>
                      </a:lvl2pPr>
                      <a:lvl3pPr marL="914363" algn="l" defTabSz="914363" rtl="0">
                        <a:defRPr sz="1800" b="1" kern="1200" dirty="0">
                          <a:solidFill>
                            <a:schemeClr val="bg1"/>
                          </a:solidFill>
                          <a:latin typeface="Arial"/>
                        </a:defRPr>
                      </a:lvl3pPr>
                      <a:lvl4pPr marL="1371545" algn="l" defTabSz="914363" rtl="0">
                        <a:defRPr sz="1800" b="1" kern="1200" dirty="0">
                          <a:solidFill>
                            <a:schemeClr val="bg1"/>
                          </a:solidFill>
                          <a:latin typeface="Arial"/>
                        </a:defRPr>
                      </a:lvl4pPr>
                      <a:lvl5pPr marL="1828727" algn="l" defTabSz="914363" rtl="0">
                        <a:defRPr sz="1800" b="1" kern="1200" dirty="0">
                          <a:solidFill>
                            <a:schemeClr val="bg1"/>
                          </a:solidFill>
                          <a:latin typeface="Arial"/>
                        </a:defRPr>
                      </a:lvl5pPr>
                      <a:lvl6pPr marL="2285909" algn="l" defTabSz="914363" rtl="0">
                        <a:defRPr sz="1800" b="1" kern="1200" dirty="0">
                          <a:solidFill>
                            <a:schemeClr val="bg1"/>
                          </a:solidFill>
                          <a:latin typeface="Arial"/>
                        </a:defRPr>
                      </a:lvl6pPr>
                      <a:lvl7pPr marL="2743090" algn="l" defTabSz="914363" rtl="0">
                        <a:defRPr sz="1800" b="1" kern="1200" dirty="0">
                          <a:solidFill>
                            <a:schemeClr val="bg1"/>
                          </a:solidFill>
                          <a:latin typeface="Arial"/>
                        </a:defRPr>
                      </a:lvl7pPr>
                      <a:lvl8pPr marL="3200272" algn="l" defTabSz="914363" rtl="0">
                        <a:defRPr sz="1800" b="1" kern="1200" dirty="0">
                          <a:solidFill>
                            <a:schemeClr val="bg1"/>
                          </a:solidFill>
                          <a:latin typeface="Arial"/>
                        </a:defRPr>
                      </a:lvl8pPr>
                      <a:lvl9pPr marL="3657454" algn="l" defTabSz="914363" rtl="0">
                        <a:defRPr sz="1800" b="1" kern="1200" dirty="0">
                          <a:solidFill>
                            <a:schemeClr val="bg1"/>
                          </a:solidFill>
                          <a:latin typeface="Arial"/>
                        </a:defRPr>
                      </a:lvl9pPr>
                    </a:lstStyle>
                    <a:p>
                      <a:pPr defTabSz="914363"/>
                      <a:r>
                        <a:rPr lang="en-US" sz="800" b="0" i="0" dirty="0">
                          <a:solidFill>
                            <a:schemeClr val="tx1"/>
                          </a:solidFill>
                          <a:latin typeface="Open Sans"/>
                          <a:ea typeface="Open Sans"/>
                          <a:cs typeface="Open Sans"/>
                        </a:rPr>
                        <a:t> 85%</a:t>
                      </a:r>
                    </a:p>
                  </a:txBody>
                  <a:tcPr marL="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marL="0" algn="l" defTabSz="914363" rtl="0">
                        <a:defRPr sz="1800" b="1" kern="1200" dirty="0">
                          <a:solidFill>
                            <a:schemeClr val="bg1"/>
                          </a:solidFill>
                          <a:latin typeface="Arial"/>
                        </a:defRPr>
                      </a:lvl1pPr>
                      <a:lvl2pPr marL="457182" algn="l" defTabSz="914363" rtl="0">
                        <a:defRPr sz="1800" b="1" kern="1200" dirty="0">
                          <a:solidFill>
                            <a:schemeClr val="bg1"/>
                          </a:solidFill>
                          <a:latin typeface="Arial"/>
                        </a:defRPr>
                      </a:lvl2pPr>
                      <a:lvl3pPr marL="914363" algn="l" defTabSz="914363" rtl="0">
                        <a:defRPr sz="1800" b="1" kern="1200" dirty="0">
                          <a:solidFill>
                            <a:schemeClr val="bg1"/>
                          </a:solidFill>
                          <a:latin typeface="Arial"/>
                        </a:defRPr>
                      </a:lvl3pPr>
                      <a:lvl4pPr marL="1371545" algn="l" defTabSz="914363" rtl="0">
                        <a:defRPr sz="1800" b="1" kern="1200" dirty="0">
                          <a:solidFill>
                            <a:schemeClr val="bg1"/>
                          </a:solidFill>
                          <a:latin typeface="Arial"/>
                        </a:defRPr>
                      </a:lvl4pPr>
                      <a:lvl5pPr marL="1828727" algn="l" defTabSz="914363" rtl="0">
                        <a:defRPr sz="1800" b="1" kern="1200" dirty="0">
                          <a:solidFill>
                            <a:schemeClr val="bg1"/>
                          </a:solidFill>
                          <a:latin typeface="Arial"/>
                        </a:defRPr>
                      </a:lvl5pPr>
                      <a:lvl6pPr marL="2285909" algn="l" defTabSz="914363" rtl="0">
                        <a:defRPr sz="1800" b="1" kern="1200" dirty="0">
                          <a:solidFill>
                            <a:schemeClr val="bg1"/>
                          </a:solidFill>
                          <a:latin typeface="Arial"/>
                        </a:defRPr>
                      </a:lvl6pPr>
                      <a:lvl7pPr marL="2743090" algn="l" defTabSz="914363" rtl="0">
                        <a:defRPr sz="1800" b="1" kern="1200" dirty="0">
                          <a:solidFill>
                            <a:schemeClr val="bg1"/>
                          </a:solidFill>
                          <a:latin typeface="Arial"/>
                        </a:defRPr>
                      </a:lvl7pPr>
                      <a:lvl8pPr marL="3200272" algn="l" defTabSz="914363" rtl="0">
                        <a:defRPr sz="1800" b="1" kern="1200" dirty="0">
                          <a:solidFill>
                            <a:schemeClr val="bg1"/>
                          </a:solidFill>
                          <a:latin typeface="Arial"/>
                        </a:defRPr>
                      </a:lvl8pPr>
                      <a:lvl9pPr marL="3657454" algn="l" defTabSz="914363" rtl="0">
                        <a:defRPr sz="1800" b="1" kern="1200" dirty="0">
                          <a:solidFill>
                            <a:schemeClr val="bg1"/>
                          </a:solidFill>
                          <a:latin typeface="Arial"/>
                        </a:defRPr>
                      </a:lvl9pPr>
                    </a:lstStyle>
                    <a:p>
                      <a:pPr defTabSz="914363"/>
                      <a:endParaRPr lang="en-US" sz="800" b="0" i="0" dirty="0">
                        <a:solidFill>
                          <a:schemeClr val="tx1"/>
                        </a:solidFill>
                        <a:latin typeface="Open Sans"/>
                        <a:ea typeface="Open Sans"/>
                        <a:cs typeface="Open Sans"/>
                      </a:endParaRP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3CB5E6"/>
                    </a:solidFill>
                  </a:tcPr>
                </a:tc>
                <a:tc>
                  <a:txBody>
                    <a:bodyPr/>
                    <a:lstStyle>
                      <a:lvl1pPr marL="0" algn="l" defTabSz="914363" rtl="0">
                        <a:defRPr sz="1800" b="1" kern="1200" dirty="0">
                          <a:solidFill>
                            <a:schemeClr val="bg1"/>
                          </a:solidFill>
                          <a:latin typeface="Arial"/>
                        </a:defRPr>
                      </a:lvl1pPr>
                      <a:lvl2pPr marL="457182" algn="l" defTabSz="914363" rtl="0">
                        <a:defRPr sz="1800" b="1" kern="1200" dirty="0">
                          <a:solidFill>
                            <a:schemeClr val="bg1"/>
                          </a:solidFill>
                          <a:latin typeface="Arial"/>
                        </a:defRPr>
                      </a:lvl2pPr>
                      <a:lvl3pPr marL="914363" algn="l" defTabSz="914363" rtl="0">
                        <a:defRPr sz="1800" b="1" kern="1200" dirty="0">
                          <a:solidFill>
                            <a:schemeClr val="bg1"/>
                          </a:solidFill>
                          <a:latin typeface="Arial"/>
                        </a:defRPr>
                      </a:lvl3pPr>
                      <a:lvl4pPr marL="1371545" algn="l" defTabSz="914363" rtl="0">
                        <a:defRPr sz="1800" b="1" kern="1200" dirty="0">
                          <a:solidFill>
                            <a:schemeClr val="bg1"/>
                          </a:solidFill>
                          <a:latin typeface="Arial"/>
                        </a:defRPr>
                      </a:lvl4pPr>
                      <a:lvl5pPr marL="1828727" algn="l" defTabSz="914363" rtl="0">
                        <a:defRPr sz="1800" b="1" kern="1200" dirty="0">
                          <a:solidFill>
                            <a:schemeClr val="bg1"/>
                          </a:solidFill>
                          <a:latin typeface="Arial"/>
                        </a:defRPr>
                      </a:lvl5pPr>
                      <a:lvl6pPr marL="2285909" algn="l" defTabSz="914363" rtl="0">
                        <a:defRPr sz="1800" b="1" kern="1200" dirty="0">
                          <a:solidFill>
                            <a:schemeClr val="bg1"/>
                          </a:solidFill>
                          <a:latin typeface="Arial"/>
                        </a:defRPr>
                      </a:lvl6pPr>
                      <a:lvl7pPr marL="2743090" algn="l" defTabSz="914363" rtl="0">
                        <a:defRPr sz="1800" b="1" kern="1200" dirty="0">
                          <a:solidFill>
                            <a:schemeClr val="bg1"/>
                          </a:solidFill>
                          <a:latin typeface="Arial"/>
                        </a:defRPr>
                      </a:lvl7pPr>
                      <a:lvl8pPr marL="3200272" algn="l" defTabSz="914363" rtl="0">
                        <a:defRPr sz="1800" b="1" kern="1200" dirty="0">
                          <a:solidFill>
                            <a:schemeClr val="bg1"/>
                          </a:solidFill>
                          <a:latin typeface="Arial"/>
                        </a:defRPr>
                      </a:lvl8pPr>
                      <a:lvl9pPr marL="3657454" algn="l" defTabSz="914363" rtl="0">
                        <a:defRPr sz="1800" b="1" kern="1200" dirty="0">
                          <a:solidFill>
                            <a:schemeClr val="bg1"/>
                          </a:solidFill>
                          <a:latin typeface="Arial"/>
                        </a:defRPr>
                      </a:lvl9pPr>
                    </a:lstStyle>
                    <a:p>
                      <a:pPr defTabSz="914363"/>
                      <a:r>
                        <a:rPr lang="en-US" sz="800" b="0" i="0" dirty="0">
                          <a:solidFill>
                            <a:schemeClr val="tx1"/>
                          </a:solidFill>
                          <a:latin typeface="Open Sans"/>
                          <a:ea typeface="Open Sans"/>
                          <a:cs typeface="Open Sans"/>
                        </a:rPr>
                        <a:t>Bisexual</a:t>
                      </a:r>
                    </a:p>
                  </a:txBody>
                  <a:tcPr marL="4572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marL="0" algn="l" defTabSz="914363" rtl="0">
                        <a:defRPr sz="1800" b="1" kern="1200" dirty="0">
                          <a:solidFill>
                            <a:schemeClr val="bg1"/>
                          </a:solidFill>
                          <a:latin typeface="Arial"/>
                        </a:defRPr>
                      </a:lvl1pPr>
                      <a:lvl2pPr marL="457182" algn="l" defTabSz="914363" rtl="0">
                        <a:defRPr sz="1800" b="1" kern="1200" dirty="0">
                          <a:solidFill>
                            <a:schemeClr val="bg1"/>
                          </a:solidFill>
                          <a:latin typeface="Arial"/>
                        </a:defRPr>
                      </a:lvl2pPr>
                      <a:lvl3pPr marL="914363" algn="l" defTabSz="914363" rtl="0">
                        <a:defRPr sz="1800" b="1" kern="1200" dirty="0">
                          <a:solidFill>
                            <a:schemeClr val="bg1"/>
                          </a:solidFill>
                          <a:latin typeface="Arial"/>
                        </a:defRPr>
                      </a:lvl3pPr>
                      <a:lvl4pPr marL="1371545" algn="l" defTabSz="914363" rtl="0">
                        <a:defRPr sz="1800" b="1" kern="1200" dirty="0">
                          <a:solidFill>
                            <a:schemeClr val="bg1"/>
                          </a:solidFill>
                          <a:latin typeface="Arial"/>
                        </a:defRPr>
                      </a:lvl4pPr>
                      <a:lvl5pPr marL="1828727" algn="l" defTabSz="914363" rtl="0">
                        <a:defRPr sz="1800" b="1" kern="1200" dirty="0">
                          <a:solidFill>
                            <a:schemeClr val="bg1"/>
                          </a:solidFill>
                          <a:latin typeface="Arial"/>
                        </a:defRPr>
                      </a:lvl5pPr>
                      <a:lvl6pPr marL="2285909" algn="l" defTabSz="914363" rtl="0">
                        <a:defRPr sz="1800" b="1" kern="1200" dirty="0">
                          <a:solidFill>
                            <a:schemeClr val="bg1"/>
                          </a:solidFill>
                          <a:latin typeface="Arial"/>
                        </a:defRPr>
                      </a:lvl6pPr>
                      <a:lvl7pPr marL="2743090" algn="l" defTabSz="914363" rtl="0">
                        <a:defRPr sz="1800" b="1" kern="1200" dirty="0">
                          <a:solidFill>
                            <a:schemeClr val="bg1"/>
                          </a:solidFill>
                          <a:latin typeface="Arial"/>
                        </a:defRPr>
                      </a:lvl7pPr>
                      <a:lvl8pPr marL="3200272" algn="l" defTabSz="914363" rtl="0">
                        <a:defRPr sz="1800" b="1" kern="1200" dirty="0">
                          <a:solidFill>
                            <a:schemeClr val="bg1"/>
                          </a:solidFill>
                          <a:latin typeface="Arial"/>
                        </a:defRPr>
                      </a:lvl8pPr>
                      <a:lvl9pPr marL="3657454" algn="l" defTabSz="914363" rtl="0">
                        <a:defRPr sz="1800" b="1" kern="1200" dirty="0">
                          <a:solidFill>
                            <a:schemeClr val="bg1"/>
                          </a:solidFill>
                          <a:latin typeface="Arial"/>
                        </a:defRPr>
                      </a:lvl9pPr>
                    </a:lstStyle>
                    <a:p>
                      <a:pPr algn="l" defTabSz="914363"/>
                      <a:r>
                        <a:rPr lang="en-US" sz="800" b="0" i="0" dirty="0">
                          <a:solidFill>
                            <a:schemeClr val="tx1"/>
                          </a:solidFill>
                          <a:latin typeface="Open Sans"/>
                          <a:ea typeface="Open Sans"/>
                          <a:cs typeface="Open Sans"/>
                        </a:rPr>
                        <a:t>8%</a:t>
                      </a:r>
                    </a:p>
                  </a:txBody>
                  <a:tcPr marL="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0"/>
                  </a:ext>
                </a:extLst>
              </a:tr>
              <a:tr h="241609">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endParaRPr lang="en-US" sz="900" b="1" i="0" dirty="0">
                        <a:solidFill>
                          <a:schemeClr val="tx1"/>
                        </a:solidFill>
                        <a:latin typeface="+mn-lt"/>
                        <a:ea typeface="Open Sans"/>
                        <a:cs typeface="Open Sans"/>
                      </a:endParaRP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3CB5E6">
                        <a:lumMod val="60000"/>
                        <a:lumOff val="40000"/>
                      </a:srgbClr>
                    </a:solidFill>
                  </a:tcPr>
                </a:tc>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r>
                        <a:rPr lang="en-US" sz="800" b="0" i="0" dirty="0">
                          <a:solidFill>
                            <a:schemeClr val="tx1"/>
                          </a:solidFill>
                          <a:latin typeface="Open Sans"/>
                          <a:ea typeface="Open Sans"/>
                          <a:cs typeface="Open Sans"/>
                        </a:rPr>
                        <a:t>Gay</a:t>
                      </a:r>
                    </a:p>
                  </a:txBody>
                  <a:tcPr marL="4572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r>
                        <a:rPr lang="en-US" sz="800" b="0" i="0" dirty="0">
                          <a:solidFill>
                            <a:schemeClr val="tx1"/>
                          </a:solidFill>
                          <a:latin typeface="Open Sans"/>
                          <a:ea typeface="Open Sans"/>
                          <a:cs typeface="Open Sans"/>
                        </a:rPr>
                        <a:t> 2%</a:t>
                      </a:r>
                    </a:p>
                  </a:txBody>
                  <a:tcPr marL="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endParaRPr lang="en-US" sz="800" b="0" i="0" dirty="0">
                        <a:solidFill>
                          <a:schemeClr val="tx1"/>
                        </a:solidFill>
                        <a:latin typeface="Open Sans"/>
                        <a:ea typeface="Open Sans"/>
                        <a:cs typeface="Open Sans"/>
                      </a:endParaRP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3CBFAE">
                        <a:lumMod val="40000"/>
                        <a:lumOff val="60000"/>
                      </a:srgbClr>
                    </a:solidFill>
                  </a:tcPr>
                </a:tc>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r>
                        <a:rPr lang="en-US" sz="800" b="0" i="0" dirty="0">
                          <a:solidFill>
                            <a:schemeClr val="tx1"/>
                          </a:solidFill>
                          <a:latin typeface="Open Sans"/>
                          <a:ea typeface="Open Sans"/>
                          <a:cs typeface="Open Sans"/>
                        </a:rPr>
                        <a:t>Lesbian</a:t>
                      </a:r>
                    </a:p>
                  </a:txBody>
                  <a:tcPr marL="4572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r>
                        <a:rPr lang="en-US" sz="800" b="0" i="0" dirty="0">
                          <a:solidFill>
                            <a:schemeClr val="tx1"/>
                          </a:solidFill>
                          <a:latin typeface="Open Sans"/>
                          <a:ea typeface="Open Sans"/>
                          <a:cs typeface="Open Sans"/>
                        </a:rPr>
                        <a:t> 1%</a:t>
                      </a:r>
                    </a:p>
                  </a:txBody>
                  <a:tcPr marL="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1"/>
                  </a:ext>
                </a:extLst>
              </a:tr>
              <a:tr h="312523">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endParaRPr lang="en-US" sz="900" b="1" i="0" dirty="0">
                        <a:solidFill>
                          <a:schemeClr val="tx1"/>
                        </a:solidFill>
                        <a:latin typeface="+mn-lt"/>
                        <a:ea typeface="Open Sans"/>
                        <a:cs typeface="Open Sans"/>
                      </a:endParaRP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F59168"/>
                    </a:solidFill>
                  </a:tcPr>
                </a:tc>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r>
                        <a:rPr lang="en-US" sz="800" b="0" i="0" dirty="0">
                          <a:solidFill>
                            <a:schemeClr val="tx1"/>
                          </a:solidFill>
                          <a:latin typeface="Open Sans"/>
                          <a:ea typeface="Open Sans"/>
                          <a:cs typeface="Open Sans"/>
                        </a:rPr>
                        <a:t>Questioning</a:t>
                      </a:r>
                    </a:p>
                  </a:txBody>
                  <a:tcPr marL="4572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marL="0" indent="0" defTabSz="914363">
                        <a:buNone/>
                      </a:pPr>
                      <a:r>
                        <a:rPr lang="en-US" sz="800" b="0" i="0" dirty="0">
                          <a:solidFill>
                            <a:schemeClr val="tx1"/>
                          </a:solidFill>
                          <a:latin typeface="Open Sans"/>
                          <a:ea typeface="Open Sans"/>
                          <a:cs typeface="Open Sans"/>
                        </a:rPr>
                        <a:t> 2%</a:t>
                      </a:r>
                    </a:p>
                  </a:txBody>
                  <a:tcPr marL="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endParaRPr lang="en-US" sz="800" b="0" i="0" dirty="0">
                        <a:solidFill>
                          <a:schemeClr val="tx1"/>
                        </a:solidFill>
                        <a:latin typeface="Open Sans"/>
                        <a:ea typeface="Open Sans"/>
                        <a:cs typeface="Open Sans"/>
                      </a:endParaRP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812309"/>
                    </a:solidFill>
                  </a:tcPr>
                </a:tc>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r>
                        <a:rPr lang="en-US" sz="800" b="0" i="0" dirty="0">
                          <a:solidFill>
                            <a:schemeClr val="tx1"/>
                          </a:solidFill>
                          <a:latin typeface="Open Sans"/>
                          <a:ea typeface="Open Sans"/>
                          <a:cs typeface="Open Sans"/>
                        </a:rPr>
                        <a:t>Other responses</a:t>
                      </a:r>
                    </a:p>
                  </a:txBody>
                  <a:tcPr marL="4572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r>
                        <a:rPr lang="en-US" sz="800" b="0" i="0" dirty="0">
                          <a:solidFill>
                            <a:schemeClr val="tx1"/>
                          </a:solidFill>
                          <a:latin typeface="Open Sans"/>
                          <a:ea typeface="Open Sans"/>
                          <a:cs typeface="Open Sans"/>
                        </a:rPr>
                        <a:t> 6%</a:t>
                      </a:r>
                    </a:p>
                  </a:txBody>
                  <a:tcPr marL="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3"/>
          <p:cNvSpPr txBox="1">
            <a:spLocks noChangeArrowheads="1"/>
          </p:cNvSpPr>
          <p:nvPr/>
        </p:nvSpPr>
        <p:spPr bwMode="white">
          <a:xfrm>
            <a:off x="11722100" y="6407150"/>
            <a:ext cx="469900" cy="136525"/>
          </a:xfrm>
          <a:prstGeom prst="rect">
            <a:avLst/>
          </a:prstGeom>
          <a:ln>
            <a:headEnd type="none"/>
            <a:tailEnd type="none"/>
          </a:ln>
        </p:spPr>
        <p:txBody>
          <a:bodyPr wrap="square" lIns="91440" tIns="45720" rIns="91440" bIns="45720" anchor="ctr"/>
          <a:lstStyle>
            <a:defPPr algn="l" rtl="0">
              <a:lnSpc>
                <a:spcPct val="100000"/>
              </a:lnSpc>
              <a:spcBef>
                <a:spcPts val="0"/>
              </a:spcBef>
              <a:spcAft>
                <a:spcPts val="0"/>
              </a:spcAft>
            </a:defPPr>
            <a:lvl1pPr algn="r" rtl="0">
              <a:lnSpc>
                <a:spcPct val="100000"/>
              </a:lnSpc>
              <a:spcBef>
                <a:spcPts val="0"/>
              </a:spcBef>
              <a:spcAft>
                <a:spcPts val="0"/>
              </a:spcAft>
              <a:buClr>
                <a:srgbClr val="000000"/>
              </a:buClr>
              <a:buFont typeface="Arial"/>
              <a:defRPr sz="1000" b="0" i="0" u="none" dirty="0">
                <a:solidFill>
                  <a:schemeClr val="tx1">
                    <a:tint val="75000"/>
                  </a:schemeClr>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9pPr>
          </a:lstStyle>
          <a:p>
            <a:pPr algn="ctr"/>
            <a:fld id="{00000000-1234-1234-1234-123412341234}" type="slidenum">
              <a:rPr lang="en-US" dirty="0"/>
              <a:t>28</a:t>
            </a:fld>
            <a:endParaRPr lang="en-US" dirty="0"/>
          </a:p>
        </p:txBody>
      </p:sp>
      <p:sp>
        <p:nvSpPr>
          <p:cNvPr id="26" name="Rectangle 25"/>
          <p:cNvSpPr>
            <a:spLocks/>
          </p:cNvSpPr>
          <p:nvPr/>
        </p:nvSpPr>
        <p:spPr bwMode="white">
          <a:xfrm>
            <a:off x="-23466" y="1"/>
            <a:ext cx="5008907" cy="6924548"/>
          </a:xfrm>
          <a:prstGeom prst="rect">
            <a:avLst/>
          </a:prstGeom>
          <a:solidFill>
            <a:srgbClr val="0F736C"/>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cxnSp>
        <p:nvCxnSpPr>
          <p:cNvPr id="28" name="Straight Connector 27"/>
          <p:cNvCxnSpPr/>
          <p:nvPr/>
        </p:nvCxnSpPr>
        <p:spPr bwMode="white">
          <a:xfrm>
            <a:off x="4985441" y="762"/>
            <a:ext cx="0" cy="6923787"/>
          </a:xfrm>
          <a:prstGeom prst="line">
            <a:avLst/>
          </a:prstGeom>
          <a:ln w="381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Google Shape;250;p6"/>
          <p:cNvSpPr txBox="1">
            <a:spLocks noChangeArrowheads="1"/>
          </p:cNvSpPr>
          <p:nvPr/>
        </p:nvSpPr>
        <p:spPr bwMode="white">
          <a:xfrm>
            <a:off x="447837" y="683737"/>
            <a:ext cx="3639379" cy="1419432"/>
          </a:xfrm>
          <a:prstGeom prst="rect">
            <a:avLst/>
          </a:prstGeom>
          <a:noFill/>
          <a:ln>
            <a:noFill/>
            <a:headEnd type="none"/>
            <a:tailEnd type="none"/>
          </a:ln>
        </p:spPr>
        <p:txBody>
          <a:bodyPr wrap="square" lIns="0" tIns="0" rIns="0" bIns="0" anchor="ctr">
            <a:noAutofit/>
          </a:bodyPr>
          <a:lstStyle>
            <a:lvl1pPr algn="l" defTabSz="914363" rtl="0">
              <a:lnSpc>
                <a:spcPct val="90000"/>
              </a:lnSpc>
              <a:spcBef>
                <a:spcPct val="0"/>
              </a:spcBef>
              <a:buNone/>
              <a:defRPr sz="2333" b="1" kern="1200" dirty="0">
                <a:solidFill>
                  <a:srgbClr val="002060"/>
                </a:solidFill>
                <a:latin typeface="Arial"/>
                <a:ea typeface="Open Sans"/>
                <a:cs typeface="Arial"/>
              </a:defRPr>
            </a:lvl1pPr>
          </a:lstStyle>
          <a:p>
            <a:pPr defTabSz="914363">
              <a:lnSpc>
                <a:spcPct val="100000"/>
              </a:lnSpc>
              <a:spcBef>
                <a:spcPts val="0"/>
              </a:spcBef>
              <a:buClr>
                <a:schemeClr val="bg1"/>
              </a:buClr>
              <a:buSzPts val="4000"/>
              <a:buFont typeface="Lato Black"/>
              <a:buNone/>
            </a:pPr>
            <a:r>
              <a:rPr lang="en-US" sz="4000" dirty="0">
                <a:solidFill>
                  <a:schemeClr val="bg1"/>
                </a:solidFill>
                <a:ea typeface="Open Sans"/>
                <a:sym typeface="Open Sans"/>
              </a:rPr>
              <a:t>AlcoholEdu</a:t>
            </a:r>
            <a:r>
              <a:rPr lang="en-US" sz="3200" baseline="30000" dirty="0">
                <a:solidFill>
                  <a:schemeClr val="bg1"/>
                </a:solidFill>
                <a:ea typeface="Open Sans"/>
                <a:sym typeface="Open Sans"/>
              </a:rPr>
              <a:t>®</a:t>
            </a:r>
            <a:r>
              <a:rPr lang="en-US" sz="4000" dirty="0">
                <a:solidFill>
                  <a:schemeClr val="bg1"/>
                </a:solidFill>
                <a:ea typeface="Open Sans"/>
                <a:sym typeface="Open Sans"/>
              </a:rPr>
              <a:t> </a:t>
            </a:r>
            <a:br>
              <a:rPr lang="en-US" sz="4000" dirty="0">
                <a:solidFill>
                  <a:schemeClr val="bg1"/>
                </a:solidFill>
                <a:ea typeface="Open Sans"/>
                <a:sym typeface="Open Sans"/>
              </a:rPr>
            </a:br>
            <a:r>
              <a:rPr lang="en-US" sz="4000" dirty="0">
                <a:solidFill>
                  <a:schemeClr val="bg1"/>
                </a:solidFill>
                <a:ea typeface="Open Sans"/>
                <a:sym typeface="Open Sans"/>
              </a:rPr>
              <a:t>for College</a:t>
            </a:r>
          </a:p>
        </p:txBody>
      </p:sp>
      <p:sp>
        <p:nvSpPr>
          <p:cNvPr id="3" name="Google Shape;532;p25"/>
          <p:cNvSpPr txBox="1">
            <a:spLocks noChangeArrowheads="1"/>
          </p:cNvSpPr>
          <p:nvPr/>
        </p:nvSpPr>
        <p:spPr bwMode="white">
          <a:xfrm>
            <a:off x="487680" y="2752649"/>
            <a:ext cx="2266671" cy="2071825"/>
          </a:xfrm>
          <a:prstGeom prst="rect">
            <a:avLst/>
          </a:prstGeom>
          <a:noFill/>
          <a:ln>
            <a:noFill/>
            <a:headEnd type="none"/>
            <a:tailEnd type="none"/>
          </a:ln>
        </p:spPr>
        <p:txBody>
          <a:bodyPr wrap="square" lIns="0" tIns="0" rIns="0" bIns="0" anchor="t">
            <a:noAutofit/>
          </a:bodyPr>
          <a:lstStyle>
            <a:lvl1pPr marL="228591" indent="-228591" algn="l" defTabSz="914363" rtl="0">
              <a:lnSpc>
                <a:spcPct val="90000"/>
              </a:lnSpc>
              <a:spcBef>
                <a:spcPts val="1000"/>
              </a:spcBef>
              <a:buFont typeface="Arial"/>
              <a:buChar char="•"/>
              <a:defRPr sz="2000" kern="1200" dirty="0">
                <a:solidFill>
                  <a:schemeClr val="tx1"/>
                </a:solidFill>
                <a:latin typeface="Arial"/>
                <a:ea typeface="Open Sans"/>
                <a:cs typeface="Arial"/>
              </a:defRPr>
            </a:lvl1pPr>
            <a:lvl2pPr marL="685773" indent="-228591" algn="l" defTabSz="914363" rtl="0">
              <a:lnSpc>
                <a:spcPct val="90000"/>
              </a:lnSpc>
              <a:spcBef>
                <a:spcPts val="500"/>
              </a:spcBef>
              <a:buFont typeface="Arial"/>
              <a:buChar char="•"/>
              <a:defRPr sz="1667" kern="1200" dirty="0">
                <a:solidFill>
                  <a:schemeClr val="tx1"/>
                </a:solidFill>
                <a:latin typeface="Arial"/>
                <a:ea typeface="Open Sans"/>
                <a:cs typeface="Arial"/>
              </a:defRPr>
            </a:lvl2pPr>
            <a:lvl3pPr marL="1142954" indent="-228591" algn="l" defTabSz="914363" rtl="0">
              <a:lnSpc>
                <a:spcPct val="90000"/>
              </a:lnSpc>
              <a:spcBef>
                <a:spcPts val="500"/>
              </a:spcBef>
              <a:buFont typeface="Arial"/>
              <a:buChar char="•"/>
              <a:defRPr sz="1500" kern="1200" dirty="0">
                <a:solidFill>
                  <a:schemeClr val="tx1"/>
                </a:solidFill>
                <a:latin typeface="Arial"/>
                <a:ea typeface="Open Sans"/>
                <a:cs typeface="Arial"/>
              </a:defRPr>
            </a:lvl3pPr>
            <a:lvl4pPr marL="1600136" indent="-228591" algn="l" defTabSz="914363" rtl="0">
              <a:lnSpc>
                <a:spcPct val="90000"/>
              </a:lnSpc>
              <a:spcBef>
                <a:spcPts val="500"/>
              </a:spcBef>
              <a:buFont typeface="Arial"/>
              <a:buChar char="•"/>
              <a:defRPr sz="1333" kern="1200" dirty="0">
                <a:solidFill>
                  <a:schemeClr val="tx1"/>
                </a:solidFill>
                <a:latin typeface="Arial"/>
                <a:ea typeface="Open Sans"/>
                <a:cs typeface="Arial"/>
              </a:defRPr>
            </a:lvl4pPr>
            <a:lvl5pPr marL="2057318" indent="-228591" algn="l" defTabSz="914363" rtl="0">
              <a:lnSpc>
                <a:spcPct val="90000"/>
              </a:lnSpc>
              <a:spcBef>
                <a:spcPts val="500"/>
              </a:spcBef>
              <a:buFont typeface="Arial"/>
              <a:buChar char="•"/>
              <a:defRPr sz="1333" kern="1200" dirty="0">
                <a:solidFill>
                  <a:schemeClr val="tx1"/>
                </a:solidFill>
                <a:latin typeface="Arial"/>
                <a:ea typeface="Open Sans"/>
                <a:cs typeface="Arial"/>
              </a:defRPr>
            </a:lvl5pPr>
            <a:lvl6pPr marL="2514499" indent="-228591" algn="l" defTabSz="914363" rtl="0">
              <a:lnSpc>
                <a:spcPct val="90000"/>
              </a:lnSpc>
              <a:spcBef>
                <a:spcPts val="500"/>
              </a:spcBef>
              <a:buFont typeface="Arial"/>
              <a:buChar char="•"/>
              <a:defRPr sz="1800" kern="1200" dirty="0">
                <a:solidFill>
                  <a:schemeClr val="tx1"/>
                </a:solidFill>
                <a:latin typeface="+mn-lt"/>
                <a:ea typeface="+mn-ea"/>
                <a:cs typeface="+mn-cs"/>
              </a:defRPr>
            </a:lvl6pPr>
            <a:lvl7pPr marL="2971681" indent="-228591" algn="l" defTabSz="914363" rtl="0">
              <a:lnSpc>
                <a:spcPct val="90000"/>
              </a:lnSpc>
              <a:spcBef>
                <a:spcPts val="500"/>
              </a:spcBef>
              <a:buFont typeface="Arial"/>
              <a:buChar char="•"/>
              <a:defRPr sz="1800" kern="1200" dirty="0">
                <a:solidFill>
                  <a:schemeClr val="tx1"/>
                </a:solidFill>
                <a:latin typeface="+mn-lt"/>
                <a:ea typeface="+mn-ea"/>
                <a:cs typeface="+mn-cs"/>
              </a:defRPr>
            </a:lvl7pPr>
            <a:lvl8pPr marL="3428863" indent="-228591" algn="l" defTabSz="914363" rtl="0">
              <a:lnSpc>
                <a:spcPct val="90000"/>
              </a:lnSpc>
              <a:spcBef>
                <a:spcPts val="500"/>
              </a:spcBef>
              <a:buFont typeface="Arial"/>
              <a:buChar char="•"/>
              <a:defRPr sz="1800" kern="1200" dirty="0">
                <a:solidFill>
                  <a:schemeClr val="tx1"/>
                </a:solidFill>
                <a:latin typeface="+mn-lt"/>
                <a:ea typeface="+mn-ea"/>
                <a:cs typeface="+mn-cs"/>
              </a:defRPr>
            </a:lvl8pPr>
            <a:lvl9pPr marL="3886045" indent="-228591" algn="l" defTabSz="914363" rtl="0">
              <a:lnSpc>
                <a:spcPct val="90000"/>
              </a:lnSpc>
              <a:spcBef>
                <a:spcPts val="500"/>
              </a:spcBef>
              <a:buFont typeface="Arial"/>
              <a:buChar char="•"/>
              <a:defRPr sz="1800" kern="1200" dirty="0">
                <a:solidFill>
                  <a:schemeClr val="tx1"/>
                </a:solidFill>
                <a:latin typeface="+mn-lt"/>
                <a:ea typeface="+mn-ea"/>
                <a:cs typeface="+mn-cs"/>
              </a:defRPr>
            </a:lvl9pPr>
          </a:lstStyle>
          <a:p>
            <a:pPr marL="0" indent="0" defTabSz="914363">
              <a:lnSpc>
                <a:spcPct val="100000"/>
              </a:lnSpc>
              <a:spcBef>
                <a:spcPts val="0"/>
              </a:spcBef>
              <a:buClr>
                <a:schemeClr val="bg1"/>
              </a:buClr>
              <a:buSzPts val="2400"/>
              <a:buFont typeface="Arial"/>
              <a:buNone/>
            </a:pPr>
            <a:r>
              <a:rPr lang="en-US" dirty="0">
                <a:solidFill>
                  <a:schemeClr val="bg1"/>
                </a:solidFill>
                <a:ea typeface="Open Sans"/>
                <a:sym typeface="Open Sans"/>
              </a:rPr>
              <a:t>Supplemental Information</a:t>
            </a:r>
          </a:p>
        </p:txBody>
      </p:sp>
      <p:pic>
        <p:nvPicPr>
          <p:cNvPr id="2" name="Picture 1" descr="A group of people walking on a brick path&#10;&#10;AI-generated content may be incorrect."/>
          <p:cNvPicPr>
            <a:picLocks noChangeAspect="1"/>
          </p:cNvPicPr>
          <p:nvPr/>
        </p:nvPicPr>
        <p:blipFill>
          <a:blip r:embed="rId2">
            <a:lum/>
          </a:blip>
          <a:srcRect/>
          <a:stretch>
            <a:fillRect/>
          </a:stretch>
        </p:blipFill>
        <p:spPr bwMode="white">
          <a:xfrm>
            <a:off x="4985442" y="0"/>
            <a:ext cx="7206558" cy="6858000"/>
          </a:xfrm>
          <a:prstGeom prst="rect">
            <a:avLst/>
          </a:prstGeom>
          <a:ln>
            <a:headEnd type="none"/>
            <a:tailEnd type="none"/>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bwMode="white">
          <a:xfrm>
            <a:off x="5916920" y="1642667"/>
            <a:ext cx="5783668" cy="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white">
          <a:xfrm>
            <a:off x="6413920" y="3128318"/>
            <a:ext cx="5286668" cy="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white">
          <a:xfrm>
            <a:off x="6276320" y="4583454"/>
            <a:ext cx="5424268" cy="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25" name="Diagram 24"/>
          <p:cNvGraphicFramePr/>
          <p:nvPr/>
        </p:nvGraphicFramePr>
        <p:xfrm>
          <a:off x="3450274" y="186678"/>
          <a:ext cx="4321907" cy="5856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6" name="Straight Connector 25"/>
          <p:cNvCxnSpPr/>
          <p:nvPr/>
        </p:nvCxnSpPr>
        <p:spPr bwMode="white">
          <a:xfrm>
            <a:off x="7306345" y="6024963"/>
            <a:ext cx="4394243" cy="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2" name="Rectangle 21"/>
          <p:cNvSpPr>
            <a:spLocks/>
          </p:cNvSpPr>
          <p:nvPr/>
        </p:nvSpPr>
        <p:spPr bwMode="white">
          <a:xfrm>
            <a:off x="6754315" y="1000171"/>
            <a:ext cx="3372982" cy="608940"/>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spcBef>
                <a:spcPts val="600"/>
              </a:spcBef>
            </a:pPr>
            <a:r>
              <a:rPr lang="en-US" sz="1400" b="1" dirty="0">
                <a:solidFill>
                  <a:srgbClr val="3CC0AF"/>
                </a:solidFill>
                <a:latin typeface="Arial"/>
                <a:ea typeface="Open Sans"/>
                <a:cs typeface="Arial"/>
              </a:rPr>
              <a:t>Programming</a:t>
            </a:r>
          </a:p>
          <a:p>
            <a:pPr>
              <a:spcBef>
                <a:spcPts val="300"/>
              </a:spcBef>
            </a:pPr>
            <a:r>
              <a:rPr lang="en-US" sz="1000" dirty="0">
                <a:solidFill>
                  <a:schemeClr val="tx1">
                    <a:lumMod val="75000"/>
                  </a:schemeClr>
                </a:solidFill>
                <a:latin typeface="Arial"/>
                <a:ea typeface="Open Sans"/>
                <a:cs typeface="Arial"/>
              </a:rPr>
              <a:t>Prevention training, programs and, communication strategies that maximize engagement and drive impact</a:t>
            </a:r>
          </a:p>
        </p:txBody>
      </p:sp>
      <p:sp>
        <p:nvSpPr>
          <p:cNvPr id="19" name="Rectangle 18"/>
          <p:cNvSpPr>
            <a:spLocks/>
          </p:cNvSpPr>
          <p:nvPr/>
        </p:nvSpPr>
        <p:spPr bwMode="white">
          <a:xfrm>
            <a:off x="8251716" y="5247793"/>
            <a:ext cx="3153345" cy="587579"/>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spcBef>
                <a:spcPts val="300"/>
              </a:spcBef>
            </a:pPr>
            <a:r>
              <a:rPr lang="en-US" sz="1400" b="1" dirty="0">
                <a:solidFill>
                  <a:schemeClr val="accent1"/>
                </a:solidFill>
                <a:latin typeface="Arial"/>
                <a:ea typeface="Open Sans"/>
                <a:cs typeface="Arial"/>
              </a:rPr>
              <a:t>Institutionalization</a:t>
            </a:r>
            <a:endParaRPr lang="th-TH" sz="1400" b="1" dirty="0">
              <a:solidFill>
                <a:schemeClr val="accent1"/>
              </a:solidFill>
              <a:latin typeface="Arial"/>
              <a:ea typeface="Open Sans"/>
            </a:endParaRPr>
          </a:p>
          <a:p>
            <a:pPr>
              <a:spcBef>
                <a:spcPts val="300"/>
              </a:spcBef>
            </a:pPr>
            <a:r>
              <a:rPr lang="en-US" sz="1000" dirty="0">
                <a:solidFill>
                  <a:schemeClr val="tx1"/>
                </a:solidFill>
                <a:latin typeface="Arial"/>
                <a:ea typeface="Open Sans"/>
                <a:cs typeface="Arial"/>
              </a:rPr>
              <a:t>System-wide buy-in, visible commitment, and investment in effective prevention initiatives</a:t>
            </a:r>
          </a:p>
        </p:txBody>
      </p:sp>
      <p:sp>
        <p:nvSpPr>
          <p:cNvPr id="20" name="Rectangle 19"/>
          <p:cNvSpPr>
            <a:spLocks/>
          </p:cNvSpPr>
          <p:nvPr/>
        </p:nvSpPr>
        <p:spPr bwMode="white">
          <a:xfrm>
            <a:off x="7711702" y="3792559"/>
            <a:ext cx="3044270" cy="587579"/>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spcBef>
                <a:spcPts val="300"/>
              </a:spcBef>
            </a:pPr>
            <a:r>
              <a:rPr lang="en-US" sz="1400" b="1" kern="1200" dirty="0">
                <a:solidFill>
                  <a:srgbClr val="0171CF"/>
                </a:solidFill>
                <a:latin typeface="Arial"/>
                <a:ea typeface="Open Sans"/>
                <a:cs typeface="Arial"/>
              </a:rPr>
              <a:t>Critical Processes</a:t>
            </a:r>
            <a:endParaRPr lang="en-US" sz="1400" b="1" dirty="0">
              <a:solidFill>
                <a:srgbClr val="0171CF"/>
              </a:solidFill>
              <a:latin typeface="Arial"/>
              <a:ea typeface="Open Sans"/>
              <a:cs typeface="Arial"/>
            </a:endParaRPr>
          </a:p>
          <a:p>
            <a:pPr>
              <a:spcBef>
                <a:spcPts val="300"/>
              </a:spcBef>
            </a:pPr>
            <a:r>
              <a:rPr lang="en-US" sz="1000" dirty="0">
                <a:solidFill>
                  <a:schemeClr val="tx1"/>
                </a:solidFill>
                <a:latin typeface="Arial"/>
                <a:ea typeface="Open Sans"/>
                <a:cs typeface="Arial"/>
              </a:rPr>
              <a:t>Using goal setting, strategic planning, and data analysis to inform and evaluate prevention work</a:t>
            </a:r>
          </a:p>
        </p:txBody>
      </p:sp>
      <p:sp>
        <p:nvSpPr>
          <p:cNvPr id="21" name="Rectangle 20"/>
          <p:cNvSpPr>
            <a:spLocks/>
          </p:cNvSpPr>
          <p:nvPr/>
        </p:nvSpPr>
        <p:spPr bwMode="white">
          <a:xfrm>
            <a:off x="7294515" y="2328716"/>
            <a:ext cx="3778038" cy="587579"/>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spcBef>
                <a:spcPts val="300"/>
              </a:spcBef>
            </a:pPr>
            <a:r>
              <a:rPr lang="en-US" sz="1400" b="1" dirty="0">
                <a:solidFill>
                  <a:srgbClr val="0F736C"/>
                </a:solidFill>
                <a:latin typeface="Arial"/>
                <a:ea typeface="Open Sans"/>
                <a:cs typeface="Arial"/>
              </a:rPr>
              <a:t>Policy</a:t>
            </a:r>
          </a:p>
          <a:p>
            <a:pPr>
              <a:spcBef>
                <a:spcPts val="300"/>
              </a:spcBef>
            </a:pPr>
            <a:r>
              <a:rPr lang="en-US" sz="1000" dirty="0">
                <a:solidFill>
                  <a:schemeClr val="tx1"/>
                </a:solidFill>
                <a:latin typeface="Arial"/>
                <a:ea typeface="Open Sans"/>
                <a:cs typeface="Arial"/>
              </a:rPr>
              <a:t>The values and expectations of the institution, and the-system of </a:t>
            </a:r>
            <a:br>
              <a:rPr lang="en-US" sz="1000" dirty="0">
                <a:solidFill>
                  <a:schemeClr val="tx1"/>
                </a:solidFill>
                <a:latin typeface="Arial"/>
                <a:ea typeface="Open Sans"/>
                <a:cs typeface="Arial"/>
              </a:rPr>
            </a:br>
            <a:r>
              <a:rPr lang="en-US" sz="1000" dirty="0">
                <a:solidFill>
                  <a:schemeClr val="tx1"/>
                </a:solidFill>
                <a:latin typeface="Arial"/>
                <a:ea typeface="Open Sans"/>
                <a:cs typeface="Arial"/>
              </a:rPr>
              <a:t>accountability to uphold and enforce them</a:t>
            </a:r>
          </a:p>
        </p:txBody>
      </p:sp>
      <p:sp>
        <p:nvSpPr>
          <p:cNvPr id="8" name="Text Placeholder 7"/>
          <p:cNvSpPr>
            <a:spLocks noGrp="1"/>
          </p:cNvSpPr>
          <p:nvPr>
            <p:ph type="body" sz="half" idx="4294967295"/>
          </p:nvPr>
        </p:nvSpPr>
        <p:spPr bwMode="white">
          <a:xfrm>
            <a:off x="400652" y="1471613"/>
            <a:ext cx="3341688" cy="4572000"/>
          </a:xfrm>
          <a:ln>
            <a:headEnd type="none"/>
            <a:tailEnd type="none"/>
          </a:ln>
        </p:spPr>
        <p:txBody>
          <a:bodyPr wrap="square"/>
          <a:lstStyle/>
          <a:p>
            <a:pPr marL="0" indent="0" defTabSz="914363">
              <a:lnSpc>
                <a:spcPct val="130000"/>
              </a:lnSpc>
              <a:spcBef>
                <a:spcPts val="0"/>
              </a:spcBef>
              <a:buNone/>
            </a:pPr>
            <a:r>
              <a:rPr lang="en-US" sz="1100" dirty="0">
                <a:solidFill>
                  <a:schemeClr val="tx1"/>
                </a:solidFill>
                <a:latin typeface="Arial"/>
                <a:cs typeface="Arial"/>
              </a:rPr>
              <a:t>The Prevention Framework, developed by Vector Solutions’ Campus Prevention Network, defines the elements of a comprehensive approach to prevention, and the ways in which those elements build to an effective prevention program.</a:t>
            </a:r>
          </a:p>
        </p:txBody>
      </p:sp>
      <p:sp>
        <p:nvSpPr>
          <p:cNvPr id="5" name="Title 4"/>
          <p:cNvSpPr>
            <a:spLocks noGrp="1"/>
          </p:cNvSpPr>
          <p:nvPr>
            <p:ph type="title" idx="4294967295"/>
          </p:nvPr>
        </p:nvSpPr>
        <p:spPr bwMode="white">
          <a:xfrm>
            <a:off x="379136" y="601996"/>
            <a:ext cx="10820400" cy="638175"/>
          </a:xfrm>
          <a:ln>
            <a:headEnd type="none"/>
            <a:tailEnd type="none"/>
          </a:ln>
        </p:spPr>
        <p:txBody>
          <a:bodyPr wrap="square"/>
          <a:lstStyle/>
          <a:p>
            <a:pPr defTabSz="914363"/>
            <a:r>
              <a:rPr lang="en-US" b="1" dirty="0">
                <a:solidFill>
                  <a:srgbClr val="3D4543"/>
                </a:solidFill>
                <a:latin typeface="Arial"/>
                <a:cs typeface="Arial"/>
              </a:rPr>
              <a:t>The Prevention Framework</a:t>
            </a:r>
          </a:p>
        </p:txBody>
      </p:sp>
      <p:sp>
        <p:nvSpPr>
          <p:cNvPr id="2" name="Slide Number Placeholder 26"/>
          <p:cNvSpPr txBox="1">
            <a:spLocks noChangeArrowheads="1"/>
          </p:cNvSpPr>
          <p:nvPr/>
        </p:nvSpPr>
        <p:spPr bwMode="white">
          <a:xfrm>
            <a:off x="9295990" y="6400063"/>
            <a:ext cx="2742406" cy="365125"/>
          </a:xfrm>
          <a:prstGeom prst="rect">
            <a:avLst/>
          </a:prstGeom>
          <a:ln>
            <a:headEnd type="none"/>
            <a:tailEnd type="none"/>
          </a:ln>
        </p:spPr>
        <p:txBody>
          <a:bodyPr wrap="square" lIns="91440" tIns="45720" rIns="91440" bIns="45720" anchor="ctr"/>
          <a:lstStyle>
            <a:defPPr algn="l" rtl="0">
              <a:lnSpc>
                <a:spcPct val="100000"/>
              </a:lnSpc>
              <a:spcBef>
                <a:spcPts val="0"/>
              </a:spcBef>
              <a:spcAft>
                <a:spcPts val="0"/>
              </a:spcAft>
            </a:defPPr>
            <a:lvl1pPr algn="r" rtl="0">
              <a:lnSpc>
                <a:spcPct val="100000"/>
              </a:lnSpc>
              <a:spcBef>
                <a:spcPts val="0"/>
              </a:spcBef>
              <a:spcAft>
                <a:spcPts val="0"/>
              </a:spcAft>
              <a:buClr>
                <a:srgbClr val="000000"/>
              </a:buClr>
              <a:buFont typeface="Arial"/>
              <a:defRPr sz="1000" b="0" i="0" u="none" dirty="0">
                <a:solidFill>
                  <a:schemeClr val="bg2">
                    <a:lumMod val="50000"/>
                  </a:schemeClr>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9pPr>
          </a:lstStyle>
          <a:p>
            <a:fld id="{DB9E4368-C45C-9C4F-9597-D6088AA20994}" type="slidenum">
              <a:rPr lang="en-US" dirty="0"/>
              <a:t>29</a:t>
            </a:fld>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blue diamond on a black background&#10;&#10;AI-generated content may be incorrect."/>
          <p:cNvPicPr>
            <a:picLocks noChangeAspect="1"/>
          </p:cNvPicPr>
          <p:nvPr/>
        </p:nvPicPr>
        <p:blipFill>
          <a:blip r:embed="rId2">
            <a:lum/>
          </a:blip>
          <a:srcRect t="8164" r="35948"/>
          <a:stretch>
            <a:fillRect/>
          </a:stretch>
        </p:blipFill>
        <p:spPr bwMode="white">
          <a:xfrm>
            <a:off x="0" y="1347841"/>
            <a:ext cx="4978400" cy="4015049"/>
          </a:xfrm>
          <a:prstGeom prst="rect">
            <a:avLst/>
          </a:prstGeom>
          <a:ln>
            <a:headEnd type="none"/>
            <a:tailEnd type="none"/>
          </a:ln>
        </p:spPr>
      </p:pic>
      <p:sp>
        <p:nvSpPr>
          <p:cNvPr id="10" name="Google Shape;203;p3"/>
          <p:cNvSpPr txBox="1">
            <a:spLocks noChangeArrowheads="1"/>
          </p:cNvSpPr>
          <p:nvPr/>
        </p:nvSpPr>
        <p:spPr bwMode="white">
          <a:xfrm>
            <a:off x="1597326" y="1942838"/>
            <a:ext cx="2758204" cy="2514600"/>
          </a:xfrm>
          <a:prstGeom prst="rect">
            <a:avLst/>
          </a:prstGeom>
          <a:noFill/>
          <a:ln>
            <a:noFill/>
            <a:headEnd type="none"/>
            <a:tailEnd type="none"/>
          </a:ln>
        </p:spPr>
        <p:txBody>
          <a:bodyPr wrap="square" lIns="0" tIns="0" rIns="0" bIns="0" anchor="ctr">
            <a:noAutofit/>
          </a:bodyPr>
          <a:lstStyle>
            <a:lvl1pPr algn="l" defTabSz="914363" rtl="0">
              <a:lnSpc>
                <a:spcPct val="90000"/>
              </a:lnSpc>
              <a:spcBef>
                <a:spcPct val="0"/>
              </a:spcBef>
              <a:buNone/>
              <a:defRPr sz="2333" b="1" kern="1200" dirty="0">
                <a:solidFill>
                  <a:srgbClr val="002060"/>
                </a:solidFill>
                <a:latin typeface="Arial"/>
                <a:ea typeface="Open Sans"/>
                <a:cs typeface="Arial"/>
              </a:defRPr>
            </a:lvl1pPr>
          </a:lstStyle>
          <a:p>
            <a:pPr defTabSz="914363">
              <a:lnSpc>
                <a:spcPct val="100000"/>
              </a:lnSpc>
              <a:spcBef>
                <a:spcPts val="0"/>
              </a:spcBef>
              <a:buClr>
                <a:schemeClr val="bg1"/>
              </a:buClr>
              <a:buSzPts val="4000"/>
              <a:buFont typeface="Lato Black"/>
              <a:buNone/>
            </a:pPr>
            <a:r>
              <a:rPr lang="en-US" sz="3200" dirty="0">
                <a:solidFill>
                  <a:schemeClr val="bg1"/>
                </a:solidFill>
                <a:ea typeface="Open Sans"/>
                <a:sym typeface="Open Sans"/>
              </a:rPr>
              <a:t>Table of Contents</a:t>
            </a:r>
          </a:p>
        </p:txBody>
      </p:sp>
      <p:graphicFrame>
        <p:nvGraphicFramePr>
          <p:cNvPr id="11" name="Google Shape;204;p3"/>
          <p:cNvGraphicFramePr/>
          <p:nvPr/>
        </p:nvGraphicFramePr>
        <p:xfrm>
          <a:off x="4978400" y="338508"/>
          <a:ext cx="6527800" cy="5959070"/>
        </p:xfrm>
        <a:graphic>
          <a:graphicData uri="http://schemas.openxmlformats.org/drawingml/2006/table">
            <a:tbl>
              <a:tblPr>
                <a:noFill/>
                <a:tableStyleId>{1119D022-22E2-4A99-84CF-0E8649BB5491}</a:tableStyleId>
              </a:tblPr>
              <a:tblGrid>
                <a:gridCol w="5150175">
                  <a:extLst>
                    <a:ext uri="{9D8B030D-6E8A-4147-A177-3AD203B41FA5}">
                      <a16:colId xmlns:a16="http://schemas.microsoft.com/office/drawing/2014/main" val="20000"/>
                    </a:ext>
                  </a:extLst>
                </a:gridCol>
                <a:gridCol w="1377625">
                  <a:extLst>
                    <a:ext uri="{9D8B030D-6E8A-4147-A177-3AD203B41FA5}">
                      <a16:colId xmlns:a16="http://schemas.microsoft.com/office/drawing/2014/main" val="20001"/>
                    </a:ext>
                  </a:extLst>
                </a:gridCol>
              </a:tblGrid>
              <a:tr h="224800">
                <a:tc>
                  <a:txBody>
                    <a:bodyPr/>
                    <a:lstStyle/>
                    <a:p>
                      <a:pPr marL="0" indent="0" algn="l" rtl="0">
                        <a:lnSpc>
                          <a:spcPct val="100000"/>
                        </a:lnSpc>
                        <a:spcBef>
                          <a:spcPts val="0"/>
                        </a:spcBef>
                        <a:spcAft>
                          <a:spcPts val="0"/>
                        </a:spcAft>
                        <a:buClr>
                          <a:srgbClr val="000000"/>
                        </a:buClr>
                        <a:buSzPts val="1000"/>
                        <a:buFont typeface="Arial"/>
                        <a:buNone/>
                      </a:pPr>
                      <a:r>
                        <a:rPr lang="en-US" sz="1100" b="1" i="0" u="none" dirty="0">
                          <a:solidFill>
                            <a:srgbClr val="3D4543"/>
                          </a:solidFill>
                          <a:latin typeface="Open Sans"/>
                          <a:ea typeface="Open Sans"/>
                          <a:cs typeface="Open Sans"/>
                          <a:sym typeface="Open Sans"/>
                        </a:rPr>
                        <a:t>How to Use This Report</a:t>
                      </a:r>
                      <a:endParaRPr sz="1100" u="none" dirty="0">
                        <a:solidFill>
                          <a:srgbClr val="3D4543"/>
                        </a:solidFill>
                        <a:latin typeface="Open Sans"/>
                        <a:ea typeface="Open Sans"/>
                        <a:cs typeface="Open Sans"/>
                        <a:sym typeface="Open Sans"/>
                      </a:endParaRPr>
                    </a:p>
                  </a:txBody>
                  <a:tcPr marL="91450" marR="91450" marT="45725" marB="45725"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000000">
                          <a:alpha val="0"/>
                        </a:srgbClr>
                      </a:solidFill>
                      <a:prstDash val="solid"/>
                      <a:round/>
                      <a:headEnd type="none" w="sm" len="sm"/>
                      <a:tailEnd type="none" w="sm" len="sm"/>
                    </a:lnT>
                    <a:lnB w="9525" cap="flat">
                      <a:solidFill>
                        <a:srgbClr val="D9D9D8"/>
                      </a:solidFill>
                      <a:prstDash val="solid"/>
                      <a:round/>
                      <a:headEnd type="none" w="sm" len="sm"/>
                      <a:tailEnd type="none" w="sm" len="sm"/>
                    </a:lnB>
                    <a:noFill/>
                  </a:tcPr>
                </a:tc>
                <a:tc>
                  <a:txBody>
                    <a:bodyPr/>
                    <a:lstStyle/>
                    <a:p>
                      <a:pPr marL="0" indent="0" algn="r" rtl="0">
                        <a:lnSpc>
                          <a:spcPct val="100000"/>
                        </a:lnSpc>
                        <a:spcBef>
                          <a:spcPts val="0"/>
                        </a:spcBef>
                        <a:spcAft>
                          <a:spcPts val="0"/>
                        </a:spcAft>
                        <a:buClr>
                          <a:srgbClr val="000000"/>
                        </a:buClr>
                        <a:buSzPts val="1000"/>
                        <a:buFont typeface="Arial"/>
                        <a:buNone/>
                      </a:pPr>
                      <a:r>
                        <a:rPr lang="en-US" sz="1100" b="0" u="none" dirty="0">
                          <a:solidFill>
                            <a:srgbClr val="3D4543"/>
                          </a:solidFill>
                          <a:latin typeface="Open Sans"/>
                          <a:ea typeface="Open Sans"/>
                          <a:cs typeface="Open Sans"/>
                          <a:sym typeface="Open Sans"/>
                        </a:rPr>
                        <a:t>4</a:t>
                      </a:r>
                      <a:endParaRPr sz="1100" u="none" dirty="0">
                        <a:solidFill>
                          <a:srgbClr val="3D4543"/>
                        </a:solidFill>
                        <a:latin typeface="Open Sans"/>
                        <a:ea typeface="Open Sans"/>
                        <a:cs typeface="Open Sans"/>
                        <a:sym typeface="Open Sans"/>
                      </a:endParaRPr>
                    </a:p>
                  </a:txBody>
                  <a:tcPr marL="91450" marR="91450" marT="45725" marB="45725"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000000">
                          <a:alpha val="0"/>
                        </a:srgbClr>
                      </a:solidFill>
                      <a:prstDash val="solid"/>
                      <a:round/>
                      <a:headEnd type="none" w="sm" len="sm"/>
                      <a:tailEnd type="none" w="sm" len="sm"/>
                    </a:lnT>
                    <a:lnB w="9525" cap="flat">
                      <a:solidFill>
                        <a:srgbClr val="D9D9D8"/>
                      </a:solidFill>
                      <a:prstDash val="solid"/>
                      <a:round/>
                      <a:headEnd type="none" w="sm" len="sm"/>
                      <a:tailEnd type="none" w="sm" len="sm"/>
                    </a:lnB>
                    <a:noFill/>
                  </a:tcPr>
                </a:tc>
                <a:extLst>
                  <a:ext uri="{0D108BD9-81ED-4DB2-BD59-A6C34878D82A}">
                    <a16:rowId xmlns:a16="http://schemas.microsoft.com/office/drawing/2014/main" val="10000"/>
                  </a:ext>
                </a:extLst>
              </a:tr>
              <a:tr h="224800">
                <a:tc>
                  <a:txBody>
                    <a:bodyPr/>
                    <a:lstStyle/>
                    <a:p>
                      <a:pPr marL="0" indent="0" algn="l" rtl="0">
                        <a:lnSpc>
                          <a:spcPct val="100000"/>
                        </a:lnSpc>
                        <a:spcBef>
                          <a:spcPts val="0"/>
                        </a:spcBef>
                        <a:spcAft>
                          <a:spcPts val="0"/>
                        </a:spcAft>
                        <a:buClr>
                          <a:srgbClr val="000000"/>
                        </a:buClr>
                        <a:buSzPts val="1000"/>
                        <a:buFont typeface="Arial"/>
                        <a:buNone/>
                      </a:pPr>
                      <a:r>
                        <a:rPr lang="en-US" sz="1100" b="1" i="0" u="none" dirty="0">
                          <a:solidFill>
                            <a:srgbClr val="3D4543"/>
                          </a:solidFill>
                          <a:latin typeface="Open Sans"/>
                          <a:ea typeface="Open Sans"/>
                          <a:cs typeface="Open Sans"/>
                          <a:sym typeface="Open Sans"/>
                        </a:rPr>
                        <a:t>Executive Summary</a:t>
                      </a:r>
                      <a:endParaRPr sz="1100" u="none" dirty="0">
                        <a:solidFill>
                          <a:srgbClr val="3D4543"/>
                        </a:solidFill>
                        <a:latin typeface="Open Sans"/>
                        <a:ea typeface="Open Sans"/>
                        <a:cs typeface="Open Sans"/>
                        <a:sym typeface="Open Sans"/>
                      </a:endParaRPr>
                    </a:p>
                  </a:txBody>
                  <a:tcPr marL="91450" marR="91450" marT="45725" marB="45725"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D9D9D8"/>
                      </a:solidFill>
                      <a:prstDash val="solid"/>
                      <a:round/>
                      <a:headEnd type="none" w="sm" len="sm"/>
                      <a:tailEnd type="none" w="sm" len="sm"/>
                    </a:lnT>
                    <a:lnB w="9525" cap="flat">
                      <a:solidFill>
                        <a:srgbClr val="D9D9D8"/>
                      </a:solidFill>
                      <a:prstDash val="solid"/>
                      <a:round/>
                      <a:headEnd type="none" w="sm" len="sm"/>
                      <a:tailEnd type="none" w="sm" len="sm"/>
                    </a:lnB>
                    <a:noFill/>
                  </a:tcPr>
                </a:tc>
                <a:tc>
                  <a:txBody>
                    <a:bodyPr/>
                    <a:lstStyle/>
                    <a:p>
                      <a:pPr marL="0" indent="0" algn="r" rtl="0">
                        <a:lnSpc>
                          <a:spcPct val="100000"/>
                        </a:lnSpc>
                        <a:spcBef>
                          <a:spcPts val="0"/>
                        </a:spcBef>
                        <a:spcAft>
                          <a:spcPts val="0"/>
                        </a:spcAft>
                        <a:buClr>
                          <a:srgbClr val="000000"/>
                        </a:buClr>
                        <a:buSzPts val="1000"/>
                        <a:buFont typeface="Arial"/>
                        <a:buNone/>
                      </a:pPr>
                      <a:r>
                        <a:rPr lang="en-US" sz="1100" b="0" u="none" dirty="0">
                          <a:solidFill>
                            <a:srgbClr val="3D4543"/>
                          </a:solidFill>
                          <a:latin typeface="Open Sans"/>
                          <a:ea typeface="Open Sans"/>
                          <a:cs typeface="Open Sans"/>
                          <a:sym typeface="Open Sans"/>
                        </a:rPr>
                        <a:t>5</a:t>
                      </a:r>
                      <a:endParaRPr sz="1100" u="none" dirty="0">
                        <a:solidFill>
                          <a:srgbClr val="3D4543"/>
                        </a:solidFill>
                        <a:latin typeface="Open Sans"/>
                        <a:ea typeface="Open Sans"/>
                        <a:cs typeface="Open Sans"/>
                        <a:sym typeface="Open Sans"/>
                      </a:endParaRPr>
                    </a:p>
                  </a:txBody>
                  <a:tcPr marL="91450" marR="91450" marT="45725" marB="45725"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D9D9D8"/>
                      </a:solidFill>
                      <a:prstDash val="solid"/>
                      <a:round/>
                      <a:headEnd type="none" w="sm" len="sm"/>
                      <a:tailEnd type="none" w="sm" len="sm"/>
                    </a:lnT>
                    <a:lnB w="9525" cap="flat">
                      <a:solidFill>
                        <a:srgbClr val="D9D9D8"/>
                      </a:solidFill>
                      <a:prstDash val="solid"/>
                      <a:round/>
                      <a:headEnd type="none" w="sm" len="sm"/>
                      <a:tailEnd type="none" w="sm" len="sm"/>
                    </a:lnB>
                    <a:noFill/>
                  </a:tcPr>
                </a:tc>
                <a:extLst>
                  <a:ext uri="{0D108BD9-81ED-4DB2-BD59-A6C34878D82A}">
                    <a16:rowId xmlns:a16="http://schemas.microsoft.com/office/drawing/2014/main" val="10001"/>
                  </a:ext>
                </a:extLst>
              </a:tr>
              <a:tr h="224800">
                <a:tc>
                  <a:txBody>
                    <a:bodyPr/>
                    <a:lstStyle/>
                    <a:p>
                      <a:pPr marL="0" indent="0" algn="l" rtl="0">
                        <a:lnSpc>
                          <a:spcPct val="100000"/>
                        </a:lnSpc>
                        <a:spcBef>
                          <a:spcPts val="0"/>
                        </a:spcBef>
                        <a:spcAft>
                          <a:spcPts val="0"/>
                        </a:spcAft>
                        <a:buClr>
                          <a:srgbClr val="000000"/>
                        </a:buClr>
                        <a:buSzPts val="1000"/>
                        <a:buFont typeface="Arial"/>
                        <a:buNone/>
                      </a:pPr>
                      <a:r>
                        <a:rPr lang="en-US" sz="1100" b="1" i="0" u="none" dirty="0">
                          <a:solidFill>
                            <a:srgbClr val="3D4543"/>
                          </a:solidFill>
                          <a:latin typeface="Open Sans"/>
                          <a:ea typeface="Open Sans"/>
                          <a:cs typeface="Open Sans"/>
                          <a:sym typeface="Open Sans"/>
                        </a:rPr>
                        <a:t>Impact Snapshot</a:t>
                      </a:r>
                      <a:endParaRPr sz="1100" u="none" dirty="0">
                        <a:solidFill>
                          <a:srgbClr val="3D4543"/>
                        </a:solidFill>
                        <a:latin typeface="Open Sans"/>
                        <a:ea typeface="Open Sans"/>
                        <a:cs typeface="Open Sans"/>
                        <a:sym typeface="Open Sans"/>
                      </a:endParaRPr>
                    </a:p>
                  </a:txBody>
                  <a:tcPr marL="91450" marR="91450" marT="45725" marB="45725"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D9D9D8"/>
                      </a:solidFill>
                      <a:prstDash val="solid"/>
                      <a:round/>
                      <a:headEnd type="none" w="sm" len="sm"/>
                      <a:tailEnd type="none" w="sm" len="sm"/>
                    </a:lnT>
                    <a:lnB w="9525" cap="flat">
                      <a:solidFill>
                        <a:srgbClr val="D9D9D8"/>
                      </a:solidFill>
                      <a:prstDash val="solid"/>
                      <a:round/>
                      <a:headEnd type="none" w="sm" len="sm"/>
                      <a:tailEnd type="none" w="sm" len="sm"/>
                    </a:lnB>
                    <a:noFill/>
                  </a:tcPr>
                </a:tc>
                <a:tc>
                  <a:txBody>
                    <a:bodyPr/>
                    <a:lstStyle/>
                    <a:p>
                      <a:pPr marL="0" indent="0" algn="r" rtl="0">
                        <a:lnSpc>
                          <a:spcPct val="100000"/>
                        </a:lnSpc>
                        <a:spcBef>
                          <a:spcPts val="0"/>
                        </a:spcBef>
                        <a:spcAft>
                          <a:spcPts val="0"/>
                        </a:spcAft>
                        <a:buClr>
                          <a:srgbClr val="000000"/>
                        </a:buClr>
                        <a:buSzPts val="1000"/>
                        <a:buFont typeface="Arial"/>
                        <a:buNone/>
                      </a:pPr>
                      <a:r>
                        <a:rPr lang="en-US" sz="1100" b="0" u="none" dirty="0">
                          <a:solidFill>
                            <a:srgbClr val="3D4543"/>
                          </a:solidFill>
                          <a:latin typeface="Open Sans"/>
                          <a:ea typeface="Open Sans"/>
                          <a:cs typeface="Open Sans"/>
                          <a:sym typeface="Open Sans"/>
                        </a:rPr>
                        <a:t>6</a:t>
                      </a:r>
                      <a:endParaRPr sz="1100" u="none" dirty="0">
                        <a:solidFill>
                          <a:srgbClr val="3D4543"/>
                        </a:solidFill>
                        <a:latin typeface="Open Sans"/>
                        <a:ea typeface="Open Sans"/>
                        <a:cs typeface="Open Sans"/>
                        <a:sym typeface="Open Sans"/>
                      </a:endParaRPr>
                    </a:p>
                  </a:txBody>
                  <a:tcPr marL="91450" marR="91450" marT="45725" marB="45725"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D9D9D8"/>
                      </a:solidFill>
                      <a:prstDash val="solid"/>
                      <a:round/>
                      <a:headEnd type="none" w="sm" len="sm"/>
                      <a:tailEnd type="none" w="sm" len="sm"/>
                    </a:lnT>
                    <a:lnB w="9525" cap="flat">
                      <a:solidFill>
                        <a:srgbClr val="D9D9D8"/>
                      </a:solidFill>
                      <a:prstDash val="solid"/>
                      <a:round/>
                      <a:headEnd type="none" w="sm" len="sm"/>
                      <a:tailEnd type="none" w="sm" len="sm"/>
                    </a:lnB>
                    <a:noFill/>
                  </a:tcPr>
                </a:tc>
                <a:extLst>
                  <a:ext uri="{0D108BD9-81ED-4DB2-BD59-A6C34878D82A}">
                    <a16:rowId xmlns:a16="http://schemas.microsoft.com/office/drawing/2014/main" val="10002"/>
                  </a:ext>
                </a:extLst>
              </a:tr>
              <a:tr h="224800">
                <a:tc>
                  <a:txBody>
                    <a:bodyPr/>
                    <a:lstStyle/>
                    <a:p>
                      <a:pPr marL="0" indent="0" algn="l" rtl="0">
                        <a:lnSpc>
                          <a:spcPct val="100000"/>
                        </a:lnSpc>
                        <a:spcBef>
                          <a:spcPts val="0"/>
                        </a:spcBef>
                        <a:spcAft>
                          <a:spcPts val="0"/>
                        </a:spcAft>
                        <a:buClr>
                          <a:srgbClr val="000000"/>
                        </a:buClr>
                        <a:buSzPts val="1000"/>
                        <a:buFont typeface="Arial"/>
                        <a:buNone/>
                      </a:pPr>
                      <a:r>
                        <a:rPr lang="en-US" sz="1100" b="1" i="0" u="none" dirty="0">
                          <a:solidFill>
                            <a:srgbClr val="3D4543"/>
                          </a:solidFill>
                          <a:latin typeface="Open Sans"/>
                          <a:ea typeface="Open Sans"/>
                          <a:cs typeface="Open Sans"/>
                          <a:sym typeface="Open Sans"/>
                        </a:rPr>
                        <a:t>AlcoholEdu</a:t>
                      </a:r>
                      <a:r>
                        <a:rPr lang="en-US" sz="1100" b="1" i="0" u="none" baseline="30000" dirty="0">
                          <a:solidFill>
                            <a:srgbClr val="3D4543"/>
                          </a:solidFill>
                          <a:latin typeface="Open Sans"/>
                          <a:ea typeface="Open Sans"/>
                          <a:cs typeface="Open Sans"/>
                          <a:sym typeface="Open Sans"/>
                        </a:rPr>
                        <a:t>®</a:t>
                      </a:r>
                      <a:r>
                        <a:rPr lang="en-US" sz="1100" b="1" i="0" u="none" dirty="0">
                          <a:solidFill>
                            <a:srgbClr val="3D4543"/>
                          </a:solidFill>
                          <a:latin typeface="Open Sans"/>
                          <a:ea typeface="Open Sans"/>
                          <a:cs typeface="Open Sans"/>
                          <a:sym typeface="Open Sans"/>
                        </a:rPr>
                        <a:t> and Your Students</a:t>
                      </a:r>
                      <a:endParaRPr lang="en-US" sz="1100" u="none" dirty="0">
                        <a:solidFill>
                          <a:srgbClr val="3D4543"/>
                        </a:solidFill>
                        <a:latin typeface="Open Sans"/>
                        <a:ea typeface="Open Sans"/>
                        <a:cs typeface="Open Sans"/>
                        <a:sym typeface="Open Sans"/>
                      </a:endParaRPr>
                    </a:p>
                  </a:txBody>
                  <a:tcPr marL="91450" marR="91450" marT="45725" marB="45725"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D9D9D8"/>
                      </a:solidFill>
                      <a:prstDash val="solid"/>
                      <a:round/>
                      <a:headEnd type="none" w="sm" len="sm"/>
                      <a:tailEnd type="none" w="sm" len="sm"/>
                    </a:lnT>
                    <a:lnB w="9525" cap="flat">
                      <a:solidFill>
                        <a:srgbClr val="D9D9D8"/>
                      </a:solidFill>
                      <a:prstDash val="solid"/>
                      <a:round/>
                      <a:headEnd type="none" w="sm" len="sm"/>
                      <a:tailEnd type="none" w="sm" len="sm"/>
                    </a:lnB>
                    <a:noFill/>
                  </a:tcPr>
                </a:tc>
                <a:tc>
                  <a:txBody>
                    <a:bodyPr/>
                    <a:lstStyle/>
                    <a:p>
                      <a:pPr marL="0" indent="0" algn="r" rtl="0">
                        <a:lnSpc>
                          <a:spcPct val="100000"/>
                        </a:lnSpc>
                        <a:spcBef>
                          <a:spcPts val="0"/>
                        </a:spcBef>
                        <a:spcAft>
                          <a:spcPts val="0"/>
                        </a:spcAft>
                        <a:buClr>
                          <a:srgbClr val="000000"/>
                        </a:buClr>
                        <a:buSzPts val="1000"/>
                        <a:buFont typeface="Arial"/>
                        <a:buNone/>
                      </a:pPr>
                      <a:r>
                        <a:rPr lang="en-US" sz="1100" b="0" u="none" dirty="0">
                          <a:solidFill>
                            <a:srgbClr val="3D4543"/>
                          </a:solidFill>
                          <a:latin typeface="Open Sans"/>
                          <a:ea typeface="Open Sans"/>
                          <a:cs typeface="Open Sans"/>
                          <a:sym typeface="Open Sans"/>
                        </a:rPr>
                        <a:t>10</a:t>
                      </a:r>
                      <a:endParaRPr sz="1100" u="none" dirty="0">
                        <a:solidFill>
                          <a:srgbClr val="3D4543"/>
                        </a:solidFill>
                        <a:latin typeface="Open Sans"/>
                        <a:ea typeface="Open Sans"/>
                        <a:cs typeface="Open Sans"/>
                        <a:sym typeface="Open Sans"/>
                      </a:endParaRPr>
                    </a:p>
                  </a:txBody>
                  <a:tcPr marL="91450" marR="91450" marT="45725" marB="45725"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D9D9D8"/>
                      </a:solidFill>
                      <a:prstDash val="solid"/>
                      <a:round/>
                      <a:headEnd type="none" w="sm" len="sm"/>
                      <a:tailEnd type="none" w="sm" len="sm"/>
                    </a:lnT>
                    <a:lnB w="9525" cap="flat">
                      <a:solidFill>
                        <a:srgbClr val="D9D9D8"/>
                      </a:solidFill>
                      <a:prstDash val="solid"/>
                      <a:round/>
                      <a:headEnd type="none" w="sm" len="sm"/>
                      <a:tailEnd type="none" w="sm" len="sm"/>
                    </a:lnB>
                    <a:noFill/>
                  </a:tcPr>
                </a:tc>
                <a:extLst>
                  <a:ext uri="{0D108BD9-81ED-4DB2-BD59-A6C34878D82A}">
                    <a16:rowId xmlns:a16="http://schemas.microsoft.com/office/drawing/2014/main" val="10003"/>
                  </a:ext>
                </a:extLst>
              </a:tr>
              <a:tr h="224800">
                <a:tc>
                  <a:txBody>
                    <a:bodyPr/>
                    <a:lstStyle/>
                    <a:p>
                      <a:pPr marL="342900" lvl="1" indent="0" algn="l" rtl="0">
                        <a:lnSpc>
                          <a:spcPct val="100000"/>
                        </a:lnSpc>
                        <a:spcBef>
                          <a:spcPts val="0"/>
                        </a:spcBef>
                        <a:spcAft>
                          <a:spcPts val="0"/>
                        </a:spcAft>
                        <a:buClr>
                          <a:srgbClr val="000000"/>
                        </a:buClr>
                        <a:buSzPts val="1000"/>
                        <a:buFont typeface="Arial"/>
                        <a:buNone/>
                      </a:pPr>
                      <a:r>
                        <a:rPr lang="en-US" sz="1100" i="0" u="none" dirty="0">
                          <a:solidFill>
                            <a:srgbClr val="3D4543"/>
                          </a:solidFill>
                          <a:latin typeface="Open Sans"/>
                          <a:ea typeface="Open Sans"/>
                          <a:cs typeface="Open Sans"/>
                          <a:sym typeface="Open Sans"/>
                        </a:rPr>
                        <a:t>Impact on Learners</a:t>
                      </a:r>
                      <a:endParaRPr sz="1100" u="none" dirty="0">
                        <a:solidFill>
                          <a:srgbClr val="3D4543"/>
                        </a:solidFill>
                        <a:latin typeface="Open Sans"/>
                        <a:ea typeface="Open Sans"/>
                        <a:cs typeface="Open Sans"/>
                        <a:sym typeface="Open Sans"/>
                      </a:endParaRPr>
                    </a:p>
                  </a:txBody>
                  <a:tcPr marL="91450" marR="91450" marT="45725" marB="45725"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D9D9D8"/>
                      </a:solidFill>
                      <a:prstDash val="solid"/>
                      <a:round/>
                      <a:headEnd type="none" w="sm" len="sm"/>
                      <a:tailEnd type="none" w="sm" len="sm"/>
                    </a:lnT>
                    <a:lnB w="9525" cap="flat">
                      <a:solidFill>
                        <a:srgbClr val="D9D9D8"/>
                      </a:solidFill>
                      <a:prstDash val="solid"/>
                      <a:round/>
                      <a:headEnd type="none" w="sm" len="sm"/>
                      <a:tailEnd type="none" w="sm" len="sm"/>
                    </a:lnB>
                    <a:noFill/>
                  </a:tcPr>
                </a:tc>
                <a:tc>
                  <a:txBody>
                    <a:bodyPr/>
                    <a:lstStyle/>
                    <a:p>
                      <a:pPr marL="0" indent="0" algn="r" rtl="0">
                        <a:lnSpc>
                          <a:spcPct val="100000"/>
                        </a:lnSpc>
                        <a:spcBef>
                          <a:spcPts val="0"/>
                        </a:spcBef>
                        <a:spcAft>
                          <a:spcPts val="0"/>
                        </a:spcAft>
                        <a:buClr>
                          <a:srgbClr val="000000"/>
                        </a:buClr>
                        <a:buSzPts val="1000"/>
                        <a:buFont typeface="Arial"/>
                        <a:buNone/>
                      </a:pPr>
                      <a:r>
                        <a:rPr lang="en-US" sz="1100" b="0" u="none" dirty="0">
                          <a:solidFill>
                            <a:srgbClr val="3D4543"/>
                          </a:solidFill>
                          <a:latin typeface="Open Sans"/>
                          <a:ea typeface="Open Sans"/>
                          <a:cs typeface="Open Sans"/>
                          <a:sym typeface="Open Sans"/>
                        </a:rPr>
                        <a:t>11</a:t>
                      </a:r>
                      <a:endParaRPr sz="1100" u="none" dirty="0">
                        <a:solidFill>
                          <a:srgbClr val="3D4543"/>
                        </a:solidFill>
                        <a:latin typeface="Open Sans"/>
                        <a:ea typeface="Open Sans"/>
                        <a:cs typeface="Open Sans"/>
                        <a:sym typeface="Open Sans"/>
                      </a:endParaRPr>
                    </a:p>
                  </a:txBody>
                  <a:tcPr marL="91450" marR="91450" marT="45725" marB="45725"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D9D9D8"/>
                      </a:solidFill>
                      <a:prstDash val="solid"/>
                      <a:round/>
                      <a:headEnd type="none" w="sm" len="sm"/>
                      <a:tailEnd type="none" w="sm" len="sm"/>
                    </a:lnT>
                    <a:lnB w="9525" cap="flat">
                      <a:solidFill>
                        <a:srgbClr val="D9D9D8"/>
                      </a:solidFill>
                      <a:prstDash val="solid"/>
                      <a:round/>
                      <a:headEnd type="none" w="sm" len="sm"/>
                      <a:tailEnd type="none" w="sm" len="sm"/>
                    </a:lnB>
                    <a:noFill/>
                  </a:tcPr>
                </a:tc>
                <a:extLst>
                  <a:ext uri="{0D108BD9-81ED-4DB2-BD59-A6C34878D82A}">
                    <a16:rowId xmlns:a16="http://schemas.microsoft.com/office/drawing/2014/main" val="10004"/>
                  </a:ext>
                </a:extLst>
              </a:tr>
              <a:tr h="224800">
                <a:tc>
                  <a:txBody>
                    <a:bodyPr/>
                    <a:lstStyle/>
                    <a:p>
                      <a:pPr marL="342900" lvl="1" indent="0" algn="l" rtl="0">
                        <a:lnSpc>
                          <a:spcPct val="100000"/>
                        </a:lnSpc>
                        <a:spcBef>
                          <a:spcPts val="0"/>
                        </a:spcBef>
                        <a:spcAft>
                          <a:spcPts val="0"/>
                        </a:spcAft>
                        <a:buClr>
                          <a:srgbClr val="000000"/>
                        </a:buClr>
                        <a:buSzPts val="1000"/>
                        <a:buFont typeface="Arial"/>
                        <a:buNone/>
                      </a:pPr>
                      <a:r>
                        <a:rPr lang="en-US" sz="1100" i="0" u="none" dirty="0">
                          <a:solidFill>
                            <a:srgbClr val="3D4543"/>
                          </a:solidFill>
                          <a:latin typeface="Open Sans"/>
                          <a:ea typeface="Open Sans"/>
                          <a:cs typeface="Open Sans"/>
                          <a:sym typeface="Open Sans"/>
                        </a:rPr>
                        <a:t>Behavioral Intentions</a:t>
                      </a:r>
                      <a:endParaRPr sz="1100" u="none" dirty="0">
                        <a:solidFill>
                          <a:srgbClr val="3D4543"/>
                        </a:solidFill>
                        <a:latin typeface="Open Sans"/>
                        <a:ea typeface="Open Sans"/>
                        <a:cs typeface="Open Sans"/>
                        <a:sym typeface="Open Sans"/>
                      </a:endParaRPr>
                    </a:p>
                  </a:txBody>
                  <a:tcPr marL="91450" marR="91450" marT="45725" marB="45725"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D9D9D8"/>
                      </a:solidFill>
                      <a:prstDash val="solid"/>
                      <a:round/>
                      <a:headEnd type="none" w="sm" len="sm"/>
                      <a:tailEnd type="none" w="sm" len="sm"/>
                    </a:lnT>
                    <a:lnB w="9525" cap="flat">
                      <a:solidFill>
                        <a:srgbClr val="D9D9D8"/>
                      </a:solidFill>
                      <a:prstDash val="solid"/>
                      <a:round/>
                      <a:headEnd type="none" w="sm" len="sm"/>
                      <a:tailEnd type="none" w="sm" len="sm"/>
                    </a:lnB>
                    <a:noFill/>
                  </a:tcPr>
                </a:tc>
                <a:tc>
                  <a:txBody>
                    <a:bodyPr/>
                    <a:lstStyle/>
                    <a:p>
                      <a:pPr marL="0" indent="0" algn="r" rtl="0">
                        <a:lnSpc>
                          <a:spcPct val="100000"/>
                        </a:lnSpc>
                        <a:spcBef>
                          <a:spcPts val="0"/>
                        </a:spcBef>
                        <a:spcAft>
                          <a:spcPts val="0"/>
                        </a:spcAft>
                        <a:buClr>
                          <a:srgbClr val="000000"/>
                        </a:buClr>
                        <a:buSzPts val="1000"/>
                        <a:buFont typeface="Arial"/>
                        <a:buNone/>
                      </a:pPr>
                      <a:r>
                        <a:rPr lang="en-US" sz="1100" b="0" u="none" dirty="0">
                          <a:solidFill>
                            <a:srgbClr val="3D4543"/>
                          </a:solidFill>
                          <a:latin typeface="Open Sans"/>
                          <a:ea typeface="Open Sans"/>
                          <a:cs typeface="Open Sans"/>
                          <a:sym typeface="Open Sans"/>
                        </a:rPr>
                        <a:t>12</a:t>
                      </a:r>
                      <a:endParaRPr sz="1100" u="none" dirty="0">
                        <a:solidFill>
                          <a:srgbClr val="3D4543"/>
                        </a:solidFill>
                        <a:latin typeface="Open Sans"/>
                        <a:ea typeface="Open Sans"/>
                        <a:cs typeface="Open Sans"/>
                        <a:sym typeface="Open Sans"/>
                      </a:endParaRPr>
                    </a:p>
                  </a:txBody>
                  <a:tcPr marL="91450" marR="91450" marT="45725" marB="45725"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D9D9D8"/>
                      </a:solidFill>
                      <a:prstDash val="solid"/>
                      <a:round/>
                      <a:headEnd type="none" w="sm" len="sm"/>
                      <a:tailEnd type="none" w="sm" len="sm"/>
                    </a:lnT>
                    <a:lnB w="9525" cap="flat">
                      <a:solidFill>
                        <a:srgbClr val="D9D9D8"/>
                      </a:solidFill>
                      <a:prstDash val="solid"/>
                      <a:round/>
                      <a:headEnd type="none" w="sm" len="sm"/>
                      <a:tailEnd type="none" w="sm" len="sm"/>
                    </a:lnB>
                    <a:noFill/>
                  </a:tcPr>
                </a:tc>
                <a:extLst>
                  <a:ext uri="{0D108BD9-81ED-4DB2-BD59-A6C34878D82A}">
                    <a16:rowId xmlns:a16="http://schemas.microsoft.com/office/drawing/2014/main" val="10005"/>
                  </a:ext>
                </a:extLst>
              </a:tr>
              <a:tr h="224800">
                <a:tc>
                  <a:txBody>
                    <a:bodyPr/>
                    <a:lstStyle/>
                    <a:p>
                      <a:pPr marL="0" indent="0" algn="l" rtl="0">
                        <a:lnSpc>
                          <a:spcPct val="100000"/>
                        </a:lnSpc>
                        <a:spcBef>
                          <a:spcPts val="0"/>
                        </a:spcBef>
                        <a:spcAft>
                          <a:spcPts val="0"/>
                        </a:spcAft>
                        <a:buClr>
                          <a:srgbClr val="000000"/>
                        </a:buClr>
                        <a:buSzPts val="1000"/>
                        <a:buFont typeface="Arial"/>
                        <a:buNone/>
                      </a:pPr>
                      <a:r>
                        <a:rPr lang="en-US" sz="1100" b="1" i="0" u="none" dirty="0">
                          <a:solidFill>
                            <a:srgbClr val="3D4543"/>
                          </a:solidFill>
                          <a:latin typeface="Open Sans"/>
                          <a:ea typeface="Open Sans"/>
                          <a:cs typeface="Open Sans"/>
                          <a:sym typeface="Open Sans"/>
                        </a:rPr>
                        <a:t>Alcohol on Your Campus</a:t>
                      </a:r>
                      <a:endParaRPr sz="1100" u="none" dirty="0">
                        <a:solidFill>
                          <a:srgbClr val="3D4543"/>
                        </a:solidFill>
                        <a:latin typeface="Open Sans"/>
                        <a:ea typeface="Open Sans"/>
                        <a:cs typeface="Open Sans"/>
                        <a:sym typeface="Open Sans"/>
                      </a:endParaRPr>
                    </a:p>
                  </a:txBody>
                  <a:tcPr marL="91450" marR="91450" marT="45725" marB="45725"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D9D9D8"/>
                      </a:solidFill>
                      <a:prstDash val="solid"/>
                      <a:round/>
                      <a:headEnd type="none" w="sm" len="sm"/>
                      <a:tailEnd type="none" w="sm" len="sm"/>
                    </a:lnT>
                    <a:lnB w="9525" cap="flat">
                      <a:solidFill>
                        <a:srgbClr val="D9D9D8"/>
                      </a:solidFill>
                      <a:prstDash val="solid"/>
                      <a:round/>
                      <a:headEnd type="none" w="sm" len="sm"/>
                      <a:tailEnd type="none" w="sm" len="sm"/>
                    </a:lnB>
                    <a:noFill/>
                  </a:tcPr>
                </a:tc>
                <a:tc>
                  <a:txBody>
                    <a:bodyPr/>
                    <a:lstStyle/>
                    <a:p>
                      <a:pPr marL="0" indent="0" algn="r" rtl="0">
                        <a:lnSpc>
                          <a:spcPct val="100000"/>
                        </a:lnSpc>
                        <a:spcBef>
                          <a:spcPts val="0"/>
                        </a:spcBef>
                        <a:spcAft>
                          <a:spcPts val="0"/>
                        </a:spcAft>
                        <a:buClr>
                          <a:srgbClr val="000000"/>
                        </a:buClr>
                        <a:buSzPts val="1000"/>
                        <a:buFont typeface="Arial"/>
                        <a:buNone/>
                      </a:pPr>
                      <a:r>
                        <a:rPr lang="en-US" sz="1100" b="0" u="none" dirty="0">
                          <a:solidFill>
                            <a:srgbClr val="3D4543"/>
                          </a:solidFill>
                          <a:latin typeface="Open Sans"/>
                          <a:ea typeface="Open Sans"/>
                          <a:cs typeface="Open Sans"/>
                          <a:sym typeface="Open Sans"/>
                        </a:rPr>
                        <a:t>13</a:t>
                      </a:r>
                      <a:endParaRPr sz="1100" u="none" dirty="0">
                        <a:solidFill>
                          <a:srgbClr val="3D4543"/>
                        </a:solidFill>
                        <a:latin typeface="Open Sans"/>
                        <a:ea typeface="Open Sans"/>
                        <a:cs typeface="Open Sans"/>
                        <a:sym typeface="Open Sans"/>
                      </a:endParaRPr>
                    </a:p>
                  </a:txBody>
                  <a:tcPr marL="91450" marR="91450" marT="45725" marB="45725"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D9D9D8"/>
                      </a:solidFill>
                      <a:prstDash val="solid"/>
                      <a:round/>
                      <a:headEnd type="none" w="sm" len="sm"/>
                      <a:tailEnd type="none" w="sm" len="sm"/>
                    </a:lnT>
                    <a:lnB w="9525" cap="flat">
                      <a:solidFill>
                        <a:srgbClr val="D9D9D8"/>
                      </a:solidFill>
                      <a:prstDash val="solid"/>
                      <a:round/>
                      <a:headEnd type="none" w="sm" len="sm"/>
                      <a:tailEnd type="none" w="sm" len="sm"/>
                    </a:lnB>
                    <a:noFill/>
                  </a:tcPr>
                </a:tc>
                <a:extLst>
                  <a:ext uri="{0D108BD9-81ED-4DB2-BD59-A6C34878D82A}">
                    <a16:rowId xmlns:a16="http://schemas.microsoft.com/office/drawing/2014/main" val="10006"/>
                  </a:ext>
                </a:extLst>
              </a:tr>
              <a:tr h="224800">
                <a:tc>
                  <a:txBody>
                    <a:bodyPr/>
                    <a:lstStyle/>
                    <a:p>
                      <a:pPr marL="342900" lvl="1" indent="0" algn="l" rtl="0">
                        <a:lnSpc>
                          <a:spcPct val="100000"/>
                        </a:lnSpc>
                        <a:spcBef>
                          <a:spcPts val="0"/>
                        </a:spcBef>
                        <a:spcAft>
                          <a:spcPts val="0"/>
                        </a:spcAft>
                        <a:buClr>
                          <a:srgbClr val="000000"/>
                        </a:buClr>
                        <a:buSzPts val="1000"/>
                        <a:buFont typeface="Arial"/>
                        <a:buNone/>
                      </a:pPr>
                      <a:r>
                        <a:rPr lang="en-US" sz="1100" i="0" u="none" dirty="0">
                          <a:solidFill>
                            <a:srgbClr val="3D4543"/>
                          </a:solidFill>
                          <a:latin typeface="Open Sans"/>
                          <a:ea typeface="Open Sans"/>
                          <a:cs typeface="Open Sans"/>
                          <a:sym typeface="Open Sans"/>
                        </a:rPr>
                        <a:t>College Effect</a:t>
                      </a:r>
                      <a:endParaRPr sz="1100" u="none" dirty="0">
                        <a:solidFill>
                          <a:srgbClr val="3D4543"/>
                        </a:solidFill>
                        <a:latin typeface="Open Sans"/>
                        <a:ea typeface="Open Sans"/>
                        <a:cs typeface="Open Sans"/>
                        <a:sym typeface="Open Sans"/>
                      </a:endParaRPr>
                    </a:p>
                  </a:txBody>
                  <a:tcPr marL="91450" marR="91450" marT="45725" marB="45725"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D9D9D8"/>
                      </a:solidFill>
                      <a:prstDash val="solid"/>
                      <a:round/>
                      <a:headEnd type="none" w="sm" len="sm"/>
                      <a:tailEnd type="none" w="sm" len="sm"/>
                    </a:lnT>
                    <a:lnB w="9525" cap="flat">
                      <a:solidFill>
                        <a:srgbClr val="D9D9D8"/>
                      </a:solidFill>
                      <a:prstDash val="solid"/>
                      <a:round/>
                      <a:headEnd type="none" w="sm" len="sm"/>
                      <a:tailEnd type="none" w="sm" len="sm"/>
                    </a:lnB>
                    <a:noFill/>
                  </a:tcPr>
                </a:tc>
                <a:tc>
                  <a:txBody>
                    <a:bodyPr/>
                    <a:lstStyle/>
                    <a:p>
                      <a:pPr marL="0" indent="0" algn="r" rtl="0">
                        <a:lnSpc>
                          <a:spcPct val="100000"/>
                        </a:lnSpc>
                        <a:spcBef>
                          <a:spcPts val="0"/>
                        </a:spcBef>
                        <a:spcAft>
                          <a:spcPts val="0"/>
                        </a:spcAft>
                        <a:buClr>
                          <a:srgbClr val="000000"/>
                        </a:buClr>
                        <a:buSzPts val="1000"/>
                        <a:buFont typeface="Arial"/>
                        <a:buNone/>
                      </a:pPr>
                      <a:r>
                        <a:rPr lang="en-US" sz="1100" b="0" u="none" dirty="0">
                          <a:solidFill>
                            <a:srgbClr val="3D4543"/>
                          </a:solidFill>
                          <a:latin typeface="Open Sans"/>
                          <a:ea typeface="Open Sans"/>
                          <a:cs typeface="Open Sans"/>
                          <a:sym typeface="Open Sans"/>
                        </a:rPr>
                        <a:t>14</a:t>
                      </a:r>
                      <a:endParaRPr sz="1100" u="none" dirty="0">
                        <a:solidFill>
                          <a:srgbClr val="3D4543"/>
                        </a:solidFill>
                        <a:latin typeface="Open Sans"/>
                        <a:ea typeface="Open Sans"/>
                        <a:cs typeface="Open Sans"/>
                        <a:sym typeface="Open Sans"/>
                      </a:endParaRPr>
                    </a:p>
                  </a:txBody>
                  <a:tcPr marL="91450" marR="91450" marT="45725" marB="45725"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D9D9D8"/>
                      </a:solidFill>
                      <a:prstDash val="solid"/>
                      <a:round/>
                      <a:headEnd type="none" w="sm" len="sm"/>
                      <a:tailEnd type="none" w="sm" len="sm"/>
                    </a:lnT>
                    <a:lnB w="9525" cap="flat">
                      <a:solidFill>
                        <a:srgbClr val="D9D9D8"/>
                      </a:solidFill>
                      <a:prstDash val="solid"/>
                      <a:round/>
                      <a:headEnd type="none" w="sm" len="sm"/>
                      <a:tailEnd type="none" w="sm" len="sm"/>
                    </a:lnB>
                    <a:noFill/>
                  </a:tcPr>
                </a:tc>
                <a:extLst>
                  <a:ext uri="{0D108BD9-81ED-4DB2-BD59-A6C34878D82A}">
                    <a16:rowId xmlns:a16="http://schemas.microsoft.com/office/drawing/2014/main" val="10007"/>
                  </a:ext>
                </a:extLst>
              </a:tr>
              <a:tr h="224800">
                <a:tc>
                  <a:txBody>
                    <a:bodyPr/>
                    <a:lstStyle/>
                    <a:p>
                      <a:pPr marL="342900" lvl="1" indent="0" algn="l" rtl="0">
                        <a:lnSpc>
                          <a:spcPct val="100000"/>
                        </a:lnSpc>
                        <a:spcBef>
                          <a:spcPts val="0"/>
                        </a:spcBef>
                        <a:spcAft>
                          <a:spcPts val="0"/>
                        </a:spcAft>
                        <a:buClr>
                          <a:srgbClr val="000000"/>
                        </a:buClr>
                        <a:buSzPts val="1000"/>
                        <a:buFont typeface="Arial"/>
                        <a:buNone/>
                      </a:pPr>
                      <a:r>
                        <a:rPr lang="en-US" sz="1100" i="0" u="none" dirty="0">
                          <a:solidFill>
                            <a:srgbClr val="3D4543"/>
                          </a:solidFill>
                          <a:latin typeface="Open Sans"/>
                          <a:ea typeface="Open Sans"/>
                          <a:cs typeface="Open Sans"/>
                          <a:sym typeface="Open Sans"/>
                        </a:rPr>
                        <a:t>Examination of Drinking Rates</a:t>
                      </a:r>
                      <a:endParaRPr sz="1100" u="none" dirty="0">
                        <a:solidFill>
                          <a:srgbClr val="3D4543"/>
                        </a:solidFill>
                        <a:latin typeface="Open Sans"/>
                        <a:ea typeface="Open Sans"/>
                        <a:cs typeface="Open Sans"/>
                        <a:sym typeface="Open Sans"/>
                      </a:endParaRPr>
                    </a:p>
                  </a:txBody>
                  <a:tcPr marL="91450" marR="91450" marT="45725" marB="45725"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D9D9D8"/>
                      </a:solidFill>
                      <a:prstDash val="solid"/>
                      <a:round/>
                      <a:headEnd type="none" w="sm" len="sm"/>
                      <a:tailEnd type="none" w="sm" len="sm"/>
                    </a:lnT>
                    <a:lnB w="9525" cap="flat">
                      <a:solidFill>
                        <a:srgbClr val="D9D9D8"/>
                      </a:solidFill>
                      <a:prstDash val="solid"/>
                      <a:round/>
                      <a:headEnd type="none" w="sm" len="sm"/>
                      <a:tailEnd type="none" w="sm" len="sm"/>
                    </a:lnB>
                    <a:noFill/>
                  </a:tcPr>
                </a:tc>
                <a:tc>
                  <a:txBody>
                    <a:bodyPr/>
                    <a:lstStyle/>
                    <a:p>
                      <a:pPr marL="0" indent="0" algn="r" rtl="0">
                        <a:lnSpc>
                          <a:spcPct val="100000"/>
                        </a:lnSpc>
                        <a:spcBef>
                          <a:spcPts val="0"/>
                        </a:spcBef>
                        <a:spcAft>
                          <a:spcPts val="0"/>
                        </a:spcAft>
                        <a:buClr>
                          <a:srgbClr val="000000"/>
                        </a:buClr>
                        <a:buSzPts val="1000"/>
                        <a:buFont typeface="Arial"/>
                        <a:buNone/>
                      </a:pPr>
                      <a:r>
                        <a:rPr lang="en-US" sz="1100" b="0" u="none" dirty="0">
                          <a:solidFill>
                            <a:srgbClr val="3D4543"/>
                          </a:solidFill>
                          <a:latin typeface="Open Sans"/>
                          <a:ea typeface="Open Sans"/>
                          <a:cs typeface="Open Sans"/>
                          <a:sym typeface="Open Sans"/>
                        </a:rPr>
                        <a:t>15</a:t>
                      </a:r>
                      <a:endParaRPr sz="1100" u="none" dirty="0">
                        <a:solidFill>
                          <a:srgbClr val="3D4543"/>
                        </a:solidFill>
                        <a:latin typeface="Open Sans"/>
                        <a:ea typeface="Open Sans"/>
                        <a:cs typeface="Open Sans"/>
                        <a:sym typeface="Open Sans"/>
                      </a:endParaRPr>
                    </a:p>
                  </a:txBody>
                  <a:tcPr marL="91450" marR="91450" marT="45725" marB="45725"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D9D9D8"/>
                      </a:solidFill>
                      <a:prstDash val="solid"/>
                      <a:round/>
                      <a:headEnd type="none" w="sm" len="sm"/>
                      <a:tailEnd type="none" w="sm" len="sm"/>
                    </a:lnT>
                    <a:lnB w="9525" cap="flat">
                      <a:solidFill>
                        <a:srgbClr val="D9D9D8"/>
                      </a:solidFill>
                      <a:prstDash val="solid"/>
                      <a:round/>
                      <a:headEnd type="none" w="sm" len="sm"/>
                      <a:tailEnd type="none" w="sm" len="sm"/>
                    </a:lnB>
                    <a:noFill/>
                  </a:tcPr>
                </a:tc>
                <a:extLst>
                  <a:ext uri="{0D108BD9-81ED-4DB2-BD59-A6C34878D82A}">
                    <a16:rowId xmlns:a16="http://schemas.microsoft.com/office/drawing/2014/main" val="10008"/>
                  </a:ext>
                </a:extLst>
              </a:tr>
              <a:tr h="224800">
                <a:tc>
                  <a:txBody>
                    <a:bodyPr/>
                    <a:lstStyle/>
                    <a:p>
                      <a:pPr marL="342900" lvl="1" indent="0" algn="l" rtl="0">
                        <a:lnSpc>
                          <a:spcPct val="100000"/>
                        </a:lnSpc>
                        <a:spcBef>
                          <a:spcPts val="0"/>
                        </a:spcBef>
                        <a:spcAft>
                          <a:spcPts val="0"/>
                        </a:spcAft>
                        <a:buClr>
                          <a:srgbClr val="000000"/>
                        </a:buClr>
                        <a:buSzPts val="1000"/>
                        <a:buFont typeface="Arial"/>
                        <a:buNone/>
                      </a:pPr>
                      <a:r>
                        <a:rPr lang="en-US" sz="1100" i="0" u="none" dirty="0">
                          <a:solidFill>
                            <a:srgbClr val="3D4543"/>
                          </a:solidFill>
                          <a:latin typeface="Open Sans"/>
                          <a:ea typeface="Open Sans"/>
                          <a:cs typeface="Open Sans"/>
                          <a:sym typeface="Open Sans"/>
                        </a:rPr>
                        <a:t>Student Drinking Rates</a:t>
                      </a:r>
                      <a:r>
                        <a:rPr lang="en-US" sz="1100" i="0" u="none" dirty="0">
                          <a:solidFill>
                            <a:srgbClr val="3D4543"/>
                          </a:solidFill>
                          <a:latin typeface="Open Sans"/>
                          <a:ea typeface="Open Sans"/>
                          <a:cs typeface="Open Sans"/>
                        </a:rPr>
                        <a:t>,</a:t>
                      </a:r>
                      <a:r>
                        <a:rPr lang="en-US" sz="1100" i="0" u="none" dirty="0">
                          <a:solidFill>
                            <a:srgbClr val="3D4543"/>
                          </a:solidFill>
                          <a:latin typeface="Open Sans"/>
                          <a:ea typeface="Open Sans"/>
                          <a:cs typeface="Open Sans"/>
                          <a:sym typeface="Open Sans"/>
                        </a:rPr>
                        <a:t> Males and Females</a:t>
                      </a:r>
                      <a:endParaRPr lang="en-US" sz="1100" u="none" dirty="0">
                        <a:solidFill>
                          <a:srgbClr val="3D4543"/>
                        </a:solidFill>
                        <a:latin typeface="Open Sans"/>
                        <a:ea typeface="Open Sans"/>
                        <a:cs typeface="Open Sans"/>
                        <a:sym typeface="Open Sans"/>
                      </a:endParaRPr>
                    </a:p>
                  </a:txBody>
                  <a:tcPr marL="91450" marR="91450" marT="45725" marB="45725"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D9D9D8"/>
                      </a:solidFill>
                      <a:prstDash val="solid"/>
                      <a:round/>
                      <a:headEnd type="none" w="sm" len="sm"/>
                      <a:tailEnd type="none" w="sm" len="sm"/>
                    </a:lnT>
                    <a:lnB w="9525" cap="flat">
                      <a:solidFill>
                        <a:srgbClr val="D9D9D8"/>
                      </a:solidFill>
                      <a:prstDash val="solid"/>
                      <a:round/>
                      <a:headEnd type="none" w="sm" len="sm"/>
                      <a:tailEnd type="none" w="sm" len="sm"/>
                    </a:lnB>
                    <a:noFill/>
                  </a:tcPr>
                </a:tc>
                <a:tc>
                  <a:txBody>
                    <a:bodyPr/>
                    <a:lstStyle/>
                    <a:p>
                      <a:pPr marL="0" indent="0" algn="r" rtl="0">
                        <a:lnSpc>
                          <a:spcPct val="100000"/>
                        </a:lnSpc>
                        <a:spcBef>
                          <a:spcPts val="0"/>
                        </a:spcBef>
                        <a:spcAft>
                          <a:spcPts val="0"/>
                        </a:spcAft>
                        <a:buClr>
                          <a:srgbClr val="000000"/>
                        </a:buClr>
                        <a:buSzPts val="1000"/>
                        <a:buFont typeface="Arial"/>
                        <a:buNone/>
                      </a:pPr>
                      <a:r>
                        <a:rPr lang="en-US" sz="1100" b="0" u="none" dirty="0">
                          <a:solidFill>
                            <a:srgbClr val="3D4543"/>
                          </a:solidFill>
                          <a:latin typeface="Open Sans"/>
                          <a:ea typeface="Open Sans"/>
                          <a:cs typeface="Open Sans"/>
                          <a:sym typeface="Open Sans"/>
                        </a:rPr>
                        <a:t>16</a:t>
                      </a:r>
                      <a:endParaRPr sz="1100" u="none" dirty="0">
                        <a:solidFill>
                          <a:srgbClr val="3D4543"/>
                        </a:solidFill>
                        <a:latin typeface="Open Sans"/>
                        <a:ea typeface="Open Sans"/>
                        <a:cs typeface="Open Sans"/>
                        <a:sym typeface="Open Sans"/>
                      </a:endParaRPr>
                    </a:p>
                  </a:txBody>
                  <a:tcPr marL="91450" marR="91450" marT="45725" marB="45725"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D9D9D8"/>
                      </a:solidFill>
                      <a:prstDash val="solid"/>
                      <a:round/>
                      <a:headEnd type="none" w="sm" len="sm"/>
                      <a:tailEnd type="none" w="sm" len="sm"/>
                    </a:lnT>
                    <a:lnB w="9525" cap="flat">
                      <a:solidFill>
                        <a:srgbClr val="D9D9D8"/>
                      </a:solidFill>
                      <a:prstDash val="solid"/>
                      <a:round/>
                      <a:headEnd type="none" w="sm" len="sm"/>
                      <a:tailEnd type="none" w="sm" len="sm"/>
                    </a:lnB>
                    <a:noFill/>
                  </a:tcPr>
                </a:tc>
                <a:extLst>
                  <a:ext uri="{0D108BD9-81ED-4DB2-BD59-A6C34878D82A}">
                    <a16:rowId xmlns:a16="http://schemas.microsoft.com/office/drawing/2014/main" val="10009"/>
                  </a:ext>
                </a:extLst>
              </a:tr>
              <a:tr h="224800">
                <a:tc>
                  <a:txBody>
                    <a:bodyPr/>
                    <a:lstStyle/>
                    <a:p>
                      <a:pPr marL="342900" lvl="1" indent="0" algn="l" rtl="0">
                        <a:lnSpc>
                          <a:spcPct val="100000"/>
                        </a:lnSpc>
                        <a:spcBef>
                          <a:spcPts val="0"/>
                        </a:spcBef>
                        <a:spcAft>
                          <a:spcPts val="0"/>
                        </a:spcAft>
                        <a:buClr>
                          <a:srgbClr val="000000"/>
                        </a:buClr>
                        <a:buSzPts val="1000"/>
                        <a:buFont typeface="Arial"/>
                        <a:buNone/>
                      </a:pPr>
                      <a:r>
                        <a:rPr lang="en-US" sz="1100" i="0" u="none" dirty="0">
                          <a:solidFill>
                            <a:srgbClr val="3D4543"/>
                          </a:solidFill>
                          <a:latin typeface="Open Sans"/>
                          <a:ea typeface="Open Sans"/>
                          <a:cs typeface="Open Sans"/>
                          <a:sym typeface="Open Sans"/>
                        </a:rPr>
                        <a:t>When Students Choose to Drink</a:t>
                      </a:r>
                      <a:endParaRPr sz="1100" u="none" dirty="0">
                        <a:solidFill>
                          <a:srgbClr val="3D4543"/>
                        </a:solidFill>
                        <a:latin typeface="Open Sans"/>
                        <a:ea typeface="Open Sans"/>
                        <a:cs typeface="Open Sans"/>
                        <a:sym typeface="Open Sans"/>
                      </a:endParaRPr>
                    </a:p>
                  </a:txBody>
                  <a:tcPr marL="91450" marR="91450" marT="45725" marB="45725"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D9D9D8"/>
                      </a:solidFill>
                      <a:prstDash val="solid"/>
                      <a:round/>
                      <a:headEnd type="none" w="sm" len="sm"/>
                      <a:tailEnd type="none" w="sm" len="sm"/>
                    </a:lnT>
                    <a:lnB w="9525" cap="flat">
                      <a:solidFill>
                        <a:srgbClr val="D9D9D8"/>
                      </a:solidFill>
                      <a:prstDash val="solid"/>
                      <a:round/>
                      <a:headEnd type="none" w="sm" len="sm"/>
                      <a:tailEnd type="none" w="sm" len="sm"/>
                    </a:lnB>
                    <a:noFill/>
                  </a:tcPr>
                </a:tc>
                <a:tc>
                  <a:txBody>
                    <a:bodyPr/>
                    <a:lstStyle/>
                    <a:p>
                      <a:pPr marL="0" indent="0" algn="r" rtl="0">
                        <a:lnSpc>
                          <a:spcPct val="100000"/>
                        </a:lnSpc>
                        <a:spcBef>
                          <a:spcPts val="0"/>
                        </a:spcBef>
                        <a:spcAft>
                          <a:spcPts val="0"/>
                        </a:spcAft>
                        <a:buClr>
                          <a:srgbClr val="000000"/>
                        </a:buClr>
                        <a:buSzPts val="1000"/>
                        <a:buFont typeface="Arial"/>
                        <a:buNone/>
                      </a:pPr>
                      <a:r>
                        <a:rPr lang="en-US" sz="1100" b="0" u="none" dirty="0">
                          <a:solidFill>
                            <a:srgbClr val="3D4543"/>
                          </a:solidFill>
                          <a:latin typeface="Open Sans"/>
                          <a:ea typeface="Open Sans"/>
                          <a:cs typeface="Open Sans"/>
                          <a:sym typeface="Open Sans"/>
                        </a:rPr>
                        <a:t>17</a:t>
                      </a:r>
                      <a:endParaRPr sz="1100" u="none" dirty="0">
                        <a:solidFill>
                          <a:srgbClr val="3D4543"/>
                        </a:solidFill>
                        <a:latin typeface="Open Sans"/>
                        <a:ea typeface="Open Sans"/>
                        <a:cs typeface="Open Sans"/>
                        <a:sym typeface="Open Sans"/>
                      </a:endParaRPr>
                    </a:p>
                  </a:txBody>
                  <a:tcPr marL="91450" marR="91450" marT="45725" marB="45725"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D9D9D8"/>
                      </a:solidFill>
                      <a:prstDash val="solid"/>
                      <a:round/>
                      <a:headEnd type="none" w="sm" len="sm"/>
                      <a:tailEnd type="none" w="sm" len="sm"/>
                    </a:lnT>
                    <a:lnB w="9525" cap="flat">
                      <a:solidFill>
                        <a:srgbClr val="D9D9D8"/>
                      </a:solidFill>
                      <a:prstDash val="solid"/>
                      <a:round/>
                      <a:headEnd type="none" w="sm" len="sm"/>
                      <a:tailEnd type="none" w="sm" len="sm"/>
                    </a:lnB>
                    <a:noFill/>
                  </a:tcPr>
                </a:tc>
                <a:extLst>
                  <a:ext uri="{0D108BD9-81ED-4DB2-BD59-A6C34878D82A}">
                    <a16:rowId xmlns:a16="http://schemas.microsoft.com/office/drawing/2014/main" val="10010"/>
                  </a:ext>
                </a:extLst>
              </a:tr>
              <a:tr h="224800">
                <a:tc>
                  <a:txBody>
                    <a:bodyPr/>
                    <a:lstStyle/>
                    <a:p>
                      <a:pPr marL="342900" lvl="1" indent="0" algn="l" rtl="0">
                        <a:lnSpc>
                          <a:spcPct val="100000"/>
                        </a:lnSpc>
                        <a:spcBef>
                          <a:spcPts val="0"/>
                        </a:spcBef>
                        <a:spcAft>
                          <a:spcPts val="0"/>
                        </a:spcAft>
                        <a:buClr>
                          <a:srgbClr val="000000"/>
                        </a:buClr>
                        <a:buSzPts val="1000"/>
                        <a:buFont typeface="Arial"/>
                        <a:buNone/>
                      </a:pPr>
                      <a:r>
                        <a:rPr lang="en-US" sz="1100" i="0" u="none" dirty="0">
                          <a:solidFill>
                            <a:srgbClr val="3D4543"/>
                          </a:solidFill>
                          <a:latin typeface="Open Sans"/>
                          <a:ea typeface="Open Sans"/>
                          <a:cs typeface="Open Sans"/>
                          <a:sym typeface="Open Sans"/>
                        </a:rPr>
                        <a:t>Where Students Choose to Drink</a:t>
                      </a:r>
                      <a:endParaRPr sz="1100" u="none" dirty="0">
                        <a:solidFill>
                          <a:srgbClr val="3D4543"/>
                        </a:solidFill>
                        <a:latin typeface="Open Sans"/>
                        <a:ea typeface="Open Sans"/>
                        <a:cs typeface="Open Sans"/>
                        <a:sym typeface="Open Sans"/>
                      </a:endParaRPr>
                    </a:p>
                  </a:txBody>
                  <a:tcPr marL="91450" marR="91450" marT="45725" marB="45725"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D9D9D8"/>
                      </a:solidFill>
                      <a:prstDash val="solid"/>
                      <a:round/>
                      <a:headEnd type="none" w="sm" len="sm"/>
                      <a:tailEnd type="none" w="sm" len="sm"/>
                    </a:lnT>
                    <a:lnB w="9525" cap="flat">
                      <a:solidFill>
                        <a:srgbClr val="D9D9D8"/>
                      </a:solidFill>
                      <a:prstDash val="solid"/>
                      <a:round/>
                      <a:headEnd type="none" w="sm" len="sm"/>
                      <a:tailEnd type="none" w="sm" len="sm"/>
                    </a:lnB>
                    <a:noFill/>
                  </a:tcPr>
                </a:tc>
                <a:tc>
                  <a:txBody>
                    <a:bodyPr/>
                    <a:lstStyle/>
                    <a:p>
                      <a:pPr marL="0" indent="0" algn="r" rtl="0">
                        <a:lnSpc>
                          <a:spcPct val="100000"/>
                        </a:lnSpc>
                        <a:spcBef>
                          <a:spcPts val="0"/>
                        </a:spcBef>
                        <a:spcAft>
                          <a:spcPts val="0"/>
                        </a:spcAft>
                        <a:buClr>
                          <a:srgbClr val="000000"/>
                        </a:buClr>
                        <a:buSzPts val="1000"/>
                        <a:buFont typeface="Arial"/>
                        <a:buNone/>
                      </a:pPr>
                      <a:r>
                        <a:rPr lang="en-US" sz="1100" b="0" u="none" dirty="0">
                          <a:solidFill>
                            <a:srgbClr val="3D4543"/>
                          </a:solidFill>
                          <a:latin typeface="Open Sans"/>
                          <a:ea typeface="Open Sans"/>
                          <a:cs typeface="Open Sans"/>
                          <a:sym typeface="Open Sans"/>
                        </a:rPr>
                        <a:t>18</a:t>
                      </a:r>
                      <a:endParaRPr sz="1100" u="none" dirty="0">
                        <a:solidFill>
                          <a:srgbClr val="3D4543"/>
                        </a:solidFill>
                        <a:latin typeface="Open Sans"/>
                        <a:ea typeface="Open Sans"/>
                        <a:cs typeface="Open Sans"/>
                        <a:sym typeface="Open Sans"/>
                      </a:endParaRPr>
                    </a:p>
                  </a:txBody>
                  <a:tcPr marL="91450" marR="91450" marT="45725" marB="45725"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D9D9D8"/>
                      </a:solidFill>
                      <a:prstDash val="solid"/>
                      <a:round/>
                      <a:headEnd type="none" w="sm" len="sm"/>
                      <a:tailEnd type="none" w="sm" len="sm"/>
                    </a:lnT>
                    <a:lnB w="9525" cap="flat">
                      <a:solidFill>
                        <a:srgbClr val="D9D9D8"/>
                      </a:solidFill>
                      <a:prstDash val="solid"/>
                      <a:round/>
                      <a:headEnd type="none" w="sm" len="sm"/>
                      <a:tailEnd type="none" w="sm" len="sm"/>
                    </a:lnB>
                    <a:noFill/>
                  </a:tcPr>
                </a:tc>
                <a:extLst>
                  <a:ext uri="{0D108BD9-81ED-4DB2-BD59-A6C34878D82A}">
                    <a16:rowId xmlns:a16="http://schemas.microsoft.com/office/drawing/2014/main" val="10011"/>
                  </a:ext>
                </a:extLst>
              </a:tr>
              <a:tr h="224800">
                <a:tc>
                  <a:txBody>
                    <a:bodyPr/>
                    <a:lstStyle/>
                    <a:p>
                      <a:pPr marL="342900" lvl="1" indent="0" algn="l" rtl="0">
                        <a:lnSpc>
                          <a:spcPct val="100000"/>
                        </a:lnSpc>
                        <a:spcBef>
                          <a:spcPts val="0"/>
                        </a:spcBef>
                        <a:spcAft>
                          <a:spcPts val="0"/>
                        </a:spcAft>
                        <a:buClr>
                          <a:srgbClr val="000000"/>
                        </a:buClr>
                        <a:buSzPts val="1000"/>
                        <a:buFont typeface="Arial"/>
                        <a:buNone/>
                      </a:pPr>
                      <a:r>
                        <a:rPr lang="en-US" sz="1100" i="0" u="none" dirty="0">
                          <a:solidFill>
                            <a:srgbClr val="3D4543"/>
                          </a:solidFill>
                          <a:latin typeface="Open Sans"/>
                          <a:ea typeface="Open Sans"/>
                          <a:cs typeface="Open Sans"/>
                          <a:sym typeface="Open Sans"/>
                        </a:rPr>
                        <a:t>Why Students Choose to Drink</a:t>
                      </a:r>
                      <a:endParaRPr sz="1100" u="none" dirty="0">
                        <a:solidFill>
                          <a:srgbClr val="3D4543"/>
                        </a:solidFill>
                        <a:latin typeface="Open Sans"/>
                        <a:ea typeface="Open Sans"/>
                        <a:cs typeface="Open Sans"/>
                        <a:sym typeface="Open Sans"/>
                      </a:endParaRPr>
                    </a:p>
                  </a:txBody>
                  <a:tcPr marL="91450" marR="91450" marT="45725" marB="45725"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D9D9D8"/>
                      </a:solidFill>
                      <a:prstDash val="solid"/>
                      <a:round/>
                      <a:headEnd type="none" w="sm" len="sm"/>
                      <a:tailEnd type="none" w="sm" len="sm"/>
                    </a:lnT>
                    <a:lnB w="9525" cap="flat">
                      <a:solidFill>
                        <a:srgbClr val="D9D9D8"/>
                      </a:solidFill>
                      <a:prstDash val="solid"/>
                      <a:round/>
                      <a:headEnd type="none" w="sm" len="sm"/>
                      <a:tailEnd type="none" w="sm" len="sm"/>
                    </a:lnB>
                    <a:noFill/>
                  </a:tcPr>
                </a:tc>
                <a:tc>
                  <a:txBody>
                    <a:bodyPr/>
                    <a:lstStyle/>
                    <a:p>
                      <a:pPr marL="0" indent="0" algn="r" rtl="0">
                        <a:lnSpc>
                          <a:spcPct val="100000"/>
                        </a:lnSpc>
                        <a:spcBef>
                          <a:spcPts val="0"/>
                        </a:spcBef>
                        <a:spcAft>
                          <a:spcPts val="0"/>
                        </a:spcAft>
                        <a:buClr>
                          <a:srgbClr val="000000"/>
                        </a:buClr>
                        <a:buSzPts val="1000"/>
                        <a:buFont typeface="Arial"/>
                        <a:buNone/>
                      </a:pPr>
                      <a:r>
                        <a:rPr lang="en-US" sz="1100" b="0" u="none" dirty="0">
                          <a:solidFill>
                            <a:srgbClr val="3D4543"/>
                          </a:solidFill>
                          <a:latin typeface="Open Sans"/>
                          <a:ea typeface="Open Sans"/>
                          <a:cs typeface="Open Sans"/>
                          <a:sym typeface="Open Sans"/>
                        </a:rPr>
                        <a:t>19</a:t>
                      </a:r>
                      <a:endParaRPr sz="1100" u="none" dirty="0">
                        <a:solidFill>
                          <a:srgbClr val="3D4543"/>
                        </a:solidFill>
                        <a:latin typeface="Open Sans"/>
                        <a:ea typeface="Open Sans"/>
                        <a:cs typeface="Open Sans"/>
                        <a:sym typeface="Open Sans"/>
                      </a:endParaRPr>
                    </a:p>
                  </a:txBody>
                  <a:tcPr marL="91450" marR="91450" marT="45725" marB="45725"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D9D9D8"/>
                      </a:solidFill>
                      <a:prstDash val="solid"/>
                      <a:round/>
                      <a:headEnd type="none" w="sm" len="sm"/>
                      <a:tailEnd type="none" w="sm" len="sm"/>
                    </a:lnT>
                    <a:lnB w="9525" cap="flat">
                      <a:solidFill>
                        <a:srgbClr val="D9D9D8"/>
                      </a:solidFill>
                      <a:prstDash val="solid"/>
                      <a:round/>
                      <a:headEnd type="none" w="sm" len="sm"/>
                      <a:tailEnd type="none" w="sm" len="sm"/>
                    </a:lnB>
                    <a:noFill/>
                  </a:tcPr>
                </a:tc>
                <a:extLst>
                  <a:ext uri="{0D108BD9-81ED-4DB2-BD59-A6C34878D82A}">
                    <a16:rowId xmlns:a16="http://schemas.microsoft.com/office/drawing/2014/main" val="10012"/>
                  </a:ext>
                </a:extLst>
              </a:tr>
              <a:tr h="224800">
                <a:tc>
                  <a:txBody>
                    <a:bodyPr/>
                    <a:lstStyle/>
                    <a:p>
                      <a:pPr marL="342900" lvl="1" indent="0" algn="l" rtl="0">
                        <a:lnSpc>
                          <a:spcPct val="100000"/>
                        </a:lnSpc>
                        <a:spcBef>
                          <a:spcPts val="0"/>
                        </a:spcBef>
                        <a:spcAft>
                          <a:spcPts val="0"/>
                        </a:spcAft>
                        <a:buClr>
                          <a:srgbClr val="000000"/>
                        </a:buClr>
                        <a:buSzPts val="1000"/>
                        <a:buFont typeface="Arial"/>
                        <a:buNone/>
                      </a:pPr>
                      <a:r>
                        <a:rPr lang="en-US" sz="1100" i="0" u="none" dirty="0">
                          <a:solidFill>
                            <a:srgbClr val="3D4543"/>
                          </a:solidFill>
                          <a:latin typeface="Open Sans"/>
                          <a:ea typeface="Open Sans"/>
                          <a:cs typeface="Open Sans"/>
                          <a:sym typeface="Open Sans"/>
                        </a:rPr>
                        <a:t>Why Students Choose Not to Drink</a:t>
                      </a:r>
                      <a:endParaRPr sz="1100" u="none" dirty="0">
                        <a:solidFill>
                          <a:srgbClr val="3D4543"/>
                        </a:solidFill>
                        <a:latin typeface="Open Sans"/>
                        <a:ea typeface="Open Sans"/>
                        <a:cs typeface="Open Sans"/>
                        <a:sym typeface="Open Sans"/>
                      </a:endParaRPr>
                    </a:p>
                  </a:txBody>
                  <a:tcPr marL="91450" marR="91450" marT="45725" marB="45725"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D9D9D8"/>
                      </a:solidFill>
                      <a:prstDash val="solid"/>
                      <a:round/>
                      <a:headEnd type="none" w="sm" len="sm"/>
                      <a:tailEnd type="none" w="sm" len="sm"/>
                    </a:lnT>
                    <a:lnB w="9525" cap="flat">
                      <a:solidFill>
                        <a:srgbClr val="D9D9D8"/>
                      </a:solidFill>
                      <a:prstDash val="solid"/>
                      <a:round/>
                      <a:headEnd type="none" w="sm" len="sm"/>
                      <a:tailEnd type="none" w="sm" len="sm"/>
                    </a:lnB>
                    <a:noFill/>
                  </a:tcPr>
                </a:tc>
                <a:tc>
                  <a:txBody>
                    <a:bodyPr/>
                    <a:lstStyle/>
                    <a:p>
                      <a:pPr marL="0" indent="0" algn="r" rtl="0">
                        <a:lnSpc>
                          <a:spcPct val="100000"/>
                        </a:lnSpc>
                        <a:spcBef>
                          <a:spcPts val="0"/>
                        </a:spcBef>
                        <a:spcAft>
                          <a:spcPts val="0"/>
                        </a:spcAft>
                        <a:buClr>
                          <a:srgbClr val="000000"/>
                        </a:buClr>
                        <a:buSzPts val="1000"/>
                        <a:buFont typeface="Arial"/>
                        <a:buNone/>
                      </a:pPr>
                      <a:r>
                        <a:rPr lang="en-US" sz="1100" b="0" u="none" dirty="0">
                          <a:solidFill>
                            <a:srgbClr val="3D4543"/>
                          </a:solidFill>
                          <a:latin typeface="Open Sans"/>
                          <a:ea typeface="Open Sans"/>
                          <a:cs typeface="Open Sans"/>
                          <a:sym typeface="Open Sans"/>
                        </a:rPr>
                        <a:t>20</a:t>
                      </a:r>
                      <a:endParaRPr sz="1100" u="none" dirty="0">
                        <a:solidFill>
                          <a:srgbClr val="3D4543"/>
                        </a:solidFill>
                        <a:latin typeface="Open Sans"/>
                        <a:ea typeface="Open Sans"/>
                        <a:cs typeface="Open Sans"/>
                        <a:sym typeface="Open Sans"/>
                      </a:endParaRPr>
                    </a:p>
                  </a:txBody>
                  <a:tcPr marL="91450" marR="91450" marT="45725" marB="45725"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D9D9D8"/>
                      </a:solidFill>
                      <a:prstDash val="solid"/>
                      <a:round/>
                      <a:headEnd type="none" w="sm" len="sm"/>
                      <a:tailEnd type="none" w="sm" len="sm"/>
                    </a:lnT>
                    <a:lnB w="9525" cap="flat">
                      <a:solidFill>
                        <a:srgbClr val="D9D9D8"/>
                      </a:solidFill>
                      <a:prstDash val="solid"/>
                      <a:round/>
                      <a:headEnd type="none" w="sm" len="sm"/>
                      <a:tailEnd type="none" w="sm" len="sm"/>
                    </a:lnB>
                    <a:noFill/>
                  </a:tcPr>
                </a:tc>
                <a:extLst>
                  <a:ext uri="{0D108BD9-81ED-4DB2-BD59-A6C34878D82A}">
                    <a16:rowId xmlns:a16="http://schemas.microsoft.com/office/drawing/2014/main" val="10013"/>
                  </a:ext>
                </a:extLst>
              </a:tr>
              <a:tr h="224800">
                <a:tc>
                  <a:txBody>
                    <a:bodyPr/>
                    <a:lstStyle/>
                    <a:p>
                      <a:pPr marL="342900" lvl="1" indent="0" algn="l" rtl="0">
                        <a:lnSpc>
                          <a:spcPct val="100000"/>
                        </a:lnSpc>
                        <a:spcBef>
                          <a:spcPts val="0"/>
                        </a:spcBef>
                        <a:spcAft>
                          <a:spcPts val="0"/>
                        </a:spcAft>
                        <a:buClr>
                          <a:srgbClr val="000000"/>
                        </a:buClr>
                        <a:buSzPts val="1000"/>
                        <a:buFont typeface="Arial"/>
                        <a:buNone/>
                      </a:pPr>
                      <a:r>
                        <a:rPr lang="en-US" sz="1100" i="0" u="none" dirty="0">
                          <a:solidFill>
                            <a:srgbClr val="3D4543"/>
                          </a:solidFill>
                          <a:latin typeface="Open Sans"/>
                          <a:ea typeface="Open Sans"/>
                          <a:cs typeface="Open Sans"/>
                          <a:sym typeface="Open Sans"/>
                        </a:rPr>
                        <a:t>High-Risk Drinking Behaviors</a:t>
                      </a:r>
                      <a:endParaRPr sz="1100" u="none" dirty="0">
                        <a:solidFill>
                          <a:srgbClr val="3D4543"/>
                        </a:solidFill>
                        <a:latin typeface="Open Sans"/>
                        <a:ea typeface="Open Sans"/>
                        <a:cs typeface="Open Sans"/>
                        <a:sym typeface="Open Sans"/>
                      </a:endParaRPr>
                    </a:p>
                  </a:txBody>
                  <a:tcPr marL="91450" marR="91450" marT="45725" marB="45725"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D9D9D8"/>
                      </a:solidFill>
                      <a:prstDash val="solid"/>
                      <a:round/>
                      <a:headEnd type="none" w="sm" len="sm"/>
                      <a:tailEnd type="none" w="sm" len="sm"/>
                    </a:lnT>
                    <a:lnB w="9525" cap="flat">
                      <a:solidFill>
                        <a:srgbClr val="D9D9D8"/>
                      </a:solidFill>
                      <a:prstDash val="solid"/>
                      <a:round/>
                      <a:headEnd type="none" w="sm" len="sm"/>
                      <a:tailEnd type="none" w="sm" len="sm"/>
                    </a:lnB>
                    <a:noFill/>
                  </a:tcPr>
                </a:tc>
                <a:tc>
                  <a:txBody>
                    <a:bodyPr/>
                    <a:lstStyle/>
                    <a:p>
                      <a:pPr marL="0" indent="0" algn="r" rtl="0">
                        <a:lnSpc>
                          <a:spcPct val="100000"/>
                        </a:lnSpc>
                        <a:spcBef>
                          <a:spcPts val="0"/>
                        </a:spcBef>
                        <a:spcAft>
                          <a:spcPts val="0"/>
                        </a:spcAft>
                        <a:buClr>
                          <a:srgbClr val="000000"/>
                        </a:buClr>
                        <a:buSzPts val="1000"/>
                        <a:buFont typeface="Arial"/>
                        <a:buNone/>
                      </a:pPr>
                      <a:r>
                        <a:rPr lang="en-US" sz="1100" b="0" u="none" dirty="0">
                          <a:solidFill>
                            <a:srgbClr val="3D4543"/>
                          </a:solidFill>
                          <a:latin typeface="Open Sans"/>
                          <a:ea typeface="Open Sans"/>
                          <a:cs typeface="Open Sans"/>
                          <a:sym typeface="Open Sans"/>
                        </a:rPr>
                        <a:t>21</a:t>
                      </a:r>
                      <a:endParaRPr sz="1100" u="none" dirty="0">
                        <a:solidFill>
                          <a:srgbClr val="3D4543"/>
                        </a:solidFill>
                        <a:latin typeface="Open Sans"/>
                        <a:ea typeface="Open Sans"/>
                        <a:cs typeface="Open Sans"/>
                        <a:sym typeface="Open Sans"/>
                      </a:endParaRPr>
                    </a:p>
                  </a:txBody>
                  <a:tcPr marL="91450" marR="91450" marT="45725" marB="45725"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D9D9D8"/>
                      </a:solidFill>
                      <a:prstDash val="solid"/>
                      <a:round/>
                      <a:headEnd type="none" w="sm" len="sm"/>
                      <a:tailEnd type="none" w="sm" len="sm"/>
                    </a:lnT>
                    <a:lnB w="9525" cap="flat">
                      <a:solidFill>
                        <a:srgbClr val="D9D9D8"/>
                      </a:solidFill>
                      <a:prstDash val="solid"/>
                      <a:round/>
                      <a:headEnd type="none" w="sm" len="sm"/>
                      <a:tailEnd type="none" w="sm" len="sm"/>
                    </a:lnB>
                    <a:noFill/>
                  </a:tcPr>
                </a:tc>
                <a:extLst>
                  <a:ext uri="{0D108BD9-81ED-4DB2-BD59-A6C34878D82A}">
                    <a16:rowId xmlns:a16="http://schemas.microsoft.com/office/drawing/2014/main" val="10014"/>
                  </a:ext>
                </a:extLst>
              </a:tr>
              <a:tr h="224800">
                <a:tc>
                  <a:txBody>
                    <a:bodyPr/>
                    <a:lstStyle/>
                    <a:p>
                      <a:pPr marL="342900" lvl="1" indent="0" algn="l" rtl="0">
                        <a:lnSpc>
                          <a:spcPct val="100000"/>
                        </a:lnSpc>
                        <a:spcBef>
                          <a:spcPts val="0"/>
                        </a:spcBef>
                        <a:spcAft>
                          <a:spcPts val="0"/>
                        </a:spcAft>
                        <a:buClr>
                          <a:srgbClr val="000000"/>
                        </a:buClr>
                        <a:buSzPts val="1000"/>
                        <a:buFont typeface="Arial"/>
                        <a:buNone/>
                      </a:pPr>
                      <a:r>
                        <a:rPr lang="en-US" sz="1100" i="0" u="none" dirty="0">
                          <a:solidFill>
                            <a:srgbClr val="3D4543"/>
                          </a:solidFill>
                          <a:latin typeface="Open Sans"/>
                          <a:ea typeface="Open Sans"/>
                          <a:cs typeface="Open Sans"/>
                          <a:sym typeface="Open Sans"/>
                        </a:rPr>
                        <a:t>Impact of High-Risk Drinking</a:t>
                      </a:r>
                      <a:endParaRPr sz="1100" u="none" dirty="0">
                        <a:solidFill>
                          <a:srgbClr val="3D4543"/>
                        </a:solidFill>
                        <a:latin typeface="Open Sans"/>
                        <a:ea typeface="Open Sans"/>
                        <a:cs typeface="Open Sans"/>
                        <a:sym typeface="Open Sans"/>
                      </a:endParaRPr>
                    </a:p>
                  </a:txBody>
                  <a:tcPr marL="91450" marR="91450" marT="45725" marB="45725"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D9D9D8"/>
                      </a:solidFill>
                      <a:prstDash val="solid"/>
                      <a:round/>
                      <a:headEnd type="none" w="sm" len="sm"/>
                      <a:tailEnd type="none" w="sm" len="sm"/>
                    </a:lnT>
                    <a:lnB w="9525" cap="flat">
                      <a:solidFill>
                        <a:srgbClr val="D9D9D8"/>
                      </a:solidFill>
                      <a:prstDash val="solid"/>
                      <a:round/>
                      <a:headEnd type="none" w="sm" len="sm"/>
                      <a:tailEnd type="none" w="sm" len="sm"/>
                    </a:lnB>
                    <a:noFill/>
                  </a:tcPr>
                </a:tc>
                <a:tc>
                  <a:txBody>
                    <a:bodyPr/>
                    <a:lstStyle/>
                    <a:p>
                      <a:pPr marL="0" indent="0" algn="r" rtl="0">
                        <a:lnSpc>
                          <a:spcPct val="100000"/>
                        </a:lnSpc>
                        <a:spcBef>
                          <a:spcPts val="0"/>
                        </a:spcBef>
                        <a:spcAft>
                          <a:spcPts val="0"/>
                        </a:spcAft>
                        <a:buClr>
                          <a:srgbClr val="000000"/>
                        </a:buClr>
                        <a:buSzPts val="1000"/>
                        <a:buFont typeface="Arial"/>
                        <a:buNone/>
                      </a:pPr>
                      <a:r>
                        <a:rPr lang="en-US" sz="1100" b="0" u="none" dirty="0">
                          <a:solidFill>
                            <a:srgbClr val="3D4543"/>
                          </a:solidFill>
                          <a:latin typeface="Open Sans"/>
                          <a:ea typeface="Open Sans"/>
                          <a:cs typeface="Open Sans"/>
                          <a:sym typeface="Open Sans"/>
                        </a:rPr>
                        <a:t>22</a:t>
                      </a:r>
                      <a:endParaRPr sz="1100" u="none" dirty="0">
                        <a:solidFill>
                          <a:srgbClr val="3D4543"/>
                        </a:solidFill>
                        <a:latin typeface="Open Sans"/>
                        <a:ea typeface="Open Sans"/>
                        <a:cs typeface="Open Sans"/>
                        <a:sym typeface="Open Sans"/>
                      </a:endParaRPr>
                    </a:p>
                  </a:txBody>
                  <a:tcPr marL="91450" marR="91450" marT="45725" marB="45725"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D9D9D8"/>
                      </a:solidFill>
                      <a:prstDash val="solid"/>
                      <a:round/>
                      <a:headEnd type="none" w="sm" len="sm"/>
                      <a:tailEnd type="none" w="sm" len="sm"/>
                    </a:lnT>
                    <a:lnB w="9525" cap="flat">
                      <a:solidFill>
                        <a:srgbClr val="D9D9D8"/>
                      </a:solidFill>
                      <a:prstDash val="solid"/>
                      <a:round/>
                      <a:headEnd type="none" w="sm" len="sm"/>
                      <a:tailEnd type="none" w="sm" len="sm"/>
                    </a:lnB>
                    <a:noFill/>
                  </a:tcPr>
                </a:tc>
                <a:extLst>
                  <a:ext uri="{0D108BD9-81ED-4DB2-BD59-A6C34878D82A}">
                    <a16:rowId xmlns:a16="http://schemas.microsoft.com/office/drawing/2014/main" val="10015"/>
                  </a:ext>
                </a:extLst>
              </a:tr>
              <a:tr h="212730">
                <a:tc>
                  <a:txBody>
                    <a:bodyPr/>
                    <a:lstStyle/>
                    <a:p>
                      <a:pPr marL="342900" lvl="1" indent="0" algn="l" rtl="0">
                        <a:lnSpc>
                          <a:spcPct val="100000"/>
                        </a:lnSpc>
                        <a:spcBef>
                          <a:spcPts val="0"/>
                        </a:spcBef>
                        <a:spcAft>
                          <a:spcPts val="0"/>
                        </a:spcAft>
                        <a:buClr>
                          <a:srgbClr val="000000"/>
                        </a:buClr>
                        <a:buSzPts val="1000"/>
                        <a:buFont typeface="Arial"/>
                        <a:buNone/>
                      </a:pPr>
                      <a:r>
                        <a:rPr lang="en-US" sz="1100" i="0" u="none" dirty="0">
                          <a:solidFill>
                            <a:srgbClr val="3D4543"/>
                          </a:solidFill>
                          <a:latin typeface="Open Sans"/>
                          <a:ea typeface="Open Sans"/>
                          <a:cs typeface="Open Sans"/>
                          <a:sym typeface="Open Sans"/>
                        </a:rPr>
                        <a:t>Healthy Behaviors and Skills</a:t>
                      </a:r>
                      <a:endParaRPr sz="1100" u="none" dirty="0">
                        <a:solidFill>
                          <a:srgbClr val="3D4543"/>
                        </a:solidFill>
                        <a:latin typeface="Open Sans"/>
                        <a:ea typeface="Open Sans"/>
                        <a:cs typeface="Open Sans"/>
                        <a:sym typeface="Open Sans"/>
                      </a:endParaRPr>
                    </a:p>
                  </a:txBody>
                  <a:tcPr marL="91450" marR="91450" marT="45725" marB="45725"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D9D9D8"/>
                      </a:solidFill>
                      <a:prstDash val="solid"/>
                      <a:round/>
                      <a:headEnd type="none" w="sm" len="sm"/>
                      <a:tailEnd type="none" w="sm" len="sm"/>
                    </a:lnT>
                    <a:lnB w="9525" cap="flat">
                      <a:solidFill>
                        <a:srgbClr val="D9D9D8"/>
                      </a:solidFill>
                      <a:prstDash val="solid"/>
                      <a:round/>
                      <a:headEnd type="none" w="sm" len="sm"/>
                      <a:tailEnd type="none" w="sm" len="sm"/>
                    </a:lnB>
                    <a:noFill/>
                  </a:tcPr>
                </a:tc>
                <a:tc>
                  <a:txBody>
                    <a:bodyPr/>
                    <a:lstStyle/>
                    <a:p>
                      <a:pPr marL="0" indent="0" algn="r" rtl="0">
                        <a:lnSpc>
                          <a:spcPct val="100000"/>
                        </a:lnSpc>
                        <a:spcBef>
                          <a:spcPts val="0"/>
                        </a:spcBef>
                        <a:spcAft>
                          <a:spcPts val="0"/>
                        </a:spcAft>
                        <a:buClr>
                          <a:srgbClr val="000000"/>
                        </a:buClr>
                        <a:buSzPts val="1000"/>
                        <a:buFont typeface="Arial"/>
                        <a:buNone/>
                      </a:pPr>
                      <a:r>
                        <a:rPr lang="en-US" sz="1100" b="0" u="none" dirty="0">
                          <a:solidFill>
                            <a:srgbClr val="3D4543"/>
                          </a:solidFill>
                          <a:latin typeface="Open Sans"/>
                          <a:ea typeface="Open Sans"/>
                          <a:cs typeface="Open Sans"/>
                          <a:sym typeface="Open Sans"/>
                        </a:rPr>
                        <a:t>23</a:t>
                      </a:r>
                      <a:endParaRPr sz="1100" u="none" dirty="0">
                        <a:solidFill>
                          <a:srgbClr val="3D4543"/>
                        </a:solidFill>
                        <a:latin typeface="Open Sans"/>
                        <a:ea typeface="Open Sans"/>
                        <a:cs typeface="Open Sans"/>
                        <a:sym typeface="Open Sans"/>
                      </a:endParaRPr>
                    </a:p>
                  </a:txBody>
                  <a:tcPr marL="91450" marR="91450" marT="45725" marB="45725"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D9D9D8"/>
                      </a:solidFill>
                      <a:prstDash val="solid"/>
                      <a:round/>
                      <a:headEnd type="none" w="sm" len="sm"/>
                      <a:tailEnd type="none" w="sm" len="sm"/>
                    </a:lnT>
                    <a:lnB w="9525" cap="flat">
                      <a:solidFill>
                        <a:srgbClr val="D9D9D8"/>
                      </a:solidFill>
                      <a:prstDash val="solid"/>
                      <a:round/>
                      <a:headEnd type="none" w="sm" len="sm"/>
                      <a:tailEnd type="none" w="sm" len="sm"/>
                    </a:lnB>
                    <a:noFill/>
                  </a:tcPr>
                </a:tc>
                <a:extLst>
                  <a:ext uri="{0D108BD9-81ED-4DB2-BD59-A6C34878D82A}">
                    <a16:rowId xmlns:a16="http://schemas.microsoft.com/office/drawing/2014/main" val="10016"/>
                  </a:ext>
                </a:extLst>
              </a:tr>
              <a:tr h="224800">
                <a:tc>
                  <a:txBody>
                    <a:bodyPr/>
                    <a:lstStyle/>
                    <a:p>
                      <a:pPr marL="342900" lvl="1" indent="0" algn="l" rtl="0">
                        <a:lnSpc>
                          <a:spcPct val="100000"/>
                        </a:lnSpc>
                        <a:spcBef>
                          <a:spcPts val="0"/>
                        </a:spcBef>
                        <a:spcAft>
                          <a:spcPts val="0"/>
                        </a:spcAft>
                        <a:buClr>
                          <a:srgbClr val="000000"/>
                        </a:buClr>
                        <a:buSzPts val="1000"/>
                        <a:buFont typeface="Arial"/>
                        <a:buNone/>
                      </a:pPr>
                      <a:r>
                        <a:rPr lang="en-US" sz="1100" i="0" u="none" dirty="0">
                          <a:solidFill>
                            <a:srgbClr val="3D4543"/>
                          </a:solidFill>
                          <a:latin typeface="Open Sans"/>
                          <a:ea typeface="Open Sans"/>
                          <a:cs typeface="Open Sans"/>
                          <a:sym typeface="Open Sans"/>
                        </a:rPr>
                        <a:t>Community Readiness</a:t>
                      </a:r>
                      <a:endParaRPr sz="1100" u="none" dirty="0">
                        <a:solidFill>
                          <a:srgbClr val="3D4543"/>
                        </a:solidFill>
                        <a:latin typeface="Open Sans"/>
                        <a:ea typeface="Open Sans"/>
                        <a:cs typeface="Open Sans"/>
                        <a:sym typeface="Open Sans"/>
                      </a:endParaRPr>
                    </a:p>
                  </a:txBody>
                  <a:tcPr marL="91450" marR="91450" marT="45725" marB="45725"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D9D9D8"/>
                      </a:solidFill>
                      <a:prstDash val="solid"/>
                      <a:round/>
                      <a:headEnd type="none" w="sm" len="sm"/>
                      <a:tailEnd type="none" w="sm" len="sm"/>
                    </a:lnT>
                    <a:lnB w="9525" cap="flat">
                      <a:solidFill>
                        <a:srgbClr val="D9D9D8"/>
                      </a:solidFill>
                      <a:prstDash val="solid"/>
                      <a:round/>
                      <a:headEnd type="none" w="sm" len="sm"/>
                      <a:tailEnd type="none" w="sm" len="sm"/>
                    </a:lnB>
                    <a:noFill/>
                  </a:tcPr>
                </a:tc>
                <a:tc>
                  <a:txBody>
                    <a:bodyPr/>
                    <a:lstStyle/>
                    <a:p>
                      <a:pPr marL="0" indent="0" algn="r" rtl="0">
                        <a:lnSpc>
                          <a:spcPct val="100000"/>
                        </a:lnSpc>
                        <a:spcBef>
                          <a:spcPts val="0"/>
                        </a:spcBef>
                        <a:spcAft>
                          <a:spcPts val="0"/>
                        </a:spcAft>
                        <a:buClr>
                          <a:srgbClr val="000000"/>
                        </a:buClr>
                        <a:buSzPts val="1000"/>
                        <a:buFont typeface="Arial"/>
                        <a:buNone/>
                      </a:pPr>
                      <a:r>
                        <a:rPr lang="en-US" sz="1100" b="0" u="none" dirty="0">
                          <a:solidFill>
                            <a:srgbClr val="3D4543"/>
                          </a:solidFill>
                          <a:latin typeface="Open Sans"/>
                          <a:ea typeface="Open Sans"/>
                          <a:cs typeface="Open Sans"/>
                          <a:sym typeface="Open Sans"/>
                        </a:rPr>
                        <a:t>24</a:t>
                      </a:r>
                      <a:endParaRPr sz="1100" u="none" dirty="0">
                        <a:solidFill>
                          <a:srgbClr val="3D4543"/>
                        </a:solidFill>
                        <a:latin typeface="Open Sans"/>
                        <a:ea typeface="Open Sans"/>
                        <a:cs typeface="Open Sans"/>
                        <a:sym typeface="Open Sans"/>
                      </a:endParaRPr>
                    </a:p>
                  </a:txBody>
                  <a:tcPr marL="91450" marR="91450" marT="45725" marB="45725"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D9D9D8"/>
                      </a:solidFill>
                      <a:prstDash val="solid"/>
                      <a:round/>
                      <a:headEnd type="none" w="sm" len="sm"/>
                      <a:tailEnd type="none" w="sm" len="sm"/>
                    </a:lnT>
                    <a:lnB w="9525" cap="flat">
                      <a:solidFill>
                        <a:srgbClr val="D9D9D8"/>
                      </a:solidFill>
                      <a:prstDash val="solid"/>
                      <a:round/>
                      <a:headEnd type="none" w="sm" len="sm"/>
                      <a:tailEnd type="none" w="sm" len="sm"/>
                    </a:lnB>
                    <a:noFill/>
                  </a:tcPr>
                </a:tc>
                <a:extLst>
                  <a:ext uri="{0D108BD9-81ED-4DB2-BD59-A6C34878D82A}">
                    <a16:rowId xmlns:a16="http://schemas.microsoft.com/office/drawing/2014/main" val="10017"/>
                  </a:ext>
                </a:extLst>
              </a:tr>
              <a:tr h="224800">
                <a:tc>
                  <a:txBody>
                    <a:bodyPr/>
                    <a:lstStyle/>
                    <a:p>
                      <a:pPr marL="0" indent="0" algn="l" rtl="0">
                        <a:lnSpc>
                          <a:spcPct val="100000"/>
                        </a:lnSpc>
                        <a:spcBef>
                          <a:spcPts val="0"/>
                        </a:spcBef>
                        <a:spcAft>
                          <a:spcPts val="0"/>
                        </a:spcAft>
                        <a:buClr>
                          <a:srgbClr val="000000"/>
                        </a:buClr>
                        <a:buSzPts val="1000"/>
                        <a:buFont typeface="Arial"/>
                        <a:buNone/>
                      </a:pPr>
                      <a:r>
                        <a:rPr lang="en-US" sz="1100" b="1" i="0" u="none" dirty="0">
                          <a:solidFill>
                            <a:srgbClr val="3D4543"/>
                          </a:solidFill>
                          <a:latin typeface="Open Sans"/>
                          <a:ea typeface="Open Sans"/>
                          <a:cs typeface="Open Sans"/>
                          <a:sym typeface="Open Sans"/>
                        </a:rPr>
                        <a:t>Appendix – Student Demographics</a:t>
                      </a:r>
                      <a:endParaRPr sz="1100" u="none" dirty="0">
                        <a:solidFill>
                          <a:srgbClr val="3D4543"/>
                        </a:solidFill>
                        <a:latin typeface="Open Sans"/>
                        <a:ea typeface="Open Sans"/>
                        <a:cs typeface="Open Sans"/>
                        <a:sym typeface="Open Sans"/>
                      </a:endParaRPr>
                    </a:p>
                  </a:txBody>
                  <a:tcPr marL="91450" marR="91450" marT="45725" marB="45725"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D9D9D8"/>
                      </a:solidFill>
                      <a:prstDash val="solid"/>
                      <a:round/>
                      <a:headEnd type="none" w="sm" len="sm"/>
                      <a:tailEnd type="none" w="sm" len="sm"/>
                    </a:lnT>
                    <a:lnB w="9525" cap="flat">
                      <a:solidFill>
                        <a:srgbClr val="D9D9D8"/>
                      </a:solidFill>
                      <a:prstDash val="solid"/>
                      <a:round/>
                      <a:headEnd type="none" w="sm" len="sm"/>
                      <a:tailEnd type="none" w="sm" len="sm"/>
                    </a:lnB>
                    <a:noFill/>
                  </a:tcPr>
                </a:tc>
                <a:tc>
                  <a:txBody>
                    <a:bodyPr/>
                    <a:lstStyle/>
                    <a:p>
                      <a:pPr marL="0" indent="0" algn="r" rtl="0">
                        <a:lnSpc>
                          <a:spcPct val="100000"/>
                        </a:lnSpc>
                        <a:spcBef>
                          <a:spcPts val="0"/>
                        </a:spcBef>
                        <a:spcAft>
                          <a:spcPts val="0"/>
                        </a:spcAft>
                        <a:buClr>
                          <a:srgbClr val="000000"/>
                        </a:buClr>
                        <a:buSzPts val="1000"/>
                        <a:buFont typeface="Arial"/>
                        <a:buNone/>
                      </a:pPr>
                      <a:r>
                        <a:rPr lang="en-US" sz="1100" b="0" u="none" dirty="0">
                          <a:solidFill>
                            <a:srgbClr val="3D4543"/>
                          </a:solidFill>
                          <a:latin typeface="Open Sans"/>
                          <a:ea typeface="Open Sans"/>
                          <a:cs typeface="Open Sans"/>
                        </a:rPr>
                        <a:t>25</a:t>
                      </a:r>
                      <a:endParaRPr lang="en-US" sz="1100" u="none" dirty="0">
                        <a:solidFill>
                          <a:srgbClr val="3D4543"/>
                        </a:solidFill>
                        <a:latin typeface="Open Sans"/>
                        <a:ea typeface="Open Sans"/>
                        <a:cs typeface="Open Sans"/>
                        <a:sym typeface="Open Sans"/>
                      </a:endParaRPr>
                    </a:p>
                  </a:txBody>
                  <a:tcPr marL="91450" marR="91450" marT="45725" marB="45725"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D9D9D8"/>
                      </a:solidFill>
                      <a:prstDash val="solid"/>
                      <a:round/>
                      <a:headEnd type="none" w="sm" len="sm"/>
                      <a:tailEnd type="none" w="sm" len="sm"/>
                    </a:lnT>
                    <a:lnB w="9525" cap="flat">
                      <a:solidFill>
                        <a:srgbClr val="D9D9D8"/>
                      </a:solidFill>
                      <a:prstDash val="solid"/>
                      <a:round/>
                      <a:headEnd type="none" w="sm" len="sm"/>
                      <a:tailEnd type="none" w="sm" len="sm"/>
                    </a:lnB>
                    <a:noFill/>
                  </a:tcPr>
                </a:tc>
                <a:extLst>
                  <a:ext uri="{0D108BD9-81ED-4DB2-BD59-A6C34878D82A}">
                    <a16:rowId xmlns:a16="http://schemas.microsoft.com/office/drawing/2014/main" val="10018"/>
                  </a:ext>
                </a:extLst>
              </a:tr>
              <a:tr h="224800">
                <a:tc>
                  <a:txBody>
                    <a:bodyPr/>
                    <a:lstStyle/>
                    <a:p>
                      <a:pPr marL="0" indent="0" algn="l" rtl="0">
                        <a:lnSpc>
                          <a:spcPct val="100000"/>
                        </a:lnSpc>
                        <a:spcBef>
                          <a:spcPts val="0"/>
                        </a:spcBef>
                        <a:spcAft>
                          <a:spcPts val="0"/>
                        </a:spcAft>
                        <a:buClr>
                          <a:srgbClr val="000000"/>
                        </a:buClr>
                        <a:buSzPts val="1000"/>
                        <a:buFont typeface="Arial"/>
                        <a:buNone/>
                      </a:pPr>
                      <a:r>
                        <a:rPr lang="en-US" sz="1100" b="1" i="0" u="none" dirty="0">
                          <a:solidFill>
                            <a:srgbClr val="3D4543"/>
                          </a:solidFill>
                          <a:latin typeface="Open Sans"/>
                          <a:ea typeface="Open Sans"/>
                          <a:cs typeface="Open Sans"/>
                          <a:sym typeface="Open Sans"/>
                        </a:rPr>
                        <a:t>Supplemental Information</a:t>
                      </a:r>
                      <a:endParaRPr sz="1100" u="none" dirty="0">
                        <a:solidFill>
                          <a:srgbClr val="3D4543"/>
                        </a:solidFill>
                        <a:latin typeface="Open Sans"/>
                        <a:ea typeface="Open Sans"/>
                        <a:cs typeface="Open Sans"/>
                        <a:sym typeface="Open Sans"/>
                      </a:endParaRPr>
                    </a:p>
                  </a:txBody>
                  <a:tcPr marL="91450" marR="91450" marT="45725" marB="45725"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D9D9D8"/>
                      </a:solidFill>
                      <a:prstDash val="solid"/>
                      <a:round/>
                      <a:headEnd type="none" w="sm" len="sm"/>
                      <a:tailEnd type="none" w="sm" len="sm"/>
                    </a:lnT>
                    <a:lnB w="9525" cap="flat">
                      <a:solidFill>
                        <a:srgbClr val="D9D9D8"/>
                      </a:solidFill>
                      <a:prstDash val="solid"/>
                      <a:round/>
                      <a:headEnd type="none" w="sm" len="sm"/>
                      <a:tailEnd type="none" w="sm" len="sm"/>
                    </a:lnB>
                    <a:noFill/>
                  </a:tcPr>
                </a:tc>
                <a:tc>
                  <a:txBody>
                    <a:bodyPr/>
                    <a:lstStyle/>
                    <a:p>
                      <a:pPr marL="0" indent="0" algn="r" rtl="0">
                        <a:lnSpc>
                          <a:spcPct val="100000"/>
                        </a:lnSpc>
                        <a:spcBef>
                          <a:spcPts val="0"/>
                        </a:spcBef>
                        <a:spcAft>
                          <a:spcPts val="0"/>
                        </a:spcAft>
                        <a:buClr>
                          <a:srgbClr val="000000"/>
                        </a:buClr>
                        <a:buSzPts val="1000"/>
                        <a:buFont typeface="Arial"/>
                        <a:buNone/>
                      </a:pPr>
                      <a:r>
                        <a:rPr lang="en-US" sz="1100" b="0" u="none" dirty="0">
                          <a:solidFill>
                            <a:srgbClr val="3D4543"/>
                          </a:solidFill>
                          <a:latin typeface="Open Sans"/>
                          <a:ea typeface="Open Sans"/>
                          <a:cs typeface="Open Sans"/>
                        </a:rPr>
                        <a:t>28</a:t>
                      </a:r>
                      <a:endParaRPr lang="en-US" sz="1100" u="none" dirty="0">
                        <a:solidFill>
                          <a:srgbClr val="3D4543"/>
                        </a:solidFill>
                        <a:latin typeface="Open Sans"/>
                        <a:ea typeface="Open Sans"/>
                        <a:cs typeface="Open Sans"/>
                        <a:sym typeface="Open Sans"/>
                      </a:endParaRPr>
                    </a:p>
                  </a:txBody>
                  <a:tcPr marL="91450" marR="91450" marT="45725" marB="45725"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D9D9D8"/>
                      </a:solidFill>
                      <a:prstDash val="solid"/>
                      <a:round/>
                      <a:headEnd type="none" w="sm" len="sm"/>
                      <a:tailEnd type="none" w="sm" len="sm"/>
                    </a:lnT>
                    <a:lnB w="9525" cap="flat">
                      <a:solidFill>
                        <a:srgbClr val="D9D9D8"/>
                      </a:solidFill>
                      <a:prstDash val="solid"/>
                      <a:round/>
                      <a:headEnd type="none" w="sm" len="sm"/>
                      <a:tailEnd type="none" w="sm" len="sm"/>
                    </a:lnB>
                    <a:noFill/>
                  </a:tcPr>
                </a:tc>
                <a:extLst>
                  <a:ext uri="{0D108BD9-81ED-4DB2-BD59-A6C34878D82A}">
                    <a16:rowId xmlns:a16="http://schemas.microsoft.com/office/drawing/2014/main" val="10019"/>
                  </a:ext>
                </a:extLst>
              </a:tr>
              <a:tr h="224800">
                <a:tc>
                  <a:txBody>
                    <a:bodyPr/>
                    <a:lstStyle/>
                    <a:p>
                      <a:pPr marL="342900" lvl="1" indent="0" algn="l" rtl="0">
                        <a:lnSpc>
                          <a:spcPct val="100000"/>
                        </a:lnSpc>
                        <a:spcBef>
                          <a:spcPts val="0"/>
                        </a:spcBef>
                        <a:spcAft>
                          <a:spcPts val="0"/>
                        </a:spcAft>
                        <a:buClr>
                          <a:srgbClr val="000000"/>
                        </a:buClr>
                        <a:buSzPts val="1000"/>
                        <a:buFont typeface="Arial"/>
                        <a:buNone/>
                      </a:pPr>
                      <a:r>
                        <a:rPr lang="en-US" sz="1100" i="0" u="none" dirty="0">
                          <a:solidFill>
                            <a:srgbClr val="3D4543"/>
                          </a:solidFill>
                          <a:latin typeface="Open Sans"/>
                          <a:ea typeface="Open Sans"/>
                          <a:cs typeface="Open Sans"/>
                          <a:sym typeface="Open Sans"/>
                        </a:rPr>
                        <a:t>Prevention Framework</a:t>
                      </a:r>
                      <a:endParaRPr sz="1100" u="none" dirty="0">
                        <a:solidFill>
                          <a:srgbClr val="3D4543"/>
                        </a:solidFill>
                        <a:latin typeface="Open Sans"/>
                        <a:ea typeface="Open Sans"/>
                        <a:cs typeface="Open Sans"/>
                        <a:sym typeface="Open Sans"/>
                      </a:endParaRPr>
                    </a:p>
                  </a:txBody>
                  <a:tcPr marL="91450" marR="91450" marT="45725" marB="45725"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D9D9D8"/>
                      </a:solidFill>
                      <a:prstDash val="solid"/>
                      <a:round/>
                      <a:headEnd type="none" w="sm" len="sm"/>
                      <a:tailEnd type="none" w="sm" len="sm"/>
                    </a:lnT>
                    <a:lnB w="9525" cap="flat">
                      <a:solidFill>
                        <a:srgbClr val="D9D9D8"/>
                      </a:solidFill>
                      <a:prstDash val="solid"/>
                      <a:round/>
                      <a:headEnd type="none" w="sm" len="sm"/>
                      <a:tailEnd type="none" w="sm" len="sm"/>
                    </a:lnB>
                    <a:noFill/>
                  </a:tcPr>
                </a:tc>
                <a:tc>
                  <a:txBody>
                    <a:bodyPr/>
                    <a:lstStyle/>
                    <a:p>
                      <a:pPr marL="0" indent="0" algn="r" rtl="0">
                        <a:lnSpc>
                          <a:spcPct val="100000"/>
                        </a:lnSpc>
                        <a:spcBef>
                          <a:spcPts val="0"/>
                        </a:spcBef>
                        <a:spcAft>
                          <a:spcPts val="0"/>
                        </a:spcAft>
                        <a:buClr>
                          <a:srgbClr val="000000"/>
                        </a:buClr>
                        <a:buSzPts val="1000"/>
                        <a:buFont typeface="Arial"/>
                        <a:buNone/>
                      </a:pPr>
                      <a:r>
                        <a:rPr lang="en-US" sz="1100" b="0" u="none" dirty="0">
                          <a:solidFill>
                            <a:srgbClr val="3D4543"/>
                          </a:solidFill>
                          <a:latin typeface="Open Sans"/>
                          <a:ea typeface="Open Sans"/>
                          <a:cs typeface="Open Sans"/>
                        </a:rPr>
                        <a:t>29</a:t>
                      </a:r>
                      <a:endParaRPr lang="en-US" sz="1100" u="none" dirty="0">
                        <a:solidFill>
                          <a:srgbClr val="3D4543"/>
                        </a:solidFill>
                        <a:latin typeface="Open Sans"/>
                        <a:ea typeface="Open Sans"/>
                        <a:cs typeface="Open Sans"/>
                        <a:sym typeface="Open Sans"/>
                      </a:endParaRPr>
                    </a:p>
                  </a:txBody>
                  <a:tcPr marL="91450" marR="91450" marT="45725" marB="45725"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D9D9D8"/>
                      </a:solidFill>
                      <a:prstDash val="solid"/>
                      <a:round/>
                      <a:headEnd type="none" w="sm" len="sm"/>
                      <a:tailEnd type="none" w="sm" len="sm"/>
                    </a:lnT>
                    <a:lnB w="9525" cap="flat">
                      <a:solidFill>
                        <a:srgbClr val="D9D9D8"/>
                      </a:solidFill>
                      <a:prstDash val="solid"/>
                      <a:round/>
                      <a:headEnd type="none" w="sm" len="sm"/>
                      <a:tailEnd type="none" w="sm" len="sm"/>
                    </a:lnB>
                    <a:noFill/>
                  </a:tcPr>
                </a:tc>
                <a:extLst>
                  <a:ext uri="{0D108BD9-81ED-4DB2-BD59-A6C34878D82A}">
                    <a16:rowId xmlns:a16="http://schemas.microsoft.com/office/drawing/2014/main" val="10020"/>
                  </a:ext>
                </a:extLst>
              </a:tr>
              <a:tr h="224800">
                <a:tc>
                  <a:txBody>
                    <a:bodyPr/>
                    <a:lstStyle/>
                    <a:p>
                      <a:pPr marL="342900" lvl="1" indent="0" algn="l" rtl="0">
                        <a:lnSpc>
                          <a:spcPct val="100000"/>
                        </a:lnSpc>
                        <a:spcBef>
                          <a:spcPts val="0"/>
                        </a:spcBef>
                        <a:spcAft>
                          <a:spcPts val="0"/>
                        </a:spcAft>
                        <a:buClr>
                          <a:srgbClr val="000000"/>
                        </a:buClr>
                        <a:buSzPts val="1000"/>
                        <a:buFont typeface="Arial"/>
                        <a:buNone/>
                      </a:pPr>
                      <a:r>
                        <a:rPr lang="en-US" sz="1100" i="0" u="none" dirty="0">
                          <a:solidFill>
                            <a:srgbClr val="3D4543"/>
                          </a:solidFill>
                          <a:latin typeface="Open Sans"/>
                          <a:ea typeface="Open Sans"/>
                          <a:cs typeface="Open Sans"/>
                          <a:sym typeface="Open Sans"/>
                        </a:rPr>
                        <a:t>About AlcoholEdu</a:t>
                      </a:r>
                      <a:r>
                        <a:rPr lang="en-US" sz="1100" i="0" u="none" baseline="30000" dirty="0">
                          <a:solidFill>
                            <a:srgbClr val="3D4543"/>
                          </a:solidFill>
                          <a:latin typeface="Open Sans"/>
                          <a:ea typeface="Open Sans"/>
                          <a:cs typeface="Open Sans"/>
                          <a:sym typeface="Open Sans"/>
                        </a:rPr>
                        <a:t>®</a:t>
                      </a:r>
                      <a:r>
                        <a:rPr lang="en-US" sz="1100" i="0" u="none" dirty="0">
                          <a:solidFill>
                            <a:srgbClr val="3D4543"/>
                          </a:solidFill>
                          <a:latin typeface="Open Sans"/>
                          <a:ea typeface="Open Sans"/>
                          <a:cs typeface="Open Sans"/>
                          <a:sym typeface="Open Sans"/>
                        </a:rPr>
                        <a:t> for College</a:t>
                      </a:r>
                      <a:endParaRPr lang="en-US" sz="1100" u="none" dirty="0">
                        <a:solidFill>
                          <a:srgbClr val="3D4543"/>
                        </a:solidFill>
                        <a:latin typeface="Open Sans"/>
                        <a:ea typeface="Open Sans"/>
                        <a:cs typeface="Open Sans"/>
                        <a:sym typeface="Open Sans"/>
                      </a:endParaRPr>
                    </a:p>
                  </a:txBody>
                  <a:tcPr marL="91450" marR="91450" marT="45725" marB="45725"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D9D9D8"/>
                      </a:solidFill>
                      <a:prstDash val="solid"/>
                      <a:round/>
                      <a:headEnd type="none" w="sm" len="sm"/>
                      <a:tailEnd type="none" w="sm" len="sm"/>
                    </a:lnT>
                    <a:lnB w="9525" cap="flat">
                      <a:solidFill>
                        <a:srgbClr val="D9D9D8"/>
                      </a:solidFill>
                      <a:prstDash val="solid"/>
                      <a:round/>
                      <a:headEnd type="none" w="sm" len="sm"/>
                      <a:tailEnd type="none" w="sm" len="sm"/>
                    </a:lnB>
                    <a:noFill/>
                  </a:tcPr>
                </a:tc>
                <a:tc>
                  <a:txBody>
                    <a:bodyPr/>
                    <a:lstStyle/>
                    <a:p>
                      <a:pPr marL="0" indent="0" algn="r" rtl="0">
                        <a:lnSpc>
                          <a:spcPct val="100000"/>
                        </a:lnSpc>
                        <a:spcBef>
                          <a:spcPts val="0"/>
                        </a:spcBef>
                        <a:spcAft>
                          <a:spcPts val="0"/>
                        </a:spcAft>
                        <a:buClr>
                          <a:srgbClr val="000000"/>
                        </a:buClr>
                        <a:buSzPts val="1000"/>
                        <a:buFont typeface="Arial"/>
                        <a:buNone/>
                      </a:pPr>
                      <a:r>
                        <a:rPr lang="en-US" sz="1100" b="0" u="none" dirty="0">
                          <a:solidFill>
                            <a:srgbClr val="3D4543"/>
                          </a:solidFill>
                          <a:latin typeface="Open Sans"/>
                          <a:ea typeface="Open Sans"/>
                          <a:cs typeface="Open Sans"/>
                        </a:rPr>
                        <a:t>30</a:t>
                      </a:r>
                      <a:endParaRPr lang="en-US" sz="1100" u="none" dirty="0">
                        <a:solidFill>
                          <a:srgbClr val="3D4543"/>
                        </a:solidFill>
                        <a:latin typeface="Open Sans"/>
                        <a:ea typeface="Open Sans"/>
                        <a:cs typeface="Open Sans"/>
                        <a:sym typeface="Open Sans"/>
                      </a:endParaRPr>
                    </a:p>
                  </a:txBody>
                  <a:tcPr marL="91450" marR="91450" marT="45725" marB="45725"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D9D9D8"/>
                      </a:solidFill>
                      <a:prstDash val="solid"/>
                      <a:round/>
                      <a:headEnd type="none" w="sm" len="sm"/>
                      <a:tailEnd type="none" w="sm" len="sm"/>
                    </a:lnT>
                    <a:lnB w="9525" cap="flat">
                      <a:solidFill>
                        <a:srgbClr val="D9D9D8"/>
                      </a:solidFill>
                      <a:prstDash val="solid"/>
                      <a:round/>
                      <a:headEnd type="none" w="sm" len="sm"/>
                      <a:tailEnd type="none" w="sm" len="sm"/>
                    </a:lnB>
                    <a:noFill/>
                  </a:tcPr>
                </a:tc>
                <a:extLst>
                  <a:ext uri="{0D108BD9-81ED-4DB2-BD59-A6C34878D82A}">
                    <a16:rowId xmlns:a16="http://schemas.microsoft.com/office/drawing/2014/main" val="10021"/>
                  </a:ext>
                </a:extLst>
              </a:tr>
              <a:tr h="224800">
                <a:tc>
                  <a:txBody>
                    <a:bodyPr/>
                    <a:lstStyle/>
                    <a:p>
                      <a:pPr marL="342900" lvl="1" indent="0" algn="l" rtl="0">
                        <a:lnSpc>
                          <a:spcPct val="100000"/>
                        </a:lnSpc>
                        <a:spcBef>
                          <a:spcPts val="0"/>
                        </a:spcBef>
                        <a:spcAft>
                          <a:spcPts val="0"/>
                        </a:spcAft>
                        <a:buClr>
                          <a:srgbClr val="000000"/>
                        </a:buClr>
                        <a:buSzPts val="1000"/>
                        <a:buFont typeface="Arial"/>
                        <a:buNone/>
                      </a:pPr>
                      <a:r>
                        <a:rPr lang="en-US" sz="1100" i="0" u="none" dirty="0">
                          <a:solidFill>
                            <a:srgbClr val="3D4543"/>
                          </a:solidFill>
                          <a:latin typeface="Open Sans"/>
                          <a:ea typeface="Open Sans"/>
                          <a:cs typeface="Open Sans"/>
                          <a:sym typeface="Open Sans"/>
                        </a:rPr>
                        <a:t>Report References and Resource Links</a:t>
                      </a:r>
                      <a:endParaRPr sz="1100" u="none" dirty="0">
                        <a:solidFill>
                          <a:srgbClr val="3D4543"/>
                        </a:solidFill>
                        <a:latin typeface="Open Sans"/>
                        <a:ea typeface="Open Sans"/>
                        <a:cs typeface="Open Sans"/>
                        <a:sym typeface="Open Sans"/>
                      </a:endParaRPr>
                    </a:p>
                  </a:txBody>
                  <a:tcPr marL="91450" marR="91450" marT="45725" marB="45725"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D9D9D8"/>
                      </a:solidFill>
                      <a:prstDash val="solid"/>
                      <a:round/>
                      <a:headEnd type="none" w="sm" len="sm"/>
                      <a:tailEnd type="none" w="sm" len="sm"/>
                    </a:lnT>
                    <a:lnB w="9525" cap="flat">
                      <a:solidFill>
                        <a:srgbClr val="000000">
                          <a:alpha val="0"/>
                        </a:srgbClr>
                      </a:solidFill>
                      <a:prstDash val="solid"/>
                      <a:round/>
                      <a:headEnd type="none" w="sm" len="sm"/>
                      <a:tailEnd type="none" w="sm" len="sm"/>
                    </a:lnB>
                    <a:noFill/>
                  </a:tcPr>
                </a:tc>
                <a:tc>
                  <a:txBody>
                    <a:bodyPr/>
                    <a:lstStyle/>
                    <a:p>
                      <a:pPr marL="0" indent="0" algn="r" rtl="0">
                        <a:lnSpc>
                          <a:spcPct val="100000"/>
                        </a:lnSpc>
                        <a:spcBef>
                          <a:spcPts val="0"/>
                        </a:spcBef>
                        <a:spcAft>
                          <a:spcPts val="0"/>
                        </a:spcAft>
                        <a:buClr>
                          <a:srgbClr val="000000"/>
                        </a:buClr>
                        <a:buSzPts val="1000"/>
                        <a:buFont typeface="Arial"/>
                        <a:buNone/>
                      </a:pPr>
                      <a:r>
                        <a:rPr lang="en-US" sz="1100" b="0" u="none" dirty="0">
                          <a:solidFill>
                            <a:srgbClr val="3D4543"/>
                          </a:solidFill>
                          <a:latin typeface="Open Sans"/>
                          <a:ea typeface="Open Sans"/>
                          <a:cs typeface="Open Sans"/>
                          <a:sym typeface="Open Sans"/>
                        </a:rPr>
                        <a:t>31</a:t>
                      </a:r>
                      <a:endParaRPr lang="en-US" sz="1100" u="none" dirty="0">
                        <a:solidFill>
                          <a:srgbClr val="3D4543"/>
                        </a:solidFill>
                        <a:latin typeface="Open Sans"/>
                        <a:ea typeface="Open Sans"/>
                        <a:cs typeface="Open Sans"/>
                        <a:sym typeface="Open Sans"/>
                      </a:endParaRPr>
                    </a:p>
                  </a:txBody>
                  <a:tcPr marL="91450" marR="91450" marT="45725" marB="45725"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D9D9D8"/>
                      </a:solidFill>
                      <a:prstDash val="solid"/>
                      <a:round/>
                      <a:headEnd type="none" w="sm" len="sm"/>
                      <a:tailEnd type="none" w="sm" len="sm"/>
                    </a:lnT>
                    <a:lnB w="9525" cap="flat">
                      <a:solidFill>
                        <a:srgbClr val="000000">
                          <a:alpha val="0"/>
                        </a:srgbClr>
                      </a:solidFill>
                      <a:prstDash val="solid"/>
                      <a:round/>
                      <a:headEnd type="none" w="sm" len="sm"/>
                      <a:tailEnd type="none" w="sm" len="sm"/>
                    </a:lnB>
                    <a:noFill/>
                  </a:tcPr>
                </a:tc>
                <a:extLst>
                  <a:ext uri="{0D108BD9-81ED-4DB2-BD59-A6C34878D82A}">
                    <a16:rowId xmlns:a16="http://schemas.microsoft.com/office/drawing/2014/main" val="10022"/>
                  </a:ext>
                </a:extLst>
              </a:tr>
            </a:tbl>
          </a:graphicData>
        </a:graphic>
      </p:graphicFrame>
      <p:pic>
        <p:nvPicPr>
          <p:cNvPr id="16" name="Picture 15" descr="A blue and green diamond shapes&#10;&#10;AI-generated content may be incorrect."/>
          <p:cNvPicPr>
            <a:picLocks noChangeAspect="1"/>
          </p:cNvPicPr>
          <p:nvPr/>
        </p:nvPicPr>
        <p:blipFill>
          <a:blip r:embed="rId3">
            <a:lum/>
          </a:blip>
          <a:srcRect l="57623" t="54090" r="15486" b="12616"/>
          <a:stretch>
            <a:fillRect/>
          </a:stretch>
        </p:blipFill>
        <p:spPr bwMode="white">
          <a:xfrm>
            <a:off x="2545183" y="3751167"/>
            <a:ext cx="1754363" cy="1221788"/>
          </a:xfrm>
          <a:prstGeom prst="rect">
            <a:avLst/>
          </a:prstGeom>
          <a:ln>
            <a:headEnd type="none"/>
            <a:tailEnd type="none"/>
          </a:ln>
        </p:spPr>
      </p:pic>
      <p:sp>
        <p:nvSpPr>
          <p:cNvPr id="4" name="Slide Number Placeholder 26"/>
          <p:cNvSpPr txBox="1">
            <a:spLocks noChangeArrowheads="1"/>
          </p:cNvSpPr>
          <p:nvPr/>
        </p:nvSpPr>
        <p:spPr bwMode="white">
          <a:xfrm>
            <a:off x="9295990" y="6400063"/>
            <a:ext cx="2742406" cy="365125"/>
          </a:xfrm>
          <a:prstGeom prst="rect">
            <a:avLst/>
          </a:prstGeom>
          <a:ln>
            <a:headEnd type="none"/>
            <a:tailEnd type="none"/>
          </a:ln>
        </p:spPr>
        <p:txBody>
          <a:bodyPr wrap="square" lIns="91440" tIns="45720" rIns="91440" bIns="45720" anchor="ctr"/>
          <a:lstStyle>
            <a:defPPr algn="l" rtl="0">
              <a:lnSpc>
                <a:spcPct val="100000"/>
              </a:lnSpc>
              <a:spcBef>
                <a:spcPts val="0"/>
              </a:spcBef>
              <a:spcAft>
                <a:spcPts val="0"/>
              </a:spcAft>
            </a:defPPr>
            <a:lvl1pPr algn="r" rtl="0">
              <a:lnSpc>
                <a:spcPct val="100000"/>
              </a:lnSpc>
              <a:spcBef>
                <a:spcPts val="0"/>
              </a:spcBef>
              <a:spcAft>
                <a:spcPts val="0"/>
              </a:spcAft>
              <a:buClr>
                <a:srgbClr val="000000"/>
              </a:buClr>
              <a:buFont typeface="Arial"/>
              <a:defRPr sz="1000" b="0" i="0" u="none" dirty="0">
                <a:solidFill>
                  <a:schemeClr val="bg2">
                    <a:lumMod val="50000"/>
                  </a:schemeClr>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9pPr>
          </a:lstStyle>
          <a:p>
            <a:fld id="{DB9E4368-C45C-9C4F-9597-D6088AA20994}" type="slidenum">
              <a:rPr lang="en-US" dirty="0"/>
              <a:t>3</a:t>
            </a:fld>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 Same Side Corner Rectangle 10"/>
          <p:cNvSpPr>
            <a:spLocks/>
          </p:cNvSpPr>
          <p:nvPr/>
        </p:nvSpPr>
        <p:spPr bwMode="white">
          <a:xfrm>
            <a:off x="3526428" y="1472515"/>
            <a:ext cx="2950469" cy="559302"/>
          </a:xfrm>
          <a:prstGeom prst="round2SameRect">
            <a:avLst/>
          </a:prstGeom>
          <a:solidFill>
            <a:srgbClr val="3CC0AF"/>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algn="ctr"/>
            <a:endParaRPr lang="en-US" dirty="0"/>
          </a:p>
        </p:txBody>
      </p:sp>
      <p:sp>
        <p:nvSpPr>
          <p:cNvPr id="10" name="Round Same Side Corner Rectangle 9"/>
          <p:cNvSpPr>
            <a:spLocks/>
          </p:cNvSpPr>
          <p:nvPr/>
        </p:nvSpPr>
        <p:spPr bwMode="white">
          <a:xfrm>
            <a:off x="454488" y="1472515"/>
            <a:ext cx="3031783" cy="559302"/>
          </a:xfrm>
          <a:prstGeom prst="round2SameRect">
            <a:avLst/>
          </a:prstGeom>
          <a:solidFill>
            <a:srgbClr val="0171CF"/>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algn="ctr"/>
            <a:endParaRPr lang="en-US" dirty="0"/>
          </a:p>
        </p:txBody>
      </p:sp>
      <p:sp>
        <p:nvSpPr>
          <p:cNvPr id="603" name="Google Shape;603;p30"/>
          <p:cNvSpPr>
            <a:spLocks/>
          </p:cNvSpPr>
          <p:nvPr/>
        </p:nvSpPr>
        <p:spPr bwMode="white">
          <a:xfrm>
            <a:off x="427780" y="1453896"/>
            <a:ext cx="3071940" cy="596506"/>
          </a:xfrm>
          <a:prstGeom prst="rect">
            <a:avLst/>
          </a:prstGeom>
          <a:noFill/>
          <a:ln>
            <a:noFill/>
            <a:headEnd type="none"/>
            <a:tailEnd type="none"/>
          </a:ln>
        </p:spPr>
        <p:txBody>
          <a:bodyPr wrap="square" lIns="137150" tIns="182875" rIns="182875" bIns="182875" anchor="ctr">
            <a:noAutofit/>
          </a:bodyPr>
          <a:lstStyle/>
          <a:p>
            <a:pPr marL="0" indent="0" algn="ctr" rtl="0">
              <a:lnSpc>
                <a:spcPct val="100000"/>
              </a:lnSpc>
              <a:spcBef>
                <a:spcPts val="0"/>
              </a:spcBef>
              <a:spcAft>
                <a:spcPts val="0"/>
              </a:spcAft>
              <a:buClr>
                <a:srgbClr val="000000"/>
              </a:buClr>
              <a:buSzPts val="1200"/>
              <a:buFont typeface="Arial"/>
              <a:buNone/>
            </a:pPr>
            <a:r>
              <a:rPr lang="en-US" sz="1200" b="1" i="0" u="none" dirty="0">
                <a:solidFill>
                  <a:schemeClr val="bg1"/>
                </a:solidFill>
                <a:latin typeface="Arial"/>
                <a:ea typeface="Open Sans"/>
                <a:cs typeface="Arial"/>
                <a:sym typeface="Open Sans"/>
              </a:rPr>
              <a:t>The Benefits of Working with </a:t>
            </a:r>
            <a:br>
              <a:rPr lang="en-US" sz="1200" b="1" i="0" u="none" dirty="0">
                <a:solidFill>
                  <a:schemeClr val="bg1"/>
                </a:solidFill>
                <a:latin typeface="Arial"/>
                <a:ea typeface="Open Sans"/>
                <a:cs typeface="Arial"/>
                <a:sym typeface="Open Sans"/>
              </a:rPr>
            </a:br>
            <a:r>
              <a:rPr lang="en-US" sz="1200" b="1" i="0" u="none" dirty="0">
                <a:solidFill>
                  <a:schemeClr val="bg1"/>
                </a:solidFill>
                <a:latin typeface="Arial"/>
                <a:ea typeface="Open Sans"/>
                <a:cs typeface="Arial"/>
                <a:sym typeface="Open Sans"/>
              </a:rPr>
              <a:t>Vector Solutions</a:t>
            </a:r>
            <a:endParaRPr lang="en-US" sz="1400" b="1" i="0" u="none" dirty="0">
              <a:solidFill>
                <a:srgbClr val="000000"/>
              </a:solidFill>
              <a:latin typeface="Arial"/>
              <a:ea typeface="Open Sans"/>
              <a:cs typeface="Arial"/>
              <a:sym typeface="Open Sans"/>
            </a:endParaRPr>
          </a:p>
        </p:txBody>
      </p:sp>
      <p:sp>
        <p:nvSpPr>
          <p:cNvPr id="597" name="Google Shape;597;p30"/>
          <p:cNvSpPr>
            <a:spLocks noGrp="1"/>
          </p:cNvSpPr>
          <p:nvPr>
            <p:ph type="title"/>
          </p:nvPr>
        </p:nvSpPr>
        <p:spPr bwMode="white">
          <a:xfrm>
            <a:off x="471006" y="615436"/>
            <a:ext cx="10820400" cy="638832"/>
          </a:xfrm>
          <a:prstGeom prst="rect">
            <a:avLst/>
          </a:prstGeom>
          <a:noFill/>
          <a:ln>
            <a:noFill/>
            <a:headEnd type="none"/>
            <a:tailEnd type="none"/>
          </a:ln>
        </p:spPr>
        <p:txBody>
          <a:bodyPr wrap="square" lIns="0" tIns="0" rIns="0" bIns="0" anchor="t">
            <a:noAutofit/>
          </a:bodyPr>
          <a:lstStyle/>
          <a:p>
            <a:pPr marL="0" indent="0" algn="l" rtl="0">
              <a:lnSpc>
                <a:spcPct val="90000"/>
              </a:lnSpc>
              <a:spcBef>
                <a:spcPts val="0"/>
              </a:spcBef>
              <a:spcAft>
                <a:spcPts val="0"/>
              </a:spcAft>
              <a:buClr>
                <a:schemeClr val="tx1"/>
              </a:buClr>
              <a:buSzPts val="2400"/>
              <a:buFont typeface="Lato Black"/>
              <a:buNone/>
            </a:pPr>
            <a:r>
              <a:rPr lang="en-US" b="1" dirty="0">
                <a:solidFill>
                  <a:srgbClr val="3D4543"/>
                </a:solidFill>
                <a:latin typeface="Arial"/>
                <a:ea typeface="Open Sans"/>
                <a:cs typeface="Arial"/>
                <a:sym typeface="Open Sans"/>
              </a:rPr>
              <a:t>About AlcoholEdu</a:t>
            </a:r>
            <a:r>
              <a:rPr lang="en-US" sz="2000" b="1" baseline="30000" dirty="0">
                <a:solidFill>
                  <a:srgbClr val="3D4543"/>
                </a:solidFill>
                <a:latin typeface="Arial"/>
                <a:ea typeface="Open Sans"/>
                <a:cs typeface="Arial"/>
                <a:sym typeface="Open Sans"/>
              </a:rPr>
              <a:t>®</a:t>
            </a:r>
            <a:r>
              <a:rPr lang="en-US" b="1" dirty="0">
                <a:solidFill>
                  <a:srgbClr val="3D4543"/>
                </a:solidFill>
                <a:latin typeface="Arial"/>
                <a:ea typeface="Open Sans"/>
                <a:cs typeface="Arial"/>
                <a:sym typeface="Open Sans"/>
              </a:rPr>
              <a:t> for College</a:t>
            </a:r>
            <a:br>
              <a:rPr lang="en-US" b="1" dirty="0">
                <a:solidFill>
                  <a:srgbClr val="3D4543"/>
                </a:solidFill>
                <a:latin typeface="Arial"/>
                <a:ea typeface="Open Sans"/>
                <a:cs typeface="Arial"/>
                <a:sym typeface="Open Sans"/>
              </a:rPr>
            </a:br>
            <a:endParaRPr lang="en-US" b="1" dirty="0">
              <a:solidFill>
                <a:srgbClr val="3D4543"/>
              </a:solidFill>
              <a:latin typeface="Arial"/>
              <a:ea typeface="Open Sans"/>
              <a:cs typeface="Arial"/>
              <a:sym typeface="Open Sans"/>
            </a:endParaRPr>
          </a:p>
        </p:txBody>
      </p:sp>
      <p:sp>
        <p:nvSpPr>
          <p:cNvPr id="604" name="Google Shape;604;p30"/>
          <p:cNvSpPr>
            <a:spLocks/>
          </p:cNvSpPr>
          <p:nvPr/>
        </p:nvSpPr>
        <p:spPr bwMode="white">
          <a:xfrm>
            <a:off x="3528996" y="1453896"/>
            <a:ext cx="2941114" cy="596506"/>
          </a:xfrm>
          <a:prstGeom prst="rect">
            <a:avLst/>
          </a:prstGeom>
          <a:noFill/>
          <a:ln w="9525" cap="flat">
            <a:noFill/>
            <a:prstDash val="solid"/>
            <a:round/>
            <a:headEnd type="none" w="sm" len="sm"/>
            <a:tailEnd type="none" w="sm" len="sm"/>
          </a:ln>
        </p:spPr>
        <p:txBody>
          <a:bodyPr wrap="square" lIns="137150" tIns="182875" rIns="182875" bIns="182875" anchor="ctr">
            <a:noAutofit/>
          </a:bodyPr>
          <a:lstStyle/>
          <a:p>
            <a:pPr marL="0" indent="0" algn="ctr" rtl="0">
              <a:lnSpc>
                <a:spcPct val="100000"/>
              </a:lnSpc>
              <a:spcBef>
                <a:spcPts val="0"/>
              </a:spcBef>
              <a:spcAft>
                <a:spcPts val="0"/>
              </a:spcAft>
              <a:buClr>
                <a:srgbClr val="000000"/>
              </a:buClr>
              <a:buSzPts val="1200"/>
              <a:buFont typeface="Arial"/>
              <a:buNone/>
            </a:pPr>
            <a:r>
              <a:rPr lang="en-US" sz="1200" b="1" i="0" u="none" dirty="0">
                <a:solidFill>
                  <a:schemeClr val="bg1"/>
                </a:solidFill>
                <a:latin typeface="Arial"/>
                <a:ea typeface="Open Sans"/>
                <a:cs typeface="Arial"/>
                <a:sym typeface="Open Sans"/>
              </a:rPr>
              <a:t>AlcoholEdu</a:t>
            </a:r>
            <a:r>
              <a:rPr lang="en-US" sz="1200" b="1" i="0" u="none" baseline="30000" dirty="0">
                <a:solidFill>
                  <a:schemeClr val="bg1"/>
                </a:solidFill>
                <a:latin typeface="Arial"/>
                <a:ea typeface="Open Sans"/>
                <a:cs typeface="Arial"/>
                <a:sym typeface="Open Sans"/>
              </a:rPr>
              <a:t>®</a:t>
            </a:r>
            <a:r>
              <a:rPr lang="en-US" sz="1200" b="1" i="0" u="none" dirty="0">
                <a:solidFill>
                  <a:schemeClr val="bg1"/>
                </a:solidFill>
                <a:latin typeface="Arial"/>
                <a:ea typeface="Open Sans"/>
                <a:cs typeface="Arial"/>
                <a:sym typeface="Open Sans"/>
              </a:rPr>
              <a:t> for College</a:t>
            </a:r>
            <a:endParaRPr lang="en-US" sz="1400" b="1" i="0" u="none" dirty="0">
              <a:latin typeface="Arial"/>
              <a:ea typeface="Open Sans"/>
              <a:cs typeface="Arial"/>
              <a:sym typeface="Open Sans"/>
            </a:endParaRPr>
          </a:p>
        </p:txBody>
      </p:sp>
      <p:sp>
        <p:nvSpPr>
          <p:cNvPr id="605" name="Google Shape;605;p30"/>
          <p:cNvSpPr>
            <a:spLocks/>
          </p:cNvSpPr>
          <p:nvPr/>
        </p:nvSpPr>
        <p:spPr bwMode="white">
          <a:xfrm>
            <a:off x="414332" y="2107346"/>
            <a:ext cx="3071939" cy="825728"/>
          </a:xfrm>
          <a:prstGeom prst="rect">
            <a:avLst/>
          </a:prstGeom>
          <a:solidFill>
            <a:srgbClr val="F2F2F2"/>
          </a:solidFill>
          <a:ln>
            <a:noFill/>
            <a:headEnd type="none"/>
            <a:tailEnd type="none"/>
          </a:ln>
        </p:spPr>
        <p:txBody>
          <a:bodyPr wrap="square" lIns="91440" tIns="0" rIns="91440" bIns="0" anchor="ctr">
            <a:noAutofit/>
          </a:bodyPr>
          <a:lstStyle/>
          <a:p>
            <a:pPr marL="0" indent="0" algn="l" rtl="0">
              <a:lnSpc>
                <a:spcPct val="130000"/>
              </a:lnSpc>
              <a:spcBef>
                <a:spcPts val="0"/>
              </a:spcBef>
              <a:spcAft>
                <a:spcPts val="0"/>
              </a:spcAft>
              <a:buClr>
                <a:srgbClr val="000000"/>
              </a:buClr>
              <a:buSzPts val="1000"/>
              <a:buFont typeface="Arial"/>
              <a:buNone/>
            </a:pPr>
            <a:r>
              <a:rPr lang="en-US" sz="1000" b="1" i="0" u="none" dirty="0">
                <a:solidFill>
                  <a:srgbClr val="3D4543"/>
                </a:solidFill>
                <a:latin typeface="Arial"/>
                <a:ea typeface="Open Sans"/>
                <a:cs typeface="Arial"/>
                <a:sym typeface="Open Sans"/>
              </a:rPr>
              <a:t>Proven Efficacy</a:t>
            </a:r>
            <a:endParaRPr lang="en-US" sz="1400" b="0" i="0" u="none" dirty="0">
              <a:solidFill>
                <a:srgbClr val="3D4543"/>
              </a:solidFill>
              <a:latin typeface="Arial"/>
              <a:ea typeface="Open Sans"/>
              <a:cs typeface="Arial"/>
              <a:sym typeface="Open Sans"/>
            </a:endParaRPr>
          </a:p>
          <a:p>
            <a:pPr>
              <a:lnSpc>
                <a:spcPct val="130000"/>
              </a:lnSpc>
              <a:spcAft>
                <a:spcPts val="300"/>
              </a:spcAft>
            </a:pPr>
            <a:r>
              <a:rPr lang="en-US" sz="800" dirty="0">
                <a:solidFill>
                  <a:schemeClr val="tx1"/>
                </a:solidFill>
                <a:latin typeface="Arial"/>
                <a:cs typeface="Arial"/>
              </a:rPr>
              <a:t>Nine independent studies have been published demonstrating the efficacy of Vector’s online programs in improving knowledge, attitudes, and behaviors.</a:t>
            </a:r>
          </a:p>
        </p:txBody>
      </p:sp>
      <p:sp>
        <p:nvSpPr>
          <p:cNvPr id="606" name="Google Shape;606;p30"/>
          <p:cNvSpPr>
            <a:spLocks/>
          </p:cNvSpPr>
          <p:nvPr/>
        </p:nvSpPr>
        <p:spPr bwMode="white">
          <a:xfrm>
            <a:off x="414332" y="2990018"/>
            <a:ext cx="3071939" cy="927956"/>
          </a:xfrm>
          <a:prstGeom prst="rect">
            <a:avLst/>
          </a:prstGeom>
          <a:solidFill>
            <a:srgbClr val="F2F2F2"/>
          </a:solidFill>
          <a:ln>
            <a:noFill/>
            <a:headEnd type="none"/>
            <a:tailEnd type="none"/>
          </a:ln>
        </p:spPr>
        <p:txBody>
          <a:bodyPr wrap="square" lIns="137150" tIns="0" rIns="91425" bIns="0" anchor="ctr">
            <a:noAutofit/>
          </a:bodyPr>
          <a:lstStyle/>
          <a:p>
            <a:pPr marL="0" indent="0" algn="l" rtl="0">
              <a:lnSpc>
                <a:spcPct val="130000"/>
              </a:lnSpc>
              <a:spcBef>
                <a:spcPts val="0"/>
              </a:spcBef>
              <a:spcAft>
                <a:spcPts val="0"/>
              </a:spcAft>
              <a:buClr>
                <a:srgbClr val="000000"/>
              </a:buClr>
              <a:buSzPts val="1000"/>
              <a:buFont typeface="Arial"/>
              <a:buNone/>
            </a:pPr>
            <a:r>
              <a:rPr lang="en-US" sz="1000" b="1" i="0" u="none" dirty="0">
                <a:solidFill>
                  <a:srgbClr val="3D4543"/>
                </a:solidFill>
                <a:latin typeface="Arial"/>
                <a:ea typeface="Open Sans"/>
                <a:cs typeface="Arial"/>
                <a:sym typeface="Open Sans"/>
              </a:rPr>
              <a:t>True Expertise</a:t>
            </a:r>
            <a:endParaRPr lang="en-US" sz="1400" b="0" i="0" u="none" dirty="0">
              <a:solidFill>
                <a:srgbClr val="3D4543"/>
              </a:solidFill>
              <a:latin typeface="Arial"/>
              <a:ea typeface="Open Sans"/>
              <a:cs typeface="Arial"/>
              <a:sym typeface="Open Sans"/>
            </a:endParaRPr>
          </a:p>
          <a:p>
            <a:pPr>
              <a:lnSpc>
                <a:spcPct val="130000"/>
              </a:lnSpc>
              <a:spcAft>
                <a:spcPts val="300"/>
              </a:spcAft>
            </a:pPr>
            <a:r>
              <a:rPr lang="en-US" sz="800" dirty="0">
                <a:solidFill>
                  <a:schemeClr val="tx1"/>
                </a:solidFill>
                <a:latin typeface="Arial"/>
                <a:cs typeface="Arial"/>
              </a:rPr>
              <a:t>Our team includes public health professionals, administrators from student affairs, campus prevention offices, legal experts, and more. Extend your team by partnering with ours.</a:t>
            </a:r>
          </a:p>
        </p:txBody>
      </p:sp>
      <p:sp>
        <p:nvSpPr>
          <p:cNvPr id="607" name="Google Shape;607;p30"/>
          <p:cNvSpPr>
            <a:spLocks/>
          </p:cNvSpPr>
          <p:nvPr/>
        </p:nvSpPr>
        <p:spPr bwMode="white">
          <a:xfrm>
            <a:off x="414332" y="3974918"/>
            <a:ext cx="3071939" cy="876842"/>
          </a:xfrm>
          <a:prstGeom prst="rect">
            <a:avLst/>
          </a:prstGeom>
          <a:solidFill>
            <a:srgbClr val="F2F2F2"/>
          </a:solidFill>
          <a:ln>
            <a:noFill/>
            <a:headEnd type="none"/>
            <a:tailEnd type="none"/>
          </a:ln>
        </p:spPr>
        <p:txBody>
          <a:bodyPr wrap="square" lIns="137150" tIns="0" rIns="91425" bIns="0" anchor="ctr">
            <a:noAutofit/>
          </a:bodyPr>
          <a:lstStyle/>
          <a:p>
            <a:pPr marL="0" indent="0" algn="l" rtl="0">
              <a:lnSpc>
                <a:spcPct val="130000"/>
              </a:lnSpc>
              <a:spcBef>
                <a:spcPts val="0"/>
              </a:spcBef>
              <a:spcAft>
                <a:spcPts val="0"/>
              </a:spcAft>
              <a:buClr>
                <a:srgbClr val="000000"/>
              </a:buClr>
              <a:buSzPts val="1000"/>
              <a:buFont typeface="Arial"/>
              <a:buNone/>
            </a:pPr>
            <a:r>
              <a:rPr lang="en-US" sz="1000" b="1" i="0" u="none" dirty="0">
                <a:solidFill>
                  <a:srgbClr val="3D4543"/>
                </a:solidFill>
                <a:latin typeface="Arial"/>
                <a:ea typeface="Open Sans"/>
                <a:cs typeface="Arial"/>
                <a:sym typeface="Open Sans"/>
              </a:rPr>
              <a:t>Beyond Compliance</a:t>
            </a:r>
            <a:endParaRPr lang="en-US" sz="1400" b="0" i="0" u="none" dirty="0">
              <a:solidFill>
                <a:srgbClr val="3D4543"/>
              </a:solidFill>
              <a:latin typeface="Arial"/>
              <a:ea typeface="Open Sans"/>
              <a:cs typeface="Arial"/>
              <a:sym typeface="Open Sans"/>
            </a:endParaRPr>
          </a:p>
          <a:p>
            <a:pPr marL="0" indent="0" algn="l" rtl="0">
              <a:lnSpc>
                <a:spcPct val="130000"/>
              </a:lnSpc>
              <a:spcBef>
                <a:spcPts val="300"/>
              </a:spcBef>
              <a:spcAft>
                <a:spcPts val="0"/>
              </a:spcAft>
              <a:buClr>
                <a:srgbClr val="000000"/>
              </a:buClr>
              <a:buSzPts val="800"/>
              <a:buFont typeface="Arial"/>
              <a:buNone/>
            </a:pPr>
            <a:r>
              <a:rPr lang="en-US" sz="800" b="0" i="0" u="none" dirty="0">
                <a:solidFill>
                  <a:srgbClr val="3D4543"/>
                </a:solidFill>
                <a:latin typeface="Arial"/>
                <a:ea typeface="Open Sans"/>
                <a:cs typeface="Arial"/>
                <a:sym typeface="Open Sans"/>
              </a:rPr>
              <a:t>Our online programs are built by prevention and compliance experts to meet and exceed requirements from Title IX, Clery Act, and EDGAR part 86.</a:t>
            </a:r>
            <a:endParaRPr lang="en-US" sz="1400" b="0" i="0" u="none" dirty="0">
              <a:solidFill>
                <a:srgbClr val="3D4543"/>
              </a:solidFill>
              <a:latin typeface="Arial"/>
              <a:ea typeface="Open Sans"/>
              <a:cs typeface="Arial"/>
              <a:sym typeface="Open Sans"/>
            </a:endParaRPr>
          </a:p>
        </p:txBody>
      </p:sp>
      <p:sp>
        <p:nvSpPr>
          <p:cNvPr id="608" name="Google Shape;608;p30"/>
          <p:cNvSpPr>
            <a:spLocks/>
          </p:cNvSpPr>
          <p:nvPr/>
        </p:nvSpPr>
        <p:spPr bwMode="white">
          <a:xfrm>
            <a:off x="414332" y="4908705"/>
            <a:ext cx="3071939" cy="876842"/>
          </a:xfrm>
          <a:prstGeom prst="rect">
            <a:avLst/>
          </a:prstGeom>
          <a:solidFill>
            <a:srgbClr val="F2F2F2"/>
          </a:solidFill>
          <a:ln>
            <a:noFill/>
            <a:headEnd type="none"/>
            <a:tailEnd type="none"/>
          </a:ln>
        </p:spPr>
        <p:txBody>
          <a:bodyPr wrap="square" lIns="137160" tIns="0" rIns="0" bIns="0" anchor="ctr">
            <a:noAutofit/>
          </a:bodyPr>
          <a:lstStyle/>
          <a:p>
            <a:pPr marL="0" indent="0" algn="l" rtl="0">
              <a:lnSpc>
                <a:spcPct val="130000"/>
              </a:lnSpc>
              <a:spcBef>
                <a:spcPts val="0"/>
              </a:spcBef>
              <a:spcAft>
                <a:spcPts val="0"/>
              </a:spcAft>
              <a:buClr>
                <a:srgbClr val="000000"/>
              </a:buClr>
              <a:buSzPts val="1000"/>
              <a:buFont typeface="Arial"/>
              <a:buNone/>
            </a:pPr>
            <a:r>
              <a:rPr lang="en-US" sz="1000" b="1" i="0" u="none" dirty="0">
                <a:solidFill>
                  <a:srgbClr val="3D4543"/>
                </a:solidFill>
                <a:latin typeface="Arial"/>
                <a:ea typeface="Open Sans"/>
                <a:cs typeface="Arial"/>
                <a:sym typeface="Open Sans"/>
              </a:rPr>
              <a:t>Data Driven</a:t>
            </a:r>
            <a:endParaRPr lang="en-US" sz="1400" b="0" i="0" u="none" dirty="0">
              <a:solidFill>
                <a:srgbClr val="3D4543"/>
              </a:solidFill>
              <a:latin typeface="Arial"/>
              <a:ea typeface="Open Sans"/>
              <a:cs typeface="Arial"/>
              <a:sym typeface="Open Sans"/>
            </a:endParaRPr>
          </a:p>
          <a:p>
            <a:pPr marL="0" indent="0" algn="l" rtl="0">
              <a:lnSpc>
                <a:spcPct val="130000"/>
              </a:lnSpc>
              <a:spcBef>
                <a:spcPts val="300"/>
              </a:spcBef>
              <a:spcAft>
                <a:spcPts val="0"/>
              </a:spcAft>
              <a:buClr>
                <a:srgbClr val="000000"/>
              </a:buClr>
              <a:buSzPts val="800"/>
              <a:buFont typeface="Arial"/>
              <a:buNone/>
            </a:pPr>
            <a:r>
              <a:rPr lang="en-US" sz="800" b="0" i="0" u="none" dirty="0">
                <a:solidFill>
                  <a:srgbClr val="3D4543"/>
                </a:solidFill>
                <a:latin typeface="Arial"/>
                <a:ea typeface="Open Sans"/>
                <a:cs typeface="Arial"/>
                <a:sym typeface="Open Sans"/>
              </a:rPr>
              <a:t>Our data and analytics provide real-time access to attitudinal and behavioral data from your unique populations, and national benchmarks to assess needs and strengths.</a:t>
            </a:r>
            <a:endParaRPr lang="en-US" sz="1400" b="0" i="0" u="none" dirty="0">
              <a:solidFill>
                <a:srgbClr val="3D4543"/>
              </a:solidFill>
              <a:latin typeface="Arial"/>
              <a:ea typeface="Open Sans"/>
              <a:cs typeface="Arial"/>
              <a:sym typeface="Open Sans"/>
            </a:endParaRPr>
          </a:p>
        </p:txBody>
      </p:sp>
      <p:sp>
        <p:nvSpPr>
          <p:cNvPr id="609" name="Google Shape;609;p30"/>
          <p:cNvSpPr>
            <a:spLocks/>
          </p:cNvSpPr>
          <p:nvPr/>
        </p:nvSpPr>
        <p:spPr bwMode="white">
          <a:xfrm>
            <a:off x="3528996" y="2107345"/>
            <a:ext cx="2941114" cy="552465"/>
          </a:xfrm>
          <a:prstGeom prst="rect">
            <a:avLst/>
          </a:prstGeom>
          <a:solidFill>
            <a:srgbClr val="F2F2F2"/>
          </a:solidFill>
          <a:ln>
            <a:noFill/>
            <a:headEnd type="none"/>
            <a:tailEnd type="none"/>
          </a:ln>
        </p:spPr>
        <p:txBody>
          <a:bodyPr wrap="square" lIns="137150" tIns="0" rIns="91425" bIns="0" anchor="ctr">
            <a:noAutofit/>
          </a:bodyPr>
          <a:lstStyle/>
          <a:p>
            <a:pPr marL="0" indent="0" algn="l" rtl="0">
              <a:lnSpc>
                <a:spcPct val="130000"/>
              </a:lnSpc>
              <a:spcBef>
                <a:spcPts val="0"/>
              </a:spcBef>
              <a:spcAft>
                <a:spcPts val="0"/>
              </a:spcAft>
              <a:buClr>
                <a:srgbClr val="000000"/>
              </a:buClr>
              <a:buSzPts val="1000"/>
              <a:buFont typeface="Arial"/>
              <a:buNone/>
            </a:pPr>
            <a:r>
              <a:rPr lang="en-US" sz="1000" b="1" i="0" u="none" dirty="0">
                <a:solidFill>
                  <a:srgbClr val="3D4543"/>
                </a:solidFill>
                <a:latin typeface="Arial"/>
                <a:ea typeface="Open Sans"/>
                <a:cs typeface="Arial"/>
                <a:sym typeface="Open Sans"/>
              </a:rPr>
              <a:t>Developed in Collaboration </a:t>
            </a:r>
            <a:endParaRPr lang="en-US" sz="1400" b="0" i="0" u="none" dirty="0">
              <a:solidFill>
                <a:srgbClr val="3D4543"/>
              </a:solidFill>
              <a:latin typeface="Arial"/>
              <a:ea typeface="Open Sans"/>
              <a:cs typeface="Arial"/>
              <a:sym typeface="Open Sans"/>
            </a:endParaRPr>
          </a:p>
          <a:p>
            <a:pPr marL="0" indent="0" algn="l" rtl="0">
              <a:lnSpc>
                <a:spcPct val="130000"/>
              </a:lnSpc>
              <a:spcBef>
                <a:spcPts val="300"/>
              </a:spcBef>
              <a:spcAft>
                <a:spcPts val="0"/>
              </a:spcAft>
              <a:buClr>
                <a:srgbClr val="000000"/>
              </a:buClr>
              <a:buSzPts val="800"/>
              <a:buFont typeface="Arial"/>
              <a:buNone/>
            </a:pPr>
            <a:r>
              <a:rPr lang="en-US" sz="800" b="0" i="0" u="none" dirty="0">
                <a:solidFill>
                  <a:srgbClr val="3D4543"/>
                </a:solidFill>
                <a:latin typeface="Arial"/>
                <a:ea typeface="Open Sans"/>
                <a:cs typeface="Arial"/>
                <a:sym typeface="Open Sans"/>
              </a:rPr>
              <a:t>with leading prevention experts and researchers.</a:t>
            </a:r>
            <a:endParaRPr lang="en-US" sz="1400" b="0" i="0" u="none" dirty="0">
              <a:solidFill>
                <a:srgbClr val="3D4543"/>
              </a:solidFill>
              <a:latin typeface="Arial"/>
              <a:ea typeface="Open Sans"/>
              <a:cs typeface="Arial"/>
              <a:sym typeface="Open Sans"/>
            </a:endParaRPr>
          </a:p>
        </p:txBody>
      </p:sp>
      <p:sp>
        <p:nvSpPr>
          <p:cNvPr id="610" name="Google Shape;610;p30"/>
          <p:cNvSpPr>
            <a:spLocks/>
          </p:cNvSpPr>
          <p:nvPr/>
        </p:nvSpPr>
        <p:spPr bwMode="white">
          <a:xfrm>
            <a:off x="3528996" y="2703816"/>
            <a:ext cx="2941114" cy="769982"/>
          </a:xfrm>
          <a:prstGeom prst="rect">
            <a:avLst/>
          </a:prstGeom>
          <a:solidFill>
            <a:srgbClr val="F2F2F2"/>
          </a:solidFill>
          <a:ln>
            <a:noFill/>
            <a:headEnd type="none"/>
            <a:tailEnd type="none"/>
          </a:ln>
        </p:spPr>
        <p:txBody>
          <a:bodyPr wrap="square" lIns="137150" tIns="0" rIns="91425" bIns="0" anchor="ctr">
            <a:noAutofit/>
          </a:bodyPr>
          <a:lstStyle/>
          <a:p>
            <a:pPr marL="0" indent="0" algn="l" rtl="0">
              <a:lnSpc>
                <a:spcPct val="130000"/>
              </a:lnSpc>
              <a:spcBef>
                <a:spcPts val="0"/>
              </a:spcBef>
              <a:spcAft>
                <a:spcPts val="0"/>
              </a:spcAft>
              <a:buClr>
                <a:srgbClr val="000000"/>
              </a:buClr>
              <a:buSzPts val="1000"/>
              <a:buFont typeface="Arial"/>
              <a:buNone/>
            </a:pPr>
            <a:r>
              <a:rPr lang="en-US" sz="1000" b="1" i="0" u="none" dirty="0">
                <a:solidFill>
                  <a:srgbClr val="3D4543"/>
                </a:solidFill>
                <a:latin typeface="Arial"/>
                <a:ea typeface="Open Sans"/>
                <a:cs typeface="Arial"/>
                <a:sym typeface="Open Sans"/>
              </a:rPr>
              <a:t>Interactive Content </a:t>
            </a:r>
            <a:endParaRPr lang="en-US" sz="1400" b="0" i="0" u="none" dirty="0">
              <a:solidFill>
                <a:srgbClr val="3D4543"/>
              </a:solidFill>
              <a:latin typeface="Arial"/>
              <a:ea typeface="Open Sans"/>
              <a:cs typeface="Arial"/>
              <a:sym typeface="Open Sans"/>
            </a:endParaRPr>
          </a:p>
          <a:p>
            <a:pPr marL="0" indent="0" algn="l" rtl="0">
              <a:lnSpc>
                <a:spcPct val="130000"/>
              </a:lnSpc>
              <a:spcBef>
                <a:spcPts val="300"/>
              </a:spcBef>
              <a:spcAft>
                <a:spcPts val="0"/>
              </a:spcAft>
              <a:buClr>
                <a:srgbClr val="000000"/>
              </a:buClr>
              <a:buSzPts val="800"/>
              <a:buFont typeface="Arial"/>
              <a:buNone/>
            </a:pPr>
            <a:r>
              <a:rPr lang="en-US" sz="800" b="0" i="0" u="none" dirty="0">
                <a:solidFill>
                  <a:srgbClr val="3D4543"/>
                </a:solidFill>
                <a:latin typeface="Arial"/>
                <a:ea typeface="Open Sans"/>
                <a:cs typeface="Arial"/>
                <a:sym typeface="Open Sans"/>
              </a:rPr>
              <a:t>guided by recommendations from the National Institute of Alcohol Abuse and Alcoholism (NIAAA).</a:t>
            </a:r>
            <a:endParaRPr lang="en-US" sz="1400" b="0" i="0" u="none" dirty="0">
              <a:solidFill>
                <a:srgbClr val="3D4543"/>
              </a:solidFill>
              <a:latin typeface="Arial"/>
              <a:ea typeface="Open Sans"/>
              <a:cs typeface="Arial"/>
              <a:sym typeface="Open Sans"/>
            </a:endParaRPr>
          </a:p>
        </p:txBody>
      </p:sp>
      <p:sp>
        <p:nvSpPr>
          <p:cNvPr id="611" name="Google Shape;611;p30"/>
          <p:cNvSpPr>
            <a:spLocks/>
          </p:cNvSpPr>
          <p:nvPr/>
        </p:nvSpPr>
        <p:spPr bwMode="white">
          <a:xfrm>
            <a:off x="3528996" y="3517526"/>
            <a:ext cx="2941114" cy="769982"/>
          </a:xfrm>
          <a:prstGeom prst="rect">
            <a:avLst/>
          </a:prstGeom>
          <a:solidFill>
            <a:srgbClr val="F2F2F2"/>
          </a:solidFill>
          <a:ln>
            <a:noFill/>
            <a:headEnd type="none"/>
            <a:tailEnd type="none"/>
          </a:ln>
        </p:spPr>
        <p:txBody>
          <a:bodyPr wrap="square" lIns="137150" tIns="0" rIns="91425" bIns="0" anchor="ctr">
            <a:noAutofit/>
          </a:bodyPr>
          <a:lstStyle/>
          <a:p>
            <a:pPr marL="0" indent="0" algn="l" rtl="0">
              <a:lnSpc>
                <a:spcPct val="130000"/>
              </a:lnSpc>
              <a:spcBef>
                <a:spcPts val="0"/>
              </a:spcBef>
              <a:spcAft>
                <a:spcPts val="0"/>
              </a:spcAft>
              <a:buClr>
                <a:srgbClr val="000000"/>
              </a:buClr>
              <a:buSzPts val="1000"/>
              <a:buFont typeface="Arial"/>
              <a:buNone/>
            </a:pPr>
            <a:r>
              <a:rPr lang="en-US" sz="1000" b="1" i="0" u="none" dirty="0">
                <a:solidFill>
                  <a:srgbClr val="3D4543"/>
                </a:solidFill>
                <a:latin typeface="Arial"/>
                <a:ea typeface="Open Sans"/>
                <a:cs typeface="Arial"/>
                <a:sym typeface="Open Sans"/>
              </a:rPr>
              <a:t>Informed by Emerging Research </a:t>
            </a:r>
            <a:endParaRPr lang="en-US" sz="1400" b="0" i="0" u="none" dirty="0">
              <a:solidFill>
                <a:srgbClr val="3D4543"/>
              </a:solidFill>
              <a:latin typeface="Arial"/>
              <a:ea typeface="Open Sans"/>
              <a:cs typeface="Arial"/>
              <a:sym typeface="Open Sans"/>
            </a:endParaRPr>
          </a:p>
          <a:p>
            <a:pPr marL="0" indent="0" algn="l" rtl="0">
              <a:lnSpc>
                <a:spcPct val="130000"/>
              </a:lnSpc>
              <a:spcBef>
                <a:spcPts val="300"/>
              </a:spcBef>
              <a:spcAft>
                <a:spcPts val="0"/>
              </a:spcAft>
              <a:buClr>
                <a:srgbClr val="000000"/>
              </a:buClr>
              <a:buSzPts val="800"/>
              <a:buFont typeface="Arial"/>
              <a:buNone/>
            </a:pPr>
            <a:r>
              <a:rPr lang="en-US" sz="800" b="0" i="0" u="none" dirty="0">
                <a:solidFill>
                  <a:srgbClr val="3D4543"/>
                </a:solidFill>
                <a:latin typeface="Arial"/>
                <a:ea typeface="Open Sans"/>
                <a:cs typeface="Arial"/>
                <a:sym typeface="Open Sans"/>
              </a:rPr>
              <a:t>on evidence-based practice (e.g., social norms approach, bystander intervention) and college student behavior</a:t>
            </a:r>
            <a:endParaRPr lang="en-US" sz="1400" b="0" i="0" u="none" dirty="0">
              <a:solidFill>
                <a:srgbClr val="3D4543"/>
              </a:solidFill>
              <a:latin typeface="Arial"/>
              <a:ea typeface="Open Sans"/>
              <a:cs typeface="Arial"/>
              <a:sym typeface="Open Sans"/>
            </a:endParaRPr>
          </a:p>
        </p:txBody>
      </p:sp>
      <p:sp>
        <p:nvSpPr>
          <p:cNvPr id="612" name="Google Shape;612;p30"/>
          <p:cNvSpPr>
            <a:spLocks/>
          </p:cNvSpPr>
          <p:nvPr/>
        </p:nvSpPr>
        <p:spPr bwMode="white">
          <a:xfrm>
            <a:off x="3528996" y="4331792"/>
            <a:ext cx="2941114" cy="576914"/>
          </a:xfrm>
          <a:prstGeom prst="rect">
            <a:avLst/>
          </a:prstGeom>
          <a:solidFill>
            <a:srgbClr val="F2F2F2"/>
          </a:solidFill>
          <a:ln>
            <a:noFill/>
            <a:headEnd type="none"/>
            <a:tailEnd type="none"/>
          </a:ln>
        </p:spPr>
        <p:txBody>
          <a:bodyPr wrap="square" lIns="91440" tIns="0" rIns="91425" bIns="0" anchor="ctr">
            <a:noAutofit/>
          </a:bodyPr>
          <a:lstStyle/>
          <a:p>
            <a:pPr marL="0" indent="0" algn="l" rtl="0">
              <a:lnSpc>
                <a:spcPct val="130000"/>
              </a:lnSpc>
              <a:spcBef>
                <a:spcPts val="0"/>
              </a:spcBef>
              <a:spcAft>
                <a:spcPts val="0"/>
              </a:spcAft>
              <a:buClr>
                <a:srgbClr val="000000"/>
              </a:buClr>
              <a:buSzPts val="1000"/>
              <a:buFont typeface="Arial"/>
              <a:buNone/>
            </a:pPr>
            <a:r>
              <a:rPr lang="en-US" sz="1000" b="1" i="0" u="none" dirty="0">
                <a:solidFill>
                  <a:srgbClr val="3D4543"/>
                </a:solidFill>
                <a:latin typeface="Arial"/>
                <a:ea typeface="Open Sans"/>
                <a:cs typeface="Arial"/>
                <a:sym typeface="Open Sans"/>
              </a:rPr>
              <a:t>Cited as a Top-tier Strategy by NIAAA </a:t>
            </a:r>
            <a:endParaRPr lang="en-US" sz="1400" b="0" i="0" u="none" dirty="0">
              <a:solidFill>
                <a:srgbClr val="3D4543"/>
              </a:solidFill>
              <a:latin typeface="Arial"/>
              <a:ea typeface="Open Sans"/>
              <a:cs typeface="Arial"/>
              <a:sym typeface="Open Sans"/>
            </a:endParaRPr>
          </a:p>
          <a:p>
            <a:pPr marL="0" indent="0" algn="l" rtl="0">
              <a:lnSpc>
                <a:spcPct val="130000"/>
              </a:lnSpc>
              <a:spcBef>
                <a:spcPts val="300"/>
              </a:spcBef>
              <a:spcAft>
                <a:spcPts val="0"/>
              </a:spcAft>
              <a:buClr>
                <a:srgbClr val="000000"/>
              </a:buClr>
              <a:buSzPts val="800"/>
              <a:buFont typeface="Arial"/>
              <a:buNone/>
            </a:pPr>
            <a:r>
              <a:rPr lang="en-US" sz="800" b="0" i="0" u="none" dirty="0">
                <a:solidFill>
                  <a:srgbClr val="3D4543"/>
                </a:solidFill>
                <a:latin typeface="Arial"/>
                <a:ea typeface="Open Sans"/>
                <a:cs typeface="Arial"/>
                <a:sym typeface="Open Sans"/>
              </a:rPr>
              <a:t>in their College Alcohol Intervention Matrix (AIM).</a:t>
            </a:r>
            <a:endParaRPr lang="en-US" sz="1400" b="0" i="0" u="none" dirty="0">
              <a:solidFill>
                <a:srgbClr val="3D4543"/>
              </a:solidFill>
              <a:latin typeface="Arial"/>
              <a:ea typeface="Open Sans"/>
              <a:cs typeface="Arial"/>
              <a:sym typeface="Open Sans"/>
            </a:endParaRPr>
          </a:p>
        </p:txBody>
      </p:sp>
      <p:sp>
        <p:nvSpPr>
          <p:cNvPr id="613" name="Google Shape;613;p30"/>
          <p:cNvSpPr>
            <a:spLocks/>
          </p:cNvSpPr>
          <p:nvPr/>
        </p:nvSpPr>
        <p:spPr bwMode="white">
          <a:xfrm>
            <a:off x="3528996" y="4952990"/>
            <a:ext cx="2941114" cy="832555"/>
          </a:xfrm>
          <a:prstGeom prst="rect">
            <a:avLst/>
          </a:prstGeom>
          <a:solidFill>
            <a:srgbClr val="F2F2F2"/>
          </a:solidFill>
          <a:ln>
            <a:noFill/>
            <a:headEnd type="none"/>
            <a:tailEnd type="none"/>
          </a:ln>
        </p:spPr>
        <p:txBody>
          <a:bodyPr wrap="square" lIns="91440" tIns="0" rIns="91440" bIns="0" anchor="ctr">
            <a:noAutofit/>
          </a:bodyPr>
          <a:lstStyle/>
          <a:p>
            <a:pPr marL="0" indent="0" algn="l" rtl="0">
              <a:lnSpc>
                <a:spcPct val="130000"/>
              </a:lnSpc>
              <a:spcBef>
                <a:spcPts val="0"/>
              </a:spcBef>
              <a:spcAft>
                <a:spcPts val="0"/>
              </a:spcAft>
              <a:buClr>
                <a:srgbClr val="000000"/>
              </a:buClr>
              <a:buSzPts val="1000"/>
              <a:buFont typeface="Arial"/>
              <a:buNone/>
            </a:pPr>
            <a:r>
              <a:rPr lang="en-US" sz="1000" b="1" i="0" u="none" dirty="0">
                <a:solidFill>
                  <a:srgbClr val="3D4543"/>
                </a:solidFill>
                <a:latin typeface="Arial"/>
                <a:ea typeface="Open Sans"/>
                <a:cs typeface="Arial"/>
                <a:sym typeface="Open Sans"/>
              </a:rPr>
              <a:t>Most Widely Used</a:t>
            </a:r>
            <a:endParaRPr lang="en-US" sz="1400" b="0" i="0" u="none" dirty="0">
              <a:solidFill>
                <a:srgbClr val="3D4543"/>
              </a:solidFill>
              <a:latin typeface="Arial"/>
              <a:ea typeface="Open Sans"/>
              <a:cs typeface="Arial"/>
              <a:sym typeface="Open Sans"/>
            </a:endParaRPr>
          </a:p>
          <a:p>
            <a:pPr marL="0" indent="0" algn="l" rtl="0">
              <a:lnSpc>
                <a:spcPct val="130000"/>
              </a:lnSpc>
              <a:spcBef>
                <a:spcPts val="300"/>
              </a:spcBef>
              <a:spcAft>
                <a:spcPts val="0"/>
              </a:spcAft>
              <a:buClr>
                <a:srgbClr val="000000"/>
              </a:buClr>
              <a:buSzPts val="800"/>
              <a:buFont typeface="Arial"/>
              <a:buNone/>
            </a:pPr>
            <a:r>
              <a:rPr lang="en-US" sz="800" b="0" i="0" u="none" dirty="0">
                <a:solidFill>
                  <a:srgbClr val="3D4543"/>
                </a:solidFill>
                <a:latin typeface="Arial"/>
                <a:ea typeface="Open Sans"/>
                <a:cs typeface="Arial"/>
                <a:sym typeface="Open Sans"/>
              </a:rPr>
              <a:t>universal online AOD prevention program since its development in 2000, with over 11M users to date.</a:t>
            </a:r>
            <a:endParaRPr lang="en-US" sz="1400" b="0" i="0" u="none" dirty="0">
              <a:solidFill>
                <a:srgbClr val="3D4543"/>
              </a:solidFill>
              <a:latin typeface="Arial"/>
              <a:ea typeface="Open Sans"/>
              <a:cs typeface="Arial"/>
              <a:sym typeface="Open Sans"/>
            </a:endParaRPr>
          </a:p>
        </p:txBody>
      </p:sp>
      <p:cxnSp>
        <p:nvCxnSpPr>
          <p:cNvPr id="6" name="Google Shape;550;p27"/>
          <p:cNvCxnSpPr/>
          <p:nvPr/>
        </p:nvCxnSpPr>
        <p:spPr bwMode="white">
          <a:xfrm flipH="1">
            <a:off x="6707198" y="698561"/>
            <a:ext cx="79174" cy="5245717"/>
          </a:xfrm>
          <a:prstGeom prst="straightConnector1">
            <a:avLst/>
          </a:prstGeom>
          <a:noFill/>
          <a:ln w="12700" cap="flat">
            <a:solidFill>
              <a:schemeClr val="tx2"/>
            </a:solidFill>
            <a:prstDash val="solid"/>
            <a:miter/>
            <a:headEnd type="none" w="sm" len="sm"/>
            <a:tailEnd type="none" w="sm" len="sm"/>
          </a:ln>
        </p:spPr>
      </p:cxnSp>
      <p:sp>
        <p:nvSpPr>
          <p:cNvPr id="7" name="Slide Number Placeholder 26"/>
          <p:cNvSpPr txBox="1">
            <a:spLocks noChangeArrowheads="1"/>
          </p:cNvSpPr>
          <p:nvPr/>
        </p:nvSpPr>
        <p:spPr bwMode="white">
          <a:xfrm>
            <a:off x="9295990" y="6400063"/>
            <a:ext cx="2742406" cy="365125"/>
          </a:xfrm>
          <a:prstGeom prst="rect">
            <a:avLst/>
          </a:prstGeom>
          <a:ln>
            <a:headEnd type="none"/>
            <a:tailEnd type="none"/>
          </a:ln>
        </p:spPr>
        <p:txBody>
          <a:bodyPr wrap="square" lIns="91440" tIns="45720" rIns="91440" bIns="45720" anchor="ctr"/>
          <a:lstStyle>
            <a:defPPr algn="l" rtl="0">
              <a:lnSpc>
                <a:spcPct val="100000"/>
              </a:lnSpc>
              <a:spcBef>
                <a:spcPts val="0"/>
              </a:spcBef>
              <a:spcAft>
                <a:spcPts val="0"/>
              </a:spcAft>
            </a:defPPr>
            <a:lvl1pPr algn="r" rtl="0">
              <a:lnSpc>
                <a:spcPct val="100000"/>
              </a:lnSpc>
              <a:spcBef>
                <a:spcPts val="0"/>
              </a:spcBef>
              <a:spcAft>
                <a:spcPts val="0"/>
              </a:spcAft>
              <a:buClr>
                <a:srgbClr val="000000"/>
              </a:buClr>
              <a:buFont typeface="Arial"/>
              <a:defRPr sz="1000" b="0" i="0" u="none" dirty="0">
                <a:solidFill>
                  <a:schemeClr val="bg2">
                    <a:lumMod val="50000"/>
                  </a:schemeClr>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9pPr>
          </a:lstStyle>
          <a:p>
            <a:fld id="{DB9E4368-C45C-9C4F-9597-D6088AA20994}" type="slidenum">
              <a:rPr lang="en-US" dirty="0"/>
              <a:t>30</a:t>
            </a:fld>
            <a:endParaRPr lang="en-US" dirty="0"/>
          </a:p>
        </p:txBody>
      </p:sp>
      <p:sp>
        <p:nvSpPr>
          <p:cNvPr id="2" name="Slide Number Placeholder 26"/>
          <p:cNvSpPr txBox="1">
            <a:spLocks noChangeArrowheads="1"/>
          </p:cNvSpPr>
          <p:nvPr/>
        </p:nvSpPr>
        <p:spPr bwMode="white">
          <a:xfrm>
            <a:off x="9448390" y="6552463"/>
            <a:ext cx="2742406" cy="365125"/>
          </a:xfrm>
          <a:prstGeom prst="rect">
            <a:avLst/>
          </a:prstGeom>
          <a:ln>
            <a:headEnd type="none"/>
            <a:tailEnd type="none"/>
          </a:ln>
        </p:spPr>
        <p:txBody>
          <a:bodyPr wrap="square" lIns="91440" tIns="45720" rIns="91440" bIns="45720" anchor="ctr"/>
          <a:lstStyle>
            <a:defPPr algn="l" rtl="0">
              <a:lnSpc>
                <a:spcPct val="100000"/>
              </a:lnSpc>
              <a:spcBef>
                <a:spcPts val="0"/>
              </a:spcBef>
              <a:spcAft>
                <a:spcPts val="0"/>
              </a:spcAft>
            </a:defPPr>
            <a:lvl1pPr algn="r" rtl="0">
              <a:lnSpc>
                <a:spcPct val="100000"/>
              </a:lnSpc>
              <a:spcBef>
                <a:spcPts val="0"/>
              </a:spcBef>
              <a:spcAft>
                <a:spcPts val="0"/>
              </a:spcAft>
              <a:buClr>
                <a:srgbClr val="000000"/>
              </a:buClr>
              <a:buFont typeface="Arial"/>
              <a:defRPr sz="1000" b="0" i="0" u="none" dirty="0">
                <a:solidFill>
                  <a:schemeClr val="bg2">
                    <a:lumMod val="50000"/>
                  </a:schemeClr>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9pPr>
          </a:lstStyle>
          <a:p>
            <a:endParaRPr lang="en-US" dirty="0"/>
          </a:p>
        </p:txBody>
      </p:sp>
      <p:pic>
        <p:nvPicPr>
          <p:cNvPr id="4" name="Picture 3" descr="A computer and phone with text on screen&#10;&#10;AI-generated content may be incorrect."/>
          <p:cNvPicPr>
            <a:picLocks noChangeAspect="1"/>
          </p:cNvPicPr>
          <p:nvPr/>
        </p:nvPicPr>
        <p:blipFill>
          <a:blip r:embed="rId3">
            <a:lum/>
          </a:blip>
          <a:srcRect/>
          <a:stretch>
            <a:fillRect/>
          </a:stretch>
        </p:blipFill>
        <p:spPr bwMode="white">
          <a:xfrm>
            <a:off x="7161555" y="1254268"/>
            <a:ext cx="4573669" cy="4822238"/>
          </a:xfrm>
          <a:prstGeom prst="rect">
            <a:avLst/>
          </a:prstGeom>
          <a:ln>
            <a:headEnd type="none"/>
            <a:tailEnd type="none"/>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 Same Side Corner Rectangle 8"/>
          <p:cNvSpPr>
            <a:spLocks/>
          </p:cNvSpPr>
          <p:nvPr/>
        </p:nvSpPr>
        <p:spPr bwMode="white">
          <a:xfrm>
            <a:off x="6424982" y="1472515"/>
            <a:ext cx="5067297" cy="559302"/>
          </a:xfrm>
          <a:prstGeom prst="round2SameRect">
            <a:avLst/>
          </a:prstGeom>
          <a:solidFill>
            <a:srgbClr val="0171CF"/>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algn="ctr"/>
            <a:endParaRPr lang="en-US" dirty="0"/>
          </a:p>
        </p:txBody>
      </p:sp>
      <p:sp>
        <p:nvSpPr>
          <p:cNvPr id="7" name="Round Same Side Corner Rectangle 6"/>
          <p:cNvSpPr>
            <a:spLocks/>
          </p:cNvSpPr>
          <p:nvPr/>
        </p:nvSpPr>
        <p:spPr bwMode="white">
          <a:xfrm>
            <a:off x="454488" y="1472515"/>
            <a:ext cx="5067297" cy="559302"/>
          </a:xfrm>
          <a:prstGeom prst="round2SameRect">
            <a:avLst/>
          </a:prstGeom>
          <a:solidFill>
            <a:srgbClr val="0171CF"/>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algn="ctr"/>
            <a:endParaRPr lang="en-US" dirty="0"/>
          </a:p>
        </p:txBody>
      </p:sp>
      <p:sp>
        <p:nvSpPr>
          <p:cNvPr id="625" name="Google Shape;625;p32"/>
          <p:cNvSpPr>
            <a:spLocks noGrp="1"/>
          </p:cNvSpPr>
          <p:nvPr>
            <p:ph type="title" idx="4294967295"/>
          </p:nvPr>
        </p:nvSpPr>
        <p:spPr bwMode="white">
          <a:xfrm>
            <a:off x="454488" y="646113"/>
            <a:ext cx="11107738" cy="850900"/>
          </a:xfrm>
          <a:prstGeom prst="rect">
            <a:avLst/>
          </a:prstGeom>
          <a:noFill/>
          <a:ln>
            <a:noFill/>
            <a:headEnd type="none"/>
            <a:tailEnd type="none"/>
          </a:ln>
        </p:spPr>
        <p:txBody>
          <a:bodyPr wrap="square" lIns="0" tIns="0" rIns="0" bIns="0" anchor="t">
            <a:noAutofit/>
          </a:bodyPr>
          <a:lstStyle/>
          <a:p>
            <a:pPr marL="0" indent="0" algn="l" defTabSz="914363" rtl="0">
              <a:lnSpc>
                <a:spcPct val="90000"/>
              </a:lnSpc>
              <a:spcBef>
                <a:spcPts val="0"/>
              </a:spcBef>
              <a:spcAft>
                <a:spcPts val="0"/>
              </a:spcAft>
              <a:buClr>
                <a:schemeClr val="tx1"/>
              </a:buClr>
              <a:buSzPts val="2400"/>
              <a:buFont typeface="Lato Black"/>
              <a:buNone/>
            </a:pPr>
            <a:r>
              <a:rPr lang="en-US" b="1" dirty="0">
                <a:solidFill>
                  <a:srgbClr val="3D4543"/>
                </a:solidFill>
                <a:latin typeface="Arial"/>
                <a:ea typeface="Open Sans"/>
                <a:cs typeface="Arial"/>
                <a:sym typeface="Open Sans"/>
              </a:rPr>
              <a:t>Report References &amp; Resource Links</a:t>
            </a:r>
          </a:p>
        </p:txBody>
      </p:sp>
      <p:sp>
        <p:nvSpPr>
          <p:cNvPr id="627" name="Google Shape;627;p32"/>
          <p:cNvSpPr>
            <a:spLocks/>
          </p:cNvSpPr>
          <p:nvPr/>
        </p:nvSpPr>
        <p:spPr bwMode="white">
          <a:xfrm>
            <a:off x="454488" y="1492253"/>
            <a:ext cx="5067298" cy="596506"/>
          </a:xfrm>
          <a:prstGeom prst="rect">
            <a:avLst/>
          </a:prstGeom>
          <a:noFill/>
          <a:ln>
            <a:noFill/>
            <a:headEnd type="none"/>
            <a:tailEnd type="none"/>
          </a:ln>
        </p:spPr>
        <p:txBody>
          <a:bodyPr wrap="square" lIns="182875" tIns="182875" rIns="182875" bIns="182875" anchor="ctr">
            <a:noAutofit/>
          </a:bodyPr>
          <a:lstStyle/>
          <a:p>
            <a:pPr marL="0" indent="0" algn="l" rtl="0">
              <a:lnSpc>
                <a:spcPct val="100000"/>
              </a:lnSpc>
              <a:spcBef>
                <a:spcPts val="0"/>
              </a:spcBef>
              <a:spcAft>
                <a:spcPts val="0"/>
              </a:spcAft>
              <a:buClr>
                <a:srgbClr val="000000"/>
              </a:buClr>
              <a:buSzPts val="1200"/>
              <a:buFont typeface="Arial"/>
              <a:buNone/>
            </a:pPr>
            <a:r>
              <a:rPr lang="en-US" b="1" i="0" u="none" dirty="0">
                <a:solidFill>
                  <a:schemeClr val="bg1"/>
                </a:solidFill>
                <a:latin typeface="Arial"/>
                <a:ea typeface="Open Sans"/>
                <a:cs typeface="Arial"/>
                <a:sym typeface="Open Sans"/>
              </a:rPr>
              <a:t>Slide</a:t>
            </a:r>
            <a:endParaRPr lang="en-US" sz="1600" b="1" i="0" u="none" dirty="0">
              <a:solidFill>
                <a:srgbClr val="000000"/>
              </a:solidFill>
              <a:latin typeface="Arial"/>
              <a:ea typeface="Open Sans"/>
              <a:cs typeface="Arial"/>
              <a:sym typeface="Open Sans"/>
            </a:endParaRPr>
          </a:p>
        </p:txBody>
      </p:sp>
      <p:sp>
        <p:nvSpPr>
          <p:cNvPr id="628" name="Google Shape;628;p32"/>
          <p:cNvSpPr>
            <a:spLocks/>
          </p:cNvSpPr>
          <p:nvPr/>
        </p:nvSpPr>
        <p:spPr bwMode="white">
          <a:xfrm>
            <a:off x="6438901" y="1435310"/>
            <a:ext cx="5067298" cy="596506"/>
          </a:xfrm>
          <a:prstGeom prst="rect">
            <a:avLst/>
          </a:prstGeom>
          <a:noFill/>
          <a:ln>
            <a:noFill/>
            <a:headEnd type="none"/>
            <a:tailEnd type="none"/>
          </a:ln>
        </p:spPr>
        <p:txBody>
          <a:bodyPr wrap="square" lIns="182875" tIns="182875" rIns="182875" bIns="182875" anchor="ctr">
            <a:noAutofit/>
          </a:bodyPr>
          <a:lstStyle/>
          <a:p>
            <a:pPr marL="0" indent="0" algn="l" rtl="0">
              <a:lnSpc>
                <a:spcPct val="100000"/>
              </a:lnSpc>
              <a:spcBef>
                <a:spcPts val="0"/>
              </a:spcBef>
              <a:spcAft>
                <a:spcPts val="0"/>
              </a:spcAft>
              <a:buClr>
                <a:srgbClr val="000000"/>
              </a:buClr>
              <a:buSzPts val="1200"/>
              <a:buFont typeface="Arial"/>
              <a:buNone/>
            </a:pPr>
            <a:r>
              <a:rPr lang="en-US" b="1" i="0" u="none" dirty="0">
                <a:solidFill>
                  <a:schemeClr val="bg1"/>
                </a:solidFill>
                <a:latin typeface="Arial"/>
                <a:ea typeface="Open Sans"/>
                <a:cs typeface="Arial"/>
                <a:sym typeface="Open Sans"/>
              </a:rPr>
              <a:t>Links</a:t>
            </a:r>
            <a:endParaRPr lang="en-US" sz="1600" b="1" i="0" u="none" dirty="0">
              <a:solidFill>
                <a:srgbClr val="000000"/>
              </a:solidFill>
              <a:latin typeface="Arial"/>
              <a:ea typeface="Open Sans"/>
              <a:cs typeface="Arial"/>
              <a:sym typeface="Open Sans"/>
            </a:endParaRPr>
          </a:p>
        </p:txBody>
      </p:sp>
      <p:sp>
        <p:nvSpPr>
          <p:cNvPr id="629" name="Google Shape;629;p32"/>
          <p:cNvSpPr>
            <a:spLocks/>
          </p:cNvSpPr>
          <p:nvPr/>
        </p:nvSpPr>
        <p:spPr bwMode="white">
          <a:xfrm>
            <a:off x="454488" y="2145703"/>
            <a:ext cx="5067297" cy="722376"/>
          </a:xfrm>
          <a:prstGeom prst="rect">
            <a:avLst/>
          </a:prstGeom>
          <a:solidFill>
            <a:srgbClr val="F2F2F2"/>
          </a:solidFill>
          <a:ln>
            <a:noFill/>
            <a:headEnd type="none"/>
            <a:tailEnd type="none"/>
          </a:ln>
        </p:spPr>
        <p:txBody>
          <a:bodyPr wrap="square" lIns="182880" tIns="0" rIns="0" bIns="0" anchor="ctr">
            <a:noAutofit/>
          </a:bodyPr>
          <a:lstStyle/>
          <a:p>
            <a:pPr marL="0" indent="0" algn="l" rtl="0">
              <a:lnSpc>
                <a:spcPct val="130000"/>
              </a:lnSpc>
              <a:spcBef>
                <a:spcPts val="0"/>
              </a:spcBef>
              <a:spcAft>
                <a:spcPts val="0"/>
              </a:spcAft>
              <a:buClr>
                <a:srgbClr val="000000"/>
              </a:buClr>
              <a:buSzPts val="1000"/>
              <a:buFont typeface="Arial"/>
              <a:buNone/>
            </a:pPr>
            <a:r>
              <a:rPr lang="en-US" sz="1000" b="1" i="0" u="none" dirty="0">
                <a:solidFill>
                  <a:srgbClr val="3D4543"/>
                </a:solidFill>
                <a:latin typeface="Arial"/>
                <a:ea typeface="Open Sans"/>
                <a:cs typeface="Arial"/>
                <a:sym typeface="Open Sans"/>
              </a:rPr>
              <a:t>Behavioral Intentions</a:t>
            </a:r>
            <a:endParaRPr lang="en-US" sz="1400" b="0" i="0" u="none" dirty="0">
              <a:solidFill>
                <a:srgbClr val="3D4543"/>
              </a:solidFill>
              <a:latin typeface="Arial"/>
              <a:ea typeface="Open Sans"/>
              <a:cs typeface="Arial"/>
              <a:sym typeface="Open Sans"/>
            </a:endParaRPr>
          </a:p>
          <a:p>
            <a:pPr marL="0" indent="0" algn="l" rtl="0">
              <a:lnSpc>
                <a:spcPct val="130000"/>
              </a:lnSpc>
              <a:spcBef>
                <a:spcPts val="300"/>
              </a:spcBef>
              <a:spcAft>
                <a:spcPts val="0"/>
              </a:spcAft>
              <a:buClr>
                <a:srgbClr val="000000"/>
              </a:buClr>
              <a:buSzPts val="800"/>
              <a:buFont typeface="Arial"/>
              <a:buNone/>
            </a:pPr>
            <a:r>
              <a:rPr lang="en-US" sz="800" b="0" i="0" u="none" dirty="0">
                <a:solidFill>
                  <a:srgbClr val="3D4543"/>
                </a:solidFill>
                <a:latin typeface="Arial"/>
                <a:ea typeface="Open Sans"/>
                <a:cs typeface="Arial"/>
                <a:sym typeface="Open Sans"/>
              </a:rPr>
              <a:t>Ajzen, I. (1991). The theory of planned behavior. Organizational Behavior and Human Decision Processes, 50, 179-211.</a:t>
            </a:r>
            <a:endParaRPr lang="en-US" sz="1400" b="0" i="0" u="none" dirty="0">
              <a:solidFill>
                <a:srgbClr val="3D4543"/>
              </a:solidFill>
              <a:latin typeface="Arial"/>
              <a:ea typeface="Open Sans"/>
              <a:cs typeface="Arial"/>
              <a:sym typeface="Open Sans"/>
            </a:endParaRPr>
          </a:p>
        </p:txBody>
      </p:sp>
      <p:sp>
        <p:nvSpPr>
          <p:cNvPr id="630" name="Google Shape;630;p32"/>
          <p:cNvSpPr>
            <a:spLocks/>
          </p:cNvSpPr>
          <p:nvPr/>
        </p:nvSpPr>
        <p:spPr bwMode="white">
          <a:xfrm>
            <a:off x="454488" y="2924175"/>
            <a:ext cx="5067297" cy="993383"/>
          </a:xfrm>
          <a:prstGeom prst="rect">
            <a:avLst/>
          </a:prstGeom>
          <a:solidFill>
            <a:srgbClr val="F2F2F2"/>
          </a:solidFill>
          <a:ln>
            <a:noFill/>
            <a:headEnd type="none"/>
            <a:tailEnd type="none"/>
          </a:ln>
        </p:spPr>
        <p:txBody>
          <a:bodyPr wrap="square" lIns="182880" tIns="0" rIns="91440" bIns="0" anchor="ctr">
            <a:noAutofit/>
          </a:bodyPr>
          <a:lstStyle/>
          <a:p>
            <a:pPr marL="0" indent="0" algn="l" rtl="0">
              <a:lnSpc>
                <a:spcPct val="130000"/>
              </a:lnSpc>
              <a:spcBef>
                <a:spcPts val="0"/>
              </a:spcBef>
              <a:spcAft>
                <a:spcPts val="0"/>
              </a:spcAft>
              <a:buClr>
                <a:srgbClr val="000000"/>
              </a:buClr>
              <a:buSzPts val="1000"/>
              <a:buFont typeface="Arial"/>
              <a:buNone/>
            </a:pPr>
            <a:r>
              <a:rPr lang="en-US" sz="1000" b="1" i="0" u="none" dirty="0">
                <a:solidFill>
                  <a:srgbClr val="3D4543"/>
                </a:solidFill>
                <a:latin typeface="Arial"/>
                <a:ea typeface="Open Sans"/>
                <a:cs typeface="Arial"/>
                <a:sym typeface="Open Sans"/>
              </a:rPr>
              <a:t>Where Students Drink</a:t>
            </a:r>
            <a:endParaRPr lang="en-US" sz="1400" b="0" i="0" u="none" dirty="0">
              <a:solidFill>
                <a:srgbClr val="3D4543"/>
              </a:solidFill>
              <a:latin typeface="Arial"/>
              <a:ea typeface="Open Sans"/>
              <a:cs typeface="Arial"/>
              <a:sym typeface="Open Sans"/>
            </a:endParaRPr>
          </a:p>
          <a:p>
            <a:pPr marL="0" indent="0" algn="l" rtl="0">
              <a:lnSpc>
                <a:spcPct val="130000"/>
              </a:lnSpc>
              <a:spcBef>
                <a:spcPts val="300"/>
              </a:spcBef>
              <a:spcAft>
                <a:spcPts val="0"/>
              </a:spcAft>
              <a:buClr>
                <a:srgbClr val="000000"/>
              </a:buClr>
              <a:buSzPts val="800"/>
              <a:buFont typeface="Arial"/>
              <a:buNone/>
            </a:pPr>
            <a:r>
              <a:rPr lang="en-US" sz="800" b="0" i="0" u="none" dirty="0">
                <a:solidFill>
                  <a:srgbClr val="3D4543"/>
                </a:solidFill>
                <a:latin typeface="Arial"/>
                <a:ea typeface="Open Sans"/>
                <a:cs typeface="Arial"/>
                <a:sym typeface="Open Sans"/>
              </a:rPr>
              <a:t>EVERFI analysis of data from </a:t>
            </a:r>
            <a:r>
              <a:rPr lang="en-US" sz="800" b="0" i="1" u="none" dirty="0">
                <a:solidFill>
                  <a:srgbClr val="3D4543"/>
                </a:solidFill>
                <a:latin typeface="Arial"/>
                <a:ea typeface="Open Sans"/>
                <a:cs typeface="Arial"/>
                <a:sym typeface="Open Sans"/>
              </a:rPr>
              <a:t>AlcoholEdu</a:t>
            </a:r>
            <a:r>
              <a:rPr lang="en-US" sz="800" b="0" i="1" u="none" baseline="30000" dirty="0">
                <a:solidFill>
                  <a:srgbClr val="3D4543"/>
                </a:solidFill>
                <a:latin typeface="Arial"/>
                <a:ea typeface="Open Sans"/>
                <a:cs typeface="Arial"/>
                <a:sym typeface="Open Sans"/>
              </a:rPr>
              <a:t>®</a:t>
            </a:r>
            <a:r>
              <a:rPr lang="en-US" sz="800" b="0" i="1" u="none" dirty="0">
                <a:solidFill>
                  <a:srgbClr val="3D4543"/>
                </a:solidFill>
                <a:latin typeface="Arial"/>
                <a:ea typeface="Open Sans"/>
                <a:cs typeface="Arial"/>
                <a:sym typeface="Open Sans"/>
              </a:rPr>
              <a:t> for College</a:t>
            </a:r>
            <a:r>
              <a:rPr lang="en-US" sz="800" b="0" i="0" u="none" dirty="0">
                <a:solidFill>
                  <a:srgbClr val="3D4543"/>
                </a:solidFill>
                <a:latin typeface="Arial"/>
                <a:ea typeface="Open Sans"/>
                <a:cs typeface="Arial"/>
                <a:sym typeface="Open Sans"/>
              </a:rPr>
              <a:t> national database, 2012.</a:t>
            </a:r>
            <a:endParaRPr lang="en-US" sz="1400" b="0" i="0" u="none" dirty="0">
              <a:solidFill>
                <a:srgbClr val="3D4543"/>
              </a:solidFill>
              <a:latin typeface="Arial"/>
              <a:ea typeface="Open Sans"/>
              <a:cs typeface="Arial"/>
              <a:sym typeface="Open Sans"/>
            </a:endParaRPr>
          </a:p>
          <a:p>
            <a:pPr marL="0" indent="0" algn="l" rtl="0">
              <a:lnSpc>
                <a:spcPct val="130000"/>
              </a:lnSpc>
              <a:spcBef>
                <a:spcPts val="300"/>
              </a:spcBef>
              <a:spcAft>
                <a:spcPts val="0"/>
              </a:spcAft>
              <a:buClr>
                <a:srgbClr val="000000"/>
              </a:buClr>
              <a:buSzPts val="800"/>
              <a:buFont typeface="Arial"/>
              <a:buNone/>
            </a:pPr>
            <a:r>
              <a:rPr lang="en-US" sz="800" b="0" i="0" u="none" dirty="0">
                <a:solidFill>
                  <a:srgbClr val="3D4543"/>
                </a:solidFill>
                <a:latin typeface="Arial"/>
                <a:ea typeface="Open Sans"/>
                <a:cs typeface="Arial"/>
                <a:sym typeface="Open Sans"/>
              </a:rPr>
              <a:t>Benz, M. B., DiBello, A. M., Balestrieri, S. G., Miller, M. B., Merrill, J. E., Lowery, A. D., ... &amp; Carey, K. B. (2017). Off-campus residence as a risk factor for heavy drinking among college students. Substance use &amp; misuse, 52(9), 1236-1241.</a:t>
            </a:r>
            <a:endParaRPr lang="en-US" sz="1400" b="0" i="0" u="none" dirty="0">
              <a:solidFill>
                <a:srgbClr val="3D4543"/>
              </a:solidFill>
              <a:latin typeface="Arial"/>
              <a:ea typeface="Open Sans"/>
              <a:cs typeface="Arial"/>
              <a:sym typeface="Open Sans"/>
            </a:endParaRPr>
          </a:p>
        </p:txBody>
      </p:sp>
      <p:sp>
        <p:nvSpPr>
          <p:cNvPr id="631" name="Google Shape;631;p32"/>
          <p:cNvSpPr>
            <a:spLocks/>
          </p:cNvSpPr>
          <p:nvPr/>
        </p:nvSpPr>
        <p:spPr bwMode="white">
          <a:xfrm>
            <a:off x="454488" y="3973653"/>
            <a:ext cx="5067297" cy="725970"/>
          </a:xfrm>
          <a:prstGeom prst="rect">
            <a:avLst/>
          </a:prstGeom>
          <a:solidFill>
            <a:srgbClr val="F2F2F2"/>
          </a:solidFill>
          <a:ln>
            <a:noFill/>
            <a:headEnd type="none"/>
            <a:tailEnd type="none"/>
          </a:ln>
        </p:spPr>
        <p:txBody>
          <a:bodyPr wrap="square" lIns="182880" tIns="0" rIns="91440" bIns="0" anchor="ctr">
            <a:noAutofit/>
          </a:bodyPr>
          <a:lstStyle/>
          <a:p>
            <a:pPr marL="0" indent="0" algn="l" rtl="0">
              <a:lnSpc>
                <a:spcPct val="130000"/>
              </a:lnSpc>
              <a:spcBef>
                <a:spcPts val="0"/>
              </a:spcBef>
              <a:spcAft>
                <a:spcPts val="0"/>
              </a:spcAft>
              <a:buClr>
                <a:srgbClr val="000000"/>
              </a:buClr>
              <a:buSzPts val="1000"/>
              <a:buFont typeface="Arial"/>
              <a:buNone/>
            </a:pPr>
            <a:r>
              <a:rPr lang="en-US" sz="1000" b="1" i="0" u="none" dirty="0">
                <a:solidFill>
                  <a:srgbClr val="3D4543"/>
                </a:solidFill>
                <a:latin typeface="Arial"/>
                <a:ea typeface="Open Sans"/>
                <a:cs typeface="Arial"/>
                <a:sym typeface="Open Sans"/>
              </a:rPr>
              <a:t>Why Students Choose Not to Drink</a:t>
            </a:r>
            <a:endParaRPr lang="en-US" sz="1200" b="1" i="0" u="none" dirty="0">
              <a:solidFill>
                <a:srgbClr val="3D4543"/>
              </a:solidFill>
              <a:latin typeface="Arial"/>
              <a:ea typeface="Open Sans"/>
              <a:cs typeface="Arial"/>
              <a:sym typeface="Open Sans"/>
            </a:endParaRPr>
          </a:p>
          <a:p>
            <a:pPr marL="0" indent="0" algn="l" rtl="0">
              <a:lnSpc>
                <a:spcPct val="130000"/>
              </a:lnSpc>
              <a:spcBef>
                <a:spcPts val="300"/>
              </a:spcBef>
              <a:spcAft>
                <a:spcPts val="0"/>
              </a:spcAft>
              <a:buClr>
                <a:srgbClr val="000000"/>
              </a:buClr>
              <a:buSzPts val="800"/>
              <a:buFont typeface="Arial"/>
              <a:buNone/>
            </a:pPr>
            <a:r>
              <a:rPr lang="en-US" sz="800" b="0" i="0" u="none" dirty="0">
                <a:solidFill>
                  <a:srgbClr val="3D4543"/>
                </a:solidFill>
                <a:latin typeface="Arial"/>
                <a:ea typeface="Open Sans"/>
                <a:cs typeface="Arial"/>
                <a:sym typeface="Open Sans"/>
              </a:rPr>
              <a:t>Huang, J-H, DeJong W, Schneider SK, &amp; Towvim, LG. (2011). Endorsed reasons for not drinking alcohol: A comparison of college student drinkers and abstainers. Journal of Behavioral Medicine, 34, 64-73. </a:t>
            </a:r>
            <a:endParaRPr lang="en-US" sz="1000" b="0" i="0" u="none" dirty="0">
              <a:solidFill>
                <a:srgbClr val="3D4543"/>
              </a:solidFill>
              <a:latin typeface="Arial"/>
              <a:ea typeface="Open Sans"/>
              <a:cs typeface="Arial"/>
              <a:sym typeface="Open Sans"/>
            </a:endParaRPr>
          </a:p>
        </p:txBody>
      </p:sp>
      <p:sp>
        <p:nvSpPr>
          <p:cNvPr id="632" name="Google Shape;632;p32"/>
          <p:cNvSpPr>
            <a:spLocks/>
          </p:cNvSpPr>
          <p:nvPr/>
        </p:nvSpPr>
        <p:spPr bwMode="white">
          <a:xfrm>
            <a:off x="454488" y="4755719"/>
            <a:ext cx="5067297" cy="543788"/>
          </a:xfrm>
          <a:prstGeom prst="rect">
            <a:avLst/>
          </a:prstGeom>
          <a:solidFill>
            <a:srgbClr val="F2F2F2"/>
          </a:solidFill>
          <a:ln>
            <a:noFill/>
            <a:headEnd type="none"/>
            <a:tailEnd type="none"/>
          </a:ln>
        </p:spPr>
        <p:txBody>
          <a:bodyPr wrap="square" lIns="182880" tIns="0" rIns="91440" bIns="0" anchor="ctr">
            <a:noAutofit/>
          </a:bodyPr>
          <a:lstStyle/>
          <a:p>
            <a:pPr marL="0" indent="0" algn="l" rtl="0">
              <a:lnSpc>
                <a:spcPct val="130000"/>
              </a:lnSpc>
              <a:spcBef>
                <a:spcPts val="0"/>
              </a:spcBef>
              <a:spcAft>
                <a:spcPts val="0"/>
              </a:spcAft>
              <a:buClr>
                <a:srgbClr val="000000"/>
              </a:buClr>
              <a:buSzPts val="1000"/>
              <a:buFont typeface="Arial"/>
              <a:buNone/>
            </a:pPr>
            <a:r>
              <a:rPr lang="en-US" sz="1000" b="1" i="0" u="none" dirty="0">
                <a:solidFill>
                  <a:srgbClr val="3D4543"/>
                </a:solidFill>
                <a:latin typeface="Arial"/>
                <a:ea typeface="Open Sans"/>
                <a:cs typeface="Arial"/>
                <a:sym typeface="Open Sans"/>
              </a:rPr>
              <a:t>High-Risk Drinking Behaviors</a:t>
            </a:r>
            <a:endParaRPr lang="en-US" sz="1400" b="0" i="0" u="none" dirty="0">
              <a:solidFill>
                <a:srgbClr val="3D4543"/>
              </a:solidFill>
              <a:latin typeface="Arial"/>
              <a:ea typeface="Open Sans"/>
              <a:cs typeface="Arial"/>
              <a:sym typeface="Open Sans"/>
            </a:endParaRPr>
          </a:p>
          <a:p>
            <a:pPr marL="0" indent="0" algn="l" rtl="0">
              <a:lnSpc>
                <a:spcPct val="130000"/>
              </a:lnSpc>
              <a:spcBef>
                <a:spcPts val="300"/>
              </a:spcBef>
              <a:spcAft>
                <a:spcPts val="0"/>
              </a:spcAft>
              <a:buClr>
                <a:srgbClr val="000000"/>
              </a:buClr>
              <a:buSzPts val="800"/>
              <a:buFont typeface="Arial"/>
              <a:buNone/>
            </a:pPr>
            <a:r>
              <a:rPr lang="en-US" sz="800" b="0" i="0" u="none" dirty="0">
                <a:solidFill>
                  <a:srgbClr val="3D4543"/>
                </a:solidFill>
                <a:latin typeface="Arial"/>
                <a:ea typeface="Open Sans"/>
                <a:cs typeface="Arial"/>
                <a:sym typeface="Open Sans"/>
              </a:rPr>
              <a:t>EVERFI analysis of data from </a:t>
            </a:r>
            <a:r>
              <a:rPr lang="en-US" sz="800" b="0" i="1" u="none" dirty="0">
                <a:solidFill>
                  <a:srgbClr val="3D4543"/>
                </a:solidFill>
                <a:latin typeface="Arial"/>
                <a:ea typeface="Open Sans"/>
                <a:cs typeface="Arial"/>
                <a:sym typeface="Open Sans"/>
              </a:rPr>
              <a:t>AlcoholEdu</a:t>
            </a:r>
            <a:r>
              <a:rPr lang="en-US" sz="800" b="0" i="1" u="none" baseline="30000" dirty="0">
                <a:solidFill>
                  <a:srgbClr val="3D4543"/>
                </a:solidFill>
                <a:latin typeface="Arial"/>
                <a:ea typeface="Open Sans"/>
                <a:cs typeface="Arial"/>
                <a:sym typeface="Open Sans"/>
              </a:rPr>
              <a:t>®</a:t>
            </a:r>
            <a:r>
              <a:rPr lang="en-US" sz="800" b="0" i="1" u="none" dirty="0">
                <a:solidFill>
                  <a:srgbClr val="3D4543"/>
                </a:solidFill>
                <a:latin typeface="Arial"/>
                <a:ea typeface="Open Sans"/>
                <a:cs typeface="Arial"/>
                <a:sym typeface="Open Sans"/>
              </a:rPr>
              <a:t> for College</a:t>
            </a:r>
            <a:r>
              <a:rPr lang="en-US" sz="800" b="0" i="0" u="none" dirty="0">
                <a:solidFill>
                  <a:srgbClr val="3D4543"/>
                </a:solidFill>
                <a:latin typeface="Arial"/>
                <a:ea typeface="Open Sans"/>
                <a:cs typeface="Arial"/>
                <a:sym typeface="Open Sans"/>
              </a:rPr>
              <a:t> national survey database, 2012.</a:t>
            </a:r>
            <a:endParaRPr lang="en-US" sz="1000" b="0" i="0" u="none" dirty="0">
              <a:solidFill>
                <a:srgbClr val="3D4543"/>
              </a:solidFill>
              <a:latin typeface="Arial"/>
              <a:ea typeface="Open Sans"/>
              <a:cs typeface="Arial"/>
              <a:sym typeface="Open Sans"/>
            </a:endParaRPr>
          </a:p>
        </p:txBody>
      </p:sp>
      <p:sp>
        <p:nvSpPr>
          <p:cNvPr id="633" name="Google Shape;633;p32"/>
          <p:cNvSpPr>
            <a:spLocks/>
          </p:cNvSpPr>
          <p:nvPr/>
        </p:nvSpPr>
        <p:spPr bwMode="white">
          <a:xfrm>
            <a:off x="454488" y="5355603"/>
            <a:ext cx="5067297" cy="708650"/>
          </a:xfrm>
          <a:prstGeom prst="rect">
            <a:avLst/>
          </a:prstGeom>
          <a:solidFill>
            <a:srgbClr val="F2F2F2"/>
          </a:solidFill>
          <a:ln>
            <a:noFill/>
            <a:headEnd type="none"/>
            <a:tailEnd type="none"/>
          </a:ln>
        </p:spPr>
        <p:txBody>
          <a:bodyPr wrap="square" lIns="182880" tIns="0" rIns="91440" bIns="0" anchor="ctr">
            <a:noAutofit/>
          </a:bodyPr>
          <a:lstStyle/>
          <a:p>
            <a:pPr marL="0" indent="0" algn="l" rtl="0">
              <a:lnSpc>
                <a:spcPct val="130000"/>
              </a:lnSpc>
              <a:spcBef>
                <a:spcPts val="0"/>
              </a:spcBef>
              <a:spcAft>
                <a:spcPts val="0"/>
              </a:spcAft>
              <a:buClr>
                <a:srgbClr val="000000"/>
              </a:buClr>
              <a:buSzPts val="1000"/>
              <a:buFont typeface="Arial"/>
              <a:buNone/>
            </a:pPr>
            <a:r>
              <a:rPr lang="en-US" sz="1000" b="1" i="0" u="none" dirty="0">
                <a:solidFill>
                  <a:srgbClr val="3D4543"/>
                </a:solidFill>
                <a:latin typeface="Arial"/>
                <a:ea typeface="Open Sans"/>
                <a:cs typeface="Arial"/>
                <a:sym typeface="Open Sans"/>
              </a:rPr>
              <a:t>The Role of Alcohol in Sexual Assault</a:t>
            </a:r>
            <a:endParaRPr lang="en-US" sz="1400" b="0" i="0" u="none" dirty="0">
              <a:solidFill>
                <a:srgbClr val="3D4543"/>
              </a:solidFill>
              <a:latin typeface="Arial"/>
              <a:ea typeface="Open Sans"/>
              <a:cs typeface="Arial"/>
              <a:sym typeface="Open Sans"/>
            </a:endParaRPr>
          </a:p>
          <a:p>
            <a:pPr marL="0" indent="0" algn="l" rtl="0">
              <a:lnSpc>
                <a:spcPct val="130000"/>
              </a:lnSpc>
              <a:spcBef>
                <a:spcPts val="300"/>
              </a:spcBef>
              <a:spcAft>
                <a:spcPts val="0"/>
              </a:spcAft>
              <a:buClr>
                <a:srgbClr val="000000"/>
              </a:buClr>
              <a:buSzPts val="800"/>
              <a:buFont typeface="Arial"/>
              <a:buNone/>
            </a:pPr>
            <a:r>
              <a:rPr lang="en-US" sz="800" b="0" i="0" u="none" dirty="0">
                <a:solidFill>
                  <a:srgbClr val="3D4543"/>
                </a:solidFill>
                <a:latin typeface="Arial"/>
                <a:ea typeface="Open Sans"/>
                <a:cs typeface="Arial"/>
                <a:sym typeface="Open Sans"/>
              </a:rPr>
              <a:t>Parkhill, M.R., &amp; Abbey, A. (2008). Does alcohol contribute to the confluence model of sexual assault perpetration? Journal of Social and Clinical Psychology, 27:6, 529-554.</a:t>
            </a:r>
            <a:endParaRPr lang="en-US" sz="1400" b="0" i="0" u="none" dirty="0">
              <a:solidFill>
                <a:srgbClr val="3D4543"/>
              </a:solidFill>
              <a:latin typeface="Arial"/>
              <a:ea typeface="Open Sans"/>
              <a:cs typeface="Arial"/>
              <a:sym typeface="Open Sans"/>
            </a:endParaRPr>
          </a:p>
        </p:txBody>
      </p:sp>
      <p:sp>
        <p:nvSpPr>
          <p:cNvPr id="634" name="Google Shape;634;p32"/>
          <p:cNvSpPr>
            <a:spLocks/>
          </p:cNvSpPr>
          <p:nvPr/>
        </p:nvSpPr>
        <p:spPr bwMode="white">
          <a:xfrm>
            <a:off x="6438901" y="2088759"/>
            <a:ext cx="5067297" cy="1135872"/>
          </a:xfrm>
          <a:prstGeom prst="rect">
            <a:avLst/>
          </a:prstGeom>
          <a:solidFill>
            <a:srgbClr val="F2F2F2"/>
          </a:solidFill>
          <a:ln>
            <a:noFill/>
            <a:headEnd type="none"/>
            <a:tailEnd type="none"/>
          </a:ln>
        </p:spPr>
        <p:txBody>
          <a:bodyPr wrap="square" lIns="274300" tIns="0" rIns="91440" bIns="0" anchor="ctr">
            <a:noAutofit/>
          </a:bodyPr>
          <a:lstStyle/>
          <a:p>
            <a:pPr marL="0" indent="0" algn="l" rtl="0">
              <a:lnSpc>
                <a:spcPct val="130000"/>
              </a:lnSpc>
              <a:spcBef>
                <a:spcPts val="0"/>
              </a:spcBef>
              <a:spcAft>
                <a:spcPts val="0"/>
              </a:spcAft>
              <a:buClr>
                <a:srgbClr val="000000"/>
              </a:buClr>
              <a:buSzPts val="1000"/>
              <a:buFont typeface="Arial"/>
              <a:buNone/>
            </a:pPr>
            <a:r>
              <a:rPr lang="en-US" sz="1000" b="1" i="0" u="none" dirty="0">
                <a:solidFill>
                  <a:srgbClr val="3D4543"/>
                </a:solidFill>
                <a:ea typeface="Open Sans"/>
                <a:sym typeface="Open Sans"/>
              </a:rPr>
              <a:t>The Campus Prevention Network Resource Hub</a:t>
            </a:r>
          </a:p>
          <a:p>
            <a:pPr>
              <a:buSzPts val="1000"/>
            </a:pPr>
            <a:r>
              <a:rPr lang="en-US" sz="900" i="1" dirty="0">
                <a:solidFill>
                  <a:srgbClr val="3D4543"/>
                </a:solidFill>
                <a:ea typeface="Open Sans"/>
                <a:sym typeface="Open Sans"/>
              </a:rPr>
              <a:t>Please note: these resources are currently being housed on the Vector Solutions website. All materials are relevant to current Campus Prevention Network courses until completion of the upgrade to the Vector Solutions platform. </a:t>
            </a:r>
            <a:endParaRPr lang="en-US" sz="900" i="1" dirty="0">
              <a:solidFill>
                <a:srgbClr val="3D4543"/>
              </a:solidFill>
              <a:ea typeface="Open Sans"/>
            </a:endParaRPr>
          </a:p>
          <a:p>
            <a:pPr marL="0" indent="0" algn="l" rtl="0">
              <a:spcBef>
                <a:spcPts val="0"/>
              </a:spcBef>
              <a:spcAft>
                <a:spcPts val="0"/>
              </a:spcAft>
              <a:buClr>
                <a:srgbClr val="000000"/>
              </a:buClr>
              <a:buSzPts val="1000"/>
              <a:buFont typeface="Arial"/>
              <a:buNone/>
            </a:pPr>
            <a:endParaRPr lang="en-US" sz="900" i="1" dirty="0">
              <a:solidFill>
                <a:srgbClr val="3D4543"/>
              </a:solidFill>
              <a:latin typeface="Arial"/>
              <a:ea typeface="Open Sans"/>
              <a:cs typeface="Arial"/>
              <a:sym typeface="Open Sans"/>
            </a:endParaRPr>
          </a:p>
          <a:p>
            <a:r>
              <a:rPr lang="en-US" sz="800" b="0" i="0" u="none" dirty="0">
                <a:solidFill>
                  <a:srgbClr val="3D4543"/>
                </a:solidFill>
                <a:ea typeface="Open Sans"/>
                <a:sym typeface="Open Sans"/>
                <a:hlinkClick r:id="rId3" action="ppaction://hlinkfile"/>
              </a:rPr>
              <a:t>https://</a:t>
            </a:r>
            <a:r>
              <a:rPr lang="en-US" sz="800" dirty="0">
                <a:solidFill>
                  <a:srgbClr val="3D4543"/>
                </a:solidFill>
                <a:ea typeface="Open Sans"/>
                <a:sym typeface="Open Sans"/>
                <a:hlinkClick r:id="rId3" action="ppaction://hlinkfile"/>
              </a:rPr>
              <a:t>www</a:t>
            </a:r>
            <a:r>
              <a:rPr lang="en-US" sz="800" b="0" i="0" u="none" dirty="0">
                <a:solidFill>
                  <a:srgbClr val="3D4543"/>
                </a:solidFill>
                <a:ea typeface="Open Sans"/>
                <a:sym typeface="Open Sans"/>
                <a:hlinkClick r:id="rId3" action="ppaction://hlinkfile"/>
              </a:rPr>
              <a:t>.</a:t>
            </a:r>
            <a:r>
              <a:rPr lang="en-US" sz="800" dirty="0">
                <a:solidFill>
                  <a:srgbClr val="3D4543"/>
                </a:solidFill>
                <a:ea typeface="Open Sans"/>
                <a:sym typeface="Open Sans"/>
                <a:hlinkClick r:id="rId3" action="ppaction://hlinkfile"/>
              </a:rPr>
              <a:t>vectorsolutions</a:t>
            </a:r>
            <a:r>
              <a:rPr lang="en-US" sz="800" b="0" i="0" u="none" dirty="0">
                <a:solidFill>
                  <a:srgbClr val="3D4543"/>
                </a:solidFill>
                <a:ea typeface="Open Sans"/>
                <a:sym typeface="Open Sans"/>
                <a:hlinkClick r:id="rId3" action="ppaction://hlinkfile"/>
              </a:rPr>
              <a:t>.com/</a:t>
            </a:r>
            <a:r>
              <a:rPr lang="en-US" sz="800" dirty="0">
                <a:solidFill>
                  <a:srgbClr val="3D4543"/>
                </a:solidFill>
                <a:ea typeface="Open Sans"/>
                <a:sym typeface="Open Sans"/>
                <a:hlinkClick r:id="rId3" action="ppaction://hlinkfile"/>
              </a:rPr>
              <a:t>industries/education/higher-education/campus-prevention-network</a:t>
            </a:r>
            <a:r>
              <a:rPr lang="en-US" sz="800" b="0" i="0" u="none" dirty="0">
                <a:solidFill>
                  <a:srgbClr val="3D4543"/>
                </a:solidFill>
                <a:ea typeface="Open Sans"/>
                <a:sym typeface="Open Sans"/>
                <a:hlinkClick r:id="rId3" action="ppaction://hlinkfile"/>
              </a:rPr>
              <a:t>/</a:t>
            </a:r>
            <a:r>
              <a:rPr lang="en-US" sz="800" dirty="0">
                <a:solidFill>
                  <a:srgbClr val="3D4543"/>
                </a:solidFill>
                <a:ea typeface="Open Sans"/>
                <a:sym typeface="Open Sans"/>
              </a:rPr>
              <a:t> </a:t>
            </a:r>
            <a:endParaRPr lang="en-US" dirty="0"/>
          </a:p>
        </p:txBody>
      </p:sp>
      <p:sp>
        <p:nvSpPr>
          <p:cNvPr id="635" name="Google Shape;635;p32"/>
          <p:cNvSpPr>
            <a:spLocks/>
          </p:cNvSpPr>
          <p:nvPr/>
        </p:nvSpPr>
        <p:spPr bwMode="white">
          <a:xfrm>
            <a:off x="6438901" y="3292158"/>
            <a:ext cx="5067297" cy="722376"/>
          </a:xfrm>
          <a:prstGeom prst="rect">
            <a:avLst/>
          </a:prstGeom>
          <a:solidFill>
            <a:srgbClr val="F2F2F2"/>
          </a:solidFill>
          <a:ln>
            <a:noFill/>
            <a:headEnd type="none"/>
            <a:tailEnd type="none"/>
          </a:ln>
        </p:spPr>
        <p:txBody>
          <a:bodyPr wrap="square" lIns="274300" tIns="0" rIns="0" bIns="0" anchor="ctr">
            <a:noAutofit/>
          </a:bodyPr>
          <a:lstStyle/>
          <a:p>
            <a:pPr>
              <a:lnSpc>
                <a:spcPct val="130000"/>
              </a:lnSpc>
              <a:buSzPts val="1000"/>
            </a:pPr>
            <a:r>
              <a:rPr lang="en-US" sz="1000" b="1" i="1" u="none" dirty="0">
                <a:solidFill>
                  <a:srgbClr val="3D4543"/>
                </a:solidFill>
                <a:latin typeface="Arial"/>
                <a:ea typeface="Open Sans"/>
                <a:cs typeface="Arial"/>
                <a:sym typeface="Open Sans"/>
              </a:rPr>
              <a:t>AlcoholEdu</a:t>
            </a:r>
            <a:r>
              <a:rPr lang="en-US" sz="1000" b="1" i="1" u="none" baseline="30000" dirty="0">
                <a:solidFill>
                  <a:srgbClr val="3D4543"/>
                </a:solidFill>
                <a:latin typeface="Arial"/>
                <a:ea typeface="Open Sans"/>
                <a:cs typeface="Arial"/>
                <a:sym typeface="Open Sans"/>
              </a:rPr>
              <a:t>®</a:t>
            </a:r>
            <a:r>
              <a:rPr lang="en-US" sz="1000" b="1" i="1" u="none" dirty="0">
                <a:solidFill>
                  <a:srgbClr val="3D4543"/>
                </a:solidFill>
                <a:latin typeface="Arial"/>
                <a:ea typeface="Open Sans"/>
                <a:cs typeface="Arial"/>
                <a:sym typeface="Open Sans"/>
              </a:rPr>
              <a:t> for College</a:t>
            </a:r>
            <a:r>
              <a:rPr lang="en-US" sz="1000" b="1" i="0" u="none" dirty="0">
                <a:solidFill>
                  <a:srgbClr val="3D4543"/>
                </a:solidFill>
                <a:latin typeface="Arial"/>
                <a:ea typeface="Open Sans"/>
                <a:cs typeface="Arial"/>
                <a:sym typeface="Open Sans"/>
              </a:rPr>
              <a:t> Facilitator Guide</a:t>
            </a:r>
            <a:r>
              <a:rPr lang="en-US" sz="1000" b="1" dirty="0">
                <a:solidFill>
                  <a:srgbClr val="3D4543"/>
                </a:solidFill>
                <a:latin typeface="Arial"/>
                <a:ea typeface="Open Sans"/>
                <a:cs typeface="Arial"/>
                <a:sym typeface="Open Sans"/>
              </a:rPr>
              <a:t> </a:t>
            </a:r>
            <a:endParaRPr lang="en-US" sz="1400" b="0" i="0" u="none" dirty="0">
              <a:solidFill>
                <a:srgbClr val="3D4543"/>
              </a:solidFill>
              <a:latin typeface="Arial"/>
              <a:ea typeface="Open Sans"/>
              <a:cs typeface="Arial"/>
              <a:sym typeface="Open Sans"/>
            </a:endParaRPr>
          </a:p>
          <a:p>
            <a:pPr marL="0" indent="0" algn="l" rtl="0">
              <a:lnSpc>
                <a:spcPct val="175000"/>
              </a:lnSpc>
              <a:spcBef>
                <a:spcPts val="300"/>
              </a:spcBef>
              <a:spcAft>
                <a:spcPts val="0"/>
              </a:spcAft>
              <a:buNone/>
            </a:pPr>
            <a:r>
              <a:rPr lang="en-US" sz="800" b="0" i="0" u="none" dirty="0">
                <a:solidFill>
                  <a:srgbClr val="3D4543"/>
                </a:solidFill>
                <a:latin typeface="Arial"/>
                <a:ea typeface="Open Sans"/>
                <a:cs typeface="Arial"/>
                <a:sym typeface="Open Sans"/>
              </a:rPr>
              <a:t>https://info.vectorsolutions.com/cpn-facilitators-guides</a:t>
            </a:r>
          </a:p>
        </p:txBody>
      </p:sp>
      <p:sp>
        <p:nvSpPr>
          <p:cNvPr id="636" name="Google Shape;636;p32"/>
          <p:cNvSpPr>
            <a:spLocks/>
          </p:cNvSpPr>
          <p:nvPr/>
        </p:nvSpPr>
        <p:spPr bwMode="white">
          <a:xfrm>
            <a:off x="6438901" y="4082061"/>
            <a:ext cx="5067297" cy="722376"/>
          </a:xfrm>
          <a:prstGeom prst="rect">
            <a:avLst/>
          </a:prstGeom>
          <a:solidFill>
            <a:srgbClr val="F2F2F2"/>
          </a:solidFill>
          <a:ln>
            <a:noFill/>
            <a:headEnd type="none"/>
            <a:tailEnd type="none"/>
          </a:ln>
        </p:spPr>
        <p:txBody>
          <a:bodyPr wrap="square" lIns="274300" tIns="0" rIns="0" bIns="0" anchor="ctr">
            <a:noAutofit/>
          </a:bodyPr>
          <a:lstStyle/>
          <a:p>
            <a:pPr marL="0" indent="0" algn="l" rtl="0">
              <a:lnSpc>
                <a:spcPct val="130000"/>
              </a:lnSpc>
              <a:spcBef>
                <a:spcPts val="0"/>
              </a:spcBef>
              <a:spcAft>
                <a:spcPts val="0"/>
              </a:spcAft>
              <a:buClr>
                <a:srgbClr val="000000"/>
              </a:buClr>
              <a:buSzPts val="1000"/>
              <a:buFont typeface="Arial"/>
              <a:buNone/>
            </a:pPr>
            <a:r>
              <a:rPr lang="en-US" sz="1000" b="1" i="0" u="none" dirty="0">
                <a:solidFill>
                  <a:srgbClr val="3D4543"/>
                </a:solidFill>
                <a:latin typeface="Arial"/>
                <a:ea typeface="Open Sans"/>
                <a:cs typeface="Arial"/>
                <a:sym typeface="Open Sans"/>
              </a:rPr>
              <a:t>Join the Campus Prevention Network </a:t>
            </a:r>
            <a:endParaRPr lang="en-US" sz="1400" b="0" i="0" u="none" dirty="0">
              <a:solidFill>
                <a:srgbClr val="3D4543"/>
              </a:solidFill>
              <a:latin typeface="Arial"/>
              <a:ea typeface="Open Sans"/>
              <a:cs typeface="Arial"/>
              <a:sym typeface="Open Sans"/>
            </a:endParaRPr>
          </a:p>
          <a:p>
            <a:pPr marL="0" indent="0" algn="l" rtl="0">
              <a:lnSpc>
                <a:spcPct val="175000"/>
              </a:lnSpc>
              <a:spcBef>
                <a:spcPts val="300"/>
              </a:spcBef>
              <a:spcAft>
                <a:spcPts val="0"/>
              </a:spcAft>
              <a:buNone/>
            </a:pPr>
            <a:r>
              <a:rPr lang="en-US" sz="800" b="0" i="0" u="none" dirty="0">
                <a:solidFill>
                  <a:srgbClr val="3D4543"/>
                </a:solidFill>
                <a:latin typeface="Arial"/>
                <a:ea typeface="Open Sans"/>
                <a:cs typeface="Arial"/>
                <a:sym typeface="Open Sans"/>
              </a:rPr>
              <a:t>https://www.vectorsolutions.com/networks/campus-prevention-network/</a:t>
            </a:r>
            <a:endParaRPr lang="en-US" sz="1400" b="0" i="0" u="none" dirty="0">
              <a:solidFill>
                <a:srgbClr val="3D4543"/>
              </a:solidFill>
              <a:latin typeface="Arial"/>
              <a:ea typeface="Open Sans"/>
              <a:cs typeface="Arial"/>
              <a:sym typeface="Open Sans"/>
            </a:endParaRPr>
          </a:p>
        </p:txBody>
      </p:sp>
      <p:sp>
        <p:nvSpPr>
          <p:cNvPr id="637" name="Google Shape;637;p32"/>
          <p:cNvSpPr>
            <a:spLocks/>
          </p:cNvSpPr>
          <p:nvPr/>
        </p:nvSpPr>
        <p:spPr bwMode="white">
          <a:xfrm>
            <a:off x="11006318" y="1563146"/>
            <a:ext cx="340834" cy="340834"/>
          </a:xfrm>
          <a:custGeom>
            <a:avLst/>
            <a:gdLst/>
            <a:ahLst/>
            <a:cxnLst/>
            <a:rect l="l" t="t" r="r" b="b"/>
            <a:pathLst>
              <a:path w="247951" h="247951">
                <a:moveTo>
                  <a:pt x="123976" y="0"/>
                </a:moveTo>
                <a:cubicBezTo>
                  <a:pt x="55602" y="0"/>
                  <a:pt x="0" y="55602"/>
                  <a:pt x="0" y="123976"/>
                </a:cubicBezTo>
                <a:cubicBezTo>
                  <a:pt x="0" y="192350"/>
                  <a:pt x="55602" y="247952"/>
                  <a:pt x="123976" y="247952"/>
                </a:cubicBezTo>
                <a:cubicBezTo>
                  <a:pt x="192349" y="247952"/>
                  <a:pt x="247952" y="192350"/>
                  <a:pt x="247952" y="123976"/>
                </a:cubicBezTo>
                <a:cubicBezTo>
                  <a:pt x="247952" y="55602"/>
                  <a:pt x="192315" y="0"/>
                  <a:pt x="123976" y="0"/>
                </a:cubicBezTo>
                <a:close/>
                <a:moveTo>
                  <a:pt x="234230" y="118881"/>
                </a:moveTo>
                <a:cubicBezTo>
                  <a:pt x="233041" y="117828"/>
                  <a:pt x="231478" y="117183"/>
                  <a:pt x="229780" y="117183"/>
                </a:cubicBezTo>
                <a:lnTo>
                  <a:pt x="177914" y="117183"/>
                </a:lnTo>
                <a:cubicBezTo>
                  <a:pt x="176895" y="72110"/>
                  <a:pt x="165754" y="35121"/>
                  <a:pt x="149179" y="16508"/>
                </a:cubicBezTo>
                <a:cubicBezTo>
                  <a:pt x="196323" y="27580"/>
                  <a:pt x="231920" y="68917"/>
                  <a:pt x="234230" y="118881"/>
                </a:cubicBezTo>
                <a:close/>
                <a:moveTo>
                  <a:pt x="123976" y="230867"/>
                </a:moveTo>
                <a:cubicBezTo>
                  <a:pt x="105566" y="230867"/>
                  <a:pt x="85085" y="190108"/>
                  <a:pt x="83624" y="130769"/>
                </a:cubicBezTo>
                <a:lnTo>
                  <a:pt x="164294" y="130769"/>
                </a:lnTo>
                <a:cubicBezTo>
                  <a:pt x="162833" y="190074"/>
                  <a:pt x="142385" y="230867"/>
                  <a:pt x="123976" y="230867"/>
                </a:cubicBezTo>
                <a:close/>
                <a:moveTo>
                  <a:pt x="83624" y="117183"/>
                </a:moveTo>
                <a:cubicBezTo>
                  <a:pt x="85085" y="57844"/>
                  <a:pt x="105532" y="17085"/>
                  <a:pt x="123976" y="17085"/>
                </a:cubicBezTo>
                <a:cubicBezTo>
                  <a:pt x="142419" y="17085"/>
                  <a:pt x="162867" y="57844"/>
                  <a:pt x="164328" y="117183"/>
                </a:cubicBezTo>
                <a:lnTo>
                  <a:pt x="83624" y="117183"/>
                </a:lnTo>
                <a:close/>
                <a:moveTo>
                  <a:pt x="98773" y="16508"/>
                </a:moveTo>
                <a:cubicBezTo>
                  <a:pt x="82198" y="35121"/>
                  <a:pt x="71057" y="72110"/>
                  <a:pt x="70038" y="117183"/>
                </a:cubicBezTo>
                <a:lnTo>
                  <a:pt x="13824" y="117183"/>
                </a:lnTo>
                <a:cubicBezTo>
                  <a:pt x="16813" y="68000"/>
                  <a:pt x="52138" y="27445"/>
                  <a:pt x="98773" y="16508"/>
                </a:cubicBezTo>
                <a:close/>
                <a:moveTo>
                  <a:pt x="13790" y="130769"/>
                </a:moveTo>
                <a:lnTo>
                  <a:pt x="70004" y="130769"/>
                </a:lnTo>
                <a:cubicBezTo>
                  <a:pt x="71023" y="175842"/>
                  <a:pt x="82164" y="212831"/>
                  <a:pt x="98739" y="231444"/>
                </a:cubicBezTo>
                <a:cubicBezTo>
                  <a:pt x="52138" y="220473"/>
                  <a:pt x="16813" y="179952"/>
                  <a:pt x="13790" y="130769"/>
                </a:cubicBezTo>
                <a:close/>
                <a:moveTo>
                  <a:pt x="149145" y="231410"/>
                </a:moveTo>
                <a:cubicBezTo>
                  <a:pt x="165720" y="212797"/>
                  <a:pt x="176861" y="175808"/>
                  <a:pt x="177880" y="130735"/>
                </a:cubicBezTo>
                <a:lnTo>
                  <a:pt x="229746" y="130735"/>
                </a:lnTo>
                <a:cubicBezTo>
                  <a:pt x="231444" y="130735"/>
                  <a:pt x="233007" y="130090"/>
                  <a:pt x="234196" y="129037"/>
                </a:cubicBezTo>
                <a:cubicBezTo>
                  <a:pt x="231920" y="179001"/>
                  <a:pt x="196323" y="220371"/>
                  <a:pt x="149145" y="231410"/>
                </a:cubicBezTo>
                <a:close/>
              </a:path>
            </a:pathLst>
          </a:custGeom>
          <a:solidFill>
            <a:schemeClr val="bg1"/>
          </a:solidFill>
          <a:ln>
            <a:noFill/>
            <a:headEnd type="none"/>
            <a:tailEnd type="none"/>
          </a:ln>
        </p:spPr>
        <p:txBody>
          <a:bodyPr wrap="square" lIns="91425" tIns="45700" rIns="91425" bIns="45700" anchor="ctr">
            <a:noAutofit/>
          </a:bodyPr>
          <a:lstStyle/>
          <a:p>
            <a:pPr marL="0" indent="0" algn="l" rtl="0">
              <a:lnSpc>
                <a:spcPct val="100000"/>
              </a:lnSpc>
              <a:spcBef>
                <a:spcPts val="0"/>
              </a:spcBef>
              <a:spcAft>
                <a:spcPts val="0"/>
              </a:spcAft>
              <a:buClr>
                <a:srgbClr val="000000"/>
              </a:buClr>
              <a:buSzPts val="1800"/>
              <a:buFont typeface="Arial"/>
              <a:buNone/>
            </a:pPr>
            <a:endParaRPr lang="en-US" sz="1800" b="0" i="0" u="none" dirty="0">
              <a:solidFill>
                <a:schemeClr val="tx1"/>
              </a:solidFill>
              <a:latin typeface="Arial"/>
              <a:ea typeface="Open Sans Light"/>
              <a:cs typeface="Arial"/>
              <a:sym typeface="Open Sans Light"/>
            </a:endParaRPr>
          </a:p>
        </p:txBody>
      </p:sp>
      <p:sp>
        <p:nvSpPr>
          <p:cNvPr id="638" name="Google Shape;638;p32"/>
          <p:cNvSpPr>
            <a:spLocks/>
          </p:cNvSpPr>
          <p:nvPr/>
        </p:nvSpPr>
        <p:spPr bwMode="white">
          <a:xfrm>
            <a:off x="4906401" y="1620089"/>
            <a:ext cx="415939" cy="340834"/>
          </a:xfrm>
          <a:custGeom>
            <a:avLst/>
            <a:gdLst/>
            <a:ahLst/>
            <a:cxnLst/>
            <a:rect l="l" t="t" r="r" b="b"/>
            <a:pathLst>
              <a:path w="250555" h="205313">
                <a:moveTo>
                  <a:pt x="243846" y="59380"/>
                </a:moveTo>
                <a:lnTo>
                  <a:pt x="213653" y="59380"/>
                </a:lnTo>
                <a:lnTo>
                  <a:pt x="160311" y="2013"/>
                </a:lnTo>
                <a:cubicBezTo>
                  <a:pt x="157628" y="-671"/>
                  <a:pt x="152931" y="-671"/>
                  <a:pt x="150582" y="2013"/>
                </a:cubicBezTo>
                <a:lnTo>
                  <a:pt x="97241" y="59380"/>
                </a:lnTo>
                <a:lnTo>
                  <a:pt x="67048" y="59380"/>
                </a:lnTo>
                <a:cubicBezTo>
                  <a:pt x="63358" y="59380"/>
                  <a:pt x="60338" y="62399"/>
                  <a:pt x="60338" y="66089"/>
                </a:cubicBezTo>
                <a:lnTo>
                  <a:pt x="60338" y="155998"/>
                </a:lnTo>
                <a:lnTo>
                  <a:pt x="4649" y="173778"/>
                </a:lnTo>
                <a:cubicBezTo>
                  <a:pt x="959" y="174785"/>
                  <a:pt x="-719" y="178811"/>
                  <a:pt x="288" y="182165"/>
                </a:cubicBezTo>
                <a:cubicBezTo>
                  <a:pt x="1294" y="185185"/>
                  <a:pt x="3978" y="186862"/>
                  <a:pt x="6662" y="186862"/>
                </a:cubicBezTo>
                <a:cubicBezTo>
                  <a:pt x="7333" y="186862"/>
                  <a:pt x="8004" y="186862"/>
                  <a:pt x="8675" y="186527"/>
                </a:cubicBezTo>
                <a:lnTo>
                  <a:pt x="60003" y="170088"/>
                </a:lnTo>
                <a:lnTo>
                  <a:pt x="60003" y="198604"/>
                </a:lnTo>
                <a:cubicBezTo>
                  <a:pt x="60003" y="202294"/>
                  <a:pt x="63022" y="205313"/>
                  <a:pt x="66713" y="205313"/>
                </a:cubicBezTo>
                <a:lnTo>
                  <a:pt x="243846" y="205313"/>
                </a:lnTo>
                <a:cubicBezTo>
                  <a:pt x="247536" y="205313"/>
                  <a:pt x="250555" y="202294"/>
                  <a:pt x="250555" y="198604"/>
                </a:cubicBezTo>
                <a:lnTo>
                  <a:pt x="250555" y="66089"/>
                </a:lnTo>
                <a:cubicBezTo>
                  <a:pt x="250555" y="62399"/>
                  <a:pt x="247536" y="59380"/>
                  <a:pt x="243846" y="59380"/>
                </a:cubicBezTo>
                <a:close/>
                <a:moveTo>
                  <a:pt x="155279" y="16439"/>
                </a:moveTo>
                <a:lnTo>
                  <a:pt x="195201" y="59380"/>
                </a:lnTo>
                <a:lnTo>
                  <a:pt x="115357" y="59380"/>
                </a:lnTo>
                <a:lnTo>
                  <a:pt x="155279" y="16439"/>
                </a:lnTo>
                <a:close/>
                <a:moveTo>
                  <a:pt x="237136" y="191894"/>
                </a:moveTo>
                <a:lnTo>
                  <a:pt x="73422" y="191894"/>
                </a:lnTo>
                <a:lnTo>
                  <a:pt x="73422" y="166062"/>
                </a:lnTo>
                <a:lnTo>
                  <a:pt x="151924" y="140901"/>
                </a:lnTo>
                <a:cubicBezTo>
                  <a:pt x="155615" y="139895"/>
                  <a:pt x="157292" y="135869"/>
                  <a:pt x="156286" y="132514"/>
                </a:cubicBezTo>
                <a:cubicBezTo>
                  <a:pt x="155279" y="128824"/>
                  <a:pt x="151253" y="127147"/>
                  <a:pt x="147899" y="128153"/>
                </a:cubicBezTo>
                <a:lnTo>
                  <a:pt x="73422" y="151972"/>
                </a:lnTo>
                <a:lnTo>
                  <a:pt x="73422" y="72799"/>
                </a:lnTo>
                <a:lnTo>
                  <a:pt x="237136" y="72799"/>
                </a:lnTo>
                <a:lnTo>
                  <a:pt x="237136" y="191894"/>
                </a:lnTo>
                <a:close/>
              </a:path>
            </a:pathLst>
          </a:custGeom>
          <a:solidFill>
            <a:schemeClr val="bg1"/>
          </a:solidFill>
          <a:ln>
            <a:noFill/>
            <a:headEnd type="none"/>
            <a:tailEnd type="none"/>
          </a:ln>
        </p:spPr>
        <p:txBody>
          <a:bodyPr wrap="square" lIns="91425" tIns="45700" rIns="91425" bIns="45700" anchor="ctr">
            <a:noAutofit/>
          </a:bodyPr>
          <a:lstStyle/>
          <a:p>
            <a:pPr marL="0" indent="0" algn="l" rtl="0">
              <a:lnSpc>
                <a:spcPct val="100000"/>
              </a:lnSpc>
              <a:spcBef>
                <a:spcPts val="0"/>
              </a:spcBef>
              <a:spcAft>
                <a:spcPts val="0"/>
              </a:spcAft>
              <a:buClr>
                <a:srgbClr val="000000"/>
              </a:buClr>
              <a:buSzPts val="1800"/>
              <a:buFont typeface="Arial"/>
              <a:buNone/>
            </a:pPr>
            <a:endParaRPr lang="en-US" sz="1800" b="0" i="0" u="none" dirty="0">
              <a:solidFill>
                <a:schemeClr val="tx1"/>
              </a:solidFill>
              <a:latin typeface="Arial"/>
              <a:ea typeface="Open Sans Light"/>
              <a:cs typeface="Arial"/>
              <a:sym typeface="Open Sans Light"/>
            </a:endParaRPr>
          </a:p>
        </p:txBody>
      </p:sp>
      <p:sp>
        <p:nvSpPr>
          <p:cNvPr id="5" name="Slide Number Placeholder 26"/>
          <p:cNvSpPr txBox="1">
            <a:spLocks noChangeArrowheads="1"/>
          </p:cNvSpPr>
          <p:nvPr/>
        </p:nvSpPr>
        <p:spPr bwMode="white">
          <a:xfrm>
            <a:off x="9295990" y="6400063"/>
            <a:ext cx="2742406" cy="365125"/>
          </a:xfrm>
          <a:prstGeom prst="rect">
            <a:avLst/>
          </a:prstGeom>
          <a:ln>
            <a:headEnd type="none"/>
            <a:tailEnd type="none"/>
          </a:ln>
        </p:spPr>
        <p:txBody>
          <a:bodyPr wrap="square" lIns="91440" tIns="45720" rIns="91440" bIns="45720" anchor="ctr"/>
          <a:lstStyle>
            <a:defPPr algn="l" rtl="0">
              <a:lnSpc>
                <a:spcPct val="100000"/>
              </a:lnSpc>
              <a:spcBef>
                <a:spcPts val="0"/>
              </a:spcBef>
              <a:spcAft>
                <a:spcPts val="0"/>
              </a:spcAft>
            </a:defPPr>
            <a:lvl1pPr algn="r" rtl="0">
              <a:lnSpc>
                <a:spcPct val="100000"/>
              </a:lnSpc>
              <a:spcBef>
                <a:spcPts val="0"/>
              </a:spcBef>
              <a:spcAft>
                <a:spcPts val="0"/>
              </a:spcAft>
              <a:buClr>
                <a:srgbClr val="000000"/>
              </a:buClr>
              <a:buFont typeface="Arial"/>
              <a:defRPr sz="1000" b="0" i="0" u="none" dirty="0">
                <a:solidFill>
                  <a:schemeClr val="bg2">
                    <a:lumMod val="50000"/>
                  </a:schemeClr>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9pPr>
          </a:lstStyle>
          <a:p>
            <a:fld id="{DB9E4368-C45C-9C4F-9597-D6088AA20994}" type="slidenum">
              <a:rPr lang="en-US" dirty="0"/>
              <a:t>31</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Google Shape;210;p4"/>
          <p:cNvSpPr>
            <a:spLocks noGrp="1"/>
          </p:cNvSpPr>
          <p:nvPr>
            <p:ph type="body" idx="4294967295"/>
          </p:nvPr>
        </p:nvSpPr>
        <p:spPr bwMode="white">
          <a:xfrm>
            <a:off x="462188" y="1600200"/>
            <a:ext cx="2710220" cy="4572000"/>
          </a:xfrm>
          <a:prstGeom prst="rect">
            <a:avLst/>
          </a:prstGeom>
          <a:noFill/>
          <a:ln>
            <a:noFill/>
            <a:headEnd type="none"/>
            <a:tailEnd type="none"/>
          </a:ln>
        </p:spPr>
        <p:txBody>
          <a:bodyPr wrap="square" lIns="0" tIns="0" rIns="0" bIns="0" anchor="t">
            <a:noAutofit/>
          </a:bodyPr>
          <a:lstStyle/>
          <a:p>
            <a:pPr marL="0" indent="0" algn="l" defTabSz="914363" rtl="0">
              <a:lnSpc>
                <a:spcPct val="130000"/>
              </a:lnSpc>
              <a:spcBef>
                <a:spcPts val="0"/>
              </a:spcBef>
              <a:spcAft>
                <a:spcPts val="0"/>
              </a:spcAft>
              <a:buClr>
                <a:schemeClr val="tx1"/>
              </a:buClr>
              <a:buSzPts val="1000"/>
              <a:buNone/>
            </a:pPr>
            <a:r>
              <a:rPr lang="en-US" sz="1100" dirty="0">
                <a:latin typeface="Arial"/>
                <a:ea typeface="Open Sans"/>
                <a:cs typeface="Arial"/>
                <a:sym typeface="Open Sans"/>
              </a:rPr>
              <a:t>This report provides key insights from your </a:t>
            </a:r>
            <a:r>
              <a:rPr lang="en-US" sz="1100" i="1" dirty="0">
                <a:latin typeface="Arial"/>
                <a:ea typeface="Open Sans"/>
                <a:cs typeface="Arial"/>
                <a:sym typeface="Open Sans"/>
              </a:rPr>
              <a:t>AlcoholEdu</a:t>
            </a:r>
            <a:r>
              <a:rPr lang="en-US" sz="1100" i="1" baseline="30000" dirty="0">
                <a:latin typeface="Arial"/>
                <a:ea typeface="Open Sans"/>
                <a:cs typeface="Arial"/>
                <a:sym typeface="Open Sans"/>
              </a:rPr>
              <a:t>®</a:t>
            </a:r>
            <a:r>
              <a:rPr lang="en-US" sz="1100" i="1" dirty="0">
                <a:latin typeface="Arial"/>
                <a:ea typeface="Open Sans"/>
                <a:cs typeface="Arial"/>
                <a:sym typeface="Open Sans"/>
              </a:rPr>
              <a:t> for College</a:t>
            </a:r>
            <a:r>
              <a:rPr lang="en-US" sz="1100" dirty="0">
                <a:latin typeface="Arial"/>
                <a:ea typeface="Open Sans"/>
                <a:cs typeface="Arial"/>
                <a:sym typeface="Open Sans"/>
              </a:rPr>
              <a:t> course survey and assessment data. We encourage you to explore the data in the report, think about how you can use it to inform prevention efforts across your institution, and share it with others on your campus.</a:t>
            </a:r>
          </a:p>
          <a:p>
            <a:pPr marL="0" indent="0" algn="l" defTabSz="914363" rtl="0">
              <a:lnSpc>
                <a:spcPct val="130000"/>
              </a:lnSpc>
              <a:spcBef>
                <a:spcPts val="1200"/>
              </a:spcBef>
              <a:spcAft>
                <a:spcPts val="0"/>
              </a:spcAft>
              <a:buClr>
                <a:schemeClr val="tx1"/>
              </a:buClr>
              <a:buSzPts val="1000"/>
              <a:buNone/>
            </a:pPr>
            <a:r>
              <a:rPr lang="en-US" sz="1100" dirty="0">
                <a:latin typeface="Arial"/>
                <a:ea typeface="Open Sans"/>
                <a:cs typeface="Arial"/>
                <a:sym typeface="Open Sans"/>
              </a:rPr>
              <a:t>To help you make the most of this report, we have included benchmarks to help you understand where you stand relative to peer institutions, provided recommendations throughout the report tied to a framework for prevention, and included a sharable snapshot of your data at the beginning of this report.</a:t>
            </a:r>
            <a:endParaRPr lang="en-US" sz="1100" dirty="0">
              <a:latin typeface="Arial"/>
              <a:ea typeface="Open Sans"/>
              <a:cs typeface="Arial"/>
            </a:endParaRPr>
          </a:p>
          <a:p>
            <a:pPr marL="0" indent="0" defTabSz="914363">
              <a:lnSpc>
                <a:spcPct val="130000"/>
              </a:lnSpc>
              <a:buNone/>
            </a:pPr>
            <a:r>
              <a:rPr lang="en-US" sz="1100" dirty="0">
                <a:solidFill>
                  <a:schemeClr val="tx1"/>
                </a:solidFill>
                <a:latin typeface="Arial"/>
                <a:ea typeface="Open Sans"/>
                <a:cs typeface="Arial"/>
                <a:sym typeface="Open Sans"/>
              </a:rPr>
              <a:t>For deeper insights, your Vector Solutions administrator site provides real-time access to your survey data, in both graphical and raw data formats.​</a:t>
            </a:r>
            <a:endParaRPr lang="en-US" sz="1100" dirty="0">
              <a:solidFill>
                <a:schemeClr val="tx1"/>
              </a:solidFill>
              <a:ea typeface="Open Sans"/>
            </a:endParaRPr>
          </a:p>
        </p:txBody>
      </p:sp>
      <p:sp>
        <p:nvSpPr>
          <p:cNvPr id="212" name="Google Shape;212;p4"/>
          <p:cNvSpPr>
            <a:spLocks noGrp="1"/>
          </p:cNvSpPr>
          <p:nvPr>
            <p:ph type="title" idx="4294967295"/>
          </p:nvPr>
        </p:nvSpPr>
        <p:spPr bwMode="white">
          <a:xfrm>
            <a:off x="462188" y="649288"/>
            <a:ext cx="2286000" cy="639762"/>
          </a:xfrm>
          <a:prstGeom prst="rect">
            <a:avLst/>
          </a:prstGeom>
          <a:noFill/>
          <a:ln>
            <a:noFill/>
            <a:headEnd type="none"/>
            <a:tailEnd type="none"/>
          </a:ln>
        </p:spPr>
        <p:txBody>
          <a:bodyPr wrap="square" lIns="0" tIns="0" rIns="0" bIns="0" anchor="t">
            <a:noAutofit/>
          </a:bodyPr>
          <a:lstStyle/>
          <a:p>
            <a:pPr marL="0" indent="0" algn="l" defTabSz="914363" rtl="0">
              <a:lnSpc>
                <a:spcPct val="90000"/>
              </a:lnSpc>
              <a:spcBef>
                <a:spcPts val="0"/>
              </a:spcBef>
              <a:spcAft>
                <a:spcPts val="0"/>
              </a:spcAft>
              <a:buClr>
                <a:schemeClr val="tx1"/>
              </a:buClr>
              <a:buSzPts val="2400"/>
              <a:buFont typeface="Lato Black"/>
              <a:buNone/>
            </a:pPr>
            <a:r>
              <a:rPr lang="en-US" b="1" dirty="0">
                <a:solidFill>
                  <a:schemeClr val="tx1"/>
                </a:solidFill>
                <a:latin typeface="Arial"/>
                <a:ea typeface="Open Sans"/>
                <a:cs typeface="Arial"/>
                <a:sym typeface="Open Sans"/>
              </a:rPr>
              <a:t>How To Use </a:t>
            </a:r>
            <a:br>
              <a:rPr lang="en-US" b="1" dirty="0">
                <a:solidFill>
                  <a:schemeClr val="tx1"/>
                </a:solidFill>
                <a:latin typeface="Arial"/>
                <a:ea typeface="Open Sans"/>
                <a:cs typeface="Arial"/>
                <a:sym typeface="Open Sans"/>
              </a:rPr>
            </a:br>
            <a:r>
              <a:rPr lang="en-US" b="1" dirty="0">
                <a:solidFill>
                  <a:schemeClr val="tx1"/>
                </a:solidFill>
                <a:latin typeface="Arial"/>
                <a:ea typeface="Open Sans"/>
                <a:cs typeface="Arial"/>
                <a:sym typeface="Open Sans"/>
              </a:rPr>
              <a:t>This Report</a:t>
            </a:r>
            <a:endParaRPr b="1" dirty="0">
              <a:solidFill>
                <a:schemeClr val="tx1"/>
              </a:solidFill>
              <a:latin typeface="Arial"/>
              <a:ea typeface="Open Sans"/>
              <a:cs typeface="Arial"/>
              <a:sym typeface="Open Sans"/>
            </a:endParaRPr>
          </a:p>
        </p:txBody>
      </p:sp>
      <p:sp>
        <p:nvSpPr>
          <p:cNvPr id="213" name="Google Shape;213;p4"/>
          <p:cNvSpPr>
            <a:spLocks/>
          </p:cNvSpPr>
          <p:nvPr/>
        </p:nvSpPr>
        <p:spPr bwMode="white">
          <a:xfrm>
            <a:off x="3675893" y="1194049"/>
            <a:ext cx="4069080" cy="1391998"/>
          </a:xfrm>
          <a:prstGeom prst="rect">
            <a:avLst/>
          </a:prstGeom>
          <a:solidFill>
            <a:schemeClr val="bg1"/>
          </a:solidFill>
          <a:ln>
            <a:noFill/>
            <a:headEnd type="none"/>
            <a:tailEnd type="none"/>
          </a:ln>
        </p:spPr>
        <p:txBody>
          <a:bodyPr wrap="square" lIns="182880" tIns="182875" rIns="182880" bIns="182875" anchor="ctr">
            <a:noAutofit/>
          </a:bodyPr>
          <a:lstStyle/>
          <a:p>
            <a:endParaRPr lang="en-US" sz="1000" dirty="0">
              <a:solidFill>
                <a:schemeClr val="tx1"/>
              </a:solidFill>
              <a:latin typeface="Arial"/>
              <a:ea typeface="Open Sans"/>
              <a:cs typeface="Arial"/>
              <a:sym typeface="Open Sans"/>
            </a:endParaRPr>
          </a:p>
          <a:p>
            <a:pPr>
              <a:lnSpc>
                <a:spcPct val="130000"/>
              </a:lnSpc>
            </a:pPr>
            <a:r>
              <a:rPr lang="en-US" sz="1000" dirty="0">
                <a:solidFill>
                  <a:schemeClr val="tx1"/>
                </a:solidFill>
                <a:ea typeface="Open Sans"/>
                <a:sym typeface="Open Sans"/>
              </a:rPr>
              <a:t>For select data points in this report, you will see comparisons to peer </a:t>
            </a:r>
            <a:r>
              <a:rPr lang="en-US" sz="1000" b="0" i="0" u="none" dirty="0">
                <a:solidFill>
                  <a:schemeClr val="tx1"/>
                </a:solidFill>
                <a:ea typeface="Open Sans"/>
                <a:sym typeface="Open Sans"/>
              </a:rPr>
              <a:t>institution </a:t>
            </a:r>
            <a:r>
              <a:rPr lang="en-US" sz="1000" dirty="0">
                <a:solidFill>
                  <a:schemeClr val="tx1"/>
                </a:solidFill>
                <a:ea typeface="Open Sans"/>
                <a:sym typeface="Open Sans"/>
              </a:rPr>
              <a:t>benchmarks</a:t>
            </a:r>
            <a:r>
              <a:rPr lang="en-US" sz="1000" b="0" i="0" u="none" dirty="0">
                <a:solidFill>
                  <a:schemeClr val="tx1"/>
                </a:solidFill>
                <a:ea typeface="Open Sans"/>
                <a:sym typeface="Open Sans"/>
              </a:rPr>
              <a:t>.</a:t>
            </a:r>
            <a:r>
              <a:rPr lang="en-US" sz="1000" dirty="0">
                <a:solidFill>
                  <a:schemeClr val="tx1"/>
                </a:solidFill>
                <a:ea typeface="Open Sans"/>
                <a:sym typeface="Open Sans"/>
              </a:rPr>
              <a:t> </a:t>
            </a:r>
            <a:r>
              <a:rPr lang="en-US" sz="1000" b="0" i="0" u="none" dirty="0">
                <a:solidFill>
                  <a:schemeClr val="tx1"/>
                </a:solidFill>
                <a:ea typeface="Open Sans"/>
                <a:sym typeface="Open Sans"/>
              </a:rPr>
              <a:t>These peer</a:t>
            </a:r>
            <a:r>
              <a:rPr lang="en-US" sz="1000" dirty="0">
                <a:solidFill>
                  <a:schemeClr val="tx1"/>
                </a:solidFill>
                <a:ea typeface="Open Sans"/>
                <a:sym typeface="Open Sans"/>
              </a:rPr>
              <a:t> </a:t>
            </a:r>
            <a:r>
              <a:rPr lang="en-US" sz="1000" b="0" i="0" u="none" dirty="0">
                <a:solidFill>
                  <a:schemeClr val="tx1"/>
                </a:solidFill>
                <a:ea typeface="Open Sans"/>
                <a:sym typeface="Open Sans"/>
              </a:rPr>
              <a:t>institutions are</a:t>
            </a:r>
            <a:r>
              <a:rPr lang="en-US" sz="1000" dirty="0">
                <a:solidFill>
                  <a:schemeClr val="tx1"/>
                </a:solidFill>
                <a:ea typeface="Open Sans"/>
                <a:sym typeface="Open Sans"/>
              </a:rPr>
              <a:t> </a:t>
            </a:r>
            <a:r>
              <a:rPr lang="en-US" sz="1000" b="0" i="0" u="none" dirty="0">
                <a:solidFill>
                  <a:schemeClr val="tx1"/>
                </a:solidFill>
                <a:ea typeface="Open Sans"/>
                <a:sym typeface="Open Sans"/>
              </a:rPr>
              <a:t>similar to</a:t>
            </a:r>
            <a:r>
              <a:rPr lang="en-US" sz="1000" dirty="0">
                <a:solidFill>
                  <a:schemeClr val="tx1"/>
                </a:solidFill>
                <a:ea typeface="Open Sans"/>
                <a:sym typeface="Open Sans"/>
              </a:rPr>
              <a:t> </a:t>
            </a:r>
            <a:r>
              <a:rPr lang="en-US" sz="1000" b="0" i="0" u="none" dirty="0">
                <a:solidFill>
                  <a:schemeClr val="tx1"/>
                </a:solidFill>
                <a:ea typeface="Open Sans"/>
                <a:sym typeface="Open Sans"/>
              </a:rPr>
              <a:t>yours in</a:t>
            </a:r>
            <a:r>
              <a:rPr lang="en-US" sz="1000" dirty="0">
                <a:solidFill>
                  <a:schemeClr val="tx1"/>
                </a:solidFill>
                <a:ea typeface="Open Sans"/>
                <a:sym typeface="Open Sans"/>
              </a:rPr>
              <a:t> </a:t>
            </a:r>
            <a:r>
              <a:rPr lang="en-US" sz="1000" b="0" i="0" u="none" dirty="0">
                <a:solidFill>
                  <a:schemeClr val="tx1"/>
                </a:solidFill>
                <a:ea typeface="Open Sans"/>
                <a:sym typeface="Open Sans"/>
              </a:rPr>
              <a:t>size and public</a:t>
            </a:r>
            <a:r>
              <a:rPr lang="en-US" sz="1000" dirty="0">
                <a:solidFill>
                  <a:schemeClr val="tx1"/>
                </a:solidFill>
                <a:ea typeface="Open Sans"/>
                <a:sym typeface="Open Sans"/>
              </a:rPr>
              <a:t> </a:t>
            </a:r>
            <a:r>
              <a:rPr lang="en-US" sz="1000" b="0" i="0" u="none" dirty="0">
                <a:solidFill>
                  <a:schemeClr val="tx1"/>
                </a:solidFill>
                <a:ea typeface="Open Sans"/>
                <a:sym typeface="Open Sans"/>
              </a:rPr>
              <a:t>or private status.</a:t>
            </a:r>
            <a:r>
              <a:rPr lang="en-US" sz="1000" dirty="0">
                <a:solidFill>
                  <a:schemeClr val="tx1"/>
                </a:solidFill>
                <a:ea typeface="Open Sans"/>
                <a:sym typeface="Open Sans"/>
              </a:rPr>
              <a:t> </a:t>
            </a:r>
            <a:r>
              <a:rPr lang="en-US" sz="1000" b="0" i="0" u="none" dirty="0">
                <a:solidFill>
                  <a:schemeClr val="tx1"/>
                </a:solidFill>
                <a:ea typeface="Open Sans"/>
                <a:sym typeface="Open Sans"/>
              </a:rPr>
              <a:t>Georgia Institute of Technology is a</a:t>
            </a:r>
            <a:r>
              <a:rPr lang="en-US" sz="1000" dirty="0">
                <a:solidFill>
                  <a:schemeClr val="tx1"/>
                </a:solidFill>
                <a:ea typeface="Open Sans"/>
                <a:sym typeface="Open Sans"/>
              </a:rPr>
              <a:t> </a:t>
            </a:r>
            <a:r>
              <a:rPr lang="en-US" sz="1000" b="0" i="0" u="none" dirty="0">
                <a:solidFill>
                  <a:schemeClr val="tx1"/>
                </a:solidFill>
                <a:ea typeface="Open Sans"/>
                <a:sym typeface="Open Sans"/>
              </a:rPr>
              <a:t>Public</a:t>
            </a:r>
            <a:r>
              <a:rPr lang="en-US" sz="1000" dirty="0">
                <a:solidFill>
                  <a:schemeClr val="tx1"/>
                </a:solidFill>
                <a:ea typeface="Open Sans"/>
                <a:sym typeface="Open Sans"/>
              </a:rPr>
              <a:t> </a:t>
            </a:r>
            <a:r>
              <a:rPr lang="en-US" sz="1000" b="0" i="0" u="none" dirty="0">
                <a:solidFill>
                  <a:schemeClr val="tx1"/>
                </a:solidFill>
                <a:ea typeface="Open Sans"/>
                <a:sym typeface="Open Sans"/>
              </a:rPr>
              <a:t>institution</a:t>
            </a:r>
            <a:r>
              <a:rPr lang="en-US" sz="1000" dirty="0">
                <a:solidFill>
                  <a:schemeClr val="tx1"/>
                </a:solidFill>
                <a:ea typeface="Open Sans"/>
                <a:sym typeface="Open Sans"/>
              </a:rPr>
              <a:t> </a:t>
            </a:r>
            <a:r>
              <a:rPr lang="en-US" sz="1000" b="0" i="0" u="none" dirty="0">
                <a:solidFill>
                  <a:schemeClr val="tx1"/>
                </a:solidFill>
                <a:ea typeface="Open Sans"/>
                <a:sym typeface="Open Sans"/>
              </a:rPr>
              <a:t>with</a:t>
            </a:r>
            <a:r>
              <a:rPr lang="en-US" sz="1000" dirty="0">
                <a:solidFill>
                  <a:schemeClr val="tx1"/>
                </a:solidFill>
                <a:ea typeface="Open Sans"/>
                <a:sym typeface="Open Sans"/>
              </a:rPr>
              <a:t> 10,000 to 19,999</a:t>
            </a:r>
            <a:r>
              <a:rPr lang="en-US" sz="1000" b="0" i="0" u="none" dirty="0">
                <a:solidFill>
                  <a:schemeClr val="tx1"/>
                </a:solidFill>
                <a:ea typeface="Open Sans"/>
                <a:sym typeface="Open Sans"/>
              </a:rPr>
              <a:t> students</a:t>
            </a:r>
            <a:r>
              <a:rPr lang="en-US" sz="1000" dirty="0">
                <a:solidFill>
                  <a:schemeClr val="tx1"/>
                </a:solidFill>
                <a:ea typeface="Open Sans"/>
                <a:sym typeface="Open Sans"/>
              </a:rPr>
              <a:t>, so your benchmarks reflect that particular group of schools.</a:t>
            </a:r>
            <a:endParaRPr lang="en-US" sz="1000" dirty="0">
              <a:solidFill>
                <a:schemeClr val="tx1"/>
              </a:solidFill>
              <a:ea typeface="Open Sans"/>
            </a:endParaRPr>
          </a:p>
          <a:p>
            <a:pPr>
              <a:lnSpc>
                <a:spcPct val="130000"/>
              </a:lnSpc>
              <a:buSzPts val="800"/>
            </a:pPr>
            <a:endParaRPr lang="en-US" sz="1000" b="0" i="0" u="none" dirty="0">
              <a:solidFill>
                <a:srgbClr val="3D4543"/>
              </a:solidFill>
              <a:latin typeface="Arial"/>
              <a:ea typeface="Open Sans"/>
              <a:cs typeface="Arial"/>
            </a:endParaRPr>
          </a:p>
        </p:txBody>
      </p:sp>
      <p:sp>
        <p:nvSpPr>
          <p:cNvPr id="214" name="Google Shape;214;p4"/>
          <p:cNvSpPr>
            <a:spLocks/>
          </p:cNvSpPr>
          <p:nvPr/>
        </p:nvSpPr>
        <p:spPr bwMode="white">
          <a:xfrm>
            <a:off x="7878005" y="1194048"/>
            <a:ext cx="4005610" cy="1391998"/>
          </a:xfrm>
          <a:prstGeom prst="rect">
            <a:avLst/>
          </a:prstGeom>
          <a:solidFill>
            <a:schemeClr val="bg1"/>
          </a:solidFill>
          <a:ln>
            <a:noFill/>
            <a:headEnd type="none"/>
            <a:tailEnd type="none"/>
          </a:ln>
        </p:spPr>
        <p:txBody>
          <a:bodyPr wrap="square" lIns="182880" tIns="182875" rIns="274300" bIns="182875" anchor="ctr">
            <a:noAutofit/>
          </a:bodyPr>
          <a:lstStyle/>
          <a:p>
            <a:pPr marL="0" indent="0" rtl="0">
              <a:lnSpc>
                <a:spcPct val="130000"/>
              </a:lnSpc>
              <a:spcBef>
                <a:spcPts val="0"/>
              </a:spcBef>
              <a:spcAft>
                <a:spcPts val="0"/>
              </a:spcAft>
              <a:buClr>
                <a:srgbClr val="000000"/>
              </a:buClr>
              <a:buSzPts val="800"/>
              <a:buFont typeface="Arial"/>
              <a:buNone/>
            </a:pPr>
            <a:r>
              <a:rPr lang="en-US" sz="1000" b="0" i="0" u="none" dirty="0">
                <a:solidFill>
                  <a:srgbClr val="3D4543"/>
                </a:solidFill>
                <a:latin typeface="Arial"/>
                <a:ea typeface="Open Sans"/>
                <a:cs typeface="Arial"/>
                <a:sym typeface="Open Sans"/>
              </a:rPr>
              <a:t>The Campus Prevention Network Framework for Prevention describes the elements of effective prevention efforts: Institutionalization, Critical Processes, Policy, and Programming. Throughout this report, you will find tips and further research related to these prevention elements. </a:t>
            </a:r>
            <a:endParaRPr sz="1000" b="0" i="0" u="none" dirty="0">
              <a:solidFill>
                <a:srgbClr val="3D4543"/>
              </a:solidFill>
              <a:latin typeface="Arial"/>
              <a:ea typeface="Open Sans"/>
              <a:cs typeface="Arial"/>
              <a:sym typeface="Open Sans"/>
            </a:endParaRPr>
          </a:p>
        </p:txBody>
      </p:sp>
      <p:sp>
        <p:nvSpPr>
          <p:cNvPr id="217" name="Google Shape;217;p4"/>
          <p:cNvSpPr>
            <a:spLocks/>
          </p:cNvSpPr>
          <p:nvPr/>
        </p:nvSpPr>
        <p:spPr bwMode="white">
          <a:xfrm>
            <a:off x="6190303" y="3361307"/>
            <a:ext cx="2000774" cy="3087861"/>
          </a:xfrm>
          <a:prstGeom prst="rect">
            <a:avLst/>
          </a:prstGeom>
          <a:solidFill>
            <a:schemeClr val="bg1"/>
          </a:solidFill>
          <a:ln>
            <a:noFill/>
            <a:headEnd type="none"/>
            <a:tailEnd type="none"/>
          </a:ln>
        </p:spPr>
        <p:txBody>
          <a:bodyPr wrap="square" lIns="182880" tIns="91440" rIns="182880" bIns="182875" anchor="t">
            <a:noAutofit/>
          </a:bodyPr>
          <a:lstStyle/>
          <a:p>
            <a:pPr>
              <a:lnSpc>
                <a:spcPct val="150000"/>
              </a:lnSpc>
              <a:buSzPts val="800"/>
            </a:pPr>
            <a:r>
              <a:rPr lang="en-US" sz="1000" b="1" dirty="0">
                <a:solidFill>
                  <a:srgbClr val="7C2582"/>
                </a:solidFill>
                <a:latin typeface="Arial"/>
                <a:ea typeface="Open Sans"/>
                <a:cs typeface="Arial"/>
                <a:sym typeface="Open Sans"/>
              </a:rPr>
              <a:t>Data Accuracy</a:t>
            </a:r>
          </a:p>
          <a:p>
            <a:pPr>
              <a:lnSpc>
                <a:spcPct val="150000"/>
              </a:lnSpc>
              <a:buSzPts val="800"/>
            </a:pPr>
            <a:r>
              <a:rPr lang="en-US" sz="900" b="0" i="0" u="none" dirty="0">
                <a:solidFill>
                  <a:srgbClr val="3D4543"/>
                </a:solidFill>
                <a:latin typeface="Arial"/>
                <a:ea typeface="Open Sans"/>
                <a:cs typeface="Arial"/>
                <a:sym typeface="Open Sans"/>
              </a:rPr>
              <a:t>All data are self-reported, but, in our analysis of responses, we find the data to be accurate, valid, and reliable. There is great consistency in the data from student cohorts over the years at specific institutions and our survey data correlates with external sources of information on these topic areas at the national and institutional level for college students. ​</a:t>
            </a:r>
            <a:endParaRPr sz="900" b="0" i="0" u="none" dirty="0">
              <a:solidFill>
                <a:srgbClr val="3D4543"/>
              </a:solidFill>
              <a:latin typeface="Arial"/>
              <a:ea typeface="Open Sans"/>
              <a:cs typeface="Arial"/>
              <a:sym typeface="Open Sans"/>
            </a:endParaRPr>
          </a:p>
        </p:txBody>
      </p:sp>
      <p:sp>
        <p:nvSpPr>
          <p:cNvPr id="16" name="Google Shape;216;p4"/>
          <p:cNvSpPr>
            <a:spLocks/>
          </p:cNvSpPr>
          <p:nvPr/>
        </p:nvSpPr>
        <p:spPr bwMode="white">
          <a:xfrm>
            <a:off x="8290346" y="3338012"/>
            <a:ext cx="3603038" cy="3107399"/>
          </a:xfrm>
          <a:prstGeom prst="rect">
            <a:avLst/>
          </a:prstGeom>
          <a:solidFill>
            <a:schemeClr val="bg1"/>
          </a:solidFill>
          <a:ln>
            <a:noFill/>
            <a:headEnd type="none"/>
            <a:tailEnd type="none"/>
          </a:ln>
        </p:spPr>
        <p:txBody>
          <a:bodyPr wrap="square" lIns="182880" tIns="91440" rIns="182880" bIns="182875" anchor="t">
            <a:noAutofit/>
          </a:bodyPr>
          <a:lstStyle/>
          <a:p>
            <a:pPr>
              <a:lnSpc>
                <a:spcPct val="150000"/>
              </a:lnSpc>
              <a:buSzPts val="800"/>
            </a:pPr>
            <a:r>
              <a:rPr lang="en-US" sz="1000" b="1" i="0" u="none" dirty="0">
                <a:solidFill>
                  <a:srgbClr val="7C2582"/>
                </a:solidFill>
                <a:latin typeface="Arial"/>
                <a:ea typeface="Open Sans"/>
                <a:cs typeface="Arial"/>
                <a:sym typeface="Open Sans"/>
              </a:rPr>
              <a:t>Important Note About Your </a:t>
            </a:r>
            <a:r>
              <a:rPr lang="en-US" sz="1000" b="1" dirty="0">
                <a:solidFill>
                  <a:srgbClr val="7C2582"/>
                </a:solidFill>
                <a:latin typeface="Arial"/>
                <a:ea typeface="Open Sans"/>
                <a:cs typeface="Arial"/>
                <a:sym typeface="Open Sans"/>
              </a:rPr>
              <a:t>2024-2025</a:t>
            </a:r>
            <a:r>
              <a:rPr lang="en-US" sz="1000" b="1" i="0" u="none" dirty="0">
                <a:solidFill>
                  <a:srgbClr val="7C2582"/>
                </a:solidFill>
                <a:latin typeface="Arial"/>
                <a:ea typeface="Open Sans"/>
                <a:cs typeface="Arial"/>
                <a:sym typeface="Open Sans"/>
              </a:rPr>
              <a:t> Data</a:t>
            </a:r>
          </a:p>
          <a:p>
            <a:pPr>
              <a:lnSpc>
                <a:spcPct val="150000"/>
              </a:lnSpc>
            </a:pPr>
            <a:r>
              <a:rPr lang="en-US" sz="900" dirty="0">
                <a:solidFill>
                  <a:srgbClr val="3D4543"/>
                </a:solidFill>
                <a:latin typeface="Arial"/>
                <a:ea typeface="Open Sans"/>
                <a:cs typeface="Arial"/>
              </a:rPr>
              <a:t>The data included in this report were collected between June 1, 2024 and February 25, 2025. Please note the following:</a:t>
            </a:r>
          </a:p>
          <a:p>
            <a:pPr marL="171450" indent="-171450">
              <a:lnSpc>
                <a:spcPct val="150000"/>
              </a:lnSpc>
              <a:buFont typeface="Arial"/>
              <a:buChar char="•"/>
            </a:pPr>
            <a:r>
              <a:rPr lang="en-US" sz="900" dirty="0">
                <a:solidFill>
                  <a:srgbClr val="3D4543"/>
                </a:solidFill>
                <a:latin typeface="Arial"/>
                <a:ea typeface="Open Sans"/>
                <a:cs typeface="Arial"/>
              </a:rPr>
              <a:t>While learners are encouraged to answer all survey questions honestly and are notified that their responses are stored confidentially, they are reminded that all survey questions are optional. </a:t>
            </a:r>
          </a:p>
          <a:p>
            <a:pPr marL="171450" indent="-171450">
              <a:lnSpc>
                <a:spcPct val="150000"/>
              </a:lnSpc>
              <a:buFont typeface="Arial"/>
              <a:buChar char="•"/>
            </a:pPr>
            <a:r>
              <a:rPr lang="en-US" sz="900" dirty="0">
                <a:solidFill>
                  <a:srgbClr val="3D4543"/>
                </a:solidFill>
                <a:latin typeface="Arial"/>
                <a:ea typeface="Open Sans"/>
                <a:cs typeface="Arial"/>
              </a:rPr>
              <a:t>Impact Reports are based on data from course surveys and assessments only </a:t>
            </a:r>
            <a:r>
              <a:rPr lang="en-US" sz="900" i="1" dirty="0">
                <a:solidFill>
                  <a:srgbClr val="3D4543"/>
                </a:solidFill>
                <a:latin typeface="Arial"/>
                <a:ea typeface="Open Sans"/>
                <a:cs typeface="Arial"/>
              </a:rPr>
              <a:t>(not course completions)</a:t>
            </a:r>
            <a:r>
              <a:rPr lang="en-US" sz="900" dirty="0">
                <a:solidFill>
                  <a:srgbClr val="3D4543"/>
                </a:solidFill>
                <a:latin typeface="Arial"/>
                <a:ea typeface="Open Sans"/>
                <a:cs typeface="Arial"/>
              </a:rPr>
              <a:t>.</a:t>
            </a:r>
            <a:endParaRPr lang="en-US" sz="900" i="1" dirty="0">
              <a:solidFill>
                <a:srgbClr val="3D4543"/>
              </a:solidFill>
              <a:latin typeface="Arial"/>
              <a:ea typeface="Open Sans"/>
              <a:cs typeface="Arial"/>
            </a:endParaRPr>
          </a:p>
          <a:p>
            <a:pPr marL="171450" indent="-171450">
              <a:lnSpc>
                <a:spcPct val="150000"/>
              </a:lnSpc>
              <a:buFont typeface="Arial"/>
              <a:buChar char="•"/>
            </a:pPr>
            <a:r>
              <a:rPr lang="en-US" sz="900" dirty="0">
                <a:solidFill>
                  <a:srgbClr val="3D4543"/>
                </a:solidFill>
                <a:latin typeface="Arial"/>
                <a:ea typeface="Open Sans"/>
                <a:cs typeface="Arial"/>
              </a:rPr>
              <a:t>A low (</a:t>
            </a:r>
            <a:r>
              <a:rPr lang="en-US" sz="900" i="1" dirty="0">
                <a:solidFill>
                  <a:srgbClr val="3D4543"/>
                </a:solidFill>
                <a:latin typeface="Arial"/>
                <a:ea typeface="Open Sans"/>
                <a:cs typeface="Arial"/>
              </a:rPr>
              <a:t>n</a:t>
            </a:r>
            <a:r>
              <a:rPr lang="en-US" sz="900" dirty="0">
                <a:solidFill>
                  <a:srgbClr val="3D4543"/>
                </a:solidFill>
                <a:latin typeface="Arial"/>
                <a:ea typeface="Open Sans"/>
                <a:cs typeface="Arial"/>
              </a:rPr>
              <a:t> &lt; 50) number of responses to the Follow-Up Survey (Part Two) can result in there being extreme (very high or low) or no (if </a:t>
            </a:r>
            <a:r>
              <a:rPr lang="en-US" sz="900" i="1" dirty="0">
                <a:solidFill>
                  <a:srgbClr val="3D4543"/>
                </a:solidFill>
                <a:latin typeface="Arial"/>
                <a:ea typeface="Open Sans"/>
                <a:cs typeface="Arial"/>
              </a:rPr>
              <a:t>n</a:t>
            </a:r>
            <a:r>
              <a:rPr lang="en-US" sz="900" dirty="0">
                <a:solidFill>
                  <a:srgbClr val="3D4543"/>
                </a:solidFill>
                <a:latin typeface="Arial"/>
                <a:ea typeface="Open Sans"/>
                <a:cs typeface="Arial"/>
              </a:rPr>
              <a:t> = 0) data present on certain slides. </a:t>
            </a:r>
            <a:endParaRPr sz="900" b="0" i="0" u="none" dirty="0">
              <a:solidFill>
                <a:srgbClr val="3D4543"/>
              </a:solidFill>
              <a:latin typeface="Arial"/>
              <a:ea typeface="Open Sans"/>
              <a:cs typeface="Arial"/>
            </a:endParaRPr>
          </a:p>
        </p:txBody>
      </p:sp>
      <p:sp>
        <p:nvSpPr>
          <p:cNvPr id="17" name="Google Shape;217;p4"/>
          <p:cNvSpPr>
            <a:spLocks/>
          </p:cNvSpPr>
          <p:nvPr/>
        </p:nvSpPr>
        <p:spPr bwMode="white">
          <a:xfrm>
            <a:off x="3652120" y="3333794"/>
            <a:ext cx="2448683" cy="3117168"/>
          </a:xfrm>
          <a:prstGeom prst="rect">
            <a:avLst/>
          </a:prstGeom>
          <a:solidFill>
            <a:schemeClr val="bg1"/>
          </a:solidFill>
          <a:ln>
            <a:noFill/>
            <a:headEnd type="none"/>
            <a:tailEnd type="none"/>
          </a:ln>
        </p:spPr>
        <p:txBody>
          <a:bodyPr wrap="square" lIns="182880" tIns="91440" rIns="182880" bIns="182875" anchor="t">
            <a:noAutofit/>
          </a:bodyPr>
          <a:lstStyle/>
          <a:p>
            <a:pPr>
              <a:lnSpc>
                <a:spcPct val="150000"/>
              </a:lnSpc>
              <a:buSzPts val="800"/>
            </a:pPr>
            <a:r>
              <a:rPr lang="en-US" sz="1000" b="1" dirty="0">
                <a:solidFill>
                  <a:srgbClr val="7C2582"/>
                </a:solidFill>
                <a:latin typeface="Arial"/>
                <a:ea typeface="Open Sans"/>
                <a:cs typeface="Arial"/>
                <a:sym typeface="Open Sans"/>
              </a:rPr>
              <a:t>Type of Data</a:t>
            </a:r>
          </a:p>
          <a:p>
            <a:pPr>
              <a:lnSpc>
                <a:spcPct val="150000"/>
              </a:lnSpc>
              <a:buSzPts val="800"/>
            </a:pPr>
            <a:r>
              <a:rPr lang="en-US" sz="900" dirty="0">
                <a:solidFill>
                  <a:srgbClr val="3D4543"/>
                </a:solidFill>
                <a:ea typeface="Open Sans"/>
                <a:sym typeface="Open Sans"/>
              </a:rPr>
              <a:t>This report includes data from student surveys: Pre-Course Surveys taken immediately before the course; Post-Course Surveys taken immediately after the course; and Follow-Up Surveys (Part Two) taken after an intersession period (typically 30-45 days following course completion). Overall, 4,591 of your students completed the Pre-Course Survey, 4,193 completed the Post-Course Survey, and 4,248 completed the Follow-Up Survey (Part Two).</a:t>
            </a:r>
            <a:endParaRPr lang="en-US" sz="900" dirty="0">
              <a:solidFill>
                <a:srgbClr val="3D4543"/>
              </a:solidFill>
              <a:ea typeface="Open Sans"/>
            </a:endParaRPr>
          </a:p>
        </p:txBody>
      </p:sp>
      <p:sp>
        <p:nvSpPr>
          <p:cNvPr id="9" name="Round Same Side Corner Rectangle 8"/>
          <p:cNvSpPr>
            <a:spLocks/>
          </p:cNvSpPr>
          <p:nvPr/>
        </p:nvSpPr>
        <p:spPr bwMode="white">
          <a:xfrm>
            <a:off x="3687614" y="587674"/>
            <a:ext cx="4045635" cy="596506"/>
          </a:xfrm>
          <a:prstGeom prst="round2SameRect">
            <a:avLst>
              <a:gd name="adj1" fmla="val 33492"/>
              <a:gd name="adj2" fmla="val 0"/>
            </a:avLst>
          </a:prstGeom>
          <a:solidFill>
            <a:srgbClr val="3CB6E7"/>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marL="0" indent="0" algn="l" rtl="0">
              <a:lnSpc>
                <a:spcPct val="100000"/>
              </a:lnSpc>
              <a:spcBef>
                <a:spcPts val="0"/>
              </a:spcBef>
              <a:spcAft>
                <a:spcPts val="0"/>
              </a:spcAft>
              <a:buClr>
                <a:srgbClr val="000000"/>
              </a:buClr>
              <a:buSzPts val="1200"/>
              <a:buFont typeface="Arial"/>
              <a:buNone/>
            </a:pPr>
            <a:r>
              <a:rPr lang="en-US" sz="1200" b="1" i="0" u="none" dirty="0">
                <a:solidFill>
                  <a:schemeClr val="bg1"/>
                </a:solidFill>
                <a:latin typeface="Arial"/>
                <a:ea typeface="Open Sans"/>
                <a:cs typeface="Arial"/>
                <a:sym typeface="Open Sans"/>
              </a:rPr>
              <a:t>Peer Institution Benchmarks</a:t>
            </a:r>
            <a:endParaRPr lang="en-US" b="1" i="0" u="none" dirty="0">
              <a:solidFill>
                <a:srgbClr val="000000"/>
              </a:solidFill>
              <a:latin typeface="Arial"/>
              <a:ea typeface="Open Sans"/>
              <a:cs typeface="Arial"/>
              <a:sym typeface="Open Sans"/>
            </a:endParaRPr>
          </a:p>
        </p:txBody>
      </p:sp>
      <p:sp>
        <p:nvSpPr>
          <p:cNvPr id="11" name="Round Same Side Corner Rectangle 10"/>
          <p:cNvSpPr>
            <a:spLocks/>
          </p:cNvSpPr>
          <p:nvPr/>
        </p:nvSpPr>
        <p:spPr bwMode="white">
          <a:xfrm>
            <a:off x="7878003" y="587674"/>
            <a:ext cx="3823089" cy="596506"/>
          </a:xfrm>
          <a:prstGeom prst="round2SameRect">
            <a:avLst>
              <a:gd name="adj1" fmla="val 33492"/>
              <a:gd name="adj2" fmla="val 0"/>
            </a:avLst>
          </a:prstGeom>
          <a:solidFill>
            <a:srgbClr val="0F736C"/>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marL="0" indent="0" algn="l" rtl="0">
              <a:lnSpc>
                <a:spcPct val="100000"/>
              </a:lnSpc>
              <a:spcBef>
                <a:spcPts val="0"/>
              </a:spcBef>
              <a:spcAft>
                <a:spcPts val="0"/>
              </a:spcAft>
              <a:buClr>
                <a:srgbClr val="000000"/>
              </a:buClr>
              <a:buSzPts val="1200"/>
              <a:buFont typeface="Arial"/>
              <a:buNone/>
            </a:pPr>
            <a:r>
              <a:rPr lang="en-US" sz="1200" b="1" i="0" u="none" dirty="0">
                <a:solidFill>
                  <a:schemeClr val="bg1"/>
                </a:solidFill>
                <a:latin typeface="Arial"/>
                <a:ea typeface="Open Sans"/>
                <a:cs typeface="Arial"/>
                <a:sym typeface="Open Sans"/>
              </a:rPr>
              <a:t>Campus Prevention Network Framework Tips</a:t>
            </a:r>
            <a:endParaRPr lang="en-US" b="1" i="0" u="none" dirty="0">
              <a:solidFill>
                <a:srgbClr val="000000"/>
              </a:solidFill>
              <a:latin typeface="Arial"/>
              <a:ea typeface="Open Sans"/>
              <a:cs typeface="Arial"/>
              <a:sym typeface="Open Sans"/>
            </a:endParaRPr>
          </a:p>
        </p:txBody>
      </p:sp>
      <p:sp>
        <p:nvSpPr>
          <p:cNvPr id="12" name="Round Same Side Corner Rectangle 11"/>
          <p:cNvSpPr>
            <a:spLocks/>
          </p:cNvSpPr>
          <p:nvPr/>
        </p:nvSpPr>
        <p:spPr bwMode="white">
          <a:xfrm>
            <a:off x="3687614" y="2747466"/>
            <a:ext cx="8012972" cy="596506"/>
          </a:xfrm>
          <a:prstGeom prst="round2SameRect">
            <a:avLst>
              <a:gd name="adj1" fmla="val 33492"/>
              <a:gd name="adj2" fmla="val 0"/>
            </a:avLst>
          </a:prstGeom>
          <a:solidFill>
            <a:srgbClr val="7C2582"/>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marL="0" indent="0" algn="l" rtl="0">
              <a:lnSpc>
                <a:spcPct val="100000"/>
              </a:lnSpc>
              <a:spcBef>
                <a:spcPts val="0"/>
              </a:spcBef>
              <a:spcAft>
                <a:spcPts val="0"/>
              </a:spcAft>
              <a:buClr>
                <a:srgbClr val="000000"/>
              </a:buClr>
              <a:buSzPts val="1200"/>
              <a:buFont typeface="Arial"/>
              <a:buNone/>
            </a:pPr>
            <a:r>
              <a:rPr lang="en-US" sz="1200" b="1" i="0" u="none" dirty="0">
                <a:solidFill>
                  <a:schemeClr val="bg1"/>
                </a:solidFill>
                <a:latin typeface="Arial"/>
                <a:ea typeface="Open Sans"/>
                <a:cs typeface="Arial"/>
                <a:sym typeface="Open Sans"/>
              </a:rPr>
              <a:t>About the Data in This Report</a:t>
            </a:r>
            <a:endParaRPr lang="en-US" b="1" i="0" u="none" dirty="0">
              <a:solidFill>
                <a:srgbClr val="000000"/>
              </a:solidFill>
              <a:latin typeface="Arial"/>
              <a:ea typeface="Open Sans"/>
              <a:cs typeface="Arial"/>
              <a:sym typeface="Open Sans"/>
            </a:endParaRPr>
          </a:p>
        </p:txBody>
      </p:sp>
      <p:cxnSp>
        <p:nvCxnSpPr>
          <p:cNvPr id="23" name="Google Shape;231;p5"/>
          <p:cNvCxnSpPr/>
          <p:nvPr/>
        </p:nvCxnSpPr>
        <p:spPr bwMode="white">
          <a:xfrm>
            <a:off x="3407475" y="685800"/>
            <a:ext cx="0" cy="5486400"/>
          </a:xfrm>
          <a:prstGeom prst="straightConnector1">
            <a:avLst/>
          </a:prstGeom>
          <a:noFill/>
          <a:ln w="12700" cap="flat">
            <a:solidFill>
              <a:schemeClr val="bg2"/>
            </a:solidFill>
            <a:prstDash val="solid"/>
            <a:miter/>
            <a:headEnd type="none" w="sm" len="sm"/>
            <a:tailEnd type="none" w="sm" len="sm"/>
          </a:ln>
        </p:spPr>
      </p:cxnSp>
      <p:cxnSp>
        <p:nvCxnSpPr>
          <p:cNvPr id="26" name="Google Shape;232;p5"/>
          <p:cNvCxnSpPr/>
          <p:nvPr/>
        </p:nvCxnSpPr>
        <p:spPr bwMode="white">
          <a:xfrm>
            <a:off x="6114816" y="3505200"/>
            <a:ext cx="0" cy="2667000"/>
          </a:xfrm>
          <a:prstGeom prst="straightConnector1">
            <a:avLst/>
          </a:prstGeom>
          <a:noFill/>
          <a:ln w="12700" cap="flat">
            <a:solidFill>
              <a:schemeClr val="bg2"/>
            </a:solidFill>
            <a:prstDash val="solid"/>
            <a:miter/>
            <a:headEnd type="none" w="sm" len="sm"/>
            <a:tailEnd type="none" w="sm" len="sm"/>
          </a:ln>
        </p:spPr>
      </p:cxnSp>
      <p:cxnSp>
        <p:nvCxnSpPr>
          <p:cNvPr id="27" name="Google Shape;232;p5"/>
          <p:cNvCxnSpPr/>
          <p:nvPr/>
        </p:nvCxnSpPr>
        <p:spPr bwMode="white">
          <a:xfrm>
            <a:off x="8222585" y="3505200"/>
            <a:ext cx="0" cy="2667000"/>
          </a:xfrm>
          <a:prstGeom prst="straightConnector1">
            <a:avLst/>
          </a:prstGeom>
          <a:noFill/>
          <a:ln w="12700" cap="flat">
            <a:solidFill>
              <a:schemeClr val="bg2"/>
            </a:solidFill>
            <a:prstDash val="solid"/>
            <a:miter/>
            <a:headEnd type="none" w="sm" len="sm"/>
            <a:tailEnd type="none" w="sm" len="sm"/>
          </a:ln>
        </p:spPr>
      </p:cxnSp>
      <p:sp>
        <p:nvSpPr>
          <p:cNvPr id="10" name="Slide Number Placeholder 26"/>
          <p:cNvSpPr txBox="1">
            <a:spLocks noChangeArrowheads="1"/>
          </p:cNvSpPr>
          <p:nvPr/>
        </p:nvSpPr>
        <p:spPr bwMode="white">
          <a:xfrm>
            <a:off x="9295990" y="6400063"/>
            <a:ext cx="2742406" cy="365125"/>
          </a:xfrm>
          <a:prstGeom prst="rect">
            <a:avLst/>
          </a:prstGeom>
          <a:ln>
            <a:headEnd type="none"/>
            <a:tailEnd type="none"/>
          </a:ln>
        </p:spPr>
        <p:txBody>
          <a:bodyPr wrap="square" lIns="91440" tIns="45720" rIns="91440" bIns="45720" anchor="ctr"/>
          <a:lstStyle>
            <a:defPPr algn="l" rtl="0">
              <a:lnSpc>
                <a:spcPct val="100000"/>
              </a:lnSpc>
              <a:spcBef>
                <a:spcPts val="0"/>
              </a:spcBef>
              <a:spcAft>
                <a:spcPts val="0"/>
              </a:spcAft>
            </a:defPPr>
            <a:lvl1pPr algn="r" rtl="0">
              <a:lnSpc>
                <a:spcPct val="100000"/>
              </a:lnSpc>
              <a:spcBef>
                <a:spcPts val="0"/>
              </a:spcBef>
              <a:spcAft>
                <a:spcPts val="0"/>
              </a:spcAft>
              <a:buClr>
                <a:srgbClr val="000000"/>
              </a:buClr>
              <a:buFont typeface="Arial"/>
              <a:defRPr sz="1000" b="0" i="0" u="none" dirty="0">
                <a:solidFill>
                  <a:schemeClr val="bg2">
                    <a:lumMod val="50000"/>
                  </a:schemeClr>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9pPr>
          </a:lstStyle>
          <a:p>
            <a:fld id="{DB9E4368-C45C-9C4F-9597-D6088AA20994}" type="slidenum">
              <a:rPr lang="en-US" dirty="0"/>
              <a:t>4</a:t>
            </a:fld>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Google Shape;227;p5"/>
          <p:cNvSpPr>
            <a:spLocks noGrp="1"/>
          </p:cNvSpPr>
          <p:nvPr>
            <p:ph type="title"/>
          </p:nvPr>
        </p:nvSpPr>
        <p:spPr bwMode="white">
          <a:xfrm>
            <a:off x="463084" y="615435"/>
            <a:ext cx="2272934" cy="913839"/>
          </a:xfrm>
          <a:prstGeom prst="rect">
            <a:avLst/>
          </a:prstGeom>
          <a:noFill/>
          <a:ln>
            <a:noFill/>
            <a:headEnd type="none"/>
            <a:tailEnd type="none"/>
          </a:ln>
        </p:spPr>
        <p:txBody>
          <a:bodyPr wrap="square" lIns="0" tIns="0" rIns="0" bIns="0" anchor="t">
            <a:noAutofit/>
          </a:bodyPr>
          <a:lstStyle/>
          <a:p>
            <a:pPr marL="0" indent="0" algn="l" rtl="0">
              <a:lnSpc>
                <a:spcPct val="90000"/>
              </a:lnSpc>
              <a:spcBef>
                <a:spcPts val="0"/>
              </a:spcBef>
              <a:spcAft>
                <a:spcPts val="0"/>
              </a:spcAft>
              <a:buClr>
                <a:schemeClr val="tx1"/>
              </a:buClr>
              <a:buSzPts val="2400"/>
              <a:buFont typeface="Lato Black"/>
              <a:buNone/>
            </a:pPr>
            <a:r>
              <a:rPr lang="en-US" b="1" dirty="0">
                <a:solidFill>
                  <a:schemeClr val="tx1"/>
                </a:solidFill>
                <a:latin typeface="Arial"/>
                <a:ea typeface="Open Sans"/>
                <a:cs typeface="Arial"/>
                <a:sym typeface="Open Sans"/>
              </a:rPr>
              <a:t>Executive </a:t>
            </a:r>
            <a:br>
              <a:rPr lang="en-US" b="1" dirty="0">
                <a:solidFill>
                  <a:schemeClr val="tx1"/>
                </a:solidFill>
                <a:latin typeface="Arial"/>
                <a:ea typeface="Open Sans"/>
                <a:cs typeface="Arial"/>
                <a:sym typeface="Open Sans"/>
              </a:rPr>
            </a:br>
            <a:r>
              <a:rPr lang="en-US" b="1" dirty="0">
                <a:solidFill>
                  <a:schemeClr val="tx1"/>
                </a:solidFill>
                <a:latin typeface="Arial"/>
                <a:ea typeface="Open Sans"/>
                <a:cs typeface="Arial"/>
                <a:sym typeface="Open Sans"/>
              </a:rPr>
              <a:t>Summary</a:t>
            </a:r>
          </a:p>
        </p:txBody>
      </p:sp>
      <p:sp>
        <p:nvSpPr>
          <p:cNvPr id="229" name="Google Shape;229;p5"/>
          <p:cNvSpPr txBox="1">
            <a:spLocks noChangeArrowheads="1"/>
          </p:cNvSpPr>
          <p:nvPr/>
        </p:nvSpPr>
        <p:spPr bwMode="white">
          <a:xfrm>
            <a:off x="463085" y="1600201"/>
            <a:ext cx="1910902" cy="4576762"/>
          </a:xfrm>
          <a:prstGeom prst="rect">
            <a:avLst/>
          </a:prstGeom>
          <a:noFill/>
          <a:ln>
            <a:noFill/>
            <a:headEnd type="none"/>
            <a:tailEnd type="none"/>
          </a:ln>
        </p:spPr>
        <p:txBody>
          <a:bodyPr wrap="square" lIns="0" tIns="0" rIns="0" bIns="0" anchor="t">
            <a:noAutofit/>
          </a:bodyPr>
          <a:lstStyle/>
          <a:p>
            <a:pPr>
              <a:lnSpc>
                <a:spcPct val="130000"/>
              </a:lnSpc>
              <a:buClr>
                <a:schemeClr val="accent1"/>
              </a:buClr>
              <a:buSzPts val="1200"/>
            </a:pPr>
            <a:r>
              <a:rPr lang="en-US" sz="1200" b="1" i="0" u="none" dirty="0">
                <a:solidFill>
                  <a:srgbClr val="0171CF"/>
                </a:solidFill>
                <a:latin typeface="Arial"/>
                <a:ea typeface="Open Sans"/>
                <a:cs typeface="Arial"/>
                <a:sym typeface="Open Sans"/>
              </a:rPr>
              <a:t>This school year,</a:t>
            </a:r>
            <a:r>
              <a:rPr lang="en-US" sz="1200" b="1" dirty="0">
                <a:solidFill>
                  <a:srgbClr val="0171CF"/>
                </a:solidFill>
                <a:latin typeface="Arial"/>
                <a:ea typeface="Open Sans"/>
                <a:cs typeface="Arial"/>
                <a:sym typeface="Open Sans"/>
              </a:rPr>
              <a:t> </a:t>
            </a:r>
            <a:endParaRPr lang="en-US" sz="1400" b="0" i="0" u="none" dirty="0">
              <a:solidFill>
                <a:srgbClr val="0171CF"/>
              </a:solidFill>
              <a:latin typeface="Arial"/>
              <a:ea typeface="Open Sans"/>
              <a:cs typeface="Arial"/>
              <a:sym typeface="Open Sans"/>
            </a:endParaRPr>
          </a:p>
          <a:p>
            <a:pPr>
              <a:lnSpc>
                <a:spcPct val="130000"/>
              </a:lnSpc>
              <a:spcBef>
                <a:spcPts val="1200"/>
              </a:spcBef>
              <a:buClr>
                <a:schemeClr val="tx1"/>
              </a:buClr>
              <a:buSzPts val="1000"/>
            </a:pPr>
            <a:r>
              <a:rPr lang="en-US" sz="1100" b="1" i="0" u="none" dirty="0">
                <a:solidFill>
                  <a:schemeClr val="tx1"/>
                </a:solidFill>
                <a:latin typeface="Arial"/>
                <a:ea typeface="Open Sans"/>
                <a:cs typeface="Arial"/>
                <a:sym typeface="Open Sans"/>
              </a:rPr>
              <a:t>4,591 </a:t>
            </a:r>
            <a:r>
              <a:rPr lang="en-US" sz="1100" b="0" i="0" u="none" dirty="0">
                <a:solidFill>
                  <a:schemeClr val="tx1"/>
                </a:solidFill>
                <a:latin typeface="Arial"/>
                <a:ea typeface="Open Sans"/>
                <a:cs typeface="Arial"/>
                <a:sym typeface="Open Sans"/>
              </a:rPr>
              <a:t>Georgia Institute of Technology students</a:t>
            </a:r>
            <a:r>
              <a:rPr lang="en-US" sz="1100" dirty="0">
                <a:solidFill>
                  <a:schemeClr val="tx1"/>
                </a:solidFill>
                <a:latin typeface="Arial"/>
                <a:ea typeface="Open Sans"/>
                <a:cs typeface="Arial"/>
                <a:sym typeface="Open Sans"/>
              </a:rPr>
              <a:t> completed surveys in </a:t>
            </a:r>
            <a:r>
              <a:rPr lang="en-US" sz="1100" b="0" i="1" u="none" dirty="0">
                <a:solidFill>
                  <a:schemeClr val="tx1"/>
                </a:solidFill>
                <a:latin typeface="Arial"/>
                <a:ea typeface="Open Sans"/>
                <a:cs typeface="Arial"/>
                <a:sym typeface="Open Sans"/>
              </a:rPr>
              <a:t>AlcoholEdu</a:t>
            </a:r>
            <a:r>
              <a:rPr lang="en-US" sz="1100" b="0" i="1" u="none" baseline="30000" dirty="0">
                <a:solidFill>
                  <a:schemeClr val="tx1"/>
                </a:solidFill>
                <a:latin typeface="Arial"/>
                <a:ea typeface="Open Sans"/>
                <a:cs typeface="Arial"/>
                <a:sym typeface="Open Sans"/>
              </a:rPr>
              <a:t>®</a:t>
            </a:r>
            <a:r>
              <a:rPr lang="en-US" sz="1100" b="0" i="1" u="none" dirty="0">
                <a:solidFill>
                  <a:schemeClr val="tx1"/>
                </a:solidFill>
                <a:latin typeface="Arial"/>
                <a:ea typeface="Open Sans"/>
                <a:cs typeface="Arial"/>
                <a:sym typeface="Open Sans"/>
              </a:rPr>
              <a:t> for College</a:t>
            </a:r>
            <a:r>
              <a:rPr lang="en-US" sz="1100" dirty="0">
                <a:solidFill>
                  <a:schemeClr val="tx1"/>
                </a:solidFill>
                <a:latin typeface="Arial"/>
                <a:ea typeface="Open Sans"/>
                <a:cs typeface="Arial"/>
                <a:sym typeface="Open Sans"/>
              </a:rPr>
              <a:t> from June 1, 2024 to February 25, 2025.</a:t>
            </a:r>
            <a:r>
              <a:rPr lang="en-US" sz="1100" b="0" i="0" u="none" dirty="0">
                <a:solidFill>
                  <a:schemeClr val="tx1"/>
                </a:solidFill>
                <a:latin typeface="Arial"/>
                <a:ea typeface="Open Sans"/>
                <a:cs typeface="Arial"/>
                <a:sym typeface="Open Sans"/>
              </a:rPr>
              <a:t> This course, developed by prevention education and compliance experts, uses relatable scenarios and interactive elements to provide students with alcohol information, strategies for healthy behavior, and skills to support bystander intervention.</a:t>
            </a:r>
            <a:endParaRPr lang="en-US" sz="1800" b="0" i="0" u="none" dirty="0">
              <a:solidFill>
                <a:schemeClr val="tx1"/>
              </a:solidFill>
              <a:latin typeface="Arial"/>
              <a:ea typeface="Open Sans"/>
              <a:cs typeface="Arial"/>
              <a:sym typeface="Open Sans"/>
            </a:endParaRPr>
          </a:p>
        </p:txBody>
      </p:sp>
      <p:cxnSp>
        <p:nvCxnSpPr>
          <p:cNvPr id="230" name="Google Shape;230;p5"/>
          <p:cNvCxnSpPr/>
          <p:nvPr/>
        </p:nvCxnSpPr>
        <p:spPr bwMode="white">
          <a:xfrm>
            <a:off x="9189923" y="699910"/>
            <a:ext cx="0" cy="5486400"/>
          </a:xfrm>
          <a:prstGeom prst="straightConnector1">
            <a:avLst/>
          </a:prstGeom>
          <a:noFill/>
          <a:ln w="12700" cap="flat">
            <a:solidFill>
              <a:schemeClr val="tx2"/>
            </a:solidFill>
            <a:prstDash val="solid"/>
            <a:miter/>
            <a:headEnd type="none" w="sm" len="sm"/>
            <a:tailEnd type="none" w="sm" len="sm"/>
          </a:ln>
        </p:spPr>
      </p:cxnSp>
      <p:cxnSp>
        <p:nvCxnSpPr>
          <p:cNvPr id="231" name="Google Shape;231;p5"/>
          <p:cNvCxnSpPr/>
          <p:nvPr/>
        </p:nvCxnSpPr>
        <p:spPr bwMode="white">
          <a:xfrm>
            <a:off x="2644561" y="685800"/>
            <a:ext cx="0" cy="5486400"/>
          </a:xfrm>
          <a:prstGeom prst="straightConnector1">
            <a:avLst/>
          </a:prstGeom>
          <a:noFill/>
          <a:ln w="12700" cap="flat">
            <a:solidFill>
              <a:schemeClr val="tx2"/>
            </a:solidFill>
            <a:prstDash val="solid"/>
            <a:miter/>
            <a:headEnd type="none" w="sm" len="sm"/>
            <a:tailEnd type="none" w="sm" len="sm"/>
          </a:ln>
        </p:spPr>
      </p:cxnSp>
      <p:cxnSp>
        <p:nvCxnSpPr>
          <p:cNvPr id="232" name="Google Shape;232;p5"/>
          <p:cNvCxnSpPr/>
          <p:nvPr/>
        </p:nvCxnSpPr>
        <p:spPr bwMode="white">
          <a:xfrm>
            <a:off x="5046620" y="685800"/>
            <a:ext cx="0" cy="5486400"/>
          </a:xfrm>
          <a:prstGeom prst="straightConnector1">
            <a:avLst/>
          </a:prstGeom>
          <a:noFill/>
          <a:ln w="12700" cap="flat">
            <a:solidFill>
              <a:schemeClr val="tx2"/>
            </a:solidFill>
            <a:prstDash val="solid"/>
            <a:miter/>
            <a:headEnd type="none" w="sm" len="sm"/>
            <a:tailEnd type="none" w="sm" len="sm"/>
          </a:ln>
        </p:spPr>
      </p:cxnSp>
      <p:sp>
        <p:nvSpPr>
          <p:cNvPr id="234" name="Google Shape;234;p5"/>
          <p:cNvSpPr txBox="1">
            <a:spLocks noChangeArrowheads="1"/>
          </p:cNvSpPr>
          <p:nvPr/>
        </p:nvSpPr>
        <p:spPr bwMode="white">
          <a:xfrm>
            <a:off x="2890904" y="2348345"/>
            <a:ext cx="1966216" cy="3828618"/>
          </a:xfrm>
          <a:prstGeom prst="rect">
            <a:avLst/>
          </a:prstGeom>
          <a:noFill/>
          <a:ln>
            <a:noFill/>
            <a:headEnd type="none"/>
            <a:tailEnd type="none"/>
          </a:ln>
        </p:spPr>
        <p:txBody>
          <a:bodyPr wrap="square" lIns="0" tIns="0" rIns="0" bIns="0" anchor="t">
            <a:noAutofit/>
          </a:bodyPr>
          <a:lstStyle/>
          <a:p>
            <a:pPr marL="0" indent="0" algn="ctr" rtl="0">
              <a:lnSpc>
                <a:spcPct val="130000"/>
              </a:lnSpc>
              <a:spcBef>
                <a:spcPts val="0"/>
              </a:spcBef>
              <a:spcAft>
                <a:spcPts val="0"/>
              </a:spcAft>
              <a:buClr>
                <a:schemeClr val="tx1"/>
              </a:buClr>
              <a:buSzPts val="1000"/>
              <a:buFont typeface="Arial"/>
              <a:buNone/>
            </a:pPr>
            <a:r>
              <a:rPr lang="en-US" sz="1000" b="1" i="0" u="none" dirty="0">
                <a:solidFill>
                  <a:srgbClr val="3D4543"/>
                </a:solidFill>
                <a:latin typeface="Arial"/>
                <a:ea typeface="Open Sans"/>
                <a:cs typeface="Arial"/>
                <a:sym typeface="Open Sans"/>
              </a:rPr>
              <a:t>Course Impact</a:t>
            </a:r>
            <a:endParaRPr lang="en-US" sz="1400" b="0" i="0" u="none" dirty="0">
              <a:solidFill>
                <a:srgbClr val="3D4543"/>
              </a:solidFill>
              <a:latin typeface="Arial"/>
              <a:ea typeface="Open Sans"/>
              <a:cs typeface="Arial"/>
              <a:sym typeface="Open Sans"/>
            </a:endParaRPr>
          </a:p>
          <a:p>
            <a:pPr marL="0" indent="0" algn="l" rtl="0">
              <a:lnSpc>
                <a:spcPct val="175000"/>
              </a:lnSpc>
              <a:spcBef>
                <a:spcPts val="800"/>
              </a:spcBef>
              <a:spcAft>
                <a:spcPts val="0"/>
              </a:spcAft>
              <a:buClr>
                <a:schemeClr val="tx1"/>
              </a:buClr>
              <a:buSzPts val="800"/>
              <a:buFont typeface="Arial"/>
              <a:buNone/>
            </a:pPr>
            <a:r>
              <a:rPr lang="en-US" sz="900" b="0" i="1" u="none" dirty="0">
                <a:solidFill>
                  <a:srgbClr val="3D4543"/>
                </a:solidFill>
                <a:latin typeface="Arial"/>
                <a:ea typeface="Open Sans"/>
                <a:cs typeface="Arial"/>
                <a:sym typeface="Open Sans"/>
              </a:rPr>
              <a:t>AlcoholEdu</a:t>
            </a:r>
            <a:r>
              <a:rPr lang="en-US" sz="900" b="0" i="1" u="none" baseline="30000" dirty="0">
                <a:solidFill>
                  <a:srgbClr val="3D4543"/>
                </a:solidFill>
                <a:latin typeface="Arial"/>
                <a:ea typeface="Open Sans"/>
                <a:cs typeface="Arial"/>
                <a:sym typeface="Open Sans"/>
              </a:rPr>
              <a:t>®</a:t>
            </a:r>
            <a:r>
              <a:rPr lang="en-US" sz="900" b="0" i="0" u="none" dirty="0">
                <a:solidFill>
                  <a:srgbClr val="3D4543"/>
                </a:solidFill>
                <a:latin typeface="Arial"/>
                <a:ea typeface="Open Sans"/>
                <a:cs typeface="Arial"/>
                <a:sym typeface="Open Sans"/>
              </a:rPr>
              <a:t> is designed to equip your students with knowledge and skills to support healthier decisions related to alcohol.</a:t>
            </a:r>
          </a:p>
          <a:p>
            <a:pPr>
              <a:lnSpc>
                <a:spcPct val="175000"/>
              </a:lnSpc>
              <a:spcBef>
                <a:spcPts val="800"/>
              </a:spcBef>
              <a:buClr>
                <a:schemeClr val="tx1"/>
              </a:buClr>
              <a:buSzPts val="800"/>
            </a:pPr>
            <a:r>
              <a:rPr lang="en-US" sz="900" b="0" i="0" u="none" dirty="0">
                <a:solidFill>
                  <a:srgbClr val="3D4543"/>
                </a:solidFill>
                <a:latin typeface="Arial"/>
                <a:ea typeface="Open Sans"/>
                <a:cs typeface="Arial"/>
                <a:sym typeface="Open Sans"/>
              </a:rPr>
              <a:t>When it comes to skills, </a:t>
            </a:r>
            <a:r>
              <a:rPr lang="en-US" sz="900" dirty="0">
                <a:solidFill>
                  <a:srgbClr val="3D4543"/>
                </a:solidFill>
                <a:latin typeface="Arial"/>
                <a:ea typeface="Open Sans"/>
                <a:cs typeface="Arial"/>
                <a:sym typeface="Open Sans"/>
              </a:rPr>
              <a:t>78</a:t>
            </a:r>
            <a:r>
              <a:rPr lang="en-US" sz="900" b="0" i="0" u="none" dirty="0">
                <a:solidFill>
                  <a:srgbClr val="3D4543"/>
                </a:solidFill>
                <a:latin typeface="Arial"/>
                <a:ea typeface="Open Sans"/>
                <a:cs typeface="Arial"/>
                <a:sym typeface="Open Sans"/>
              </a:rPr>
              <a:t>% of your students agree that </a:t>
            </a:r>
            <a:r>
              <a:rPr lang="en-US" sz="900" b="0" i="1" u="none" dirty="0">
                <a:solidFill>
                  <a:srgbClr val="3D4543"/>
                </a:solidFill>
                <a:latin typeface="Arial"/>
                <a:ea typeface="Open Sans"/>
                <a:cs typeface="Arial"/>
                <a:sym typeface="Open Sans"/>
              </a:rPr>
              <a:t>AlcoholEdu</a:t>
            </a:r>
            <a:r>
              <a:rPr lang="en-US" sz="900" b="0" i="1" u="none" baseline="30000" dirty="0">
                <a:solidFill>
                  <a:srgbClr val="3D4543"/>
                </a:solidFill>
                <a:latin typeface="Arial"/>
                <a:ea typeface="Open Sans"/>
                <a:cs typeface="Arial"/>
                <a:sym typeface="Open Sans"/>
              </a:rPr>
              <a:t>®</a:t>
            </a:r>
            <a:r>
              <a:rPr lang="en-US" sz="900" b="0" i="0" u="none" dirty="0">
                <a:solidFill>
                  <a:srgbClr val="3D4543"/>
                </a:solidFill>
                <a:latin typeface="Arial"/>
                <a:ea typeface="Open Sans"/>
                <a:cs typeface="Arial"/>
                <a:sym typeface="Open Sans"/>
              </a:rPr>
              <a:t> helped them establish a plan ahead of time to make responsible decisions about drinking, and 79% report that the education prepared them to help someone who may have alcohol poisoning.</a:t>
            </a:r>
          </a:p>
          <a:p>
            <a:pPr marL="0" indent="0" algn="l" rtl="0">
              <a:lnSpc>
                <a:spcPct val="130000"/>
              </a:lnSpc>
              <a:spcBef>
                <a:spcPts val="1400"/>
              </a:spcBef>
              <a:spcAft>
                <a:spcPts val="0"/>
              </a:spcAft>
              <a:buClr>
                <a:schemeClr val="tx1"/>
              </a:buClr>
              <a:buSzPts val="800"/>
              <a:buFont typeface="Arial"/>
              <a:buNone/>
            </a:pPr>
            <a:endParaRPr lang="en-US" sz="800" b="0" i="0" u="none" dirty="0">
              <a:solidFill>
                <a:srgbClr val="3D4543"/>
              </a:solidFill>
              <a:latin typeface="Arial"/>
              <a:ea typeface="Open Sans"/>
              <a:cs typeface="Arial"/>
              <a:sym typeface="Open Sans"/>
            </a:endParaRPr>
          </a:p>
        </p:txBody>
      </p:sp>
      <p:sp>
        <p:nvSpPr>
          <p:cNvPr id="235" name="Google Shape;235;p5"/>
          <p:cNvSpPr txBox="1">
            <a:spLocks noChangeArrowheads="1"/>
          </p:cNvSpPr>
          <p:nvPr/>
        </p:nvSpPr>
        <p:spPr bwMode="white">
          <a:xfrm>
            <a:off x="5258793" y="2348345"/>
            <a:ext cx="3746230" cy="3828618"/>
          </a:xfrm>
          <a:prstGeom prst="rect">
            <a:avLst/>
          </a:prstGeom>
          <a:noFill/>
          <a:ln>
            <a:noFill/>
            <a:headEnd type="none"/>
            <a:tailEnd type="none"/>
          </a:ln>
        </p:spPr>
        <p:txBody>
          <a:bodyPr wrap="square" lIns="0" tIns="0" rIns="0" bIns="0" anchor="t">
            <a:noAutofit/>
          </a:bodyPr>
          <a:lstStyle/>
          <a:p>
            <a:pPr marL="0" indent="0" algn="ctr" rtl="0">
              <a:lnSpc>
                <a:spcPct val="130000"/>
              </a:lnSpc>
              <a:spcBef>
                <a:spcPts val="0"/>
              </a:spcBef>
              <a:spcAft>
                <a:spcPts val="0"/>
              </a:spcAft>
              <a:buClr>
                <a:schemeClr val="tx1"/>
              </a:buClr>
              <a:buSzPts val="1000"/>
              <a:buFont typeface="Arial"/>
              <a:buNone/>
            </a:pPr>
            <a:r>
              <a:rPr lang="en-US" sz="1000" b="1" i="0" u="none" dirty="0">
                <a:solidFill>
                  <a:srgbClr val="3CB6E7"/>
                </a:solidFill>
                <a:latin typeface="Arial"/>
                <a:ea typeface="Open Sans"/>
                <a:cs typeface="Arial"/>
                <a:sym typeface="Open Sans"/>
              </a:rPr>
              <a:t>Behavioral Intentions &amp; Norms</a:t>
            </a:r>
            <a:endParaRPr lang="en-US" sz="1400" b="0" i="0" u="none" dirty="0">
              <a:solidFill>
                <a:srgbClr val="3CB6E7"/>
              </a:solidFill>
              <a:latin typeface="Arial"/>
              <a:ea typeface="Open Sans"/>
              <a:cs typeface="Arial"/>
              <a:sym typeface="Open Sans"/>
            </a:endParaRPr>
          </a:p>
          <a:p>
            <a:pPr>
              <a:lnSpc>
                <a:spcPct val="175000"/>
              </a:lnSpc>
              <a:spcBef>
                <a:spcPts val="800"/>
              </a:spcBef>
              <a:buClr>
                <a:schemeClr val="tx1"/>
              </a:buClr>
              <a:buSzPts val="800"/>
            </a:pPr>
            <a:r>
              <a:rPr lang="en-US" sz="900" b="0" i="0" u="none" dirty="0">
                <a:solidFill>
                  <a:srgbClr val="3D4543"/>
                </a:solidFill>
                <a:latin typeface="Arial"/>
                <a:ea typeface="Open Sans"/>
                <a:cs typeface="Arial"/>
                <a:sym typeface="Open Sans"/>
              </a:rPr>
              <a:t>Intention is a key variable in predicting behavior change. Change is driven, in part, by an individual’s perception of the social environment surrounding</a:t>
            </a:r>
            <a:r>
              <a:rPr lang="en-US" sz="900" dirty="0">
                <a:solidFill>
                  <a:srgbClr val="3D4543"/>
                </a:solidFill>
                <a:latin typeface="Arial"/>
                <a:ea typeface="Open Sans"/>
                <a:cs typeface="Arial"/>
                <a:sym typeface="Open Sans"/>
              </a:rPr>
              <a:t> </a:t>
            </a:r>
            <a:r>
              <a:rPr lang="en-US" sz="900" b="0" i="0" u="none" dirty="0">
                <a:solidFill>
                  <a:srgbClr val="3D4543"/>
                </a:solidFill>
                <a:latin typeface="Arial"/>
                <a:ea typeface="Open Sans"/>
                <a:cs typeface="Arial"/>
                <a:sym typeface="Open Sans"/>
              </a:rPr>
              <a:t> </a:t>
            </a:r>
            <a:r>
              <a:rPr lang="en-US" sz="900" dirty="0">
                <a:solidFill>
                  <a:srgbClr val="3D4543"/>
                </a:solidFill>
                <a:latin typeface="Arial"/>
                <a:ea typeface="Open Sans"/>
                <a:cs typeface="Arial"/>
                <a:sym typeface="Open Sans"/>
              </a:rPr>
              <a:t>the behavior</a:t>
            </a:r>
            <a:r>
              <a:rPr lang="en-US" sz="900" b="0" i="0" u="none" dirty="0">
                <a:solidFill>
                  <a:srgbClr val="3D4543"/>
                </a:solidFill>
                <a:latin typeface="Arial"/>
                <a:ea typeface="Open Sans"/>
                <a:cs typeface="Arial"/>
                <a:sym typeface="Open Sans"/>
              </a:rPr>
              <a:t> — the community norms.</a:t>
            </a:r>
            <a:endParaRPr lang="en-US" sz="900" b="0" i="0" u="none" dirty="0">
              <a:solidFill>
                <a:srgbClr val="3D4543"/>
              </a:solidFill>
              <a:latin typeface="Arial"/>
              <a:ea typeface="Open Sans"/>
              <a:cs typeface="Arial"/>
            </a:endParaRPr>
          </a:p>
          <a:p>
            <a:pPr marL="0" indent="0" algn="l" rtl="0">
              <a:lnSpc>
                <a:spcPct val="175000"/>
              </a:lnSpc>
              <a:spcBef>
                <a:spcPts val="800"/>
              </a:spcBef>
              <a:spcAft>
                <a:spcPts val="0"/>
              </a:spcAft>
              <a:buClr>
                <a:schemeClr val="tx1"/>
              </a:buClr>
              <a:buSzPts val="800"/>
              <a:buFont typeface="Arial"/>
              <a:buNone/>
            </a:pPr>
            <a:r>
              <a:rPr lang="en-US" sz="900" b="0" i="0" u="none" dirty="0">
                <a:solidFill>
                  <a:srgbClr val="3D4543"/>
                </a:solidFill>
                <a:latin typeface="Arial"/>
                <a:ea typeface="Open Sans"/>
                <a:cs typeface="Arial"/>
                <a:sym typeface="Open Sans"/>
              </a:rPr>
              <a:t>Nationally, more students are choosing to regularly abstain from alcohol. At your school, 73% of students surveyed are abstainers and 16% are nondrinkers. Many perceive that their peers are drinking more than they are and may feel alienated by that perception.</a:t>
            </a:r>
            <a:endParaRPr lang="en-US" sz="900" b="0" i="0" u="none" dirty="0">
              <a:solidFill>
                <a:srgbClr val="3D4543"/>
              </a:solidFill>
              <a:latin typeface="Arial"/>
              <a:ea typeface="Open Sans"/>
              <a:cs typeface="Arial"/>
            </a:endParaRPr>
          </a:p>
          <a:p>
            <a:pPr>
              <a:lnSpc>
                <a:spcPct val="175000"/>
              </a:lnSpc>
              <a:spcBef>
                <a:spcPts val="800"/>
              </a:spcBef>
              <a:buClr>
                <a:schemeClr val="tx1"/>
              </a:buClr>
              <a:buSzPts val="800"/>
            </a:pPr>
            <a:r>
              <a:rPr lang="en-US" sz="900" b="0" i="0" u="none" dirty="0">
                <a:solidFill>
                  <a:srgbClr val="3D4543"/>
                </a:solidFill>
                <a:latin typeface="Arial"/>
                <a:ea typeface="Open Sans"/>
                <a:cs typeface="Arial"/>
                <a:sym typeface="Open Sans"/>
              </a:rPr>
              <a:t>Among students at Georgia Institute of Technology who took </a:t>
            </a:r>
            <a:r>
              <a:rPr lang="en-US" sz="900" b="0" i="1" u="none" dirty="0">
                <a:solidFill>
                  <a:srgbClr val="3D4543"/>
                </a:solidFill>
                <a:latin typeface="Arial"/>
                <a:ea typeface="Open Sans"/>
                <a:cs typeface="Arial"/>
                <a:sym typeface="Open Sans"/>
              </a:rPr>
              <a:t>AlcoholEdu</a:t>
            </a:r>
            <a:r>
              <a:rPr lang="en-US" sz="900" b="0" i="1" u="none" baseline="30000" dirty="0">
                <a:solidFill>
                  <a:srgbClr val="3D4543"/>
                </a:solidFill>
                <a:latin typeface="Arial"/>
                <a:ea typeface="Open Sans"/>
                <a:cs typeface="Arial"/>
                <a:sym typeface="Open Sans"/>
              </a:rPr>
              <a:t>®</a:t>
            </a:r>
            <a:r>
              <a:rPr lang="en-US" sz="900" b="0" i="1" u="none" dirty="0">
                <a:solidFill>
                  <a:srgbClr val="3D4543"/>
                </a:solidFill>
                <a:latin typeface="Arial"/>
                <a:ea typeface="Open Sans"/>
                <a:cs typeface="Arial"/>
                <a:sym typeface="Open Sans"/>
              </a:rPr>
              <a:t> for College</a:t>
            </a:r>
            <a:r>
              <a:rPr lang="en-US" sz="900" b="0" i="0" u="none" dirty="0">
                <a:solidFill>
                  <a:srgbClr val="3D4543"/>
                </a:solidFill>
                <a:latin typeface="Arial"/>
                <a:ea typeface="Open Sans"/>
                <a:cs typeface="Arial"/>
                <a:sym typeface="Open Sans"/>
              </a:rPr>
              <a:t>, 75% agreed that the course changed their perceptions of others’ drinking behavior. </a:t>
            </a:r>
            <a:r>
              <a:rPr lang="en-US" sz="900" dirty="0">
                <a:solidFill>
                  <a:srgbClr val="3D4543"/>
                </a:solidFill>
                <a:latin typeface="Arial"/>
                <a:ea typeface="Open Sans"/>
                <a:cs typeface="Arial"/>
                <a:sym typeface="Open Sans"/>
              </a:rPr>
              <a:t>Also,</a:t>
            </a:r>
            <a:r>
              <a:rPr lang="en-US" sz="900" b="0" i="0" u="none" dirty="0">
                <a:solidFill>
                  <a:srgbClr val="3D4543"/>
                </a:solidFill>
                <a:latin typeface="Arial"/>
                <a:ea typeface="Open Sans"/>
                <a:cs typeface="Arial"/>
                <a:sym typeface="Open Sans"/>
              </a:rPr>
              <a:t> a substantial number of your students </a:t>
            </a:r>
            <a:r>
              <a:rPr lang="en-US" sz="900" dirty="0">
                <a:solidFill>
                  <a:srgbClr val="3D4543"/>
                </a:solidFill>
                <a:latin typeface="Arial"/>
                <a:ea typeface="Open Sans"/>
                <a:cs typeface="Arial"/>
                <a:sym typeface="Open Sans"/>
              </a:rPr>
              <a:t>immediately </a:t>
            </a:r>
            <a:r>
              <a:rPr lang="en-US" sz="900" b="0" i="0" u="none" dirty="0">
                <a:solidFill>
                  <a:srgbClr val="3D4543"/>
                </a:solidFill>
                <a:latin typeface="Arial"/>
                <a:ea typeface="Open Sans"/>
                <a:cs typeface="Arial"/>
                <a:sym typeface="Open Sans"/>
              </a:rPr>
              <a:t>after taking the course </a:t>
            </a:r>
            <a:r>
              <a:rPr lang="en-US" sz="900" dirty="0">
                <a:solidFill>
                  <a:srgbClr val="3D4543"/>
                </a:solidFill>
                <a:latin typeface="Arial"/>
                <a:ea typeface="Open Sans"/>
                <a:cs typeface="Arial"/>
                <a:sym typeface="Open Sans"/>
              </a:rPr>
              <a:t>(i.e., Post-Course Survey) report</a:t>
            </a:r>
            <a:r>
              <a:rPr lang="en-US" sz="900" b="0" i="0" u="none" dirty="0">
                <a:solidFill>
                  <a:srgbClr val="3D4543"/>
                </a:solidFill>
                <a:latin typeface="Arial"/>
                <a:ea typeface="Open Sans"/>
                <a:cs typeface="Arial"/>
                <a:sym typeface="Open Sans"/>
              </a:rPr>
              <a:t> that they intend to limit their drinking frequency </a:t>
            </a:r>
            <a:r>
              <a:rPr lang="en-US" sz="900" dirty="0">
                <a:solidFill>
                  <a:srgbClr val="3D4543"/>
                </a:solidFill>
                <a:latin typeface="+mn-lt"/>
                <a:ea typeface="Open Sans"/>
                <a:cs typeface="Open Sans"/>
                <a:sym typeface="Open Sans"/>
              </a:rPr>
              <a:t>(71%)</a:t>
            </a:r>
            <a:r>
              <a:rPr lang="en-US" sz="900" b="0" i="0" u="none" dirty="0">
                <a:solidFill>
                  <a:srgbClr val="3D4543"/>
                </a:solidFill>
                <a:latin typeface="Open Sans"/>
                <a:ea typeface="Open Sans"/>
                <a:cs typeface="Open Sans"/>
                <a:sym typeface="Open Sans"/>
              </a:rPr>
              <a:t> </a:t>
            </a:r>
            <a:r>
              <a:rPr lang="en-US" sz="900" b="0" i="0" u="none" dirty="0">
                <a:solidFill>
                  <a:srgbClr val="3D4543"/>
                </a:solidFill>
                <a:latin typeface="Arial"/>
                <a:ea typeface="Open Sans"/>
                <a:cs typeface="Arial"/>
                <a:sym typeface="Open Sans"/>
              </a:rPr>
              <a:t>or the number of drinks they consume </a:t>
            </a:r>
            <a:r>
              <a:rPr lang="en-US" sz="900" dirty="0">
                <a:solidFill>
                  <a:srgbClr val="3D4543"/>
                </a:solidFill>
                <a:latin typeface="+mj-lt"/>
                <a:ea typeface="Open Sans"/>
                <a:cs typeface="Open Sans"/>
                <a:sym typeface="Open Sans"/>
              </a:rPr>
              <a:t>(72%)</a:t>
            </a:r>
            <a:endParaRPr lang="en-US" sz="900" b="0" i="0" u="none" dirty="0">
              <a:solidFill>
                <a:srgbClr val="3D4543"/>
              </a:solidFill>
              <a:latin typeface="Arial"/>
              <a:ea typeface="Open Sans"/>
              <a:cs typeface="Arial"/>
              <a:sym typeface="Open Sans"/>
            </a:endParaRPr>
          </a:p>
        </p:txBody>
      </p:sp>
      <p:sp>
        <p:nvSpPr>
          <p:cNvPr id="236" name="Google Shape;236;p5"/>
          <p:cNvSpPr txBox="1">
            <a:spLocks noChangeArrowheads="1"/>
          </p:cNvSpPr>
          <p:nvPr/>
        </p:nvSpPr>
        <p:spPr bwMode="white">
          <a:xfrm>
            <a:off x="9478340" y="2362455"/>
            <a:ext cx="2250576" cy="3828618"/>
          </a:xfrm>
          <a:prstGeom prst="rect">
            <a:avLst/>
          </a:prstGeom>
          <a:noFill/>
          <a:ln>
            <a:noFill/>
            <a:headEnd type="none"/>
            <a:tailEnd type="none"/>
          </a:ln>
        </p:spPr>
        <p:txBody>
          <a:bodyPr wrap="square" lIns="0" tIns="0" rIns="0" bIns="0" anchor="t">
            <a:noAutofit/>
          </a:bodyPr>
          <a:lstStyle/>
          <a:p>
            <a:pPr marL="0" indent="0" algn="ctr" rtl="0">
              <a:lnSpc>
                <a:spcPct val="130000"/>
              </a:lnSpc>
              <a:spcBef>
                <a:spcPts val="0"/>
              </a:spcBef>
              <a:spcAft>
                <a:spcPts val="0"/>
              </a:spcAft>
              <a:buClr>
                <a:schemeClr val="tx1"/>
              </a:buClr>
              <a:buSzPts val="1000"/>
              <a:buFont typeface="Arial"/>
              <a:buNone/>
            </a:pPr>
            <a:r>
              <a:rPr lang="en-US" sz="1000" b="1" i="0" u="none" dirty="0">
                <a:solidFill>
                  <a:srgbClr val="3CC0AF"/>
                </a:solidFill>
                <a:latin typeface="Arial"/>
                <a:ea typeface="Open Sans"/>
                <a:cs typeface="Arial"/>
                <a:sym typeface="Open Sans"/>
              </a:rPr>
              <a:t>Reasons for Drinking / Not Drinking</a:t>
            </a:r>
            <a:endParaRPr lang="en-US" sz="1400" b="0" i="0" u="none" dirty="0">
              <a:solidFill>
                <a:srgbClr val="3CC0AF"/>
              </a:solidFill>
              <a:latin typeface="Arial"/>
              <a:ea typeface="Open Sans"/>
              <a:cs typeface="Arial"/>
              <a:sym typeface="Open Sans"/>
            </a:endParaRPr>
          </a:p>
          <a:p>
            <a:pPr>
              <a:lnSpc>
                <a:spcPct val="175000"/>
              </a:lnSpc>
              <a:spcBef>
                <a:spcPts val="800"/>
              </a:spcBef>
              <a:buClr>
                <a:schemeClr val="tx1"/>
              </a:buClr>
              <a:buSzPts val="800"/>
            </a:pPr>
            <a:r>
              <a:rPr lang="en-US" sz="900" b="0" i="0" u="none" dirty="0">
                <a:solidFill>
                  <a:srgbClr val="3D4543"/>
                </a:solidFill>
                <a:latin typeface="Arial"/>
                <a:ea typeface="Open Sans"/>
                <a:cs typeface="Arial"/>
                <a:sym typeface="Open Sans"/>
              </a:rPr>
              <a:t>At Georgia Institute of Technology, the top reason students choose to drink is “</a:t>
            </a:r>
            <a:r>
              <a:rPr lang="en-US" sz="900" dirty="0">
                <a:solidFill>
                  <a:srgbClr val="3D4543"/>
                </a:solidFill>
                <a:latin typeface="Arial"/>
                <a:ea typeface="Open Sans"/>
                <a:cs typeface="Arial"/>
                <a:sym typeface="Open Sans"/>
              </a:rPr>
              <a:t>To have a good time with friends </a:t>
            </a:r>
            <a:r>
              <a:rPr lang="en-US" sz="900" b="0" i="0" u="none" dirty="0">
                <a:solidFill>
                  <a:srgbClr val="3D4543"/>
                </a:solidFill>
                <a:latin typeface="Arial"/>
                <a:ea typeface="Open Sans"/>
                <a:cs typeface="Arial"/>
                <a:sym typeface="Open Sans"/>
              </a:rPr>
              <a:t>” </a:t>
            </a:r>
            <a:r>
              <a:rPr lang="en-US" sz="900" b="0" i="0" u="none" dirty="0">
                <a:solidFill>
                  <a:srgbClr val="3D4543"/>
                </a:solidFill>
                <a:latin typeface="+mj-lt"/>
                <a:ea typeface="Open Sans"/>
                <a:cs typeface="Open Sans"/>
                <a:sym typeface="Open Sans"/>
              </a:rPr>
              <a:t>(71% </a:t>
            </a:r>
            <a:r>
              <a:rPr lang="en-US" sz="900" b="0" i="0" u="none" dirty="0">
                <a:solidFill>
                  <a:srgbClr val="3D4543"/>
                </a:solidFill>
                <a:latin typeface="Arial"/>
                <a:ea typeface="Open Sans"/>
                <a:cs typeface="Arial"/>
                <a:sym typeface="Open Sans"/>
              </a:rPr>
              <a:t>of drinkers). Among nondrinkers, </a:t>
            </a:r>
            <a:r>
              <a:rPr lang="en-US" sz="900" b="0" i="0" u="none" dirty="0">
                <a:solidFill>
                  <a:srgbClr val="3D4543"/>
                </a:solidFill>
                <a:latin typeface="+mj-lt"/>
                <a:ea typeface="Open Sans"/>
                <a:cs typeface="Open Sans"/>
                <a:sym typeface="Open Sans"/>
              </a:rPr>
              <a:t>75% </a:t>
            </a:r>
            <a:r>
              <a:rPr lang="en-US" sz="900" b="0" i="0" u="none" dirty="0">
                <a:solidFill>
                  <a:srgbClr val="3D4543"/>
                </a:solidFill>
                <a:latin typeface="Arial"/>
                <a:ea typeface="Open Sans"/>
                <a:cs typeface="Arial"/>
                <a:sym typeface="Open Sans"/>
              </a:rPr>
              <a:t>say they don’t drink “</a:t>
            </a:r>
            <a:r>
              <a:rPr lang="en-US" sz="900" dirty="0">
                <a:solidFill>
                  <a:srgbClr val="3D4543"/>
                </a:solidFill>
                <a:latin typeface="Arial"/>
                <a:ea typeface="Open Sans"/>
                <a:cs typeface="Arial"/>
                <a:sym typeface="Open Sans"/>
              </a:rPr>
              <a:t>I am going to drive </a:t>
            </a:r>
            <a:r>
              <a:rPr lang="en-US" sz="900" b="0" i="0" u="none" dirty="0">
                <a:solidFill>
                  <a:srgbClr val="3D4543"/>
                </a:solidFill>
                <a:latin typeface="Arial"/>
                <a:ea typeface="Open Sans"/>
                <a:cs typeface="Arial"/>
                <a:sym typeface="Open Sans"/>
              </a:rPr>
              <a:t>” -- </a:t>
            </a:r>
            <a:r>
              <a:rPr lang="en-US" sz="900" b="0" i="0" u="none" dirty="0">
                <a:solidFill>
                  <a:srgbClr val="3D4543"/>
                </a:solidFill>
                <a:latin typeface="+mj-lt"/>
                <a:ea typeface="Open Sans"/>
                <a:cs typeface="Open Sans"/>
                <a:sym typeface="Open Sans"/>
              </a:rPr>
              <a:t>83%</a:t>
            </a:r>
            <a:r>
              <a:rPr lang="en-US" sz="900" b="0" i="0" u="none" dirty="0">
                <a:solidFill>
                  <a:srgbClr val="3D4543"/>
                </a:solidFill>
                <a:latin typeface="Arial"/>
                <a:ea typeface="Open Sans"/>
                <a:cs typeface="Arial"/>
                <a:sym typeface="Open Sans"/>
              </a:rPr>
              <a:t> of drinkers cite the same reason when they choose not to drink.</a:t>
            </a:r>
            <a:endParaRPr lang="en-US" sz="1600" b="0" i="0" u="none" dirty="0">
              <a:solidFill>
                <a:srgbClr val="3D4543"/>
              </a:solidFill>
              <a:latin typeface="Arial"/>
              <a:ea typeface="Open Sans"/>
              <a:cs typeface="Arial"/>
              <a:sym typeface="Open Sans"/>
            </a:endParaRPr>
          </a:p>
          <a:p>
            <a:pPr marL="0" indent="0" algn="l" rtl="0">
              <a:lnSpc>
                <a:spcPct val="175000"/>
              </a:lnSpc>
              <a:spcBef>
                <a:spcPts val="800"/>
              </a:spcBef>
              <a:spcAft>
                <a:spcPts val="0"/>
              </a:spcAft>
              <a:buClr>
                <a:schemeClr val="tx1"/>
              </a:buClr>
              <a:buSzPts val="800"/>
              <a:buFont typeface="Arial"/>
              <a:buNone/>
            </a:pPr>
            <a:r>
              <a:rPr lang="en-US" sz="900" b="0" i="0" u="none" dirty="0">
                <a:solidFill>
                  <a:srgbClr val="3D4543"/>
                </a:solidFill>
                <a:latin typeface="Arial"/>
                <a:ea typeface="Open Sans"/>
                <a:cs typeface="Arial"/>
                <a:sym typeface="Open Sans"/>
              </a:rPr>
              <a:t>Your </a:t>
            </a:r>
            <a:r>
              <a:rPr lang="en-US" sz="900" b="0" i="1" u="none" dirty="0">
                <a:solidFill>
                  <a:srgbClr val="3D4543"/>
                </a:solidFill>
                <a:latin typeface="Arial"/>
                <a:ea typeface="Open Sans"/>
                <a:cs typeface="Arial"/>
                <a:sym typeface="Open Sans"/>
              </a:rPr>
              <a:t>AlcoholEdu</a:t>
            </a:r>
            <a:r>
              <a:rPr lang="en-US" sz="900" b="0" i="1" u="none" baseline="30000" dirty="0">
                <a:solidFill>
                  <a:srgbClr val="3D4543"/>
                </a:solidFill>
                <a:latin typeface="Arial"/>
                <a:ea typeface="Open Sans"/>
                <a:cs typeface="Arial"/>
                <a:sym typeface="Open Sans"/>
              </a:rPr>
              <a:t> ®</a:t>
            </a:r>
            <a:r>
              <a:rPr lang="en-US" sz="900" b="0" i="1" u="none" dirty="0">
                <a:solidFill>
                  <a:srgbClr val="3D4543"/>
                </a:solidFill>
                <a:latin typeface="Arial"/>
                <a:ea typeface="Open Sans"/>
                <a:cs typeface="Arial"/>
                <a:sym typeface="Open Sans"/>
              </a:rPr>
              <a:t> for College</a:t>
            </a:r>
            <a:r>
              <a:rPr lang="en-US" sz="900" b="0" i="0" u="none" dirty="0">
                <a:solidFill>
                  <a:srgbClr val="3D4543"/>
                </a:solidFill>
                <a:latin typeface="Arial"/>
                <a:ea typeface="Open Sans"/>
                <a:cs typeface="Arial"/>
                <a:sym typeface="Open Sans"/>
              </a:rPr>
              <a:t> Impact Report includes detailed information about when, where, and why your students drink — and why they don’t. This data can be invaluable in guiding your prevention programming for maximum impact.</a:t>
            </a:r>
            <a:endParaRPr lang="en-US" sz="1600" b="0" i="0" u="none" dirty="0">
              <a:solidFill>
                <a:srgbClr val="3D4543"/>
              </a:solidFill>
              <a:latin typeface="Arial"/>
              <a:ea typeface="Open Sans"/>
              <a:cs typeface="Arial"/>
              <a:sym typeface="Open Sans"/>
            </a:endParaRPr>
          </a:p>
        </p:txBody>
      </p:sp>
      <p:grpSp>
        <p:nvGrpSpPr>
          <p:cNvPr id="4" name="Group 3"/>
          <p:cNvGrpSpPr>
            <a:grpSpLocks/>
          </p:cNvGrpSpPr>
          <p:nvPr/>
        </p:nvGrpSpPr>
        <p:grpSpPr bwMode="white">
          <a:xfrm>
            <a:off x="2920918" y="480596"/>
            <a:ext cx="1950737" cy="1805331"/>
            <a:chOff x="2920918" y="480596"/>
            <a:chExt cx="1950737" cy="1805331"/>
          </a:xfrm>
        </p:grpSpPr>
        <p:pic>
          <p:nvPicPr>
            <p:cNvPr id="11" name="Picture 10" descr="A pair of blue and white circles&#10;&#10;AI-generated content may be incorrect."/>
            <p:cNvPicPr>
              <a:picLocks noChangeAspect="1"/>
            </p:cNvPicPr>
            <p:nvPr/>
          </p:nvPicPr>
          <p:blipFill>
            <a:blip r:embed="rId3">
              <a:lum/>
            </a:blip>
            <a:srcRect l="4723" t="37239" r="79954" b="37550"/>
            <a:stretch>
              <a:fillRect/>
            </a:stretch>
          </p:blipFill>
          <p:spPr bwMode="white">
            <a:xfrm>
              <a:off x="2920918" y="480596"/>
              <a:ext cx="1950737" cy="1805331"/>
            </a:xfrm>
            <a:prstGeom prst="rect">
              <a:avLst/>
            </a:prstGeom>
            <a:ln>
              <a:headEnd type="none"/>
              <a:tailEnd type="none"/>
            </a:ln>
          </p:spPr>
        </p:pic>
        <p:sp>
          <p:nvSpPr>
            <p:cNvPr id="242" name="Google Shape;242;p5"/>
            <p:cNvSpPr>
              <a:spLocks/>
            </p:cNvSpPr>
            <p:nvPr/>
          </p:nvSpPr>
          <p:spPr bwMode="white">
            <a:xfrm>
              <a:off x="3682908" y="1117183"/>
              <a:ext cx="490934" cy="556855"/>
            </a:xfrm>
            <a:custGeom>
              <a:avLst/>
              <a:gdLst/>
              <a:ahLst/>
              <a:cxnLst/>
              <a:rect l="l" t="t" r="r" b="b"/>
              <a:pathLst>
                <a:path w="173157" h="216050">
                  <a:moveTo>
                    <a:pt x="173356" y="43409"/>
                  </a:moveTo>
                  <a:lnTo>
                    <a:pt x="160648" y="24345"/>
                  </a:lnTo>
                  <a:lnTo>
                    <a:pt x="173356" y="5441"/>
                  </a:lnTo>
                  <a:cubicBezTo>
                    <a:pt x="173992" y="4488"/>
                    <a:pt x="173992" y="3217"/>
                    <a:pt x="173515" y="2105"/>
                  </a:cubicBezTo>
                  <a:cubicBezTo>
                    <a:pt x="173039" y="993"/>
                    <a:pt x="171927" y="358"/>
                    <a:pt x="170656" y="358"/>
                  </a:cubicBezTo>
                  <a:lnTo>
                    <a:pt x="112354" y="358"/>
                  </a:lnTo>
                  <a:cubicBezTo>
                    <a:pt x="112195" y="358"/>
                    <a:pt x="112036" y="358"/>
                    <a:pt x="111719" y="358"/>
                  </a:cubicBezTo>
                  <a:cubicBezTo>
                    <a:pt x="111401" y="199"/>
                    <a:pt x="110924" y="199"/>
                    <a:pt x="110607" y="199"/>
                  </a:cubicBezTo>
                  <a:cubicBezTo>
                    <a:pt x="108859" y="199"/>
                    <a:pt x="107429" y="1628"/>
                    <a:pt x="107429" y="3376"/>
                  </a:cubicBezTo>
                  <a:lnTo>
                    <a:pt x="107429" y="95197"/>
                  </a:lnTo>
                  <a:lnTo>
                    <a:pt x="89796" y="74228"/>
                  </a:lnTo>
                  <a:cubicBezTo>
                    <a:pt x="89796" y="74228"/>
                    <a:pt x="89796" y="74228"/>
                    <a:pt x="89796" y="74228"/>
                  </a:cubicBezTo>
                  <a:cubicBezTo>
                    <a:pt x="89796" y="74228"/>
                    <a:pt x="89796" y="74228"/>
                    <a:pt x="89796" y="74228"/>
                  </a:cubicBezTo>
                  <a:cubicBezTo>
                    <a:pt x="86142" y="69780"/>
                    <a:pt x="80741" y="67238"/>
                    <a:pt x="75022" y="67238"/>
                  </a:cubicBezTo>
                  <a:lnTo>
                    <a:pt x="71209" y="67238"/>
                  </a:lnTo>
                  <a:lnTo>
                    <a:pt x="71209" y="62631"/>
                  </a:lnTo>
                  <a:cubicBezTo>
                    <a:pt x="71209" y="62472"/>
                    <a:pt x="71209" y="62313"/>
                    <a:pt x="71209" y="61995"/>
                  </a:cubicBezTo>
                  <a:cubicBezTo>
                    <a:pt x="77723" y="58659"/>
                    <a:pt x="82171" y="51987"/>
                    <a:pt x="82171" y="44203"/>
                  </a:cubicBezTo>
                  <a:lnTo>
                    <a:pt x="82171" y="31653"/>
                  </a:lnTo>
                  <a:cubicBezTo>
                    <a:pt x="82171" y="20692"/>
                    <a:pt x="73274" y="11637"/>
                    <a:pt x="62154" y="11637"/>
                  </a:cubicBezTo>
                  <a:lnTo>
                    <a:pt x="61201" y="11637"/>
                  </a:lnTo>
                  <a:cubicBezTo>
                    <a:pt x="56276" y="11637"/>
                    <a:pt x="51669" y="13543"/>
                    <a:pt x="48175" y="16561"/>
                  </a:cubicBezTo>
                  <a:cubicBezTo>
                    <a:pt x="44521" y="13384"/>
                    <a:pt x="39914" y="11637"/>
                    <a:pt x="35148" y="11637"/>
                  </a:cubicBezTo>
                  <a:lnTo>
                    <a:pt x="34195" y="11637"/>
                  </a:lnTo>
                  <a:cubicBezTo>
                    <a:pt x="23233" y="11637"/>
                    <a:pt x="14178" y="20533"/>
                    <a:pt x="14178" y="31653"/>
                  </a:cubicBezTo>
                  <a:lnTo>
                    <a:pt x="14178" y="44203"/>
                  </a:lnTo>
                  <a:cubicBezTo>
                    <a:pt x="14178" y="51352"/>
                    <a:pt x="17991" y="57547"/>
                    <a:pt x="23551" y="61201"/>
                  </a:cubicBezTo>
                  <a:cubicBezTo>
                    <a:pt x="23233" y="61678"/>
                    <a:pt x="23075" y="62313"/>
                    <a:pt x="23075" y="62790"/>
                  </a:cubicBezTo>
                  <a:lnTo>
                    <a:pt x="23075" y="67555"/>
                  </a:lnTo>
                  <a:lnTo>
                    <a:pt x="19262" y="67555"/>
                  </a:lnTo>
                  <a:cubicBezTo>
                    <a:pt x="8777" y="67555"/>
                    <a:pt x="199" y="75499"/>
                    <a:pt x="199" y="85348"/>
                  </a:cubicBezTo>
                  <a:lnTo>
                    <a:pt x="2105" y="149845"/>
                  </a:lnTo>
                  <a:cubicBezTo>
                    <a:pt x="2105" y="151593"/>
                    <a:pt x="3535" y="152864"/>
                    <a:pt x="5282" y="152864"/>
                  </a:cubicBezTo>
                  <a:lnTo>
                    <a:pt x="14655" y="152864"/>
                  </a:lnTo>
                  <a:lnTo>
                    <a:pt x="14655" y="212595"/>
                  </a:lnTo>
                  <a:cubicBezTo>
                    <a:pt x="14655" y="214342"/>
                    <a:pt x="16085" y="215772"/>
                    <a:pt x="17832" y="215772"/>
                  </a:cubicBezTo>
                  <a:lnTo>
                    <a:pt x="50240" y="215772"/>
                  </a:lnTo>
                  <a:cubicBezTo>
                    <a:pt x="50558" y="215772"/>
                    <a:pt x="51034" y="215772"/>
                    <a:pt x="51352" y="215613"/>
                  </a:cubicBezTo>
                  <a:lnTo>
                    <a:pt x="76611" y="215613"/>
                  </a:lnTo>
                  <a:lnTo>
                    <a:pt x="109495" y="215613"/>
                  </a:lnTo>
                  <a:cubicBezTo>
                    <a:pt x="109812" y="215772"/>
                    <a:pt x="110289" y="215931"/>
                    <a:pt x="110766" y="215931"/>
                  </a:cubicBezTo>
                  <a:cubicBezTo>
                    <a:pt x="111242" y="215931"/>
                    <a:pt x="111719" y="215772"/>
                    <a:pt x="112036" y="215613"/>
                  </a:cubicBezTo>
                  <a:lnTo>
                    <a:pt x="133641" y="215613"/>
                  </a:lnTo>
                  <a:cubicBezTo>
                    <a:pt x="135389" y="215613"/>
                    <a:pt x="136819" y="214184"/>
                    <a:pt x="136819" y="212436"/>
                  </a:cubicBezTo>
                  <a:cubicBezTo>
                    <a:pt x="136819" y="210689"/>
                    <a:pt x="135389" y="209259"/>
                    <a:pt x="133641" y="209259"/>
                  </a:cubicBezTo>
                  <a:lnTo>
                    <a:pt x="113943" y="209259"/>
                  </a:lnTo>
                  <a:lnTo>
                    <a:pt x="113943" y="129988"/>
                  </a:lnTo>
                  <a:lnTo>
                    <a:pt x="118867" y="133641"/>
                  </a:lnTo>
                  <a:cubicBezTo>
                    <a:pt x="119503" y="134118"/>
                    <a:pt x="120138" y="134277"/>
                    <a:pt x="120774" y="134277"/>
                  </a:cubicBezTo>
                  <a:cubicBezTo>
                    <a:pt x="121568" y="134277"/>
                    <a:pt x="122521" y="133959"/>
                    <a:pt x="123157" y="133324"/>
                  </a:cubicBezTo>
                  <a:lnTo>
                    <a:pt x="129829" y="126175"/>
                  </a:lnTo>
                  <a:cubicBezTo>
                    <a:pt x="130941" y="125063"/>
                    <a:pt x="130941" y="123157"/>
                    <a:pt x="129988" y="122045"/>
                  </a:cubicBezTo>
                  <a:lnTo>
                    <a:pt x="114102" y="102981"/>
                  </a:lnTo>
                  <a:lnTo>
                    <a:pt x="114102" y="48333"/>
                  </a:lnTo>
                  <a:lnTo>
                    <a:pt x="170974" y="48333"/>
                  </a:lnTo>
                  <a:cubicBezTo>
                    <a:pt x="172086" y="48333"/>
                    <a:pt x="173198" y="47698"/>
                    <a:pt x="173833" y="46586"/>
                  </a:cubicBezTo>
                  <a:cubicBezTo>
                    <a:pt x="173992" y="45633"/>
                    <a:pt x="173992" y="44362"/>
                    <a:pt x="173356" y="43409"/>
                  </a:cubicBezTo>
                  <a:close/>
                  <a:moveTo>
                    <a:pt x="68032" y="73751"/>
                  </a:moveTo>
                  <a:lnTo>
                    <a:pt x="75022" y="73751"/>
                  </a:lnTo>
                  <a:cubicBezTo>
                    <a:pt x="78835" y="73751"/>
                    <a:pt x="82488" y="75499"/>
                    <a:pt x="85030" y="78358"/>
                  </a:cubicBezTo>
                  <a:cubicBezTo>
                    <a:pt x="85030" y="78358"/>
                    <a:pt x="85030" y="78358"/>
                    <a:pt x="85030" y="78358"/>
                  </a:cubicBezTo>
                  <a:lnTo>
                    <a:pt x="107429" y="105205"/>
                  </a:lnTo>
                  <a:lnTo>
                    <a:pt x="107429" y="117438"/>
                  </a:lnTo>
                  <a:lnTo>
                    <a:pt x="92020" y="106000"/>
                  </a:lnTo>
                  <a:cubicBezTo>
                    <a:pt x="92020" y="106000"/>
                    <a:pt x="92020" y="106000"/>
                    <a:pt x="92020" y="106000"/>
                  </a:cubicBezTo>
                  <a:cubicBezTo>
                    <a:pt x="91861" y="105841"/>
                    <a:pt x="91702" y="105841"/>
                    <a:pt x="91543" y="105682"/>
                  </a:cubicBezTo>
                  <a:cubicBezTo>
                    <a:pt x="91543" y="105682"/>
                    <a:pt x="91543" y="105682"/>
                    <a:pt x="91385" y="105682"/>
                  </a:cubicBezTo>
                  <a:cubicBezTo>
                    <a:pt x="91226" y="105682"/>
                    <a:pt x="91226" y="105523"/>
                    <a:pt x="91067" y="105523"/>
                  </a:cubicBezTo>
                  <a:cubicBezTo>
                    <a:pt x="90908" y="105523"/>
                    <a:pt x="90908" y="105523"/>
                    <a:pt x="90749" y="105364"/>
                  </a:cubicBezTo>
                  <a:cubicBezTo>
                    <a:pt x="90749" y="105364"/>
                    <a:pt x="90590" y="105364"/>
                    <a:pt x="90590" y="105364"/>
                  </a:cubicBezTo>
                  <a:cubicBezTo>
                    <a:pt x="90431" y="105364"/>
                    <a:pt x="90273" y="105364"/>
                    <a:pt x="90114" y="105364"/>
                  </a:cubicBezTo>
                  <a:cubicBezTo>
                    <a:pt x="90114" y="105364"/>
                    <a:pt x="90114" y="105364"/>
                    <a:pt x="90114" y="105364"/>
                  </a:cubicBezTo>
                  <a:cubicBezTo>
                    <a:pt x="89955" y="105364"/>
                    <a:pt x="89955" y="105364"/>
                    <a:pt x="89796" y="105364"/>
                  </a:cubicBezTo>
                  <a:cubicBezTo>
                    <a:pt x="89637" y="105364"/>
                    <a:pt x="89637" y="105364"/>
                    <a:pt x="89478" y="105364"/>
                  </a:cubicBezTo>
                  <a:cubicBezTo>
                    <a:pt x="89320" y="105364"/>
                    <a:pt x="89160" y="105364"/>
                    <a:pt x="89002" y="105523"/>
                  </a:cubicBezTo>
                  <a:cubicBezTo>
                    <a:pt x="89002" y="105523"/>
                    <a:pt x="89002" y="105523"/>
                    <a:pt x="89002" y="105523"/>
                  </a:cubicBezTo>
                  <a:cubicBezTo>
                    <a:pt x="87890" y="105841"/>
                    <a:pt x="87095" y="106794"/>
                    <a:pt x="86937" y="108065"/>
                  </a:cubicBezTo>
                  <a:cubicBezTo>
                    <a:pt x="86937" y="108224"/>
                    <a:pt x="86937" y="108383"/>
                    <a:pt x="86937" y="108383"/>
                  </a:cubicBezTo>
                  <a:cubicBezTo>
                    <a:pt x="86937" y="108383"/>
                    <a:pt x="86937" y="108383"/>
                    <a:pt x="86937" y="108383"/>
                  </a:cubicBezTo>
                  <a:lnTo>
                    <a:pt x="85824" y="146191"/>
                  </a:lnTo>
                  <a:lnTo>
                    <a:pt x="76452" y="146191"/>
                  </a:lnTo>
                  <a:cubicBezTo>
                    <a:pt x="74704" y="146191"/>
                    <a:pt x="73274" y="147621"/>
                    <a:pt x="73274" y="149369"/>
                  </a:cubicBezTo>
                  <a:lnTo>
                    <a:pt x="73274" y="209100"/>
                  </a:lnTo>
                  <a:lnTo>
                    <a:pt x="48333" y="209100"/>
                  </a:lnTo>
                  <a:lnTo>
                    <a:pt x="48333" y="149527"/>
                  </a:lnTo>
                  <a:cubicBezTo>
                    <a:pt x="48333" y="147780"/>
                    <a:pt x="46904" y="146350"/>
                    <a:pt x="45156" y="146350"/>
                  </a:cubicBezTo>
                  <a:lnTo>
                    <a:pt x="35783" y="146350"/>
                  </a:lnTo>
                  <a:lnTo>
                    <a:pt x="34036" y="85030"/>
                  </a:lnTo>
                  <a:cubicBezTo>
                    <a:pt x="34036" y="78835"/>
                    <a:pt x="39755" y="73751"/>
                    <a:pt x="46745" y="73751"/>
                  </a:cubicBezTo>
                  <a:lnTo>
                    <a:pt x="53735" y="73751"/>
                  </a:lnTo>
                  <a:cubicBezTo>
                    <a:pt x="55482" y="73751"/>
                    <a:pt x="56912" y="72321"/>
                    <a:pt x="56912" y="70574"/>
                  </a:cubicBezTo>
                  <a:lnTo>
                    <a:pt x="56912" y="63743"/>
                  </a:lnTo>
                  <a:cubicBezTo>
                    <a:pt x="58342" y="64061"/>
                    <a:pt x="59771" y="64219"/>
                    <a:pt x="61201" y="64219"/>
                  </a:cubicBezTo>
                  <a:lnTo>
                    <a:pt x="62154" y="64219"/>
                  </a:lnTo>
                  <a:cubicBezTo>
                    <a:pt x="63108" y="64219"/>
                    <a:pt x="63902" y="64061"/>
                    <a:pt x="64855" y="64061"/>
                  </a:cubicBezTo>
                  <a:lnTo>
                    <a:pt x="64855" y="70574"/>
                  </a:lnTo>
                  <a:cubicBezTo>
                    <a:pt x="64855" y="72321"/>
                    <a:pt x="66285" y="73751"/>
                    <a:pt x="68032" y="73751"/>
                  </a:cubicBezTo>
                  <a:close/>
                  <a:moveTo>
                    <a:pt x="61201" y="18150"/>
                  </a:moveTo>
                  <a:lnTo>
                    <a:pt x="62154" y="18150"/>
                  </a:lnTo>
                  <a:cubicBezTo>
                    <a:pt x="69621" y="18150"/>
                    <a:pt x="75816" y="24187"/>
                    <a:pt x="75816" y="31812"/>
                  </a:cubicBezTo>
                  <a:lnTo>
                    <a:pt x="75816" y="44362"/>
                  </a:lnTo>
                  <a:cubicBezTo>
                    <a:pt x="75816" y="51828"/>
                    <a:pt x="69780" y="58024"/>
                    <a:pt x="62154" y="58024"/>
                  </a:cubicBezTo>
                  <a:lnTo>
                    <a:pt x="61201" y="58024"/>
                  </a:lnTo>
                  <a:cubicBezTo>
                    <a:pt x="53735" y="58024"/>
                    <a:pt x="47539" y="51987"/>
                    <a:pt x="47539" y="44362"/>
                  </a:cubicBezTo>
                  <a:lnTo>
                    <a:pt x="47539" y="31812"/>
                  </a:lnTo>
                  <a:cubicBezTo>
                    <a:pt x="47539" y="24345"/>
                    <a:pt x="53735" y="18150"/>
                    <a:pt x="61201" y="18150"/>
                  </a:cubicBezTo>
                  <a:close/>
                  <a:moveTo>
                    <a:pt x="20533" y="31812"/>
                  </a:moveTo>
                  <a:cubicBezTo>
                    <a:pt x="20533" y="24345"/>
                    <a:pt x="26570" y="18150"/>
                    <a:pt x="34195" y="18150"/>
                  </a:cubicBezTo>
                  <a:lnTo>
                    <a:pt x="35148" y="18150"/>
                  </a:lnTo>
                  <a:cubicBezTo>
                    <a:pt x="38484" y="18150"/>
                    <a:pt x="41661" y="19421"/>
                    <a:pt x="44203" y="21645"/>
                  </a:cubicBezTo>
                  <a:cubicBezTo>
                    <a:pt x="42456" y="24663"/>
                    <a:pt x="41344" y="28158"/>
                    <a:pt x="41344" y="31812"/>
                  </a:cubicBezTo>
                  <a:lnTo>
                    <a:pt x="41344" y="44362"/>
                  </a:lnTo>
                  <a:cubicBezTo>
                    <a:pt x="41344" y="48016"/>
                    <a:pt x="42456" y="51511"/>
                    <a:pt x="44203" y="54529"/>
                  </a:cubicBezTo>
                  <a:cubicBezTo>
                    <a:pt x="41661" y="56753"/>
                    <a:pt x="38484" y="58024"/>
                    <a:pt x="35148" y="58024"/>
                  </a:cubicBezTo>
                  <a:lnTo>
                    <a:pt x="34195" y="58024"/>
                  </a:lnTo>
                  <a:cubicBezTo>
                    <a:pt x="26729" y="58024"/>
                    <a:pt x="20533" y="51987"/>
                    <a:pt x="20533" y="44362"/>
                  </a:cubicBezTo>
                  <a:lnTo>
                    <a:pt x="20533" y="31812"/>
                  </a:lnTo>
                  <a:close/>
                  <a:moveTo>
                    <a:pt x="17832" y="146668"/>
                  </a:moveTo>
                  <a:lnTo>
                    <a:pt x="8460" y="146668"/>
                  </a:lnTo>
                  <a:lnTo>
                    <a:pt x="6712" y="85348"/>
                  </a:lnTo>
                  <a:cubicBezTo>
                    <a:pt x="6712" y="79152"/>
                    <a:pt x="12431" y="74069"/>
                    <a:pt x="19421" y="74069"/>
                  </a:cubicBezTo>
                  <a:lnTo>
                    <a:pt x="26411" y="74069"/>
                  </a:lnTo>
                  <a:cubicBezTo>
                    <a:pt x="28158" y="74069"/>
                    <a:pt x="29588" y="72639"/>
                    <a:pt x="29588" y="70892"/>
                  </a:cubicBezTo>
                  <a:lnTo>
                    <a:pt x="29588" y="63743"/>
                  </a:lnTo>
                  <a:cubicBezTo>
                    <a:pt x="31018" y="64061"/>
                    <a:pt x="32606" y="64378"/>
                    <a:pt x="34195" y="64378"/>
                  </a:cubicBezTo>
                  <a:lnTo>
                    <a:pt x="35148" y="64378"/>
                  </a:lnTo>
                  <a:cubicBezTo>
                    <a:pt x="40073" y="64378"/>
                    <a:pt x="44680" y="62631"/>
                    <a:pt x="48175" y="59454"/>
                  </a:cubicBezTo>
                  <a:cubicBezTo>
                    <a:pt x="48969" y="60248"/>
                    <a:pt x="49922" y="60883"/>
                    <a:pt x="50875" y="61360"/>
                  </a:cubicBezTo>
                  <a:cubicBezTo>
                    <a:pt x="50716" y="61837"/>
                    <a:pt x="50558" y="62154"/>
                    <a:pt x="50558" y="62631"/>
                  </a:cubicBezTo>
                  <a:lnTo>
                    <a:pt x="50558" y="67397"/>
                  </a:lnTo>
                  <a:lnTo>
                    <a:pt x="46745" y="67397"/>
                  </a:lnTo>
                  <a:cubicBezTo>
                    <a:pt x="36260" y="67397"/>
                    <a:pt x="27682" y="75340"/>
                    <a:pt x="27682" y="85189"/>
                  </a:cubicBezTo>
                  <a:lnTo>
                    <a:pt x="29588" y="149686"/>
                  </a:lnTo>
                  <a:cubicBezTo>
                    <a:pt x="29588" y="151434"/>
                    <a:pt x="31018" y="152705"/>
                    <a:pt x="32765" y="152705"/>
                  </a:cubicBezTo>
                  <a:lnTo>
                    <a:pt x="42138" y="152705"/>
                  </a:lnTo>
                  <a:lnTo>
                    <a:pt x="42138" y="209418"/>
                  </a:lnTo>
                  <a:lnTo>
                    <a:pt x="21010" y="209418"/>
                  </a:lnTo>
                  <a:lnTo>
                    <a:pt x="21010" y="149686"/>
                  </a:lnTo>
                  <a:cubicBezTo>
                    <a:pt x="21010" y="148098"/>
                    <a:pt x="19580" y="146668"/>
                    <a:pt x="17832" y="146668"/>
                  </a:cubicBezTo>
                  <a:close/>
                  <a:moveTo>
                    <a:pt x="107429" y="209259"/>
                  </a:moveTo>
                  <a:lnTo>
                    <a:pt x="79629" y="209259"/>
                  </a:lnTo>
                  <a:lnTo>
                    <a:pt x="79629" y="152705"/>
                  </a:lnTo>
                  <a:lnTo>
                    <a:pt x="89002" y="152705"/>
                  </a:lnTo>
                  <a:cubicBezTo>
                    <a:pt x="90749" y="152705"/>
                    <a:pt x="92179" y="151275"/>
                    <a:pt x="92179" y="149686"/>
                  </a:cubicBezTo>
                  <a:lnTo>
                    <a:pt x="93291" y="114896"/>
                  </a:lnTo>
                  <a:lnTo>
                    <a:pt x="107588" y="125381"/>
                  </a:lnTo>
                  <a:lnTo>
                    <a:pt x="107588" y="209259"/>
                  </a:lnTo>
                  <a:close/>
                  <a:moveTo>
                    <a:pt x="122998" y="123792"/>
                  </a:moveTo>
                  <a:lnTo>
                    <a:pt x="120138" y="126810"/>
                  </a:lnTo>
                  <a:lnTo>
                    <a:pt x="113784" y="122045"/>
                  </a:lnTo>
                  <a:lnTo>
                    <a:pt x="113784" y="112672"/>
                  </a:lnTo>
                  <a:lnTo>
                    <a:pt x="122998" y="123792"/>
                  </a:lnTo>
                  <a:close/>
                  <a:moveTo>
                    <a:pt x="113784" y="41979"/>
                  </a:moveTo>
                  <a:lnTo>
                    <a:pt x="113784" y="6871"/>
                  </a:lnTo>
                  <a:lnTo>
                    <a:pt x="164619" y="6871"/>
                  </a:lnTo>
                  <a:lnTo>
                    <a:pt x="154134" y="22598"/>
                  </a:lnTo>
                  <a:cubicBezTo>
                    <a:pt x="153499" y="23710"/>
                    <a:pt x="153499" y="24981"/>
                    <a:pt x="154134" y="26093"/>
                  </a:cubicBezTo>
                  <a:lnTo>
                    <a:pt x="164619" y="41979"/>
                  </a:lnTo>
                  <a:lnTo>
                    <a:pt x="113784" y="41979"/>
                  </a:lnTo>
                  <a:close/>
                </a:path>
              </a:pathLst>
            </a:custGeom>
            <a:solidFill>
              <a:schemeClr val="bg1"/>
            </a:solidFill>
            <a:ln>
              <a:noFill/>
              <a:headEnd type="none"/>
              <a:tailEnd type="none"/>
            </a:ln>
          </p:spPr>
          <p:txBody>
            <a:bodyPr wrap="square" lIns="91425" tIns="45700" rIns="91425" bIns="45700" anchor="ctr">
              <a:noAutofit/>
            </a:bodyPr>
            <a:lstStyle/>
            <a:p>
              <a:pPr marL="0" indent="0" algn="l" rtl="0">
                <a:lnSpc>
                  <a:spcPct val="100000"/>
                </a:lnSpc>
                <a:spcBef>
                  <a:spcPts val="0"/>
                </a:spcBef>
                <a:spcAft>
                  <a:spcPts val="0"/>
                </a:spcAft>
                <a:buClr>
                  <a:srgbClr val="000000"/>
                </a:buClr>
                <a:buSzPts val="1800"/>
                <a:buFont typeface="Arial"/>
                <a:buNone/>
              </a:pPr>
              <a:endParaRPr sz="1800" b="0" i="0" u="none" dirty="0">
                <a:solidFill>
                  <a:schemeClr val="tx1"/>
                </a:solidFill>
                <a:latin typeface="Arial"/>
                <a:ea typeface="Open Sans Light"/>
                <a:cs typeface="Arial"/>
                <a:sym typeface="Open Sans Light"/>
              </a:endParaRPr>
            </a:p>
          </p:txBody>
        </p:sp>
      </p:grpSp>
      <p:grpSp>
        <p:nvGrpSpPr>
          <p:cNvPr id="6" name="Group 5"/>
          <p:cNvGrpSpPr>
            <a:grpSpLocks/>
          </p:cNvGrpSpPr>
          <p:nvPr/>
        </p:nvGrpSpPr>
        <p:grpSpPr bwMode="white">
          <a:xfrm>
            <a:off x="9732512" y="149011"/>
            <a:ext cx="1283194" cy="785553"/>
            <a:chOff x="9947992" y="997451"/>
            <a:chExt cx="1283194" cy="785553"/>
          </a:xfrm>
        </p:grpSpPr>
        <p:pic>
          <p:nvPicPr>
            <p:cNvPr id="3" name="Graphic 2" descr="Thumbs up sign outline"/>
            <p:cNvPicPr>
              <a:picLocks noChangeAspect="1"/>
            </p:cNvPicPr>
            <p:nvPr/>
          </p:nvPicPr>
          <p:blipFill>
            <a:blip r:embed="rId4">
              <a:lum/>
              <a:extLst>
                <a:ext uri="{96DAC541-7B7A-43D3-8B79-37D633B846F1}">
                  <asvg:svgBlip xmlns:asvg="http://schemas.microsoft.com/office/drawing/2016/SVG/main" r:embed="rId5"/>
                </a:ext>
              </a:extLst>
            </a:blip>
            <a:srcRect/>
            <a:stretch>
              <a:fillRect/>
            </a:stretch>
          </p:blipFill>
          <p:spPr bwMode="white">
            <a:xfrm>
              <a:off x="10591106" y="997451"/>
              <a:ext cx="640080" cy="640080"/>
            </a:xfrm>
            <a:prstGeom prst="rect">
              <a:avLst/>
            </a:prstGeom>
            <a:ln>
              <a:headEnd type="none"/>
              <a:tailEnd type="none"/>
            </a:ln>
          </p:spPr>
        </p:pic>
        <p:pic>
          <p:nvPicPr>
            <p:cNvPr id="5" name="Graphic 4" descr="Thumbs Down outline"/>
            <p:cNvPicPr>
              <a:picLocks noChangeAspect="1"/>
            </p:cNvPicPr>
            <p:nvPr/>
          </p:nvPicPr>
          <p:blipFill>
            <a:blip r:embed="rId6">
              <a:lum/>
              <a:extLst>
                <a:ext uri="{96DAC541-7B7A-43D3-8B79-37D633B846F1}">
                  <asvg:svgBlip xmlns:asvg="http://schemas.microsoft.com/office/drawing/2016/SVG/main" r:embed="rId7"/>
                </a:ext>
              </a:extLst>
            </a:blip>
            <a:srcRect/>
            <a:stretch>
              <a:fillRect/>
            </a:stretch>
          </p:blipFill>
          <p:spPr bwMode="white">
            <a:xfrm flipH="1">
              <a:off x="9947992" y="1142924"/>
              <a:ext cx="640080" cy="640080"/>
            </a:xfrm>
            <a:prstGeom prst="rect">
              <a:avLst/>
            </a:prstGeom>
            <a:ln>
              <a:headEnd type="none"/>
              <a:tailEnd type="none"/>
            </a:ln>
          </p:spPr>
        </p:pic>
      </p:grpSp>
      <p:grpSp>
        <p:nvGrpSpPr>
          <p:cNvPr id="7" name="Group 6"/>
          <p:cNvGrpSpPr>
            <a:grpSpLocks/>
          </p:cNvGrpSpPr>
          <p:nvPr/>
        </p:nvGrpSpPr>
        <p:grpSpPr bwMode="white">
          <a:xfrm>
            <a:off x="6144565" y="480596"/>
            <a:ext cx="1950737" cy="1805331"/>
            <a:chOff x="6144565" y="480596"/>
            <a:chExt cx="1950737" cy="1805331"/>
          </a:xfrm>
        </p:grpSpPr>
        <p:pic>
          <p:nvPicPr>
            <p:cNvPr id="12" name="Picture 11" descr="A pair of blue and white circles&#10;&#10;AI-generated content may be incorrect."/>
            <p:cNvPicPr>
              <a:picLocks noChangeAspect="1"/>
            </p:cNvPicPr>
            <p:nvPr/>
          </p:nvPicPr>
          <p:blipFill>
            <a:blip r:embed="rId3">
              <a:lum/>
            </a:blip>
            <a:srcRect l="27531" t="37239" r="57146" b="37550"/>
            <a:stretch>
              <a:fillRect/>
            </a:stretch>
          </p:blipFill>
          <p:spPr bwMode="white">
            <a:xfrm>
              <a:off x="6144565" y="480596"/>
              <a:ext cx="1950737" cy="1805331"/>
            </a:xfrm>
            <a:prstGeom prst="rect">
              <a:avLst/>
            </a:prstGeom>
            <a:ln>
              <a:headEnd type="none"/>
              <a:tailEnd type="none"/>
            </a:ln>
          </p:spPr>
        </p:pic>
        <p:sp>
          <p:nvSpPr>
            <p:cNvPr id="239" name="Google Shape;239;p5"/>
            <p:cNvSpPr>
              <a:spLocks/>
            </p:cNvSpPr>
            <p:nvPr/>
          </p:nvSpPr>
          <p:spPr bwMode="white">
            <a:xfrm flipH="1">
              <a:off x="6984127" y="1062492"/>
              <a:ext cx="471598" cy="611546"/>
            </a:xfrm>
            <a:custGeom>
              <a:avLst/>
              <a:gdLst/>
              <a:ahLst/>
              <a:cxnLst/>
              <a:rect l="l" t="t" r="r" b="b"/>
              <a:pathLst>
                <a:path w="135031" h="201752">
                  <a:moveTo>
                    <a:pt x="97898" y="115849"/>
                  </a:moveTo>
                  <a:lnTo>
                    <a:pt x="86142" y="115849"/>
                  </a:lnTo>
                  <a:lnTo>
                    <a:pt x="86142" y="101234"/>
                  </a:lnTo>
                  <a:cubicBezTo>
                    <a:pt x="95833" y="95833"/>
                    <a:pt x="103140" y="86460"/>
                    <a:pt x="105365" y="75022"/>
                  </a:cubicBezTo>
                  <a:cubicBezTo>
                    <a:pt x="110925" y="74387"/>
                    <a:pt x="115372" y="69621"/>
                    <a:pt x="115372" y="63743"/>
                  </a:cubicBezTo>
                  <a:lnTo>
                    <a:pt x="115372" y="51511"/>
                  </a:lnTo>
                  <a:cubicBezTo>
                    <a:pt x="115372" y="45951"/>
                    <a:pt x="111401" y="41344"/>
                    <a:pt x="106159" y="40390"/>
                  </a:cubicBezTo>
                  <a:lnTo>
                    <a:pt x="106159" y="38643"/>
                  </a:lnTo>
                  <a:cubicBezTo>
                    <a:pt x="106159" y="17356"/>
                    <a:pt x="88843" y="199"/>
                    <a:pt x="67714" y="199"/>
                  </a:cubicBezTo>
                  <a:cubicBezTo>
                    <a:pt x="46427" y="199"/>
                    <a:pt x="29270" y="17514"/>
                    <a:pt x="29270" y="38643"/>
                  </a:cubicBezTo>
                  <a:lnTo>
                    <a:pt x="29270" y="40232"/>
                  </a:lnTo>
                  <a:cubicBezTo>
                    <a:pt x="24028" y="41185"/>
                    <a:pt x="19898" y="45792"/>
                    <a:pt x="19898" y="51352"/>
                  </a:cubicBezTo>
                  <a:lnTo>
                    <a:pt x="19898" y="63584"/>
                  </a:lnTo>
                  <a:cubicBezTo>
                    <a:pt x="19898" y="69462"/>
                    <a:pt x="24346" y="74228"/>
                    <a:pt x="29906" y="74863"/>
                  </a:cubicBezTo>
                  <a:cubicBezTo>
                    <a:pt x="32130" y="86142"/>
                    <a:pt x="39438" y="95674"/>
                    <a:pt x="49128" y="100916"/>
                  </a:cubicBezTo>
                  <a:lnTo>
                    <a:pt x="49128" y="115690"/>
                  </a:lnTo>
                  <a:lnTo>
                    <a:pt x="37372" y="115690"/>
                  </a:lnTo>
                  <a:cubicBezTo>
                    <a:pt x="16879" y="115690"/>
                    <a:pt x="199" y="132370"/>
                    <a:pt x="199" y="152864"/>
                  </a:cubicBezTo>
                  <a:lnTo>
                    <a:pt x="199" y="198933"/>
                  </a:lnTo>
                  <a:cubicBezTo>
                    <a:pt x="199" y="200680"/>
                    <a:pt x="1629" y="202110"/>
                    <a:pt x="3376" y="202110"/>
                  </a:cubicBezTo>
                  <a:lnTo>
                    <a:pt x="132212" y="202110"/>
                  </a:lnTo>
                  <a:cubicBezTo>
                    <a:pt x="133959" y="202110"/>
                    <a:pt x="135389" y="200680"/>
                    <a:pt x="135389" y="198933"/>
                  </a:cubicBezTo>
                  <a:lnTo>
                    <a:pt x="135389" y="152864"/>
                  </a:lnTo>
                  <a:cubicBezTo>
                    <a:pt x="135071" y="132529"/>
                    <a:pt x="118391" y="115849"/>
                    <a:pt x="97898" y="115849"/>
                  </a:cubicBezTo>
                  <a:close/>
                  <a:moveTo>
                    <a:pt x="67556" y="6712"/>
                  </a:moveTo>
                  <a:cubicBezTo>
                    <a:pt x="85348" y="6712"/>
                    <a:pt x="99645" y="21168"/>
                    <a:pt x="99645" y="38802"/>
                  </a:cubicBezTo>
                  <a:lnTo>
                    <a:pt x="99645" y="40390"/>
                  </a:lnTo>
                  <a:cubicBezTo>
                    <a:pt x="88684" y="38166"/>
                    <a:pt x="84871" y="22121"/>
                    <a:pt x="84713" y="21963"/>
                  </a:cubicBezTo>
                  <a:cubicBezTo>
                    <a:pt x="84395" y="20692"/>
                    <a:pt x="83442" y="19739"/>
                    <a:pt x="82171" y="19580"/>
                  </a:cubicBezTo>
                  <a:cubicBezTo>
                    <a:pt x="80900" y="19421"/>
                    <a:pt x="79629" y="19897"/>
                    <a:pt x="78994" y="21009"/>
                  </a:cubicBezTo>
                  <a:cubicBezTo>
                    <a:pt x="78835" y="21168"/>
                    <a:pt x="65649" y="41344"/>
                    <a:pt x="35307" y="40549"/>
                  </a:cubicBezTo>
                  <a:lnTo>
                    <a:pt x="35307" y="38802"/>
                  </a:lnTo>
                  <a:cubicBezTo>
                    <a:pt x="35466" y="21168"/>
                    <a:pt x="49763" y="6712"/>
                    <a:pt x="67556" y="6712"/>
                  </a:cubicBezTo>
                  <a:close/>
                  <a:moveTo>
                    <a:pt x="35625" y="71368"/>
                  </a:moveTo>
                  <a:cubicBezTo>
                    <a:pt x="35466" y="70415"/>
                    <a:pt x="34989" y="69780"/>
                    <a:pt x="34354" y="69144"/>
                  </a:cubicBezTo>
                  <a:cubicBezTo>
                    <a:pt x="33877" y="68668"/>
                    <a:pt x="33083" y="68509"/>
                    <a:pt x="32447" y="68509"/>
                  </a:cubicBezTo>
                  <a:cubicBezTo>
                    <a:pt x="32289" y="68509"/>
                    <a:pt x="31971" y="68509"/>
                    <a:pt x="31812" y="68509"/>
                  </a:cubicBezTo>
                  <a:cubicBezTo>
                    <a:pt x="28794" y="69144"/>
                    <a:pt x="25934" y="66602"/>
                    <a:pt x="25934" y="63584"/>
                  </a:cubicBezTo>
                  <a:lnTo>
                    <a:pt x="25934" y="51352"/>
                  </a:lnTo>
                  <a:cubicBezTo>
                    <a:pt x="25934" y="48651"/>
                    <a:pt x="28158" y="46427"/>
                    <a:pt x="30859" y="46427"/>
                  </a:cubicBezTo>
                  <a:cubicBezTo>
                    <a:pt x="31176" y="46427"/>
                    <a:pt x="31335" y="46427"/>
                    <a:pt x="31653" y="46427"/>
                  </a:cubicBezTo>
                  <a:cubicBezTo>
                    <a:pt x="31971" y="46427"/>
                    <a:pt x="32289" y="46427"/>
                    <a:pt x="32447" y="46427"/>
                  </a:cubicBezTo>
                  <a:cubicBezTo>
                    <a:pt x="32765" y="46586"/>
                    <a:pt x="33083" y="46586"/>
                    <a:pt x="33401" y="46586"/>
                  </a:cubicBezTo>
                  <a:cubicBezTo>
                    <a:pt x="34513" y="46586"/>
                    <a:pt x="35784" y="46586"/>
                    <a:pt x="36896" y="46586"/>
                  </a:cubicBezTo>
                  <a:cubicBezTo>
                    <a:pt x="60248" y="46586"/>
                    <a:pt x="74228" y="35466"/>
                    <a:pt x="80423" y="28794"/>
                  </a:cubicBezTo>
                  <a:cubicBezTo>
                    <a:pt x="83124" y="35307"/>
                    <a:pt x="88684" y="44997"/>
                    <a:pt x="99486" y="46427"/>
                  </a:cubicBezTo>
                  <a:cubicBezTo>
                    <a:pt x="100281" y="46586"/>
                    <a:pt x="100916" y="46427"/>
                    <a:pt x="101552" y="45951"/>
                  </a:cubicBezTo>
                  <a:cubicBezTo>
                    <a:pt x="102028" y="46109"/>
                    <a:pt x="102664" y="46268"/>
                    <a:pt x="103299" y="46268"/>
                  </a:cubicBezTo>
                  <a:cubicBezTo>
                    <a:pt x="103458" y="46268"/>
                    <a:pt x="103776" y="46268"/>
                    <a:pt x="103935" y="46268"/>
                  </a:cubicBezTo>
                  <a:cubicBezTo>
                    <a:pt x="106635" y="46268"/>
                    <a:pt x="108859" y="48492"/>
                    <a:pt x="108859" y="51193"/>
                  </a:cubicBezTo>
                  <a:lnTo>
                    <a:pt x="108859" y="63425"/>
                  </a:lnTo>
                  <a:cubicBezTo>
                    <a:pt x="108859" y="66126"/>
                    <a:pt x="106635" y="68350"/>
                    <a:pt x="103935" y="68350"/>
                  </a:cubicBezTo>
                  <a:cubicBezTo>
                    <a:pt x="103617" y="68350"/>
                    <a:pt x="103458" y="68350"/>
                    <a:pt x="103140" y="68350"/>
                  </a:cubicBezTo>
                  <a:cubicBezTo>
                    <a:pt x="102346" y="68191"/>
                    <a:pt x="101393" y="68350"/>
                    <a:pt x="100757" y="68985"/>
                  </a:cubicBezTo>
                  <a:cubicBezTo>
                    <a:pt x="100122" y="69462"/>
                    <a:pt x="99645" y="70256"/>
                    <a:pt x="99486" y="71209"/>
                  </a:cubicBezTo>
                  <a:cubicBezTo>
                    <a:pt x="97580" y="87254"/>
                    <a:pt x="83759" y="99486"/>
                    <a:pt x="67556" y="99486"/>
                  </a:cubicBezTo>
                  <a:cubicBezTo>
                    <a:pt x="51352" y="99645"/>
                    <a:pt x="37690" y="87572"/>
                    <a:pt x="35625" y="71368"/>
                  </a:cubicBezTo>
                  <a:close/>
                  <a:moveTo>
                    <a:pt x="128717" y="196074"/>
                  </a:moveTo>
                  <a:lnTo>
                    <a:pt x="6235" y="196074"/>
                  </a:lnTo>
                  <a:lnTo>
                    <a:pt x="6235" y="153181"/>
                  </a:lnTo>
                  <a:cubicBezTo>
                    <a:pt x="6235" y="136183"/>
                    <a:pt x="20056" y="122362"/>
                    <a:pt x="37055" y="122362"/>
                  </a:cubicBezTo>
                  <a:lnTo>
                    <a:pt x="51987" y="122362"/>
                  </a:lnTo>
                  <a:cubicBezTo>
                    <a:pt x="53735" y="122362"/>
                    <a:pt x="55165" y="120933"/>
                    <a:pt x="55165" y="119185"/>
                  </a:cubicBezTo>
                  <a:lnTo>
                    <a:pt x="55165" y="104093"/>
                  </a:lnTo>
                  <a:cubicBezTo>
                    <a:pt x="58977" y="105364"/>
                    <a:pt x="63108" y="106159"/>
                    <a:pt x="67397" y="106159"/>
                  </a:cubicBezTo>
                  <a:cubicBezTo>
                    <a:pt x="71686" y="106159"/>
                    <a:pt x="75657" y="105364"/>
                    <a:pt x="79470" y="104093"/>
                  </a:cubicBezTo>
                  <a:lnTo>
                    <a:pt x="79470" y="119185"/>
                  </a:lnTo>
                  <a:cubicBezTo>
                    <a:pt x="79470" y="120933"/>
                    <a:pt x="80900" y="122362"/>
                    <a:pt x="82647" y="122362"/>
                  </a:cubicBezTo>
                  <a:lnTo>
                    <a:pt x="97580" y="122362"/>
                  </a:lnTo>
                  <a:cubicBezTo>
                    <a:pt x="114578" y="122362"/>
                    <a:pt x="128399" y="136183"/>
                    <a:pt x="128399" y="153181"/>
                  </a:cubicBezTo>
                  <a:lnTo>
                    <a:pt x="128399" y="196074"/>
                  </a:lnTo>
                  <a:close/>
                  <a:moveTo>
                    <a:pt x="72957" y="89319"/>
                  </a:moveTo>
                  <a:lnTo>
                    <a:pt x="62154" y="89319"/>
                  </a:lnTo>
                  <a:cubicBezTo>
                    <a:pt x="60407" y="89319"/>
                    <a:pt x="58977" y="87890"/>
                    <a:pt x="58977" y="86142"/>
                  </a:cubicBezTo>
                  <a:cubicBezTo>
                    <a:pt x="58977" y="84395"/>
                    <a:pt x="60407" y="82965"/>
                    <a:pt x="62154" y="82965"/>
                  </a:cubicBezTo>
                  <a:lnTo>
                    <a:pt x="72957" y="82965"/>
                  </a:lnTo>
                  <a:cubicBezTo>
                    <a:pt x="74704" y="82965"/>
                    <a:pt x="76134" y="84395"/>
                    <a:pt x="76134" y="86142"/>
                  </a:cubicBezTo>
                  <a:cubicBezTo>
                    <a:pt x="76134" y="87890"/>
                    <a:pt x="74704" y="89319"/>
                    <a:pt x="72957" y="89319"/>
                  </a:cubicBezTo>
                  <a:close/>
                  <a:moveTo>
                    <a:pt x="79947" y="130941"/>
                  </a:moveTo>
                  <a:cubicBezTo>
                    <a:pt x="75181" y="130941"/>
                    <a:pt x="70733" y="133006"/>
                    <a:pt x="67556" y="136660"/>
                  </a:cubicBezTo>
                  <a:cubicBezTo>
                    <a:pt x="64379" y="133006"/>
                    <a:pt x="59930" y="130941"/>
                    <a:pt x="55165" y="130941"/>
                  </a:cubicBezTo>
                  <a:cubicBezTo>
                    <a:pt x="45633" y="130941"/>
                    <a:pt x="38008" y="139360"/>
                    <a:pt x="38008" y="149527"/>
                  </a:cubicBezTo>
                  <a:cubicBezTo>
                    <a:pt x="38008" y="154452"/>
                    <a:pt x="39755" y="159059"/>
                    <a:pt x="42932" y="162554"/>
                  </a:cubicBezTo>
                  <a:cubicBezTo>
                    <a:pt x="45474" y="165414"/>
                    <a:pt x="64537" y="183206"/>
                    <a:pt x="65490" y="184000"/>
                  </a:cubicBezTo>
                  <a:cubicBezTo>
                    <a:pt x="66126" y="184636"/>
                    <a:pt x="66920" y="184794"/>
                    <a:pt x="67714" y="184794"/>
                  </a:cubicBezTo>
                  <a:cubicBezTo>
                    <a:pt x="68509" y="184794"/>
                    <a:pt x="69303" y="184477"/>
                    <a:pt x="69780" y="184000"/>
                  </a:cubicBezTo>
                  <a:cubicBezTo>
                    <a:pt x="71845" y="182094"/>
                    <a:pt x="90749" y="164778"/>
                    <a:pt x="93450" y="161283"/>
                  </a:cubicBezTo>
                  <a:cubicBezTo>
                    <a:pt x="95992" y="157947"/>
                    <a:pt x="97263" y="153817"/>
                    <a:pt x="97263" y="149527"/>
                  </a:cubicBezTo>
                  <a:cubicBezTo>
                    <a:pt x="97104" y="139360"/>
                    <a:pt x="89320" y="130941"/>
                    <a:pt x="79947" y="130941"/>
                  </a:cubicBezTo>
                  <a:close/>
                  <a:moveTo>
                    <a:pt x="88208" y="157470"/>
                  </a:moveTo>
                  <a:cubicBezTo>
                    <a:pt x="86619" y="159536"/>
                    <a:pt x="75499" y="170020"/>
                    <a:pt x="67556" y="177328"/>
                  </a:cubicBezTo>
                  <a:cubicBezTo>
                    <a:pt x="61042" y="171291"/>
                    <a:pt x="49445" y="160330"/>
                    <a:pt x="47539" y="158265"/>
                  </a:cubicBezTo>
                  <a:cubicBezTo>
                    <a:pt x="45474" y="155882"/>
                    <a:pt x="44203" y="152864"/>
                    <a:pt x="44203" y="149527"/>
                  </a:cubicBezTo>
                  <a:cubicBezTo>
                    <a:pt x="44203" y="142696"/>
                    <a:pt x="49128" y="137295"/>
                    <a:pt x="55006" y="137295"/>
                  </a:cubicBezTo>
                  <a:cubicBezTo>
                    <a:pt x="58977" y="137295"/>
                    <a:pt x="62631" y="139678"/>
                    <a:pt x="64537" y="143650"/>
                  </a:cubicBezTo>
                  <a:cubicBezTo>
                    <a:pt x="65014" y="144762"/>
                    <a:pt x="66126" y="145397"/>
                    <a:pt x="67397" y="145397"/>
                  </a:cubicBezTo>
                  <a:cubicBezTo>
                    <a:pt x="68668" y="145397"/>
                    <a:pt x="69780" y="144762"/>
                    <a:pt x="70256" y="143650"/>
                  </a:cubicBezTo>
                  <a:cubicBezTo>
                    <a:pt x="72163" y="139678"/>
                    <a:pt x="75816" y="137295"/>
                    <a:pt x="79788" y="137295"/>
                  </a:cubicBezTo>
                  <a:cubicBezTo>
                    <a:pt x="85825" y="137295"/>
                    <a:pt x="90590" y="142855"/>
                    <a:pt x="90590" y="149527"/>
                  </a:cubicBezTo>
                  <a:cubicBezTo>
                    <a:pt x="90749" y="152546"/>
                    <a:pt x="89796" y="155246"/>
                    <a:pt x="88208" y="157470"/>
                  </a:cubicBezTo>
                  <a:close/>
                </a:path>
              </a:pathLst>
            </a:custGeom>
            <a:solidFill>
              <a:schemeClr val="bg1"/>
            </a:solidFill>
            <a:ln>
              <a:noFill/>
              <a:headEnd type="none"/>
              <a:tailEnd type="none"/>
            </a:ln>
          </p:spPr>
          <p:txBody>
            <a:bodyPr wrap="square" lIns="91425" tIns="45700" rIns="91425" bIns="45700" anchor="ctr">
              <a:noAutofit/>
            </a:bodyPr>
            <a:lstStyle/>
            <a:p>
              <a:pPr marL="0" indent="0" algn="l" rtl="0">
                <a:lnSpc>
                  <a:spcPct val="100000"/>
                </a:lnSpc>
                <a:spcBef>
                  <a:spcPts val="0"/>
                </a:spcBef>
                <a:spcAft>
                  <a:spcPts val="0"/>
                </a:spcAft>
                <a:buClr>
                  <a:srgbClr val="000000"/>
                </a:buClr>
                <a:buSzPts val="1800"/>
                <a:buFont typeface="Arial"/>
                <a:buNone/>
              </a:pPr>
              <a:endParaRPr sz="1800" b="0" i="0" u="none" dirty="0">
                <a:solidFill>
                  <a:schemeClr val="tx1"/>
                </a:solidFill>
                <a:latin typeface="Arial"/>
                <a:ea typeface="Open Sans Light"/>
                <a:cs typeface="Arial"/>
                <a:sym typeface="Open Sans Light"/>
              </a:endParaRPr>
            </a:p>
          </p:txBody>
        </p:sp>
      </p:grpSp>
      <p:pic>
        <p:nvPicPr>
          <p:cNvPr id="14" name="Picture 13" descr="A pair of blue and white circles&#10;&#10;AI-generated content may be incorrect."/>
          <p:cNvPicPr>
            <a:picLocks noChangeAspect="1"/>
          </p:cNvPicPr>
          <p:nvPr/>
        </p:nvPicPr>
        <p:blipFill>
          <a:blip r:embed="rId3">
            <a:lum/>
          </a:blip>
          <a:srcRect l="53798" t="37239" r="30879" b="37550"/>
          <a:stretch>
            <a:fillRect/>
          </a:stretch>
        </p:blipFill>
        <p:spPr bwMode="white">
          <a:xfrm>
            <a:off x="9538693" y="480596"/>
            <a:ext cx="1950737" cy="1805331"/>
          </a:xfrm>
          <a:prstGeom prst="rect">
            <a:avLst/>
          </a:prstGeom>
          <a:ln>
            <a:headEnd type="none"/>
            <a:tailEnd type="none"/>
          </a:ln>
        </p:spPr>
      </p:pic>
      <p:grpSp>
        <p:nvGrpSpPr>
          <p:cNvPr id="15" name="Group 14"/>
          <p:cNvGrpSpPr>
            <a:grpSpLocks/>
          </p:cNvGrpSpPr>
          <p:nvPr/>
        </p:nvGrpSpPr>
        <p:grpSpPr bwMode="white">
          <a:xfrm>
            <a:off x="10119557" y="1089850"/>
            <a:ext cx="833151" cy="640080"/>
            <a:chOff x="10067256" y="928311"/>
            <a:chExt cx="1035057" cy="795198"/>
          </a:xfrm>
        </p:grpSpPr>
        <p:pic>
          <p:nvPicPr>
            <p:cNvPr id="16" name="Graphic 15" descr="Thumbs up sign outline"/>
            <p:cNvPicPr>
              <a:picLocks noChangeAspect="1"/>
            </p:cNvPicPr>
            <p:nvPr/>
          </p:nvPicPr>
          <p:blipFill>
            <a:blip r:embed="rId4">
              <a:lum/>
              <a:extLst>
                <a:ext uri="{96DAC541-7B7A-43D3-8B79-37D633B846F1}">
                  <asvg:svgBlip xmlns:asvg="http://schemas.microsoft.com/office/drawing/2016/SVG/main" r:embed="rId5"/>
                </a:ext>
              </a:extLst>
            </a:blip>
            <a:srcRect/>
            <a:stretch>
              <a:fillRect/>
            </a:stretch>
          </p:blipFill>
          <p:spPr bwMode="white">
            <a:xfrm>
              <a:off x="10462233" y="1083429"/>
              <a:ext cx="640080" cy="640080"/>
            </a:xfrm>
            <a:prstGeom prst="rect">
              <a:avLst/>
            </a:prstGeom>
            <a:ln>
              <a:headEnd type="none"/>
              <a:tailEnd type="none"/>
            </a:ln>
          </p:spPr>
        </p:pic>
        <p:pic>
          <p:nvPicPr>
            <p:cNvPr id="17" name="Graphic 16" descr="Thumbs Down outline"/>
            <p:cNvPicPr>
              <a:picLocks noChangeAspect="1"/>
            </p:cNvPicPr>
            <p:nvPr/>
          </p:nvPicPr>
          <p:blipFill>
            <a:blip r:embed="rId6">
              <a:lum/>
              <a:extLst>
                <a:ext uri="{96DAC541-7B7A-43D3-8B79-37D633B846F1}">
                  <asvg:svgBlip xmlns:asvg="http://schemas.microsoft.com/office/drawing/2016/SVG/main" r:embed="rId7"/>
                </a:ext>
              </a:extLst>
            </a:blip>
            <a:srcRect/>
            <a:stretch>
              <a:fillRect/>
            </a:stretch>
          </p:blipFill>
          <p:spPr bwMode="white">
            <a:xfrm flipH="1">
              <a:off x="10067256" y="928311"/>
              <a:ext cx="640080" cy="640080"/>
            </a:xfrm>
            <a:prstGeom prst="rect">
              <a:avLst/>
            </a:prstGeom>
            <a:ln>
              <a:headEnd type="none"/>
              <a:tailEnd type="none"/>
            </a:ln>
          </p:spPr>
        </p:pic>
      </p:grpSp>
      <p:sp>
        <p:nvSpPr>
          <p:cNvPr id="2" name="Slide Number Placeholder 26"/>
          <p:cNvSpPr txBox="1">
            <a:spLocks noChangeArrowheads="1"/>
          </p:cNvSpPr>
          <p:nvPr/>
        </p:nvSpPr>
        <p:spPr bwMode="white">
          <a:xfrm>
            <a:off x="9295990" y="6400063"/>
            <a:ext cx="2742406" cy="365125"/>
          </a:xfrm>
          <a:prstGeom prst="rect">
            <a:avLst/>
          </a:prstGeom>
          <a:ln>
            <a:headEnd type="none"/>
            <a:tailEnd type="none"/>
          </a:ln>
        </p:spPr>
        <p:txBody>
          <a:bodyPr wrap="square" lIns="91440" tIns="45720" rIns="91440" bIns="45720" anchor="ctr"/>
          <a:lstStyle>
            <a:defPPr algn="l" rtl="0">
              <a:lnSpc>
                <a:spcPct val="100000"/>
              </a:lnSpc>
              <a:spcBef>
                <a:spcPts val="0"/>
              </a:spcBef>
              <a:spcAft>
                <a:spcPts val="0"/>
              </a:spcAft>
            </a:defPPr>
            <a:lvl1pPr algn="r" rtl="0">
              <a:lnSpc>
                <a:spcPct val="100000"/>
              </a:lnSpc>
              <a:spcBef>
                <a:spcPts val="0"/>
              </a:spcBef>
              <a:spcAft>
                <a:spcPts val="0"/>
              </a:spcAft>
              <a:buClr>
                <a:srgbClr val="000000"/>
              </a:buClr>
              <a:buFont typeface="Arial"/>
              <a:defRPr sz="1000" b="0" i="0" u="none" dirty="0">
                <a:solidFill>
                  <a:schemeClr val="bg2">
                    <a:lumMod val="50000"/>
                  </a:schemeClr>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9pPr>
          </a:lstStyle>
          <a:p>
            <a:fld id="{DB9E4368-C45C-9C4F-9597-D6088AA20994}" type="slidenum">
              <a:rPr lang="en-US" dirty="0"/>
              <a:t>5</a:t>
            </a:fld>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4294967295"/>
          </p:nvPr>
        </p:nvSpPr>
        <p:spPr bwMode="white">
          <a:xfrm>
            <a:off x="11722100" y="6407150"/>
            <a:ext cx="469900" cy="136525"/>
          </a:xfrm>
          <a:ln>
            <a:headEnd type="none"/>
            <a:tailEnd type="none"/>
          </a:ln>
        </p:spPr>
        <p:txBody>
          <a:bodyPr wrap="square"/>
          <a:lstStyle/>
          <a:p>
            <a:pPr marL="0" indent="0" algn="ctr" rtl="0">
              <a:spcBef>
                <a:spcPts val="0"/>
              </a:spcBef>
              <a:spcAft>
                <a:spcPts val="0"/>
              </a:spcAft>
              <a:buNone/>
            </a:pPr>
            <a:fld id="{00000000-1234-1234-1234-123412341234}" type="slidenum">
              <a:rPr lang="en-US" dirty="0"/>
              <a:t>6</a:t>
            </a:fld>
            <a:endParaRPr lang="en-US" dirty="0"/>
          </a:p>
        </p:txBody>
      </p:sp>
      <p:sp>
        <p:nvSpPr>
          <p:cNvPr id="5" name="Rectangle 4"/>
          <p:cNvSpPr>
            <a:spLocks/>
          </p:cNvSpPr>
          <p:nvPr/>
        </p:nvSpPr>
        <p:spPr bwMode="white">
          <a:xfrm>
            <a:off x="-23466" y="1"/>
            <a:ext cx="5008907" cy="6924548"/>
          </a:xfrm>
          <a:prstGeom prst="rect">
            <a:avLst/>
          </a:prstGeom>
          <a:solidFill>
            <a:srgbClr val="0F736C"/>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sp>
        <p:nvSpPr>
          <p:cNvPr id="8" name="Google Shape;251;p6"/>
          <p:cNvSpPr txBox="1">
            <a:spLocks noChangeArrowheads="1"/>
          </p:cNvSpPr>
          <p:nvPr/>
        </p:nvSpPr>
        <p:spPr bwMode="white">
          <a:xfrm>
            <a:off x="427959" y="2690709"/>
            <a:ext cx="3639379" cy="4124117"/>
          </a:xfrm>
          <a:prstGeom prst="rect">
            <a:avLst/>
          </a:prstGeom>
          <a:noFill/>
          <a:ln>
            <a:noFill/>
            <a:headEnd type="none"/>
            <a:tailEnd type="none"/>
          </a:ln>
        </p:spPr>
        <p:txBody>
          <a:bodyPr wrap="square" lIns="0" tIns="0" rIns="0" bIns="0" anchor="t">
            <a:noAutofit/>
          </a:bodyPr>
          <a:lstStyle>
            <a:lvl1pPr marL="228591" indent="-228591" algn="l" defTabSz="914363" rtl="0">
              <a:lnSpc>
                <a:spcPct val="90000"/>
              </a:lnSpc>
              <a:spcBef>
                <a:spcPts val="1000"/>
              </a:spcBef>
              <a:buFont typeface="Arial"/>
              <a:buChar char="•"/>
              <a:defRPr sz="2000" kern="1200" dirty="0">
                <a:solidFill>
                  <a:schemeClr val="tx1"/>
                </a:solidFill>
                <a:latin typeface="Arial"/>
                <a:ea typeface="Open Sans"/>
                <a:cs typeface="Arial"/>
              </a:defRPr>
            </a:lvl1pPr>
            <a:lvl2pPr marL="685773" indent="-228591" algn="l" defTabSz="914363" rtl="0">
              <a:lnSpc>
                <a:spcPct val="90000"/>
              </a:lnSpc>
              <a:spcBef>
                <a:spcPts val="500"/>
              </a:spcBef>
              <a:buFont typeface="Arial"/>
              <a:buChar char="•"/>
              <a:defRPr sz="1667" kern="1200" dirty="0">
                <a:solidFill>
                  <a:schemeClr val="tx1"/>
                </a:solidFill>
                <a:latin typeface="Arial"/>
                <a:ea typeface="Open Sans"/>
                <a:cs typeface="Arial"/>
              </a:defRPr>
            </a:lvl2pPr>
            <a:lvl3pPr marL="1142954" indent="-228591" algn="l" defTabSz="914363" rtl="0">
              <a:lnSpc>
                <a:spcPct val="90000"/>
              </a:lnSpc>
              <a:spcBef>
                <a:spcPts val="500"/>
              </a:spcBef>
              <a:buFont typeface="Arial"/>
              <a:buChar char="•"/>
              <a:defRPr sz="1500" kern="1200" dirty="0">
                <a:solidFill>
                  <a:schemeClr val="tx1"/>
                </a:solidFill>
                <a:latin typeface="Arial"/>
                <a:ea typeface="Open Sans"/>
                <a:cs typeface="Arial"/>
              </a:defRPr>
            </a:lvl3pPr>
            <a:lvl4pPr marL="1600136" indent="-228591" algn="l" defTabSz="914363" rtl="0">
              <a:lnSpc>
                <a:spcPct val="90000"/>
              </a:lnSpc>
              <a:spcBef>
                <a:spcPts val="500"/>
              </a:spcBef>
              <a:buFont typeface="Arial"/>
              <a:buChar char="•"/>
              <a:defRPr sz="1333" kern="1200" dirty="0">
                <a:solidFill>
                  <a:schemeClr val="tx1"/>
                </a:solidFill>
                <a:latin typeface="Arial"/>
                <a:ea typeface="Open Sans"/>
                <a:cs typeface="Arial"/>
              </a:defRPr>
            </a:lvl4pPr>
            <a:lvl5pPr marL="2057318" indent="-228591" algn="l" defTabSz="914363" rtl="0">
              <a:lnSpc>
                <a:spcPct val="90000"/>
              </a:lnSpc>
              <a:spcBef>
                <a:spcPts val="500"/>
              </a:spcBef>
              <a:buFont typeface="Arial"/>
              <a:buChar char="•"/>
              <a:defRPr sz="1333" kern="1200" dirty="0">
                <a:solidFill>
                  <a:schemeClr val="tx1"/>
                </a:solidFill>
                <a:latin typeface="Arial"/>
                <a:ea typeface="Open Sans"/>
                <a:cs typeface="Arial"/>
              </a:defRPr>
            </a:lvl5pPr>
            <a:lvl6pPr marL="2514499" indent="-228591" algn="l" defTabSz="914363" rtl="0">
              <a:lnSpc>
                <a:spcPct val="90000"/>
              </a:lnSpc>
              <a:spcBef>
                <a:spcPts val="500"/>
              </a:spcBef>
              <a:buFont typeface="Arial"/>
              <a:buChar char="•"/>
              <a:defRPr sz="1800" kern="1200" dirty="0">
                <a:solidFill>
                  <a:schemeClr val="tx1"/>
                </a:solidFill>
                <a:latin typeface="+mn-lt"/>
                <a:ea typeface="+mn-ea"/>
                <a:cs typeface="+mn-cs"/>
              </a:defRPr>
            </a:lvl6pPr>
            <a:lvl7pPr marL="2971681" indent="-228591" algn="l" defTabSz="914363" rtl="0">
              <a:lnSpc>
                <a:spcPct val="90000"/>
              </a:lnSpc>
              <a:spcBef>
                <a:spcPts val="500"/>
              </a:spcBef>
              <a:buFont typeface="Arial"/>
              <a:buChar char="•"/>
              <a:defRPr sz="1800" kern="1200" dirty="0">
                <a:solidFill>
                  <a:schemeClr val="tx1"/>
                </a:solidFill>
                <a:latin typeface="+mn-lt"/>
                <a:ea typeface="+mn-ea"/>
                <a:cs typeface="+mn-cs"/>
              </a:defRPr>
            </a:lvl7pPr>
            <a:lvl8pPr marL="3428863" indent="-228591" algn="l" defTabSz="914363" rtl="0">
              <a:lnSpc>
                <a:spcPct val="90000"/>
              </a:lnSpc>
              <a:spcBef>
                <a:spcPts val="500"/>
              </a:spcBef>
              <a:buFont typeface="Arial"/>
              <a:buChar char="•"/>
              <a:defRPr sz="1800" kern="1200" dirty="0">
                <a:solidFill>
                  <a:schemeClr val="tx1"/>
                </a:solidFill>
                <a:latin typeface="+mn-lt"/>
                <a:ea typeface="+mn-ea"/>
                <a:cs typeface="+mn-cs"/>
              </a:defRPr>
            </a:lvl8pPr>
            <a:lvl9pPr marL="3886045" indent="-228591" algn="l" defTabSz="914363" rtl="0">
              <a:lnSpc>
                <a:spcPct val="90000"/>
              </a:lnSpc>
              <a:spcBef>
                <a:spcPts val="500"/>
              </a:spcBef>
              <a:buFont typeface="Arial"/>
              <a:buChar char="•"/>
              <a:defRPr sz="1800" kern="1200" dirty="0">
                <a:solidFill>
                  <a:schemeClr val="tx1"/>
                </a:solidFill>
                <a:latin typeface="+mn-lt"/>
                <a:ea typeface="+mn-ea"/>
                <a:cs typeface="+mn-cs"/>
              </a:defRPr>
            </a:lvl9pPr>
          </a:lstStyle>
          <a:p>
            <a:pPr marL="0" indent="0" defTabSz="914363">
              <a:lnSpc>
                <a:spcPct val="100000"/>
              </a:lnSpc>
              <a:spcBef>
                <a:spcPts val="0"/>
              </a:spcBef>
              <a:buClr>
                <a:schemeClr val="bg1"/>
              </a:buClr>
              <a:buSzPts val="2400"/>
              <a:buFont typeface="Arial"/>
              <a:buNone/>
            </a:pPr>
            <a:r>
              <a:rPr lang="en-US" dirty="0">
                <a:solidFill>
                  <a:schemeClr val="bg1"/>
                </a:solidFill>
                <a:ea typeface="Open Sans"/>
                <a:sym typeface="Open Sans"/>
              </a:rPr>
              <a:t>Impact Snapshot</a:t>
            </a:r>
          </a:p>
          <a:p>
            <a:pPr marL="0" indent="0" defTabSz="914363">
              <a:lnSpc>
                <a:spcPct val="100000"/>
              </a:lnSpc>
              <a:spcBef>
                <a:spcPts val="0"/>
              </a:spcBef>
              <a:buClr>
                <a:schemeClr val="bg1"/>
              </a:buClr>
              <a:buSzPts val="2400"/>
              <a:buFont typeface="Arial"/>
              <a:buNone/>
            </a:pPr>
            <a:endParaRPr lang="en-US" sz="1200" dirty="0">
              <a:solidFill>
                <a:schemeClr val="bg1"/>
              </a:solidFill>
            </a:endParaRPr>
          </a:p>
          <a:p>
            <a:pPr marL="0" indent="0" defTabSz="914363">
              <a:lnSpc>
                <a:spcPct val="100000"/>
              </a:lnSpc>
              <a:spcBef>
                <a:spcPts val="0"/>
              </a:spcBef>
              <a:buClr>
                <a:schemeClr val="bg1"/>
              </a:buClr>
              <a:buSzPts val="2400"/>
              <a:buFont typeface="Arial"/>
              <a:buNone/>
            </a:pPr>
            <a:r>
              <a:rPr lang="en-US" sz="1200" dirty="0">
                <a:solidFill>
                  <a:schemeClr val="bg1"/>
                </a:solidFill>
                <a:ea typeface="Open Sans"/>
                <a:sym typeface="Open Sans"/>
              </a:rPr>
              <a:t>In order to make the content of this report easier to share with your colleagues and stakeholders, we have included a Snapshot section that highlights and visually displays the most salient data points from the full report. </a:t>
            </a:r>
          </a:p>
          <a:p>
            <a:pPr marL="0" indent="0" defTabSz="914363">
              <a:lnSpc>
                <a:spcPct val="100000"/>
              </a:lnSpc>
              <a:spcBef>
                <a:spcPts val="0"/>
              </a:spcBef>
              <a:buClr>
                <a:schemeClr val="bg1"/>
              </a:buClr>
              <a:buSzPts val="2400"/>
              <a:buFont typeface="Arial"/>
              <a:buNone/>
            </a:pPr>
            <a:endParaRPr lang="en-US" sz="1200" dirty="0">
              <a:solidFill>
                <a:schemeClr val="bg1"/>
              </a:solidFill>
              <a:ea typeface="Open Sans"/>
              <a:sym typeface="Open Sans"/>
            </a:endParaRPr>
          </a:p>
          <a:p>
            <a:pPr marL="0" indent="0" defTabSz="914363">
              <a:lnSpc>
                <a:spcPct val="100000"/>
              </a:lnSpc>
              <a:spcBef>
                <a:spcPts val="0"/>
              </a:spcBef>
              <a:buClr>
                <a:schemeClr val="bg1"/>
              </a:buClr>
              <a:buSzPts val="2400"/>
              <a:buFont typeface="Arial"/>
              <a:buNone/>
            </a:pPr>
            <a:r>
              <a:rPr lang="en-US" sz="1200" dirty="0">
                <a:solidFill>
                  <a:schemeClr val="bg1"/>
                </a:solidFill>
                <a:ea typeface="Open Sans"/>
                <a:sym typeface="Open Sans"/>
              </a:rPr>
              <a:t>This take-away can help your data get more traction and increase interest in the full report, as well as the </a:t>
            </a:r>
            <a:r>
              <a:rPr lang="en-US" sz="1200" i="1" dirty="0">
                <a:solidFill>
                  <a:schemeClr val="bg1"/>
                </a:solidFill>
                <a:ea typeface="Open Sans"/>
                <a:sym typeface="Open Sans"/>
              </a:rPr>
              <a:t>AlcoholEdu</a:t>
            </a:r>
            <a:r>
              <a:rPr lang="en-US" sz="1200" i="1" baseline="30000" dirty="0">
                <a:solidFill>
                  <a:schemeClr val="bg1"/>
                </a:solidFill>
                <a:ea typeface="Open Sans"/>
                <a:sym typeface="Open Sans"/>
              </a:rPr>
              <a:t>®</a:t>
            </a:r>
            <a:r>
              <a:rPr lang="en-US" sz="1200" i="1" dirty="0">
                <a:solidFill>
                  <a:schemeClr val="bg1"/>
                </a:solidFill>
                <a:ea typeface="Open Sans"/>
                <a:sym typeface="Open Sans"/>
              </a:rPr>
              <a:t> for College</a:t>
            </a:r>
            <a:r>
              <a:rPr lang="en-US" sz="1200" dirty="0">
                <a:solidFill>
                  <a:schemeClr val="bg1"/>
                </a:solidFill>
                <a:ea typeface="Open Sans"/>
                <a:sym typeface="Open Sans"/>
              </a:rPr>
              <a:t> program at large. </a:t>
            </a:r>
          </a:p>
          <a:p>
            <a:pPr marL="0" indent="0" defTabSz="914363">
              <a:lnSpc>
                <a:spcPct val="100000"/>
              </a:lnSpc>
              <a:spcBef>
                <a:spcPts val="0"/>
              </a:spcBef>
              <a:buClr>
                <a:schemeClr val="bg1"/>
              </a:buClr>
              <a:buSzPts val="2400"/>
              <a:buFont typeface="Arial"/>
              <a:buNone/>
            </a:pPr>
            <a:endParaRPr lang="en-US" sz="1200" dirty="0">
              <a:solidFill>
                <a:schemeClr val="bg1"/>
              </a:solidFill>
              <a:ea typeface="Open Sans"/>
              <a:sym typeface="Open Sans"/>
            </a:endParaRPr>
          </a:p>
          <a:p>
            <a:pPr marL="0" indent="0" defTabSz="914363">
              <a:lnSpc>
                <a:spcPct val="100000"/>
              </a:lnSpc>
              <a:spcBef>
                <a:spcPts val="0"/>
              </a:spcBef>
              <a:buClr>
                <a:schemeClr val="bg1"/>
              </a:buClr>
              <a:buSzPts val="2400"/>
              <a:buFont typeface="Arial"/>
              <a:buNone/>
            </a:pPr>
            <a:r>
              <a:rPr lang="en-US" sz="1200" dirty="0">
                <a:solidFill>
                  <a:schemeClr val="bg1"/>
                </a:solidFill>
                <a:ea typeface="Open Sans"/>
                <a:sym typeface="Open Sans"/>
              </a:rPr>
              <a:t>We recommend excerpting the Snapshot section from the full report and sharing with stakeholders, colleagues, and students who might be interested in the impact of the </a:t>
            </a:r>
            <a:r>
              <a:rPr lang="en-US" sz="1200" i="1" dirty="0">
                <a:solidFill>
                  <a:schemeClr val="bg1"/>
                </a:solidFill>
                <a:ea typeface="Open Sans"/>
                <a:sym typeface="Open Sans"/>
              </a:rPr>
              <a:t>AlcoholEdu</a:t>
            </a:r>
            <a:r>
              <a:rPr lang="en-US" sz="1200" i="1" baseline="30000" dirty="0">
                <a:solidFill>
                  <a:schemeClr val="bg1"/>
                </a:solidFill>
                <a:ea typeface="Open Sans"/>
                <a:sym typeface="Open Sans"/>
              </a:rPr>
              <a:t>®</a:t>
            </a:r>
            <a:r>
              <a:rPr lang="en-US" sz="1200" i="1" dirty="0">
                <a:solidFill>
                  <a:schemeClr val="bg1"/>
                </a:solidFill>
                <a:ea typeface="Open Sans"/>
                <a:sym typeface="Open Sans"/>
              </a:rPr>
              <a:t> for College </a:t>
            </a:r>
            <a:r>
              <a:rPr lang="en-US" sz="1200" dirty="0">
                <a:solidFill>
                  <a:schemeClr val="bg1"/>
                </a:solidFill>
                <a:ea typeface="Open Sans"/>
                <a:sym typeface="Open Sans"/>
              </a:rPr>
              <a:t>program but have less direct experience in substance abuse prevention work. </a:t>
            </a:r>
          </a:p>
          <a:p>
            <a:pPr marL="0" indent="0" defTabSz="914363">
              <a:lnSpc>
                <a:spcPct val="100000"/>
              </a:lnSpc>
              <a:spcBef>
                <a:spcPts val="0"/>
              </a:spcBef>
              <a:buClr>
                <a:schemeClr val="bg1"/>
              </a:buClr>
              <a:buSzPts val="2400"/>
              <a:buFont typeface="Arial"/>
              <a:buNone/>
            </a:pPr>
            <a:endParaRPr lang="en-US" sz="1200" dirty="0">
              <a:solidFill>
                <a:schemeClr val="bg1"/>
              </a:solidFill>
              <a:ea typeface="Open Sans"/>
              <a:sym typeface="Open Sans"/>
            </a:endParaRPr>
          </a:p>
        </p:txBody>
      </p:sp>
      <p:sp>
        <p:nvSpPr>
          <p:cNvPr id="7" name="Google Shape;250;p6"/>
          <p:cNvSpPr txBox="1">
            <a:spLocks noChangeArrowheads="1"/>
          </p:cNvSpPr>
          <p:nvPr/>
        </p:nvSpPr>
        <p:spPr bwMode="white">
          <a:xfrm>
            <a:off x="447837" y="685801"/>
            <a:ext cx="3639379" cy="1419432"/>
          </a:xfrm>
          <a:prstGeom prst="rect">
            <a:avLst/>
          </a:prstGeom>
          <a:noFill/>
          <a:ln>
            <a:noFill/>
            <a:headEnd type="none"/>
            <a:tailEnd type="none"/>
          </a:ln>
        </p:spPr>
        <p:txBody>
          <a:bodyPr wrap="square" lIns="0" tIns="0" rIns="0" bIns="0" anchor="ctr">
            <a:noAutofit/>
          </a:bodyPr>
          <a:lstStyle>
            <a:lvl1pPr algn="l" defTabSz="914363" rtl="0">
              <a:lnSpc>
                <a:spcPct val="90000"/>
              </a:lnSpc>
              <a:spcBef>
                <a:spcPct val="0"/>
              </a:spcBef>
              <a:buNone/>
              <a:defRPr sz="2333" b="1" kern="1200" dirty="0">
                <a:solidFill>
                  <a:srgbClr val="002060"/>
                </a:solidFill>
                <a:latin typeface="Arial"/>
                <a:ea typeface="Open Sans"/>
                <a:cs typeface="Arial"/>
              </a:defRPr>
            </a:lvl1pPr>
          </a:lstStyle>
          <a:p>
            <a:pPr defTabSz="914363">
              <a:lnSpc>
                <a:spcPct val="100000"/>
              </a:lnSpc>
              <a:spcBef>
                <a:spcPts val="0"/>
              </a:spcBef>
              <a:buClr>
                <a:schemeClr val="bg1"/>
              </a:buClr>
              <a:buSzPts val="4000"/>
              <a:buFont typeface="Lato Black"/>
              <a:buNone/>
            </a:pPr>
            <a:r>
              <a:rPr lang="en-US" sz="4000" dirty="0">
                <a:solidFill>
                  <a:schemeClr val="bg1"/>
                </a:solidFill>
                <a:ea typeface="Open Sans"/>
                <a:sym typeface="Open Sans"/>
              </a:rPr>
              <a:t>AlcoholEdu</a:t>
            </a:r>
            <a:r>
              <a:rPr lang="en-US" sz="3200" baseline="30000" dirty="0">
                <a:solidFill>
                  <a:schemeClr val="bg1"/>
                </a:solidFill>
                <a:ea typeface="Open Sans"/>
                <a:sym typeface="Open Sans"/>
              </a:rPr>
              <a:t>®</a:t>
            </a:r>
            <a:r>
              <a:rPr lang="en-US" sz="4000" dirty="0">
                <a:solidFill>
                  <a:schemeClr val="bg1"/>
                </a:solidFill>
                <a:ea typeface="Open Sans"/>
                <a:sym typeface="Open Sans"/>
              </a:rPr>
              <a:t> </a:t>
            </a:r>
            <a:br>
              <a:rPr lang="en-US" sz="4000" dirty="0">
                <a:solidFill>
                  <a:schemeClr val="bg1"/>
                </a:solidFill>
                <a:ea typeface="Open Sans"/>
                <a:sym typeface="Open Sans"/>
              </a:rPr>
            </a:br>
            <a:r>
              <a:rPr lang="en-US" sz="4000" dirty="0">
                <a:solidFill>
                  <a:schemeClr val="bg1"/>
                </a:solidFill>
                <a:ea typeface="Open Sans"/>
                <a:sym typeface="Open Sans"/>
              </a:rPr>
              <a:t>for College</a:t>
            </a:r>
          </a:p>
        </p:txBody>
      </p:sp>
      <p:cxnSp>
        <p:nvCxnSpPr>
          <p:cNvPr id="15" name="Straight Connector 14"/>
          <p:cNvCxnSpPr/>
          <p:nvPr/>
        </p:nvCxnSpPr>
        <p:spPr bwMode="white">
          <a:xfrm>
            <a:off x="4985441" y="762"/>
            <a:ext cx="0" cy="6923787"/>
          </a:xfrm>
          <a:prstGeom prst="line">
            <a:avLst/>
          </a:prstGeom>
          <a:ln w="381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2" name="Picture 1" descr="A group of people walking on a brick path&#10;&#10;AI-generated content may be incorrect."/>
          <p:cNvPicPr>
            <a:picLocks noChangeAspect="1"/>
          </p:cNvPicPr>
          <p:nvPr/>
        </p:nvPicPr>
        <p:blipFill>
          <a:blip r:embed="rId2">
            <a:lum/>
          </a:blip>
          <a:srcRect/>
          <a:stretch>
            <a:fillRect/>
          </a:stretch>
        </p:blipFill>
        <p:spPr bwMode="white">
          <a:xfrm>
            <a:off x="4985442" y="0"/>
            <a:ext cx="7206558" cy="6858000"/>
          </a:xfrm>
          <a:prstGeom prst="rect">
            <a:avLst/>
          </a:prstGeom>
          <a:ln>
            <a:headEnd type="none"/>
            <a:tailEnd type="none"/>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283;p8"/>
          <p:cNvSpPr>
            <a:spLocks/>
          </p:cNvSpPr>
          <p:nvPr/>
        </p:nvSpPr>
        <p:spPr bwMode="white">
          <a:xfrm>
            <a:off x="7181614" y="3019518"/>
            <a:ext cx="4496771" cy="653395"/>
          </a:xfrm>
          <a:prstGeom prst="rect">
            <a:avLst/>
          </a:prstGeom>
          <a:noFill/>
          <a:ln>
            <a:noFill/>
            <a:headEnd type="none"/>
            <a:tailEnd type="none"/>
          </a:ln>
        </p:spPr>
        <p:txBody>
          <a:bodyPr wrap="square" lIns="0" tIns="0" rIns="0" bIns="0" anchor="t">
            <a:noAutofit/>
          </a:bodyPr>
          <a:lstStyle/>
          <a:p>
            <a:pPr marL="0" indent="0" algn="l" rtl="0">
              <a:lnSpc>
                <a:spcPct val="130000"/>
              </a:lnSpc>
              <a:spcBef>
                <a:spcPts val="0"/>
              </a:spcBef>
              <a:spcAft>
                <a:spcPts val="0"/>
              </a:spcAft>
              <a:buClr>
                <a:srgbClr val="000000"/>
              </a:buClr>
              <a:buSzPts val="1600"/>
              <a:buFont typeface="Arial"/>
              <a:buNone/>
            </a:pPr>
            <a:r>
              <a:rPr lang="en-US" sz="1600" b="1" i="0" u="none" dirty="0">
                <a:solidFill>
                  <a:schemeClr val="bg2">
                    <a:lumMod val="65000"/>
                    <a:lumOff val="35000"/>
                  </a:schemeClr>
                </a:solidFill>
                <a:latin typeface="Arial"/>
                <a:ea typeface="Open Sans"/>
                <a:cs typeface="Arial"/>
                <a:sym typeface="Open Sans"/>
              </a:rPr>
              <a:t>75% of students </a:t>
            </a:r>
            <a:r>
              <a:rPr lang="en-US" sz="1100" b="1" i="0" u="none" dirty="0">
                <a:solidFill>
                  <a:schemeClr val="tx1"/>
                </a:solidFill>
                <a:latin typeface="Arial"/>
                <a:ea typeface="Open Sans"/>
                <a:cs typeface="Arial"/>
                <a:sym typeface="Open Sans"/>
              </a:rPr>
              <a:t>at Georgia Institute of Technology </a:t>
            </a:r>
            <a:r>
              <a:rPr lang="en-US" sz="1100" b="0" i="0" u="none" dirty="0">
                <a:solidFill>
                  <a:schemeClr val="tx1"/>
                </a:solidFill>
                <a:latin typeface="Arial"/>
                <a:ea typeface="Open Sans"/>
                <a:cs typeface="Arial"/>
                <a:sym typeface="Open Sans"/>
              </a:rPr>
              <a:t>report that </a:t>
            </a:r>
            <a:r>
              <a:rPr lang="en-US" sz="1100" b="0" i="1" u="none" dirty="0">
                <a:solidFill>
                  <a:schemeClr val="tx1"/>
                </a:solidFill>
                <a:latin typeface="Arial"/>
                <a:ea typeface="Open Sans"/>
                <a:cs typeface="Arial"/>
                <a:sym typeface="Open Sans"/>
              </a:rPr>
              <a:t>AlcoholEdu</a:t>
            </a:r>
            <a:r>
              <a:rPr lang="en-US" sz="1100" b="0" i="1" u="none" baseline="30000" dirty="0">
                <a:solidFill>
                  <a:schemeClr val="tx1"/>
                </a:solidFill>
                <a:latin typeface="Arial"/>
                <a:ea typeface="Open Sans"/>
                <a:cs typeface="Arial"/>
                <a:sym typeface="Open Sans"/>
              </a:rPr>
              <a:t>®</a:t>
            </a:r>
            <a:r>
              <a:rPr lang="en-US" sz="1100" b="0" i="1" u="none" dirty="0">
                <a:solidFill>
                  <a:schemeClr val="tx1"/>
                </a:solidFill>
                <a:latin typeface="Arial"/>
                <a:ea typeface="Open Sans"/>
                <a:cs typeface="Arial"/>
                <a:sym typeface="Open Sans"/>
              </a:rPr>
              <a:t> for College </a:t>
            </a:r>
            <a:r>
              <a:rPr lang="en-US" sz="1100" b="0" i="0" u="none" dirty="0">
                <a:solidFill>
                  <a:schemeClr val="tx1"/>
                </a:solidFill>
                <a:latin typeface="Arial"/>
                <a:ea typeface="Open Sans"/>
                <a:cs typeface="Arial"/>
                <a:sym typeface="Open Sans"/>
              </a:rPr>
              <a:t>changed their perceptions of others’ drinking behavior.</a:t>
            </a:r>
            <a:endParaRPr sz="1200" b="0" i="0" u="none" dirty="0">
              <a:solidFill>
                <a:srgbClr val="000000"/>
              </a:solidFill>
              <a:latin typeface="Arial"/>
              <a:ea typeface="Open Sans"/>
              <a:cs typeface="Arial"/>
              <a:sym typeface="Open Sans"/>
            </a:endParaRPr>
          </a:p>
        </p:txBody>
      </p:sp>
      <p:graphicFrame>
        <p:nvGraphicFramePr>
          <p:cNvPr id="9" name="Google Shape;281;p8"/>
          <p:cNvGraphicFramePr/>
          <p:nvPr/>
        </p:nvGraphicFramePr>
        <p:xfrm>
          <a:off x="3338402" y="3886201"/>
          <a:ext cx="3233750" cy="2019822"/>
        </p:xfrm>
        <a:graphic>
          <a:graphicData uri="http://schemas.openxmlformats.org/drawingml/2006/table">
            <a:tbl>
              <a:tblPr firstRow="1" bandRow="1">
                <a:noFill/>
                <a:tableStyleId>{1119D022-22E2-4A99-84CF-0E8649BB5491}</a:tableStyleId>
              </a:tblPr>
              <a:tblGrid>
                <a:gridCol w="2290932">
                  <a:extLst>
                    <a:ext uri="{9D8B030D-6E8A-4147-A177-3AD203B41FA5}">
                      <a16:colId xmlns:a16="http://schemas.microsoft.com/office/drawing/2014/main" val="20000"/>
                    </a:ext>
                  </a:extLst>
                </a:gridCol>
                <a:gridCol w="942818">
                  <a:extLst>
                    <a:ext uri="{9D8B030D-6E8A-4147-A177-3AD203B41FA5}">
                      <a16:colId xmlns:a16="http://schemas.microsoft.com/office/drawing/2014/main" val="20001"/>
                    </a:ext>
                  </a:extLst>
                </a:gridCol>
              </a:tblGrid>
              <a:tr h="283527">
                <a:tc gridSpan="2">
                  <a:txBody>
                    <a:bodyPr/>
                    <a:lstStyle/>
                    <a:p>
                      <a:pPr marL="0" indent="0" algn="ctr" rtl="0">
                        <a:lnSpc>
                          <a:spcPct val="100000"/>
                        </a:lnSpc>
                        <a:spcBef>
                          <a:spcPts val="0"/>
                        </a:spcBef>
                        <a:spcAft>
                          <a:spcPts val="0"/>
                        </a:spcAft>
                        <a:buClr>
                          <a:srgbClr val="000000"/>
                        </a:buClr>
                        <a:buSzPts val="1100"/>
                        <a:buFont typeface="Arial"/>
                        <a:buNone/>
                      </a:pPr>
                      <a:r>
                        <a:rPr lang="en-US" sz="1100" u="none" dirty="0">
                          <a:solidFill>
                            <a:schemeClr val="bg1"/>
                          </a:solidFill>
                          <a:latin typeface="Arial"/>
                          <a:ea typeface="Open Sans"/>
                          <a:cs typeface="Arial"/>
                          <a:sym typeface="Open Sans"/>
                        </a:rPr>
                        <a:t>Your students agree</a:t>
                      </a:r>
                      <a:r>
                        <a:rPr lang="en-US" sz="1100" u="none" dirty="0">
                          <a:solidFill>
                            <a:schemeClr val="bg1"/>
                          </a:solidFill>
                          <a:latin typeface="Arial"/>
                          <a:ea typeface="Open Sans"/>
                          <a:cs typeface="Arial"/>
                        </a:rPr>
                        <a:t> that </a:t>
                      </a:r>
                      <a:r>
                        <a:rPr lang="en-US" sz="1100" i="1" u="none" dirty="0">
                          <a:solidFill>
                            <a:schemeClr val="bg1"/>
                          </a:solidFill>
                          <a:latin typeface="Arial"/>
                          <a:ea typeface="Open Sans"/>
                          <a:cs typeface="Arial"/>
                          <a:sym typeface="Open Sans"/>
                        </a:rPr>
                        <a:t>AlcoholEdu</a:t>
                      </a:r>
                      <a:r>
                        <a:rPr lang="en-US" sz="1100" i="1" u="none" baseline="30000" dirty="0">
                          <a:solidFill>
                            <a:schemeClr val="bg1"/>
                          </a:solidFill>
                          <a:latin typeface="Arial"/>
                          <a:ea typeface="Open Sans"/>
                          <a:cs typeface="Arial"/>
                          <a:sym typeface="Open Sans"/>
                        </a:rPr>
                        <a:t>®</a:t>
                      </a:r>
                      <a:r>
                        <a:rPr lang="en-US" sz="1100" u="none" dirty="0">
                          <a:solidFill>
                            <a:schemeClr val="bg1"/>
                          </a:solidFill>
                          <a:latin typeface="Arial"/>
                          <a:ea typeface="Open Sans"/>
                          <a:cs typeface="Arial"/>
                          <a:sym typeface="Open Sans"/>
                        </a:rPr>
                        <a:t>:</a:t>
                      </a:r>
                      <a:endParaRPr lang="en-US" sz="1200" u="none" dirty="0">
                        <a:latin typeface="Arial"/>
                        <a:ea typeface="Open Sans"/>
                        <a:cs typeface="Arial"/>
                        <a:sym typeface="Open Sans"/>
                      </a:endParaRPr>
                    </a:p>
                  </a:txBody>
                  <a:tcPr marL="0" marR="0" marT="0" marB="0" anchor="ctr" horzOverflow="overflow">
                    <a:lnL w="12700" cap="flat">
                      <a:solidFill>
                        <a:schemeClr val="bg1"/>
                      </a:solidFill>
                      <a:prstDash val="solid"/>
                      <a:round/>
                      <a:headEnd type="none" w="sm" len="sm"/>
                      <a:tailEnd type="none" w="sm" len="sm"/>
                    </a:lnL>
                    <a:lnR w="12700" cap="flat">
                      <a:solidFill>
                        <a:schemeClr val="bg1"/>
                      </a:solidFill>
                      <a:prstDash val="solid"/>
                      <a:round/>
                      <a:headEnd type="none" w="sm" len="sm"/>
                      <a:tailEnd type="none" w="sm" len="sm"/>
                    </a:lnR>
                    <a:lnT w="12700" cap="flat">
                      <a:solidFill>
                        <a:schemeClr val="bg1"/>
                      </a:solidFill>
                      <a:prstDash val="solid"/>
                      <a:round/>
                      <a:headEnd type="none" w="sm" len="sm"/>
                      <a:tailEnd type="none" w="sm" len="sm"/>
                    </a:lnT>
                    <a:lnB w="9525" cap="flat">
                      <a:solidFill>
                        <a:srgbClr val="000000">
                          <a:alpha val="0"/>
                        </a:srgbClr>
                      </a:solidFill>
                      <a:prstDash val="solid"/>
                      <a:round/>
                      <a:headEnd type="none" w="sm" len="sm"/>
                      <a:tailEnd type="none" w="sm" len="sm"/>
                    </a:lnB>
                    <a:solidFill>
                      <a:srgbClr val="0171CF"/>
                    </a:solidFill>
                  </a:tcPr>
                </a:tc>
                <a:tc hMerge="1">
                  <a:txBody>
                    <a:bodyPr/>
                    <a:lstStyle/>
                    <a:p>
                      <a:endParaRPr lang="en-US" dirty="0"/>
                    </a:p>
                  </a:txBody>
                  <a:tcPr horzOverflow="overflow"/>
                </a:tc>
                <a:extLst>
                  <a:ext uri="{0D108BD9-81ED-4DB2-BD59-A6C34878D82A}">
                    <a16:rowId xmlns:a16="http://schemas.microsoft.com/office/drawing/2014/main" val="10000"/>
                  </a:ext>
                </a:extLst>
              </a:tr>
              <a:tr h="629709">
                <a:tc>
                  <a:txBody>
                    <a:bodyPr/>
                    <a:lstStyle/>
                    <a:p>
                      <a:pPr marL="115570" indent="0" algn="l" rtl="0">
                        <a:lnSpc>
                          <a:spcPct val="130000"/>
                        </a:lnSpc>
                        <a:spcBef>
                          <a:spcPts val="0"/>
                        </a:spcBef>
                        <a:spcAft>
                          <a:spcPts val="0"/>
                        </a:spcAft>
                        <a:buClr>
                          <a:srgbClr val="000000"/>
                        </a:buClr>
                        <a:buSzPts val="900"/>
                        <a:buFont typeface="Arial"/>
                        <a:buNone/>
                      </a:pPr>
                      <a:r>
                        <a:rPr lang="en-US" sz="1000" b="0" i="0" u="none" dirty="0">
                          <a:solidFill>
                            <a:srgbClr val="3D4543"/>
                          </a:solidFill>
                          <a:latin typeface="Arial"/>
                          <a:ea typeface="Open Sans"/>
                          <a:cs typeface="Arial"/>
                          <a:sym typeface="Open Sans"/>
                        </a:rPr>
                        <a:t>Helped them establish a plan ahead of time to make responsible decisions about</a:t>
                      </a:r>
                      <a:r>
                        <a:rPr lang="en-US" sz="1000" b="0" i="0" u="none" dirty="0">
                          <a:solidFill>
                            <a:srgbClr val="3D4543"/>
                          </a:solidFill>
                          <a:latin typeface="Arial"/>
                          <a:ea typeface="Open Sans"/>
                          <a:cs typeface="Arial"/>
                        </a:rPr>
                        <a:t> </a:t>
                      </a:r>
                      <a:r>
                        <a:rPr lang="en-US" sz="1000" b="0" i="0" u="none" dirty="0">
                          <a:solidFill>
                            <a:srgbClr val="3D4543"/>
                          </a:solidFill>
                          <a:latin typeface="Arial"/>
                          <a:ea typeface="Open Sans"/>
                          <a:cs typeface="Arial"/>
                          <a:sym typeface="Open Sans"/>
                        </a:rPr>
                        <a:t> drinking</a:t>
                      </a:r>
                      <a:endParaRPr sz="1000" b="0" i="0" u="none" dirty="0">
                        <a:solidFill>
                          <a:srgbClr val="3D4543"/>
                        </a:solidFill>
                        <a:latin typeface="Arial"/>
                        <a:ea typeface="Open Sans"/>
                        <a:cs typeface="Arial"/>
                        <a:sym typeface="Open Sans"/>
                      </a:endParaRPr>
                    </a:p>
                  </a:txBody>
                  <a:tcPr marL="0" marR="0" marT="0" marB="0"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000000">
                          <a:alpha val="0"/>
                        </a:srgbClr>
                      </a:solidFill>
                      <a:prstDash val="solid"/>
                      <a:round/>
                      <a:headEnd type="none" w="sm" len="sm"/>
                      <a:tailEnd type="none" w="sm" len="sm"/>
                    </a:lnT>
                    <a:lnB w="12700" cap="flat">
                      <a:solidFill>
                        <a:srgbClr val="E5E5E5"/>
                      </a:solidFill>
                      <a:prstDash val="solid"/>
                      <a:round/>
                      <a:headEnd type="none" w="sm" len="sm"/>
                      <a:tailEnd type="none" w="sm" len="sm"/>
                    </a:lnB>
                    <a:noFill/>
                  </a:tcPr>
                </a:tc>
                <a:tc>
                  <a:txBody>
                    <a:bodyPr/>
                    <a:lstStyle/>
                    <a:p>
                      <a:pPr marL="0" indent="0" algn="ctr" rtl="0">
                        <a:lnSpc>
                          <a:spcPct val="100000"/>
                        </a:lnSpc>
                        <a:spcBef>
                          <a:spcPts val="0"/>
                        </a:spcBef>
                        <a:spcAft>
                          <a:spcPts val="0"/>
                        </a:spcAft>
                        <a:buClr>
                          <a:srgbClr val="000000"/>
                        </a:buClr>
                        <a:buSzPts val="1600"/>
                        <a:buFont typeface="Arial"/>
                        <a:buNone/>
                      </a:pPr>
                      <a:r>
                        <a:rPr lang="en-US" sz="1600" b="1" i="0" u="none" dirty="0">
                          <a:solidFill>
                            <a:srgbClr val="0171CF"/>
                          </a:solidFill>
                          <a:latin typeface="Arial"/>
                          <a:ea typeface="Open Sans"/>
                          <a:cs typeface="Arial"/>
                          <a:sym typeface="Open Sans"/>
                        </a:rPr>
                        <a:t>78%</a:t>
                      </a:r>
                      <a:endParaRPr sz="1200" b="1" u="none" dirty="0">
                        <a:solidFill>
                          <a:srgbClr val="0171CF"/>
                        </a:solidFill>
                        <a:latin typeface="Arial"/>
                        <a:ea typeface="Open Sans"/>
                        <a:cs typeface="Arial"/>
                        <a:sym typeface="Open Sans"/>
                      </a:endParaRPr>
                    </a:p>
                  </a:txBody>
                  <a:tcPr marL="91450" marR="0" marT="0" marB="0"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000000">
                          <a:alpha val="0"/>
                        </a:srgbClr>
                      </a:solidFill>
                      <a:prstDash val="solid"/>
                      <a:round/>
                      <a:headEnd type="none" w="sm" len="sm"/>
                      <a:tailEnd type="none" w="sm" len="sm"/>
                    </a:lnT>
                    <a:lnB w="12700" cap="flat">
                      <a:solidFill>
                        <a:srgbClr val="E5E5E5"/>
                      </a:solidFill>
                      <a:prstDash val="solid"/>
                      <a:round/>
                      <a:headEnd type="none" w="sm" len="sm"/>
                      <a:tailEnd type="none" w="sm" len="sm"/>
                    </a:lnB>
                    <a:noFill/>
                  </a:tcPr>
                </a:tc>
                <a:extLst>
                  <a:ext uri="{0D108BD9-81ED-4DB2-BD59-A6C34878D82A}">
                    <a16:rowId xmlns:a16="http://schemas.microsoft.com/office/drawing/2014/main" val="10001"/>
                  </a:ext>
                </a:extLst>
              </a:tr>
              <a:tr h="488742">
                <a:tc>
                  <a:txBody>
                    <a:bodyPr/>
                    <a:lstStyle/>
                    <a:p>
                      <a:pPr marL="115570" indent="0" algn="l" rtl="0">
                        <a:lnSpc>
                          <a:spcPct val="130000"/>
                        </a:lnSpc>
                        <a:spcBef>
                          <a:spcPts val="0"/>
                        </a:spcBef>
                        <a:spcAft>
                          <a:spcPts val="0"/>
                        </a:spcAft>
                        <a:buClr>
                          <a:srgbClr val="000000"/>
                        </a:buClr>
                        <a:buSzPts val="900"/>
                        <a:buFont typeface="Arial"/>
                        <a:buNone/>
                        <a:tabLst/>
                      </a:pPr>
                      <a:r>
                        <a:rPr lang="en-US" sz="1000" b="0" i="0" u="none" dirty="0">
                          <a:solidFill>
                            <a:srgbClr val="3D4543"/>
                          </a:solidFill>
                          <a:latin typeface="Arial"/>
                          <a:ea typeface="Open Sans"/>
                          <a:cs typeface="Arial"/>
                          <a:sym typeface="Open Sans"/>
                        </a:rPr>
                        <a:t>Prepared them to help someone who may have alcohol poisoning</a:t>
                      </a:r>
                      <a:endParaRPr sz="1000" b="0" i="0" u="none" dirty="0">
                        <a:solidFill>
                          <a:srgbClr val="3D4543"/>
                        </a:solidFill>
                        <a:latin typeface="Arial"/>
                        <a:ea typeface="Open Sans"/>
                        <a:cs typeface="Arial"/>
                        <a:sym typeface="Open Sans"/>
                      </a:endParaRPr>
                    </a:p>
                  </a:txBody>
                  <a:tcPr marL="0" marR="0" marT="0" marB="0"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12700" cap="flat">
                      <a:solidFill>
                        <a:srgbClr val="E5E5E5"/>
                      </a:solidFill>
                      <a:prstDash val="solid"/>
                      <a:round/>
                      <a:headEnd type="none" w="sm" len="sm"/>
                      <a:tailEnd type="none" w="sm" len="sm"/>
                    </a:lnT>
                    <a:lnB w="12700" cap="flat">
                      <a:solidFill>
                        <a:srgbClr val="E5E5E5"/>
                      </a:solidFill>
                      <a:prstDash val="solid"/>
                      <a:round/>
                      <a:headEnd type="none" w="sm" len="sm"/>
                      <a:tailEnd type="none" w="sm" len="sm"/>
                    </a:lnB>
                    <a:noFill/>
                  </a:tcPr>
                </a:tc>
                <a:tc>
                  <a:txBody>
                    <a:bodyPr/>
                    <a:lstStyle/>
                    <a:p>
                      <a:pPr marL="0" indent="0" algn="ctr" rtl="0">
                        <a:lnSpc>
                          <a:spcPct val="100000"/>
                        </a:lnSpc>
                        <a:spcBef>
                          <a:spcPts val="0"/>
                        </a:spcBef>
                        <a:spcAft>
                          <a:spcPts val="0"/>
                        </a:spcAft>
                        <a:buClr>
                          <a:srgbClr val="000000"/>
                        </a:buClr>
                        <a:buSzPts val="1600"/>
                        <a:buFont typeface="Arial"/>
                        <a:buNone/>
                      </a:pPr>
                      <a:r>
                        <a:rPr lang="en-US" sz="1600" b="1" i="0" u="none" dirty="0">
                          <a:solidFill>
                            <a:srgbClr val="0171CF"/>
                          </a:solidFill>
                          <a:latin typeface="Arial"/>
                          <a:ea typeface="Open Sans"/>
                          <a:cs typeface="Arial"/>
                          <a:sym typeface="Open Sans"/>
                        </a:rPr>
                        <a:t>79%</a:t>
                      </a:r>
                      <a:endParaRPr sz="1200" b="1" u="none" dirty="0">
                        <a:solidFill>
                          <a:srgbClr val="0171CF"/>
                        </a:solidFill>
                        <a:latin typeface="Arial"/>
                        <a:ea typeface="Open Sans"/>
                        <a:cs typeface="Arial"/>
                        <a:sym typeface="Open Sans"/>
                      </a:endParaRPr>
                    </a:p>
                  </a:txBody>
                  <a:tcPr marL="91450" marR="0" marT="0" marB="0"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12700" cap="flat">
                      <a:solidFill>
                        <a:srgbClr val="E5E5E5"/>
                      </a:solidFill>
                      <a:prstDash val="solid"/>
                      <a:round/>
                      <a:headEnd type="none" w="sm" len="sm"/>
                      <a:tailEnd type="none" w="sm" len="sm"/>
                    </a:lnT>
                    <a:lnB w="12700" cap="flat">
                      <a:solidFill>
                        <a:srgbClr val="E5E5E5"/>
                      </a:solidFill>
                      <a:prstDash val="solid"/>
                      <a:round/>
                      <a:headEnd type="none" w="sm" len="sm"/>
                      <a:tailEnd type="none" w="sm" len="sm"/>
                    </a:lnB>
                    <a:noFill/>
                  </a:tcPr>
                </a:tc>
                <a:extLst>
                  <a:ext uri="{0D108BD9-81ED-4DB2-BD59-A6C34878D82A}">
                    <a16:rowId xmlns:a16="http://schemas.microsoft.com/office/drawing/2014/main" val="10002"/>
                  </a:ext>
                </a:extLst>
              </a:tr>
              <a:tr h="617844">
                <a:tc>
                  <a:txBody>
                    <a:bodyPr/>
                    <a:lstStyle/>
                    <a:p>
                      <a:pPr marL="115570" indent="0" algn="l" rtl="0">
                        <a:lnSpc>
                          <a:spcPct val="130000"/>
                        </a:lnSpc>
                        <a:spcBef>
                          <a:spcPts val="0"/>
                        </a:spcBef>
                        <a:spcAft>
                          <a:spcPts val="0"/>
                        </a:spcAft>
                        <a:buClr>
                          <a:srgbClr val="000000"/>
                        </a:buClr>
                        <a:buSzPts val="900"/>
                        <a:buFont typeface="Arial"/>
                        <a:buNone/>
                      </a:pPr>
                      <a:r>
                        <a:rPr lang="en-US" sz="1000" b="0" i="0" u="none" dirty="0">
                          <a:solidFill>
                            <a:srgbClr val="3D4543"/>
                          </a:solidFill>
                          <a:latin typeface="Arial"/>
                          <a:ea typeface="Open Sans"/>
                          <a:cs typeface="Arial"/>
                        </a:rPr>
                        <a:t>Gave them the confidence to help someone who may be experiencing an overdose</a:t>
                      </a:r>
                      <a:endParaRPr sz="1000" b="0" i="0" u="none" dirty="0">
                        <a:solidFill>
                          <a:srgbClr val="3D4543"/>
                        </a:solidFill>
                        <a:latin typeface="Arial"/>
                        <a:ea typeface="Open Sans"/>
                        <a:cs typeface="Arial"/>
                        <a:sym typeface="Open Sans"/>
                      </a:endParaRPr>
                    </a:p>
                  </a:txBody>
                  <a:tcPr marL="0" marR="0" marT="0" marB="0"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12700" cap="flat">
                      <a:solidFill>
                        <a:srgbClr val="E5E5E5"/>
                      </a:solidFill>
                      <a:prstDash val="solid"/>
                      <a:round/>
                      <a:headEnd type="none" w="sm" len="sm"/>
                      <a:tailEnd type="none" w="sm" len="sm"/>
                    </a:lnT>
                    <a:lnB w="12700" cap="flat">
                      <a:solidFill>
                        <a:srgbClr val="E5E5E5"/>
                      </a:solidFill>
                      <a:prstDash val="solid"/>
                      <a:round/>
                      <a:headEnd type="none" w="sm" len="sm"/>
                      <a:tailEnd type="none" w="sm" len="sm"/>
                    </a:lnB>
                    <a:noFill/>
                  </a:tcPr>
                </a:tc>
                <a:tc>
                  <a:txBody>
                    <a:bodyPr/>
                    <a:lstStyle/>
                    <a:p>
                      <a:pPr marL="0" indent="0" algn="ctr" rtl="0">
                        <a:lnSpc>
                          <a:spcPct val="100000"/>
                        </a:lnSpc>
                        <a:spcBef>
                          <a:spcPts val="0"/>
                        </a:spcBef>
                        <a:spcAft>
                          <a:spcPts val="0"/>
                        </a:spcAft>
                        <a:buClr>
                          <a:srgbClr val="000000"/>
                        </a:buClr>
                        <a:buSzPts val="1600"/>
                        <a:buFont typeface="Arial"/>
                        <a:buNone/>
                      </a:pPr>
                      <a:r>
                        <a:rPr lang="en-US" sz="1600" b="1" i="0" u="none" dirty="0">
                          <a:solidFill>
                            <a:srgbClr val="0171CF"/>
                          </a:solidFill>
                          <a:latin typeface="Arial"/>
                          <a:ea typeface="Open Sans"/>
                          <a:cs typeface="Arial"/>
                          <a:sym typeface="Open Sans"/>
                        </a:rPr>
                        <a:t>75%</a:t>
                      </a:r>
                      <a:endParaRPr sz="1200" b="1" u="none" dirty="0">
                        <a:solidFill>
                          <a:srgbClr val="0171CF"/>
                        </a:solidFill>
                        <a:latin typeface="Arial"/>
                        <a:ea typeface="Open Sans"/>
                        <a:cs typeface="Arial"/>
                        <a:sym typeface="Open Sans"/>
                      </a:endParaRPr>
                    </a:p>
                  </a:txBody>
                  <a:tcPr marL="91450" marR="0" marT="0" marB="0" anchor="ctr" horzOverflow="overflow">
                    <a:lnL w="9525" cap="flat">
                      <a:solidFill>
                        <a:srgbClr val="000000">
                          <a:alpha val="0"/>
                        </a:srgbClr>
                      </a:solidFill>
                      <a:prstDash val="solid"/>
                      <a:round/>
                      <a:headEnd type="none" w="sm" len="sm"/>
                      <a:tailEnd type="none" w="sm" len="sm"/>
                    </a:lnL>
                    <a:lnR w="9525" cap="flat">
                      <a:solidFill>
                        <a:srgbClr val="000000">
                          <a:alpha val="0"/>
                        </a:srgbClr>
                      </a:solidFill>
                      <a:prstDash val="solid"/>
                      <a:round/>
                      <a:headEnd type="none" w="sm" len="sm"/>
                      <a:tailEnd type="none" w="sm" len="sm"/>
                    </a:lnR>
                    <a:lnT w="12700" cap="flat">
                      <a:solidFill>
                        <a:srgbClr val="E5E5E5"/>
                      </a:solidFill>
                      <a:prstDash val="solid"/>
                      <a:round/>
                      <a:headEnd type="none" w="sm" len="sm"/>
                      <a:tailEnd type="none" w="sm" len="sm"/>
                    </a:lnT>
                    <a:lnB w="12700" cap="flat">
                      <a:solidFill>
                        <a:srgbClr val="E5E5E5"/>
                      </a:solidFill>
                      <a:prstDash val="solid"/>
                      <a:round/>
                      <a:headEnd type="none" w="sm" len="sm"/>
                      <a:tailEnd type="none" w="sm" len="sm"/>
                    </a:lnB>
                    <a:noFill/>
                  </a:tcPr>
                </a:tc>
                <a:extLst>
                  <a:ext uri="{0D108BD9-81ED-4DB2-BD59-A6C34878D82A}">
                    <a16:rowId xmlns:a16="http://schemas.microsoft.com/office/drawing/2014/main" val="10003"/>
                  </a:ext>
                </a:extLst>
              </a:tr>
            </a:tbl>
          </a:graphicData>
        </a:graphic>
      </p:graphicFrame>
      <p:sp>
        <p:nvSpPr>
          <p:cNvPr id="271" name="Google Shape;271;p8"/>
          <p:cNvSpPr>
            <a:spLocks noGrp="1"/>
          </p:cNvSpPr>
          <p:nvPr>
            <p:ph type="title"/>
          </p:nvPr>
        </p:nvSpPr>
        <p:spPr bwMode="white">
          <a:xfrm>
            <a:off x="454489" y="648686"/>
            <a:ext cx="10820400" cy="638832"/>
          </a:xfrm>
          <a:prstGeom prst="rect">
            <a:avLst/>
          </a:prstGeom>
          <a:noFill/>
          <a:ln>
            <a:noFill/>
            <a:headEnd type="none"/>
            <a:tailEnd type="none"/>
          </a:ln>
        </p:spPr>
        <p:txBody>
          <a:bodyPr wrap="square" lIns="0" tIns="0" rIns="0" bIns="0" anchor="t">
            <a:noAutofit/>
          </a:bodyPr>
          <a:lstStyle/>
          <a:p>
            <a:pPr marL="0" indent="0" algn="l" rtl="0">
              <a:lnSpc>
                <a:spcPct val="90000"/>
              </a:lnSpc>
              <a:spcBef>
                <a:spcPts val="0"/>
              </a:spcBef>
              <a:spcAft>
                <a:spcPts val="0"/>
              </a:spcAft>
              <a:buClr>
                <a:schemeClr val="tx1"/>
              </a:buClr>
              <a:buSzPts val="2400"/>
              <a:buFont typeface="Lato Black"/>
              <a:buNone/>
            </a:pPr>
            <a:r>
              <a:rPr lang="en-US" b="1" dirty="0">
                <a:solidFill>
                  <a:schemeClr val="tx1"/>
                </a:solidFill>
                <a:latin typeface="Arial"/>
                <a:ea typeface="Open Sans"/>
                <a:cs typeface="Arial"/>
                <a:sym typeface="Open Sans"/>
              </a:rPr>
              <a:t>AlcoholEdu</a:t>
            </a:r>
            <a:r>
              <a:rPr lang="en-US" sz="1800" b="1" baseline="30000" dirty="0">
                <a:solidFill>
                  <a:schemeClr val="tx1"/>
                </a:solidFill>
                <a:latin typeface="Arial"/>
                <a:ea typeface="Open Sans"/>
                <a:cs typeface="Arial"/>
                <a:sym typeface="Open Sans"/>
              </a:rPr>
              <a:t>®</a:t>
            </a:r>
            <a:r>
              <a:rPr lang="en-US" b="1" dirty="0">
                <a:solidFill>
                  <a:schemeClr val="tx1"/>
                </a:solidFill>
                <a:latin typeface="Arial"/>
                <a:ea typeface="Open Sans"/>
                <a:cs typeface="Arial"/>
                <a:sym typeface="Open Sans"/>
              </a:rPr>
              <a:t> for College Snapshot</a:t>
            </a:r>
            <a:endParaRPr b="1" dirty="0">
              <a:solidFill>
                <a:schemeClr val="tx1"/>
              </a:solidFill>
              <a:latin typeface="Arial"/>
              <a:ea typeface="Open Sans"/>
              <a:cs typeface="Arial"/>
              <a:sym typeface="Open Sans"/>
            </a:endParaRPr>
          </a:p>
        </p:txBody>
      </p:sp>
      <p:cxnSp>
        <p:nvCxnSpPr>
          <p:cNvPr id="273" name="Google Shape;273;p8"/>
          <p:cNvCxnSpPr/>
          <p:nvPr/>
        </p:nvCxnSpPr>
        <p:spPr bwMode="white">
          <a:xfrm>
            <a:off x="2986184" y="1600200"/>
            <a:ext cx="0" cy="4572000"/>
          </a:xfrm>
          <a:prstGeom prst="straightConnector1">
            <a:avLst/>
          </a:prstGeom>
          <a:noFill/>
          <a:ln w="12700" cap="flat">
            <a:solidFill>
              <a:schemeClr val="tx2"/>
            </a:solidFill>
            <a:prstDash val="solid"/>
            <a:miter/>
            <a:headEnd type="none" w="sm" len="sm"/>
            <a:tailEnd type="none" w="sm" len="sm"/>
          </a:ln>
        </p:spPr>
      </p:cxnSp>
      <p:cxnSp>
        <p:nvCxnSpPr>
          <p:cNvPr id="275" name="Google Shape;275;p8"/>
          <p:cNvCxnSpPr/>
          <p:nvPr/>
        </p:nvCxnSpPr>
        <p:spPr bwMode="white">
          <a:xfrm>
            <a:off x="6870545" y="1600200"/>
            <a:ext cx="0" cy="4807511"/>
          </a:xfrm>
          <a:prstGeom prst="straightConnector1">
            <a:avLst/>
          </a:prstGeom>
          <a:noFill/>
          <a:ln w="12700" cap="flat">
            <a:solidFill>
              <a:schemeClr val="tx2"/>
            </a:solidFill>
            <a:prstDash val="solid"/>
            <a:miter/>
            <a:headEnd type="none" w="sm" len="sm"/>
            <a:tailEnd type="none" w="sm" len="sm"/>
          </a:ln>
        </p:spPr>
      </p:cxnSp>
      <p:sp>
        <p:nvSpPr>
          <p:cNvPr id="277" name="Google Shape;277;p8"/>
          <p:cNvSpPr txBox="1">
            <a:spLocks noChangeArrowheads="1"/>
          </p:cNvSpPr>
          <p:nvPr/>
        </p:nvSpPr>
        <p:spPr bwMode="white">
          <a:xfrm>
            <a:off x="3343109" y="1620168"/>
            <a:ext cx="2662671" cy="477858"/>
          </a:xfrm>
          <a:prstGeom prst="rect">
            <a:avLst/>
          </a:prstGeom>
          <a:noFill/>
          <a:ln>
            <a:noFill/>
            <a:headEnd type="none"/>
            <a:tailEnd type="none"/>
          </a:ln>
        </p:spPr>
        <p:txBody>
          <a:bodyPr wrap="square" lIns="0" tIns="0" rIns="0" bIns="0" anchor="t">
            <a:noAutofit/>
          </a:bodyPr>
          <a:lstStyle/>
          <a:p>
            <a:pPr marL="0" indent="0" algn="l" rtl="0">
              <a:lnSpc>
                <a:spcPct val="100000"/>
              </a:lnSpc>
              <a:spcBef>
                <a:spcPts val="0"/>
              </a:spcBef>
              <a:spcAft>
                <a:spcPts val="0"/>
              </a:spcAft>
              <a:buClr>
                <a:schemeClr val="tx1"/>
              </a:buClr>
              <a:buSzPts val="1600"/>
              <a:buFont typeface="Arial"/>
              <a:buNone/>
            </a:pPr>
            <a:r>
              <a:rPr lang="en-US" sz="1600" b="1" i="0" u="none" dirty="0">
                <a:solidFill>
                  <a:srgbClr val="3D4543"/>
                </a:solidFill>
                <a:latin typeface="Arial"/>
                <a:ea typeface="Open Sans"/>
                <a:cs typeface="Arial"/>
                <a:sym typeface="Open Sans"/>
              </a:rPr>
              <a:t>Impact on Learners</a:t>
            </a:r>
            <a:endParaRPr sz="1600" b="0" i="0" u="none" dirty="0">
              <a:solidFill>
                <a:srgbClr val="3D4543"/>
              </a:solidFill>
              <a:latin typeface="Arial"/>
              <a:ea typeface="Open Sans"/>
              <a:cs typeface="Arial"/>
              <a:sym typeface="Open Sans"/>
            </a:endParaRPr>
          </a:p>
        </p:txBody>
      </p:sp>
      <p:sp>
        <p:nvSpPr>
          <p:cNvPr id="278" name="Google Shape;278;p8"/>
          <p:cNvSpPr txBox="1">
            <a:spLocks noChangeArrowheads="1"/>
          </p:cNvSpPr>
          <p:nvPr/>
        </p:nvSpPr>
        <p:spPr bwMode="white">
          <a:xfrm>
            <a:off x="3343109" y="2010102"/>
            <a:ext cx="3233749" cy="679094"/>
          </a:xfrm>
          <a:prstGeom prst="rect">
            <a:avLst/>
          </a:prstGeom>
          <a:noFill/>
          <a:ln>
            <a:noFill/>
            <a:headEnd type="none"/>
            <a:tailEnd type="none"/>
          </a:ln>
        </p:spPr>
        <p:txBody>
          <a:bodyPr wrap="square" lIns="0" tIns="0" rIns="0" bIns="0" anchor="t">
            <a:noAutofit/>
          </a:bodyPr>
          <a:lstStyle/>
          <a:p>
            <a:pPr marL="0" indent="0" algn="l" rtl="0">
              <a:lnSpc>
                <a:spcPct val="130000"/>
              </a:lnSpc>
              <a:spcBef>
                <a:spcPts val="0"/>
              </a:spcBef>
              <a:spcAft>
                <a:spcPts val="0"/>
              </a:spcAft>
              <a:buClr>
                <a:schemeClr val="tx1"/>
              </a:buClr>
              <a:buSzPts val="1200"/>
              <a:buFont typeface="Arial"/>
              <a:buNone/>
            </a:pPr>
            <a:r>
              <a:rPr lang="en-US" sz="1100" b="0" i="0" u="none" dirty="0">
                <a:solidFill>
                  <a:srgbClr val="3D4543"/>
                </a:solidFill>
                <a:latin typeface="Arial"/>
                <a:ea typeface="Open Sans"/>
                <a:cs typeface="Arial"/>
                <a:sym typeface="Open Sans"/>
              </a:rPr>
              <a:t>Students increased their alcohol-related knowledge, and their skills associated with healthier behavior.</a:t>
            </a:r>
            <a:endParaRPr sz="1200" b="0" i="0" u="none" dirty="0">
              <a:solidFill>
                <a:srgbClr val="3D4543"/>
              </a:solidFill>
              <a:latin typeface="Arial"/>
              <a:ea typeface="Open Sans"/>
              <a:cs typeface="Arial"/>
              <a:sym typeface="Open Sans"/>
            </a:endParaRPr>
          </a:p>
        </p:txBody>
      </p:sp>
      <p:sp>
        <p:nvSpPr>
          <p:cNvPr id="279" name="Google Shape;279;p8"/>
          <p:cNvSpPr txBox="1">
            <a:spLocks noChangeArrowheads="1"/>
          </p:cNvSpPr>
          <p:nvPr/>
        </p:nvSpPr>
        <p:spPr bwMode="white">
          <a:xfrm>
            <a:off x="473290" y="1620168"/>
            <a:ext cx="2662671" cy="477858"/>
          </a:xfrm>
          <a:prstGeom prst="rect">
            <a:avLst/>
          </a:prstGeom>
          <a:noFill/>
          <a:ln>
            <a:noFill/>
            <a:headEnd type="none"/>
            <a:tailEnd type="none"/>
          </a:ln>
        </p:spPr>
        <p:txBody>
          <a:bodyPr wrap="square" lIns="0" tIns="0" rIns="0" bIns="0" anchor="t">
            <a:noAutofit/>
          </a:bodyPr>
          <a:lstStyle/>
          <a:p>
            <a:pPr>
              <a:buClr>
                <a:schemeClr val="tx1"/>
              </a:buClr>
              <a:buSzPts val="1600"/>
            </a:pPr>
            <a:r>
              <a:rPr lang="en-US" sz="1600" b="1" dirty="0">
                <a:solidFill>
                  <a:srgbClr val="3D4543"/>
                </a:solidFill>
                <a:latin typeface="Arial"/>
                <a:ea typeface="Open Sans"/>
                <a:cs typeface="Arial"/>
              </a:rPr>
              <a:t>Sample Size</a:t>
            </a:r>
            <a:endParaRPr lang="en-US" sz="1600" b="1" i="0" u="none" dirty="0">
              <a:solidFill>
                <a:srgbClr val="3D4543"/>
              </a:solidFill>
              <a:latin typeface="Arial"/>
              <a:ea typeface="Open Sans"/>
              <a:cs typeface="Arial"/>
            </a:endParaRPr>
          </a:p>
        </p:txBody>
      </p:sp>
      <p:sp>
        <p:nvSpPr>
          <p:cNvPr id="282" name="Google Shape;282;p8"/>
          <p:cNvSpPr txBox="1">
            <a:spLocks noChangeArrowheads="1"/>
          </p:cNvSpPr>
          <p:nvPr/>
        </p:nvSpPr>
        <p:spPr bwMode="white">
          <a:xfrm>
            <a:off x="7189206" y="1620168"/>
            <a:ext cx="3278998" cy="477858"/>
          </a:xfrm>
          <a:prstGeom prst="rect">
            <a:avLst/>
          </a:prstGeom>
          <a:noFill/>
          <a:ln>
            <a:noFill/>
            <a:headEnd type="none"/>
            <a:tailEnd type="none"/>
          </a:ln>
        </p:spPr>
        <p:txBody>
          <a:bodyPr wrap="square" lIns="0" tIns="0" rIns="0" bIns="0" anchor="t">
            <a:noAutofit/>
          </a:bodyPr>
          <a:lstStyle/>
          <a:p>
            <a:pPr marL="0" indent="0" algn="l" rtl="0">
              <a:lnSpc>
                <a:spcPct val="100000"/>
              </a:lnSpc>
              <a:spcBef>
                <a:spcPts val="0"/>
              </a:spcBef>
              <a:spcAft>
                <a:spcPts val="0"/>
              </a:spcAft>
              <a:buClr>
                <a:schemeClr val="tx1"/>
              </a:buClr>
              <a:buSzPts val="1600"/>
              <a:buFont typeface="Arial"/>
              <a:buNone/>
            </a:pPr>
            <a:r>
              <a:rPr lang="en-US" sz="1600" b="1" i="0" u="none" dirty="0">
                <a:solidFill>
                  <a:srgbClr val="3D4543"/>
                </a:solidFill>
                <a:latin typeface="Arial"/>
                <a:ea typeface="Open Sans"/>
                <a:cs typeface="Arial"/>
                <a:sym typeface="Open Sans"/>
              </a:rPr>
              <a:t>Drinking Behavior and Norms</a:t>
            </a:r>
            <a:endParaRPr sz="1600" b="0" i="0" u="none" dirty="0">
              <a:solidFill>
                <a:srgbClr val="3D4543"/>
              </a:solidFill>
              <a:latin typeface="Arial"/>
              <a:ea typeface="Open Sans"/>
              <a:cs typeface="Arial"/>
              <a:sym typeface="Open Sans"/>
            </a:endParaRPr>
          </a:p>
        </p:txBody>
      </p:sp>
      <p:graphicFrame>
        <p:nvGraphicFramePr>
          <p:cNvPr id="284" name="Google Shape;284;p8" descr="slide8Drinkers"/>
          <p:cNvGraphicFramePr/>
          <p:nvPr/>
        </p:nvGraphicFramePr>
        <p:xfrm>
          <a:off x="7139896" y="3614486"/>
          <a:ext cx="4355323" cy="2980467"/>
        </p:xfrm>
        <a:graphic>
          <a:graphicData uri="http://schemas.openxmlformats.org/drawingml/2006/chart">
            <c:chart xmlns:c="http://schemas.openxmlformats.org/drawingml/2006/chart" xmlns:r="http://schemas.openxmlformats.org/officeDocument/2006/relationships" r:id="rId3"/>
          </a:graphicData>
        </a:graphic>
      </p:graphicFrame>
      <p:sp>
        <p:nvSpPr>
          <p:cNvPr id="285" name="Google Shape;285;p8"/>
          <p:cNvSpPr txBox="1">
            <a:spLocks noChangeArrowheads="1"/>
          </p:cNvSpPr>
          <p:nvPr/>
        </p:nvSpPr>
        <p:spPr bwMode="white">
          <a:xfrm>
            <a:off x="7193781" y="3800638"/>
            <a:ext cx="2871972" cy="271831"/>
          </a:xfrm>
          <a:prstGeom prst="rect">
            <a:avLst/>
          </a:prstGeom>
          <a:noFill/>
          <a:ln>
            <a:noFill/>
            <a:headEnd type="none"/>
            <a:tailEnd type="none"/>
          </a:ln>
        </p:spPr>
        <p:txBody>
          <a:bodyPr wrap="square" lIns="0" tIns="0" rIns="0" bIns="0" anchor="t">
            <a:noAutofit/>
          </a:bodyPr>
          <a:lstStyle/>
          <a:p>
            <a:pPr marL="0" indent="0" algn="l" rtl="0">
              <a:lnSpc>
                <a:spcPct val="100000"/>
              </a:lnSpc>
              <a:spcBef>
                <a:spcPts val="0"/>
              </a:spcBef>
              <a:spcAft>
                <a:spcPts val="0"/>
              </a:spcAft>
              <a:buClr>
                <a:schemeClr val="tx1"/>
              </a:buClr>
              <a:buSzPts val="1000"/>
              <a:buFont typeface="Arial"/>
              <a:buNone/>
            </a:pPr>
            <a:r>
              <a:rPr lang="en-US" sz="1000" b="1" i="0" u="none" dirty="0">
                <a:solidFill>
                  <a:srgbClr val="3D4543"/>
                </a:solidFill>
                <a:latin typeface="Arial"/>
                <a:ea typeface="Open Sans"/>
                <a:cs typeface="Arial"/>
                <a:sym typeface="Open Sans"/>
              </a:rPr>
              <a:t>Percent of Student Drinkers who plan to:</a:t>
            </a:r>
            <a:endParaRPr sz="1400" b="0" i="0" u="none" dirty="0">
              <a:solidFill>
                <a:srgbClr val="3D4543"/>
              </a:solidFill>
              <a:latin typeface="Arial"/>
              <a:ea typeface="Open Sans"/>
              <a:cs typeface="Arial"/>
              <a:sym typeface="Open Sans"/>
            </a:endParaRPr>
          </a:p>
        </p:txBody>
      </p:sp>
      <p:sp>
        <p:nvSpPr>
          <p:cNvPr id="286" name="Google Shape;286;p8"/>
          <p:cNvSpPr txBox="1">
            <a:spLocks noChangeArrowheads="1"/>
          </p:cNvSpPr>
          <p:nvPr/>
        </p:nvSpPr>
        <p:spPr bwMode="white">
          <a:xfrm>
            <a:off x="454488" y="1165211"/>
            <a:ext cx="10820401" cy="444500"/>
          </a:xfrm>
          <a:prstGeom prst="rect">
            <a:avLst/>
          </a:prstGeom>
          <a:noFill/>
          <a:ln>
            <a:noFill/>
            <a:headEnd type="none"/>
            <a:tailEnd type="none"/>
          </a:ln>
        </p:spPr>
        <p:txBody>
          <a:bodyPr wrap="square" lIns="0" tIns="0" rIns="0" bIns="0" anchor="t">
            <a:noAutofit/>
          </a:bodyPr>
          <a:lstStyle/>
          <a:p>
            <a:pPr marL="0" indent="0" algn="l" rtl="0">
              <a:lnSpc>
                <a:spcPct val="130000"/>
              </a:lnSpc>
              <a:spcBef>
                <a:spcPts val="0"/>
              </a:spcBef>
              <a:spcAft>
                <a:spcPts val="0"/>
              </a:spcAft>
              <a:buClr>
                <a:schemeClr val="tx1"/>
              </a:buClr>
              <a:buSzPts val="1200"/>
              <a:buFont typeface="Arial"/>
              <a:buNone/>
            </a:pPr>
            <a:r>
              <a:rPr lang="en-US" sz="1200" b="0" i="0" u="none" dirty="0">
                <a:solidFill>
                  <a:srgbClr val="3D4543"/>
                </a:solidFill>
                <a:latin typeface="Arial"/>
                <a:ea typeface="Open Sans"/>
                <a:cs typeface="Arial"/>
                <a:sym typeface="Open Sans"/>
              </a:rPr>
              <a:t>Designed by prevention and compliance experts to provide your students with knowledge and skills to support healthier decisions related to alcohol.</a:t>
            </a:r>
            <a:endParaRPr sz="1400" b="0" i="0" u="none" dirty="0">
              <a:solidFill>
                <a:srgbClr val="3D4543"/>
              </a:solidFill>
              <a:latin typeface="Arial"/>
              <a:ea typeface="Open Sans"/>
              <a:cs typeface="Arial"/>
              <a:sym typeface="Open Sans"/>
            </a:endParaRPr>
          </a:p>
        </p:txBody>
      </p:sp>
      <p:sp>
        <p:nvSpPr>
          <p:cNvPr id="287" name="Google Shape;287;p8"/>
          <p:cNvSpPr txBox="1">
            <a:spLocks noChangeArrowheads="1"/>
          </p:cNvSpPr>
          <p:nvPr/>
        </p:nvSpPr>
        <p:spPr bwMode="white">
          <a:xfrm>
            <a:off x="7189206" y="1951881"/>
            <a:ext cx="4496767" cy="976569"/>
          </a:xfrm>
          <a:prstGeom prst="rect">
            <a:avLst/>
          </a:prstGeom>
          <a:noFill/>
          <a:ln>
            <a:noFill/>
            <a:headEnd type="none"/>
            <a:tailEnd type="none"/>
          </a:ln>
        </p:spPr>
        <p:txBody>
          <a:bodyPr wrap="square" lIns="0" tIns="0" rIns="0" bIns="0" anchor="t">
            <a:noAutofit/>
          </a:bodyPr>
          <a:lstStyle/>
          <a:p>
            <a:pPr marL="0" indent="0" algn="l" rtl="0">
              <a:lnSpc>
                <a:spcPct val="130000"/>
              </a:lnSpc>
              <a:spcBef>
                <a:spcPts val="0"/>
              </a:spcBef>
              <a:spcAft>
                <a:spcPts val="0"/>
              </a:spcAft>
              <a:buClr>
                <a:schemeClr val="tx1"/>
              </a:buClr>
              <a:buSzPts val="1200"/>
              <a:buFont typeface="Arial"/>
              <a:buNone/>
            </a:pPr>
            <a:r>
              <a:rPr lang="en-US" sz="1100" b="0" i="0" u="none" dirty="0">
                <a:solidFill>
                  <a:srgbClr val="3D4543"/>
                </a:solidFill>
                <a:latin typeface="Arial"/>
                <a:ea typeface="Open Sans"/>
                <a:cs typeface="Arial"/>
                <a:sym typeface="Open Sans"/>
              </a:rPr>
              <a:t>Intent to change drinking </a:t>
            </a:r>
            <a:r>
              <a:rPr lang="en-US" sz="1100" dirty="0">
                <a:solidFill>
                  <a:srgbClr val="3D4543"/>
                </a:solidFill>
                <a:latin typeface="Arial"/>
                <a:ea typeface="Open Sans"/>
                <a:cs typeface="Arial"/>
                <a:sym typeface="Open Sans"/>
              </a:rPr>
              <a:t>behaviors</a:t>
            </a:r>
            <a:r>
              <a:rPr lang="en-US" sz="1100" b="0" i="0" u="none" dirty="0">
                <a:solidFill>
                  <a:srgbClr val="3D4543"/>
                </a:solidFill>
                <a:latin typeface="Arial"/>
                <a:ea typeface="Open Sans"/>
                <a:cs typeface="Arial"/>
                <a:sym typeface="Open Sans"/>
              </a:rPr>
              <a:t> can be impacted by perceptions — or misperceptions — of peers’ behavior. Prevention education can influence the students’ perception of norms at your school and increase their intention to avoid risky behavior in the future.</a:t>
            </a:r>
            <a:endParaRPr sz="1200" b="0" i="0" u="none" dirty="0">
              <a:solidFill>
                <a:srgbClr val="3D4543"/>
              </a:solidFill>
              <a:latin typeface="Arial"/>
              <a:ea typeface="Open Sans"/>
              <a:cs typeface="Arial"/>
              <a:sym typeface="Open Sans"/>
            </a:endParaRPr>
          </a:p>
          <a:p>
            <a:pPr marL="0" indent="0" algn="l" rtl="0">
              <a:lnSpc>
                <a:spcPct val="130000"/>
              </a:lnSpc>
              <a:spcBef>
                <a:spcPts val="1200"/>
              </a:spcBef>
              <a:spcAft>
                <a:spcPts val="0"/>
              </a:spcAft>
              <a:buClr>
                <a:schemeClr val="tx1"/>
              </a:buClr>
              <a:buSzPts val="1200"/>
              <a:buFont typeface="Arial"/>
              <a:buNone/>
            </a:pPr>
            <a:endParaRPr sz="1100" b="0" i="0" u="none" dirty="0">
              <a:solidFill>
                <a:srgbClr val="3D4543"/>
              </a:solidFill>
              <a:latin typeface="Arial"/>
              <a:ea typeface="Open Sans"/>
              <a:cs typeface="Arial"/>
              <a:sym typeface="Open Sans"/>
            </a:endParaRPr>
          </a:p>
        </p:txBody>
      </p:sp>
      <p:sp>
        <p:nvSpPr>
          <p:cNvPr id="7" name="Google Shape;280;p8"/>
          <p:cNvSpPr>
            <a:spLocks/>
          </p:cNvSpPr>
          <p:nvPr/>
        </p:nvSpPr>
        <p:spPr bwMode="white">
          <a:xfrm>
            <a:off x="456588" y="2088663"/>
            <a:ext cx="2260929" cy="3017210"/>
          </a:xfrm>
          <a:prstGeom prst="rect">
            <a:avLst/>
          </a:prstGeom>
          <a:noFill/>
          <a:ln>
            <a:noFill/>
            <a:headEnd type="none"/>
            <a:tailEnd type="none"/>
          </a:ln>
        </p:spPr>
        <p:txBody>
          <a:bodyPr wrap="square" lIns="0" tIns="0" rIns="0" bIns="0" anchor="t">
            <a:noAutofit/>
          </a:bodyPr>
          <a:lstStyle/>
          <a:p>
            <a:pPr marL="0" indent="0" algn="l" rtl="0">
              <a:lnSpc>
                <a:spcPct val="130000"/>
              </a:lnSpc>
              <a:spcBef>
                <a:spcPts val="0"/>
              </a:spcBef>
              <a:spcAft>
                <a:spcPts val="0"/>
              </a:spcAft>
              <a:buClr>
                <a:srgbClr val="000000"/>
              </a:buClr>
              <a:buSzPts val="1600"/>
              <a:buFont typeface="Arial"/>
              <a:buNone/>
            </a:pPr>
            <a:r>
              <a:rPr lang="en-US" b="1" i="0" u="none" dirty="0">
                <a:solidFill>
                  <a:srgbClr val="0171CF"/>
                </a:solidFill>
                <a:latin typeface="Arial"/>
                <a:ea typeface="Open Sans"/>
                <a:cs typeface="Arial"/>
                <a:sym typeface="Open Sans"/>
              </a:rPr>
              <a:t>4,591 students</a:t>
            </a:r>
          </a:p>
          <a:p>
            <a:pPr>
              <a:lnSpc>
                <a:spcPct val="130000"/>
              </a:lnSpc>
              <a:buSzPts val="1100"/>
            </a:pPr>
            <a:r>
              <a:rPr lang="en-US" b="1" i="0" u="none" dirty="0">
                <a:solidFill>
                  <a:srgbClr val="3D4543"/>
                </a:solidFill>
                <a:latin typeface="Arial"/>
                <a:ea typeface="Open Sans"/>
                <a:cs typeface="Arial"/>
                <a:sym typeface="Open Sans"/>
              </a:rPr>
              <a:t>at Georgia Institute of Technology</a:t>
            </a:r>
            <a:r>
              <a:rPr lang="en-US" b="1" dirty="0">
                <a:solidFill>
                  <a:srgbClr val="3D4543"/>
                </a:solidFill>
                <a:latin typeface="Arial"/>
                <a:ea typeface="Open Sans"/>
                <a:cs typeface="Arial"/>
                <a:sym typeface="Open Sans"/>
              </a:rPr>
              <a:t> </a:t>
            </a:r>
            <a:r>
              <a:rPr lang="en-US" sz="1200" dirty="0">
                <a:solidFill>
                  <a:srgbClr val="515859"/>
                </a:solidFill>
                <a:latin typeface="Arial"/>
                <a:ea typeface="Open Sans"/>
                <a:cs typeface="Arial"/>
                <a:sym typeface="Open Sans"/>
              </a:rPr>
              <a:t>completed surveys in </a:t>
            </a:r>
            <a:r>
              <a:rPr lang="en-US" sz="1200" b="0" i="1" u="none" dirty="0">
                <a:solidFill>
                  <a:srgbClr val="515859"/>
                </a:solidFill>
                <a:latin typeface="Arial"/>
                <a:ea typeface="Open Sans"/>
                <a:cs typeface="Arial"/>
                <a:sym typeface="Open Sans"/>
              </a:rPr>
              <a:t>AlcoholEdu</a:t>
            </a:r>
            <a:r>
              <a:rPr lang="en-US" sz="1200" b="0" i="1" u="none" baseline="30000" dirty="0">
                <a:solidFill>
                  <a:srgbClr val="515859"/>
                </a:solidFill>
                <a:latin typeface="Arial"/>
                <a:ea typeface="Open Sans"/>
                <a:cs typeface="Arial"/>
                <a:sym typeface="Open Sans"/>
              </a:rPr>
              <a:t>®</a:t>
            </a:r>
            <a:r>
              <a:rPr lang="en-US" sz="1200" i="1" dirty="0">
                <a:solidFill>
                  <a:srgbClr val="515859"/>
                </a:solidFill>
                <a:latin typeface="Arial"/>
                <a:ea typeface="Open Sans"/>
                <a:cs typeface="Arial"/>
                <a:sym typeface="Open Sans"/>
              </a:rPr>
              <a:t> </a:t>
            </a:r>
            <a:r>
              <a:rPr lang="en-US" sz="1200" b="0" i="1" u="none" dirty="0">
                <a:solidFill>
                  <a:srgbClr val="515859"/>
                </a:solidFill>
                <a:latin typeface="Arial"/>
                <a:ea typeface="Open Sans"/>
                <a:cs typeface="Arial"/>
                <a:sym typeface="Open Sans"/>
              </a:rPr>
              <a:t>for College </a:t>
            </a:r>
            <a:r>
              <a:rPr lang="en-US" sz="1200" dirty="0">
                <a:solidFill>
                  <a:schemeClr val="tx1"/>
                </a:solidFill>
                <a:latin typeface="Arial"/>
                <a:ea typeface="Open Sans"/>
                <a:cs typeface="Arial"/>
                <a:sym typeface="Open Sans"/>
              </a:rPr>
              <a:t>from June 1, 2024 to February 25, 2025.</a:t>
            </a:r>
            <a:endParaRPr lang="en-US" sz="1200" dirty="0">
              <a:solidFill>
                <a:schemeClr val="tx1"/>
              </a:solidFill>
              <a:latin typeface="Arial"/>
              <a:cs typeface="Arial"/>
            </a:endParaRPr>
          </a:p>
        </p:txBody>
      </p:sp>
      <p:graphicFrame>
        <p:nvGraphicFramePr>
          <p:cNvPr id="2" name="Content Placeholder 18" descr="CourseImpact"/>
          <p:cNvGraphicFramePr/>
          <p:nvPr/>
        </p:nvGraphicFramePr>
        <p:xfrm>
          <a:off x="3338402" y="2528018"/>
          <a:ext cx="3233749" cy="1502179"/>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a:spLocks noChangeArrowheads="1"/>
          </p:cNvSpPr>
          <p:nvPr/>
        </p:nvSpPr>
        <p:spPr bwMode="white">
          <a:xfrm>
            <a:off x="9905067" y="-1"/>
            <a:ext cx="1790700" cy="685801"/>
          </a:xfrm>
          <a:prstGeom prst="rect">
            <a:avLst/>
          </a:prstGeom>
          <a:solidFill>
            <a:srgbClr val="3CC0AF">
              <a:alpha val="10156"/>
            </a:srgbClr>
          </a:solidFill>
          <a:ln>
            <a:headEnd type="none"/>
            <a:tailEnd type="none"/>
          </a:ln>
        </p:spPr>
        <p:txBody>
          <a:bodyPr wrap="square" lIns="91440" tIns="0" rIns="91440" bIns="0" anchor="ctr">
            <a:normAutofit/>
          </a:bodyPr>
          <a:lstStyle/>
          <a:p>
            <a:pPr algn="ctr"/>
            <a:r>
              <a:rPr lang="en-US" sz="1200" b="1" dirty="0">
                <a:solidFill>
                  <a:schemeClr val="tx1"/>
                </a:solidFill>
                <a:latin typeface="Open Sans"/>
              </a:rPr>
              <a:t>Georgia Institute of Technology</a:t>
            </a:r>
          </a:p>
        </p:txBody>
      </p:sp>
      <p:sp>
        <p:nvSpPr>
          <p:cNvPr id="10" name="Slide Number Placeholder 26"/>
          <p:cNvSpPr txBox="1">
            <a:spLocks noChangeArrowheads="1"/>
          </p:cNvSpPr>
          <p:nvPr/>
        </p:nvSpPr>
        <p:spPr bwMode="white">
          <a:xfrm>
            <a:off x="9295990" y="6400063"/>
            <a:ext cx="2742406" cy="365125"/>
          </a:xfrm>
          <a:prstGeom prst="rect">
            <a:avLst/>
          </a:prstGeom>
          <a:ln>
            <a:headEnd type="none"/>
            <a:tailEnd type="none"/>
          </a:ln>
        </p:spPr>
        <p:txBody>
          <a:bodyPr wrap="square" lIns="91440" tIns="45720" rIns="91440" bIns="45720" anchor="ctr"/>
          <a:lstStyle>
            <a:defPPr algn="l" rtl="0">
              <a:lnSpc>
                <a:spcPct val="100000"/>
              </a:lnSpc>
              <a:spcBef>
                <a:spcPts val="0"/>
              </a:spcBef>
              <a:spcAft>
                <a:spcPts val="0"/>
              </a:spcAft>
            </a:defPPr>
            <a:lvl1pPr algn="r" rtl="0">
              <a:lnSpc>
                <a:spcPct val="100000"/>
              </a:lnSpc>
              <a:spcBef>
                <a:spcPts val="0"/>
              </a:spcBef>
              <a:spcAft>
                <a:spcPts val="0"/>
              </a:spcAft>
              <a:buClr>
                <a:srgbClr val="000000"/>
              </a:buClr>
              <a:buFont typeface="Arial"/>
              <a:defRPr sz="1000" b="0" i="0" u="none" dirty="0">
                <a:solidFill>
                  <a:schemeClr val="bg2">
                    <a:lumMod val="50000"/>
                  </a:schemeClr>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9pPr>
          </a:lstStyle>
          <a:p>
            <a:fld id="{DB9E4368-C45C-9C4F-9597-D6088AA20994}" type="slidenum">
              <a:rPr lang="en-US" dirty="0"/>
              <a:t>7</a:t>
            </a:fld>
            <a:endParaRPr lang="en-US" dirty="0"/>
          </a:p>
        </p:txBody>
      </p:sp>
      <p:sp>
        <p:nvSpPr>
          <p:cNvPr id="3" name="Content Placeholder 4"/>
          <p:cNvSpPr txBox="1">
            <a:spLocks noChangeArrowheads="1"/>
          </p:cNvSpPr>
          <p:nvPr/>
        </p:nvSpPr>
        <p:spPr bwMode="white">
          <a:xfrm>
            <a:off x="3338402" y="5993138"/>
            <a:ext cx="3380264" cy="521390"/>
          </a:xfrm>
          <a:prstGeom prst="rect">
            <a:avLst/>
          </a:prstGeom>
          <a:ln>
            <a:headEnd type="none"/>
            <a:tailEnd type="none"/>
          </a:ln>
        </p:spPr>
        <p:txBody>
          <a:bodyPr wrap="square" lIns="91440" tIns="45720" rIns="91440" bIns="45720" numCol="1" spcCol="457200" anchor="t">
            <a:noAutofit/>
          </a:bodyPr>
          <a:lstStyle>
            <a:defPPr algn="l" rtl="0">
              <a:lnSpc>
                <a:spcPct val="100000"/>
              </a:lnSpc>
              <a:spcBef>
                <a:spcPts val="0"/>
              </a:spcBef>
              <a:spcAft>
                <a:spcPts val="0"/>
              </a:spcAft>
            </a:defPPr>
            <a:lvl1pPr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9pPr>
          </a:lstStyle>
          <a:p>
            <a:pPr>
              <a:lnSpc>
                <a:spcPts val="1200"/>
              </a:lnSpc>
              <a:spcAft>
                <a:spcPts val="200"/>
              </a:spcAft>
            </a:pPr>
            <a:r>
              <a:rPr lang="en-US" sz="900" b="1" u="sng" dirty="0">
                <a:solidFill>
                  <a:srgbClr val="3C4543"/>
                </a:solidFill>
                <a:latin typeface="Open Sans"/>
                <a:ea typeface="Open Sans"/>
                <a:cs typeface="Open Sans"/>
              </a:rPr>
              <a:t>Note:</a:t>
            </a:r>
            <a:r>
              <a:rPr lang="en-US" sz="900" dirty="0">
                <a:solidFill>
                  <a:srgbClr val="3C4543"/>
                </a:solidFill>
                <a:latin typeface="Open Sans"/>
                <a:ea typeface="Open Sans"/>
                <a:cs typeface="Open Sans"/>
              </a:rPr>
              <a:t> Percentages represent students that responded “agree” or “strongly agree” to each item in the Post-Course Survey (</a:t>
            </a:r>
            <a:r>
              <a:rPr lang="en-US" sz="900" i="1" dirty="0">
                <a:solidFill>
                  <a:srgbClr val="3C4543"/>
                </a:solidFill>
                <a:latin typeface="Open Sans"/>
                <a:ea typeface="Open Sans"/>
                <a:cs typeface="Open Sans"/>
              </a:rPr>
              <a:t>n</a:t>
            </a:r>
            <a:r>
              <a:rPr lang="en-US" sz="900" dirty="0">
                <a:solidFill>
                  <a:srgbClr val="3C4543"/>
                </a:solidFill>
                <a:latin typeface="Open Sans"/>
                <a:ea typeface="Open Sans"/>
                <a:cs typeface="Open Sans"/>
              </a:rPr>
              <a:t> = 4,193).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 Same Side Corner Rectangle 18"/>
          <p:cNvSpPr>
            <a:spLocks/>
          </p:cNvSpPr>
          <p:nvPr/>
        </p:nvSpPr>
        <p:spPr bwMode="white">
          <a:xfrm rot="5400000">
            <a:off x="8977311" y="3539065"/>
            <a:ext cx="2261984" cy="3078512"/>
          </a:xfrm>
          <a:prstGeom prst="round2SameRect">
            <a:avLst>
              <a:gd name="adj1" fmla="val 7905"/>
              <a:gd name="adj2" fmla="val 0"/>
            </a:avLst>
          </a:prstGeom>
          <a:solidFill>
            <a:schemeClr val="bg1">
              <a:lumMod val="95000"/>
            </a:schemeClr>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algn="ctr"/>
            <a:endParaRPr lang="en-US" dirty="0"/>
          </a:p>
        </p:txBody>
      </p:sp>
      <p:sp>
        <p:nvSpPr>
          <p:cNvPr id="12" name="Round Same Side Corner Rectangle 11"/>
          <p:cNvSpPr>
            <a:spLocks/>
          </p:cNvSpPr>
          <p:nvPr/>
        </p:nvSpPr>
        <p:spPr bwMode="white">
          <a:xfrm rot="5400000">
            <a:off x="9273377" y="212123"/>
            <a:ext cx="1669852" cy="3078512"/>
          </a:xfrm>
          <a:prstGeom prst="round2SameRect">
            <a:avLst>
              <a:gd name="adj1" fmla="val 7905"/>
              <a:gd name="adj2" fmla="val 0"/>
            </a:avLst>
          </a:prstGeom>
          <a:solidFill>
            <a:schemeClr val="bg1">
              <a:lumMod val="95000"/>
            </a:schemeClr>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algn="ctr"/>
            <a:endParaRPr lang="en-US" dirty="0"/>
          </a:p>
        </p:txBody>
      </p:sp>
      <p:graphicFrame>
        <p:nvGraphicFramePr>
          <p:cNvPr id="313" name="Google Shape;313;p9" descr="Slide9When"/>
          <p:cNvGraphicFramePr/>
          <p:nvPr/>
        </p:nvGraphicFramePr>
        <p:xfrm>
          <a:off x="3619189" y="648687"/>
          <a:ext cx="4949858" cy="1920664"/>
        </p:xfrm>
        <a:graphic>
          <a:graphicData uri="http://schemas.openxmlformats.org/drawingml/2006/chart">
            <c:chart xmlns:c="http://schemas.openxmlformats.org/drawingml/2006/chart" xmlns:r="http://schemas.openxmlformats.org/officeDocument/2006/relationships" r:id="rId3"/>
          </a:graphicData>
        </a:graphic>
      </p:graphicFrame>
      <p:sp>
        <p:nvSpPr>
          <p:cNvPr id="293" name="Google Shape;293;p9"/>
          <p:cNvSpPr>
            <a:spLocks noGrp="1"/>
          </p:cNvSpPr>
          <p:nvPr>
            <p:ph type="title"/>
          </p:nvPr>
        </p:nvSpPr>
        <p:spPr bwMode="white">
          <a:xfrm>
            <a:off x="482818" y="648686"/>
            <a:ext cx="2783743" cy="638832"/>
          </a:xfrm>
          <a:prstGeom prst="rect">
            <a:avLst/>
          </a:prstGeom>
          <a:noFill/>
          <a:ln>
            <a:noFill/>
            <a:headEnd type="none"/>
            <a:tailEnd type="none"/>
          </a:ln>
        </p:spPr>
        <p:txBody>
          <a:bodyPr wrap="square" lIns="0" tIns="0" rIns="0" bIns="0" anchor="t">
            <a:noAutofit/>
          </a:bodyPr>
          <a:lstStyle/>
          <a:p>
            <a:pPr marL="0" indent="0" algn="l" rtl="0">
              <a:lnSpc>
                <a:spcPct val="90000"/>
              </a:lnSpc>
              <a:spcBef>
                <a:spcPts val="0"/>
              </a:spcBef>
              <a:spcAft>
                <a:spcPts val="0"/>
              </a:spcAft>
              <a:buClr>
                <a:schemeClr val="tx1"/>
              </a:buClr>
              <a:buSzPts val="2400"/>
              <a:buFont typeface="Lato Black"/>
              <a:buNone/>
            </a:pPr>
            <a:r>
              <a:rPr lang="en-US" b="1" dirty="0">
                <a:solidFill>
                  <a:schemeClr val="tx1"/>
                </a:solidFill>
                <a:latin typeface="Arial"/>
                <a:ea typeface="Open Sans"/>
                <a:cs typeface="Arial"/>
                <a:sym typeface="Open Sans"/>
              </a:rPr>
              <a:t>AlcoholEdu</a:t>
            </a:r>
            <a:r>
              <a:rPr lang="en-US" sz="2000" b="1" baseline="30000" dirty="0">
                <a:solidFill>
                  <a:schemeClr val="tx1"/>
                </a:solidFill>
                <a:latin typeface="Arial"/>
                <a:ea typeface="Open Sans"/>
                <a:cs typeface="Arial"/>
                <a:sym typeface="Open Sans"/>
              </a:rPr>
              <a:t>®</a:t>
            </a:r>
            <a:r>
              <a:rPr lang="en-US" b="1" dirty="0">
                <a:solidFill>
                  <a:schemeClr val="tx1"/>
                </a:solidFill>
                <a:latin typeface="Arial"/>
                <a:ea typeface="Open Sans"/>
                <a:cs typeface="Arial"/>
                <a:sym typeface="Open Sans"/>
              </a:rPr>
              <a:t> for </a:t>
            </a:r>
            <a:br>
              <a:rPr lang="en-US" b="1" dirty="0">
                <a:solidFill>
                  <a:schemeClr val="tx1"/>
                </a:solidFill>
                <a:latin typeface="Arial"/>
                <a:ea typeface="Open Sans"/>
                <a:cs typeface="Arial"/>
                <a:sym typeface="Open Sans"/>
              </a:rPr>
            </a:br>
            <a:r>
              <a:rPr lang="en-US" b="1" dirty="0">
                <a:solidFill>
                  <a:schemeClr val="tx1"/>
                </a:solidFill>
                <a:latin typeface="Arial"/>
                <a:ea typeface="Open Sans"/>
                <a:cs typeface="Arial"/>
                <a:sym typeface="Open Sans"/>
              </a:rPr>
              <a:t>College Snapshot</a:t>
            </a:r>
          </a:p>
        </p:txBody>
      </p:sp>
      <p:sp>
        <p:nvSpPr>
          <p:cNvPr id="295" name="Google Shape;295;p9"/>
          <p:cNvSpPr txBox="1">
            <a:spLocks noChangeArrowheads="1"/>
          </p:cNvSpPr>
          <p:nvPr/>
        </p:nvSpPr>
        <p:spPr bwMode="white">
          <a:xfrm>
            <a:off x="482818" y="1600200"/>
            <a:ext cx="2719522" cy="2124256"/>
          </a:xfrm>
          <a:prstGeom prst="rect">
            <a:avLst/>
          </a:prstGeom>
          <a:noFill/>
          <a:ln>
            <a:noFill/>
            <a:headEnd type="none"/>
            <a:tailEnd type="none"/>
          </a:ln>
        </p:spPr>
        <p:txBody>
          <a:bodyPr wrap="square" lIns="0" tIns="0" rIns="0" bIns="0" anchor="t">
            <a:noAutofit/>
          </a:bodyPr>
          <a:lstStyle/>
          <a:p>
            <a:pPr>
              <a:lnSpc>
                <a:spcPct val="117000"/>
              </a:lnSpc>
              <a:buClr>
                <a:schemeClr val="bg2"/>
              </a:buClr>
              <a:buSzPts val="1200"/>
            </a:pPr>
            <a:r>
              <a:rPr lang="en-US" sz="1200" b="0" i="1" u="none" dirty="0">
                <a:solidFill>
                  <a:srgbClr val="3D4543"/>
                </a:solidFill>
                <a:latin typeface="Arial"/>
                <a:ea typeface="Open Sans"/>
                <a:cs typeface="Arial"/>
                <a:sym typeface="Open Sans"/>
              </a:rPr>
              <a:t>AlcoholEdu</a:t>
            </a:r>
            <a:r>
              <a:rPr lang="en-US" sz="1200" b="0" i="1" u="none" baseline="30000" dirty="0">
                <a:solidFill>
                  <a:srgbClr val="3D4543"/>
                </a:solidFill>
                <a:latin typeface="Arial"/>
                <a:ea typeface="Open Sans"/>
                <a:cs typeface="Arial"/>
                <a:sym typeface="Open Sans"/>
              </a:rPr>
              <a:t>®</a:t>
            </a:r>
            <a:r>
              <a:rPr lang="en-US" sz="1200" i="1" dirty="0">
                <a:solidFill>
                  <a:srgbClr val="3D4543"/>
                </a:solidFill>
                <a:latin typeface="Arial"/>
                <a:ea typeface="Open Sans"/>
                <a:cs typeface="Arial"/>
                <a:sym typeface="Open Sans"/>
              </a:rPr>
              <a:t> for College </a:t>
            </a:r>
            <a:r>
              <a:rPr lang="en-US" sz="1200" dirty="0">
                <a:solidFill>
                  <a:srgbClr val="3D4543"/>
                </a:solidFill>
                <a:latin typeface="Arial"/>
                <a:ea typeface="Open Sans"/>
                <a:cs typeface="Arial"/>
                <a:sym typeface="Open Sans"/>
              </a:rPr>
              <a:t>provides</a:t>
            </a:r>
            <a:r>
              <a:rPr lang="en-US" sz="1200" b="0" i="0" u="none" dirty="0">
                <a:solidFill>
                  <a:srgbClr val="3D4543"/>
                </a:solidFill>
                <a:latin typeface="Arial"/>
                <a:ea typeface="Open Sans"/>
                <a:cs typeface="Arial"/>
                <a:sym typeface="Open Sans"/>
              </a:rPr>
              <a:t> you with a wealth of information on your students’ drinking </a:t>
            </a:r>
            <a:r>
              <a:rPr lang="en-US" sz="1200" dirty="0">
                <a:solidFill>
                  <a:srgbClr val="3D4543"/>
                </a:solidFill>
                <a:latin typeface="Arial"/>
                <a:ea typeface="Open Sans"/>
                <a:cs typeface="Arial"/>
                <a:sym typeface="Open Sans"/>
              </a:rPr>
              <a:t>behaviors</a:t>
            </a:r>
            <a:r>
              <a:rPr lang="en-US" sz="1200" b="0" i="0" u="none" dirty="0">
                <a:solidFill>
                  <a:srgbClr val="3D4543"/>
                </a:solidFill>
                <a:latin typeface="Arial"/>
                <a:ea typeface="Open Sans"/>
                <a:cs typeface="Arial"/>
                <a:sym typeface="Open Sans"/>
              </a:rPr>
              <a:t>: When, Where, Why (and Why Not) they are drinking.</a:t>
            </a:r>
          </a:p>
          <a:p>
            <a:pPr>
              <a:lnSpc>
                <a:spcPct val="117000"/>
              </a:lnSpc>
              <a:spcBef>
                <a:spcPts val="1200"/>
              </a:spcBef>
              <a:buClr>
                <a:schemeClr val="bg2"/>
              </a:buClr>
              <a:buSzPts val="1200"/>
            </a:pPr>
            <a:r>
              <a:rPr lang="en-US" sz="1200" b="0" i="0" u="none" dirty="0">
                <a:solidFill>
                  <a:srgbClr val="3D4543"/>
                </a:solidFill>
                <a:latin typeface="Arial"/>
                <a:ea typeface="Open Sans"/>
                <a:cs typeface="Arial"/>
                <a:sym typeface="Open Sans"/>
              </a:rPr>
              <a:t>Georgia Institute of Technology can use this information to inform prevention program content,</a:t>
            </a:r>
            <a:r>
              <a:rPr lang="en-US" sz="1200" dirty="0">
                <a:solidFill>
                  <a:srgbClr val="3D4543"/>
                </a:solidFill>
                <a:latin typeface="Arial"/>
                <a:ea typeface="Open Sans"/>
                <a:cs typeface="Arial"/>
                <a:sym typeface="Open Sans"/>
              </a:rPr>
              <a:t> </a:t>
            </a:r>
            <a:r>
              <a:rPr lang="en-US" sz="1200" b="0" i="0" u="none" dirty="0">
                <a:solidFill>
                  <a:srgbClr val="3D4543"/>
                </a:solidFill>
                <a:latin typeface="Arial"/>
                <a:ea typeface="Open Sans"/>
                <a:cs typeface="Arial"/>
                <a:sym typeface="Open Sans"/>
              </a:rPr>
              <a:t>audience, and delivery.</a:t>
            </a:r>
          </a:p>
        </p:txBody>
      </p:sp>
      <p:cxnSp>
        <p:nvCxnSpPr>
          <p:cNvPr id="296" name="Google Shape;296;p9"/>
          <p:cNvCxnSpPr/>
          <p:nvPr/>
        </p:nvCxnSpPr>
        <p:spPr bwMode="white">
          <a:xfrm>
            <a:off x="3300405" y="639478"/>
            <a:ext cx="0" cy="5768233"/>
          </a:xfrm>
          <a:prstGeom prst="straightConnector1">
            <a:avLst/>
          </a:prstGeom>
          <a:noFill/>
          <a:ln w="12700" cap="flat">
            <a:solidFill>
              <a:schemeClr val="tx2"/>
            </a:solidFill>
            <a:prstDash val="solid"/>
            <a:miter/>
            <a:headEnd type="none" w="sm" len="sm"/>
            <a:tailEnd type="none" w="sm" len="sm"/>
          </a:ln>
        </p:spPr>
      </p:cxnSp>
      <p:sp>
        <p:nvSpPr>
          <p:cNvPr id="297" name="Google Shape;297;p9"/>
          <p:cNvSpPr txBox="1">
            <a:spLocks noChangeArrowheads="1"/>
          </p:cNvSpPr>
          <p:nvPr/>
        </p:nvSpPr>
        <p:spPr bwMode="white">
          <a:xfrm>
            <a:off x="3760478" y="639478"/>
            <a:ext cx="4030473" cy="212554"/>
          </a:xfrm>
          <a:prstGeom prst="rect">
            <a:avLst/>
          </a:prstGeom>
          <a:noFill/>
          <a:ln>
            <a:noFill/>
            <a:headEnd type="none"/>
            <a:tailEnd type="none"/>
          </a:ln>
        </p:spPr>
        <p:txBody>
          <a:bodyPr wrap="square" lIns="0" tIns="0" rIns="0" bIns="0" anchor="t">
            <a:noAutofit/>
          </a:bodyPr>
          <a:lstStyle/>
          <a:p>
            <a:pPr marL="0" indent="0" algn="l" rtl="0">
              <a:lnSpc>
                <a:spcPct val="110000"/>
              </a:lnSpc>
              <a:spcBef>
                <a:spcPts val="0"/>
              </a:spcBef>
              <a:spcAft>
                <a:spcPts val="0"/>
              </a:spcAft>
              <a:buClr>
                <a:schemeClr val="tx1"/>
              </a:buClr>
              <a:buSzPts val="1600"/>
              <a:buFont typeface="Arial"/>
              <a:buNone/>
            </a:pPr>
            <a:r>
              <a:rPr lang="en-US" sz="1600" b="1" i="0" u="none" dirty="0">
                <a:solidFill>
                  <a:srgbClr val="3D4543"/>
                </a:solidFill>
                <a:latin typeface="Arial"/>
                <a:ea typeface="Open Sans"/>
                <a:cs typeface="Arial"/>
                <a:sym typeface="Open Sans"/>
              </a:rPr>
              <a:t>When</a:t>
            </a:r>
            <a:endParaRPr lang="en-US" sz="1400" b="1" i="0" u="none" dirty="0">
              <a:solidFill>
                <a:srgbClr val="3D4543"/>
              </a:solidFill>
              <a:latin typeface="Arial"/>
              <a:ea typeface="Open Sans"/>
              <a:cs typeface="Arial"/>
              <a:sym typeface="Open Sans"/>
            </a:endParaRPr>
          </a:p>
        </p:txBody>
      </p:sp>
      <p:sp>
        <p:nvSpPr>
          <p:cNvPr id="298" name="Google Shape;298;p9"/>
          <p:cNvSpPr txBox="1">
            <a:spLocks noChangeArrowheads="1"/>
          </p:cNvSpPr>
          <p:nvPr/>
        </p:nvSpPr>
        <p:spPr bwMode="white">
          <a:xfrm>
            <a:off x="3756213" y="2745219"/>
            <a:ext cx="878052" cy="261027"/>
          </a:xfrm>
          <a:prstGeom prst="rect">
            <a:avLst/>
          </a:prstGeom>
          <a:noFill/>
          <a:ln>
            <a:noFill/>
            <a:headEnd type="none"/>
            <a:tailEnd type="none"/>
          </a:ln>
        </p:spPr>
        <p:txBody>
          <a:bodyPr wrap="square" lIns="0" tIns="0" rIns="0" bIns="0" anchor="t">
            <a:noAutofit/>
          </a:bodyPr>
          <a:lstStyle/>
          <a:p>
            <a:pPr marL="0" indent="0" algn="l" rtl="0">
              <a:lnSpc>
                <a:spcPct val="110000"/>
              </a:lnSpc>
              <a:spcBef>
                <a:spcPts val="0"/>
              </a:spcBef>
              <a:spcAft>
                <a:spcPts val="0"/>
              </a:spcAft>
              <a:buClr>
                <a:schemeClr val="tx1"/>
              </a:buClr>
              <a:buSzPts val="1600"/>
              <a:buFont typeface="Arial"/>
              <a:buNone/>
            </a:pPr>
            <a:r>
              <a:rPr lang="en-US" sz="1600" b="1" i="0" u="none" dirty="0">
                <a:solidFill>
                  <a:schemeClr val="tx1"/>
                </a:solidFill>
                <a:latin typeface="Arial"/>
                <a:ea typeface="Open Sans"/>
                <a:cs typeface="Arial"/>
                <a:sym typeface="Lato Black"/>
              </a:rPr>
              <a:t>Where</a:t>
            </a:r>
            <a:endParaRPr lang="en-US" sz="1400" b="0" i="0" u="none" dirty="0">
              <a:solidFill>
                <a:srgbClr val="000000"/>
              </a:solidFill>
              <a:latin typeface="Arial"/>
              <a:ea typeface="Open Sans"/>
              <a:cs typeface="Arial"/>
              <a:sym typeface="Arial"/>
            </a:endParaRPr>
          </a:p>
        </p:txBody>
      </p:sp>
      <p:graphicFrame>
        <p:nvGraphicFramePr>
          <p:cNvPr id="299" name="Google Shape;299;p9"/>
          <p:cNvGraphicFramePr/>
          <p:nvPr/>
        </p:nvGraphicFramePr>
        <p:xfrm>
          <a:off x="4793439" y="2721240"/>
          <a:ext cx="6878819" cy="946036"/>
        </p:xfrm>
        <a:graphic>
          <a:graphicData uri="http://schemas.openxmlformats.org/drawingml/2006/table">
            <a:tbl>
              <a:tblPr firstRow="1" bandRow="1">
                <a:noFill/>
                <a:tableStyleId>{1119D022-22E2-4A99-84CF-0E8649BB5491}</a:tableStyleId>
              </a:tblPr>
              <a:tblGrid>
                <a:gridCol w="1184800">
                  <a:extLst>
                    <a:ext uri="{9D8B030D-6E8A-4147-A177-3AD203B41FA5}">
                      <a16:colId xmlns:a16="http://schemas.microsoft.com/office/drawing/2014/main" val="20000"/>
                    </a:ext>
                  </a:extLst>
                </a:gridCol>
                <a:gridCol w="1184800">
                  <a:extLst>
                    <a:ext uri="{9D8B030D-6E8A-4147-A177-3AD203B41FA5}">
                      <a16:colId xmlns:a16="http://schemas.microsoft.com/office/drawing/2014/main" val="20001"/>
                    </a:ext>
                  </a:extLst>
                </a:gridCol>
                <a:gridCol w="1184800">
                  <a:extLst>
                    <a:ext uri="{9D8B030D-6E8A-4147-A177-3AD203B41FA5}">
                      <a16:colId xmlns:a16="http://schemas.microsoft.com/office/drawing/2014/main" val="20002"/>
                    </a:ext>
                  </a:extLst>
                </a:gridCol>
                <a:gridCol w="1184800">
                  <a:extLst>
                    <a:ext uri="{9D8B030D-6E8A-4147-A177-3AD203B41FA5}">
                      <a16:colId xmlns:a16="http://schemas.microsoft.com/office/drawing/2014/main" val="20003"/>
                    </a:ext>
                  </a:extLst>
                </a:gridCol>
                <a:gridCol w="1184800">
                  <a:extLst>
                    <a:ext uri="{9D8B030D-6E8A-4147-A177-3AD203B41FA5}">
                      <a16:colId xmlns:a16="http://schemas.microsoft.com/office/drawing/2014/main" val="20004"/>
                    </a:ext>
                  </a:extLst>
                </a:gridCol>
                <a:gridCol w="954819">
                  <a:extLst>
                    <a:ext uri="{9D8B030D-6E8A-4147-A177-3AD203B41FA5}">
                      <a16:colId xmlns:a16="http://schemas.microsoft.com/office/drawing/2014/main" val="20005"/>
                    </a:ext>
                  </a:extLst>
                </a:gridCol>
              </a:tblGrid>
              <a:tr h="574961">
                <a:tc>
                  <a:txBody>
                    <a:bodyPr/>
                    <a:lstStyle/>
                    <a:p>
                      <a:pPr marL="0" indent="0" algn="ctr" rtl="0">
                        <a:lnSpc>
                          <a:spcPct val="100000"/>
                        </a:lnSpc>
                        <a:spcBef>
                          <a:spcPts val="0"/>
                        </a:spcBef>
                        <a:spcAft>
                          <a:spcPts val="0"/>
                        </a:spcAft>
                        <a:buClr>
                          <a:srgbClr val="000000"/>
                        </a:buClr>
                        <a:buSzPts val="1400"/>
                        <a:buFont typeface="Arial"/>
                        <a:buNone/>
                      </a:pPr>
                      <a:r>
                        <a:rPr lang="en-US" sz="1100" b="1" i="0" u="none" dirty="0">
                          <a:solidFill>
                            <a:schemeClr val="bg1"/>
                          </a:solidFill>
                          <a:latin typeface="Open Sans"/>
                          <a:ea typeface="Open Sans"/>
                          <a:cs typeface="Open Sans"/>
                          <a:sym typeface="Open Sans"/>
                        </a:rPr>
                        <a:t>44%</a:t>
                      </a:r>
                      <a:endParaRPr sz="1000" b="1" u="none" dirty="0">
                        <a:solidFill>
                          <a:schemeClr val="bg1"/>
                        </a:solidFill>
                        <a:latin typeface="Open Sans"/>
                        <a:ea typeface="Open Sans"/>
                        <a:cs typeface="Open Sans"/>
                        <a:sym typeface="Open Sans"/>
                      </a:endParaRPr>
                    </a:p>
                  </a:txBody>
                  <a:tcPr marL="0" marR="0" marT="0" marB="0" anchor="ctr" horzOverflow="overflow">
                    <a:lnL w="9525" cap="flat">
                      <a:solidFill>
                        <a:srgbClr val="000000">
                          <a:alpha val="0"/>
                        </a:srgbClr>
                      </a:solidFill>
                      <a:prstDash val="solid"/>
                      <a:round/>
                      <a:headEnd type="none" w="sm" len="sm"/>
                      <a:tailEnd type="none" w="sm" len="sm"/>
                    </a:lnL>
                    <a:lnR w="12700" cap="flat">
                      <a:solidFill>
                        <a:srgbClr val="E5E5E5"/>
                      </a:solidFill>
                      <a:prstDash val="solid"/>
                      <a:round/>
                      <a:headEnd type="none" w="sm" len="sm"/>
                      <a:tailEnd type="none" w="sm" len="sm"/>
                    </a:lnR>
                    <a:lnT w="9525" cap="flat">
                      <a:solidFill>
                        <a:srgbClr val="000000">
                          <a:alpha val="0"/>
                        </a:srgbClr>
                      </a:solidFill>
                      <a:prstDash val="solid"/>
                      <a:round/>
                      <a:headEnd type="none" w="sm" len="sm"/>
                      <a:tailEnd type="none" w="sm" len="sm"/>
                    </a:lnT>
                    <a:lnB w="9525" cap="flat">
                      <a:solidFill>
                        <a:srgbClr val="000000">
                          <a:alpha val="0"/>
                        </a:srgbClr>
                      </a:solidFill>
                      <a:prstDash val="solid"/>
                      <a:round/>
                      <a:headEnd type="none" w="sm" len="sm"/>
                      <a:tailEnd type="none" w="sm" len="sm"/>
                    </a:lnB>
                    <a:solidFill>
                      <a:srgbClr val="0171CF"/>
                    </a:solidFill>
                  </a:tcPr>
                </a:tc>
                <a:tc>
                  <a:txBody>
                    <a:bodyPr/>
                    <a:lstStyle/>
                    <a:p>
                      <a:pPr marL="0" indent="0" algn="ctr" rtl="0">
                        <a:lnSpc>
                          <a:spcPct val="100000"/>
                        </a:lnSpc>
                        <a:spcBef>
                          <a:spcPts val="0"/>
                        </a:spcBef>
                        <a:spcAft>
                          <a:spcPts val="0"/>
                        </a:spcAft>
                        <a:buClr>
                          <a:srgbClr val="000000"/>
                        </a:buClr>
                        <a:buSzPts val="1400"/>
                        <a:buFont typeface="Arial"/>
                        <a:buNone/>
                      </a:pPr>
                      <a:r>
                        <a:rPr lang="en-US" sz="1100" b="1" i="0" u="none" dirty="0">
                          <a:solidFill>
                            <a:schemeClr val="bg1"/>
                          </a:solidFill>
                          <a:latin typeface="Open Sans"/>
                          <a:ea typeface="Open Sans"/>
                          <a:cs typeface="Open Sans"/>
                          <a:sym typeface="Open Sans"/>
                        </a:rPr>
                        <a:t>12%</a:t>
                      </a:r>
                      <a:endParaRPr sz="1000" b="1" u="none" dirty="0">
                        <a:solidFill>
                          <a:schemeClr val="bg1"/>
                        </a:solidFill>
                        <a:latin typeface="Open Sans"/>
                        <a:ea typeface="Open Sans"/>
                        <a:cs typeface="Open Sans"/>
                        <a:sym typeface="Open Sans"/>
                      </a:endParaRPr>
                    </a:p>
                  </a:txBody>
                  <a:tcPr marL="0" marR="0" marT="0" marB="0" anchor="ctr" horzOverflow="overflow">
                    <a:lnL w="12700" cap="flat">
                      <a:solidFill>
                        <a:srgbClr val="E5E5E5"/>
                      </a:solidFill>
                      <a:prstDash val="solid"/>
                      <a:round/>
                      <a:headEnd type="none" w="sm" len="sm"/>
                      <a:tailEnd type="none" w="sm" len="sm"/>
                    </a:lnL>
                    <a:lnR w="12700" cap="flat">
                      <a:solidFill>
                        <a:srgbClr val="E5E5E5"/>
                      </a:solidFill>
                      <a:prstDash val="solid"/>
                      <a:round/>
                      <a:headEnd type="none" w="sm" len="sm"/>
                      <a:tailEnd type="none" w="sm" len="sm"/>
                    </a:lnR>
                    <a:lnT w="9525" cap="flat">
                      <a:solidFill>
                        <a:srgbClr val="000000">
                          <a:alpha val="0"/>
                        </a:srgbClr>
                      </a:solidFill>
                      <a:prstDash val="solid"/>
                      <a:round/>
                      <a:headEnd type="none" w="sm" len="sm"/>
                      <a:tailEnd type="none" w="sm" len="sm"/>
                    </a:lnT>
                    <a:lnB w="9525" cap="flat">
                      <a:solidFill>
                        <a:srgbClr val="000000">
                          <a:alpha val="0"/>
                        </a:srgbClr>
                      </a:solidFill>
                      <a:prstDash val="solid"/>
                      <a:round/>
                      <a:headEnd type="none" w="sm" len="sm"/>
                      <a:tailEnd type="none" w="sm" len="sm"/>
                    </a:lnB>
                    <a:solidFill>
                      <a:srgbClr val="0171CF"/>
                    </a:solidFill>
                  </a:tcPr>
                </a:tc>
                <a:tc>
                  <a:txBody>
                    <a:bodyPr/>
                    <a:lstStyle/>
                    <a:p>
                      <a:pPr marL="0" indent="0" algn="ctr" rtl="0">
                        <a:lnSpc>
                          <a:spcPct val="100000"/>
                        </a:lnSpc>
                        <a:spcBef>
                          <a:spcPts val="0"/>
                        </a:spcBef>
                        <a:spcAft>
                          <a:spcPts val="0"/>
                        </a:spcAft>
                        <a:buClr>
                          <a:srgbClr val="000000"/>
                        </a:buClr>
                        <a:buSzPts val="1400"/>
                        <a:buFont typeface="Arial"/>
                        <a:buNone/>
                      </a:pPr>
                      <a:r>
                        <a:rPr lang="en-US" sz="1100" b="1" i="0" u="none" dirty="0">
                          <a:solidFill>
                            <a:schemeClr val="bg1"/>
                          </a:solidFill>
                          <a:latin typeface="Open Sans"/>
                          <a:ea typeface="Open Sans"/>
                          <a:cs typeface="Open Sans"/>
                          <a:sym typeface="Open Sans"/>
                        </a:rPr>
                        <a:t>11%</a:t>
                      </a:r>
                      <a:endParaRPr sz="1000" b="1" u="none" dirty="0">
                        <a:solidFill>
                          <a:schemeClr val="bg1"/>
                        </a:solidFill>
                        <a:latin typeface="Open Sans"/>
                        <a:ea typeface="Open Sans"/>
                        <a:cs typeface="Open Sans"/>
                        <a:sym typeface="Open Sans"/>
                      </a:endParaRPr>
                    </a:p>
                  </a:txBody>
                  <a:tcPr marL="0" marR="0" marT="0" marB="0" anchor="ctr" horzOverflow="overflow">
                    <a:lnL w="12700" cap="flat">
                      <a:solidFill>
                        <a:srgbClr val="E5E5E5"/>
                      </a:solidFill>
                      <a:prstDash val="solid"/>
                      <a:round/>
                      <a:headEnd type="none" w="sm" len="sm"/>
                      <a:tailEnd type="none" w="sm" len="sm"/>
                    </a:lnL>
                    <a:lnR w="12700" cap="flat">
                      <a:solidFill>
                        <a:srgbClr val="E5E5E5"/>
                      </a:solidFill>
                      <a:prstDash val="solid"/>
                      <a:round/>
                      <a:headEnd type="none" w="sm" len="sm"/>
                      <a:tailEnd type="none" w="sm" len="sm"/>
                    </a:lnR>
                    <a:lnT w="9525" cap="flat">
                      <a:solidFill>
                        <a:srgbClr val="000000">
                          <a:alpha val="0"/>
                        </a:srgbClr>
                      </a:solidFill>
                      <a:prstDash val="solid"/>
                      <a:round/>
                      <a:headEnd type="none" w="sm" len="sm"/>
                      <a:tailEnd type="none" w="sm" len="sm"/>
                    </a:lnT>
                    <a:lnB w="9525" cap="flat">
                      <a:solidFill>
                        <a:srgbClr val="000000">
                          <a:alpha val="0"/>
                        </a:srgbClr>
                      </a:solidFill>
                      <a:prstDash val="solid"/>
                      <a:round/>
                      <a:headEnd type="none" w="sm" len="sm"/>
                      <a:tailEnd type="none" w="sm" len="sm"/>
                    </a:lnB>
                    <a:solidFill>
                      <a:srgbClr val="0171CF"/>
                    </a:solidFill>
                  </a:tcPr>
                </a:tc>
                <a:tc>
                  <a:txBody>
                    <a:bodyPr/>
                    <a:lstStyle/>
                    <a:p>
                      <a:pPr marL="0" indent="0" algn="ctr" rtl="0">
                        <a:lnSpc>
                          <a:spcPct val="100000"/>
                        </a:lnSpc>
                        <a:spcBef>
                          <a:spcPts val="0"/>
                        </a:spcBef>
                        <a:spcAft>
                          <a:spcPts val="0"/>
                        </a:spcAft>
                        <a:buClr>
                          <a:srgbClr val="000000"/>
                        </a:buClr>
                        <a:buSzPts val="1400"/>
                        <a:buFont typeface="Arial"/>
                        <a:buNone/>
                      </a:pPr>
                      <a:r>
                        <a:rPr lang="en-US" sz="1100" b="1" i="0" u="none" dirty="0">
                          <a:solidFill>
                            <a:schemeClr val="bg1"/>
                          </a:solidFill>
                          <a:latin typeface="Open Sans"/>
                          <a:ea typeface="Open Sans"/>
                          <a:cs typeface="Open Sans"/>
                          <a:sym typeface="Open Sans"/>
                        </a:rPr>
                        <a:t>8%</a:t>
                      </a:r>
                      <a:endParaRPr sz="1000" b="1" u="none" dirty="0">
                        <a:solidFill>
                          <a:schemeClr val="bg1"/>
                        </a:solidFill>
                        <a:latin typeface="Open Sans"/>
                        <a:ea typeface="Open Sans"/>
                        <a:cs typeface="Open Sans"/>
                        <a:sym typeface="Open Sans"/>
                      </a:endParaRPr>
                    </a:p>
                  </a:txBody>
                  <a:tcPr marL="0" marR="0" marT="0" marB="0" anchor="ctr" horzOverflow="overflow">
                    <a:lnL w="12700" cap="flat">
                      <a:solidFill>
                        <a:srgbClr val="E5E5E5"/>
                      </a:solidFill>
                      <a:prstDash val="solid"/>
                      <a:round/>
                      <a:headEnd type="none" w="sm" len="sm"/>
                      <a:tailEnd type="none" w="sm" len="sm"/>
                    </a:lnL>
                    <a:lnR w="12700" cap="flat">
                      <a:solidFill>
                        <a:srgbClr val="E5E5E5"/>
                      </a:solidFill>
                      <a:prstDash val="solid"/>
                      <a:round/>
                      <a:headEnd type="none" w="sm" len="sm"/>
                      <a:tailEnd type="none" w="sm" len="sm"/>
                    </a:lnR>
                    <a:lnT w="9525" cap="flat">
                      <a:solidFill>
                        <a:srgbClr val="000000">
                          <a:alpha val="0"/>
                        </a:srgbClr>
                      </a:solidFill>
                      <a:prstDash val="solid"/>
                      <a:round/>
                      <a:headEnd type="none" w="sm" len="sm"/>
                      <a:tailEnd type="none" w="sm" len="sm"/>
                    </a:lnT>
                    <a:lnB w="9525" cap="flat">
                      <a:solidFill>
                        <a:srgbClr val="000000">
                          <a:alpha val="0"/>
                        </a:srgbClr>
                      </a:solidFill>
                      <a:prstDash val="solid"/>
                      <a:round/>
                      <a:headEnd type="none" w="sm" len="sm"/>
                      <a:tailEnd type="none" w="sm" len="sm"/>
                    </a:lnB>
                    <a:solidFill>
                      <a:srgbClr val="0171CF"/>
                    </a:solidFill>
                  </a:tcPr>
                </a:tc>
                <a:tc>
                  <a:txBody>
                    <a:bodyPr/>
                    <a:lstStyle/>
                    <a:p>
                      <a:pPr marL="0" indent="0" algn="ctr" rtl="0">
                        <a:lnSpc>
                          <a:spcPct val="100000"/>
                        </a:lnSpc>
                        <a:spcBef>
                          <a:spcPts val="0"/>
                        </a:spcBef>
                        <a:spcAft>
                          <a:spcPts val="0"/>
                        </a:spcAft>
                        <a:buClr>
                          <a:srgbClr val="000000"/>
                        </a:buClr>
                        <a:buSzPts val="1400"/>
                        <a:buFont typeface="Arial"/>
                        <a:buNone/>
                      </a:pPr>
                      <a:r>
                        <a:rPr lang="en-US" sz="1100" b="1" i="0" u="none" dirty="0">
                          <a:solidFill>
                            <a:schemeClr val="bg1"/>
                          </a:solidFill>
                          <a:latin typeface="Open Sans"/>
                          <a:ea typeface="Open Sans"/>
                          <a:cs typeface="Open Sans"/>
                          <a:sym typeface="Open Sans"/>
                        </a:rPr>
                        <a:t>8%</a:t>
                      </a:r>
                      <a:endParaRPr sz="1000" b="1" u="none" dirty="0">
                        <a:solidFill>
                          <a:schemeClr val="bg1"/>
                        </a:solidFill>
                        <a:latin typeface="Open Sans"/>
                        <a:ea typeface="Open Sans"/>
                        <a:cs typeface="Open Sans"/>
                        <a:sym typeface="Open Sans"/>
                      </a:endParaRPr>
                    </a:p>
                  </a:txBody>
                  <a:tcPr marL="0" marR="0" marT="0" marB="0" anchor="ctr" horzOverflow="overflow">
                    <a:lnL w="12700" cap="flat">
                      <a:solidFill>
                        <a:srgbClr val="E5E5E5"/>
                      </a:solidFill>
                      <a:prstDash val="solid"/>
                      <a:round/>
                      <a:headEnd type="none" w="sm" len="sm"/>
                      <a:tailEnd type="none" w="sm" len="sm"/>
                    </a:lnL>
                    <a:lnR w="12700" cap="flat">
                      <a:solidFill>
                        <a:srgbClr val="E5E5E5"/>
                      </a:solidFill>
                      <a:prstDash val="solid"/>
                      <a:round/>
                      <a:headEnd type="none" w="sm" len="sm"/>
                      <a:tailEnd type="none" w="sm" len="sm"/>
                    </a:lnR>
                    <a:lnT w="9525" cap="flat">
                      <a:solidFill>
                        <a:srgbClr val="000000">
                          <a:alpha val="0"/>
                        </a:srgbClr>
                      </a:solidFill>
                      <a:prstDash val="solid"/>
                      <a:round/>
                      <a:headEnd type="none" w="sm" len="sm"/>
                      <a:tailEnd type="none" w="sm" len="sm"/>
                    </a:lnT>
                    <a:lnB w="9525" cap="flat">
                      <a:solidFill>
                        <a:srgbClr val="000000">
                          <a:alpha val="0"/>
                        </a:srgbClr>
                      </a:solidFill>
                      <a:prstDash val="solid"/>
                      <a:round/>
                      <a:headEnd type="none" w="sm" len="sm"/>
                      <a:tailEnd type="none" w="sm" len="sm"/>
                    </a:lnB>
                    <a:solidFill>
                      <a:srgbClr val="0171CF"/>
                    </a:solidFill>
                  </a:tcPr>
                </a:tc>
                <a:tc>
                  <a:txBody>
                    <a:bodyPr/>
                    <a:lstStyle/>
                    <a:p>
                      <a:pPr marL="0" indent="0" algn="ctr" rtl="0">
                        <a:lnSpc>
                          <a:spcPct val="100000"/>
                        </a:lnSpc>
                        <a:spcBef>
                          <a:spcPts val="0"/>
                        </a:spcBef>
                        <a:spcAft>
                          <a:spcPts val="0"/>
                        </a:spcAft>
                        <a:buClr>
                          <a:srgbClr val="000000"/>
                        </a:buClr>
                        <a:buSzPts val="1400"/>
                        <a:buFont typeface="Arial"/>
                        <a:buNone/>
                      </a:pPr>
                      <a:r>
                        <a:rPr lang="en-US" sz="1100" b="1" i="0" u="none" dirty="0">
                          <a:solidFill>
                            <a:schemeClr val="bg1"/>
                          </a:solidFill>
                          <a:latin typeface="Open Sans"/>
                          <a:ea typeface="Open Sans"/>
                          <a:cs typeface="Open Sans"/>
                          <a:sym typeface="Open Sans"/>
                        </a:rPr>
                        <a:t>8%</a:t>
                      </a:r>
                      <a:endParaRPr sz="1000" b="1" u="none" dirty="0">
                        <a:solidFill>
                          <a:schemeClr val="bg1"/>
                        </a:solidFill>
                        <a:latin typeface="Open Sans"/>
                        <a:ea typeface="Open Sans"/>
                        <a:cs typeface="Open Sans"/>
                        <a:sym typeface="Open Sans"/>
                      </a:endParaRPr>
                    </a:p>
                  </a:txBody>
                  <a:tcPr marL="0" marR="0" marT="0" marB="0" anchor="ctr" horzOverflow="overflow">
                    <a:lnL w="12700" cap="flat">
                      <a:solidFill>
                        <a:srgbClr val="E5E5E5"/>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000000">
                          <a:alpha val="0"/>
                        </a:srgbClr>
                      </a:solidFill>
                      <a:prstDash val="solid"/>
                      <a:round/>
                      <a:headEnd type="none" w="sm" len="sm"/>
                      <a:tailEnd type="none" w="sm" len="sm"/>
                    </a:lnT>
                    <a:lnB w="9525" cap="flat">
                      <a:solidFill>
                        <a:srgbClr val="000000">
                          <a:alpha val="0"/>
                        </a:srgbClr>
                      </a:solidFill>
                      <a:prstDash val="solid"/>
                      <a:round/>
                      <a:headEnd type="none" w="sm" len="sm"/>
                      <a:tailEnd type="none" w="sm" len="sm"/>
                    </a:lnB>
                    <a:solidFill>
                      <a:srgbClr val="0171CF"/>
                    </a:solidFill>
                  </a:tcPr>
                </a:tc>
                <a:extLst>
                  <a:ext uri="{0D108BD9-81ED-4DB2-BD59-A6C34878D82A}">
                    <a16:rowId xmlns:a16="http://schemas.microsoft.com/office/drawing/2014/main" val="10000"/>
                  </a:ext>
                </a:extLst>
              </a:tr>
              <a:tr h="371075">
                <a:tc>
                  <a:txBody>
                    <a:bodyPr/>
                    <a:lstStyle/>
                    <a:p>
                      <a:pPr marL="0" indent="0" algn="ctr" rtl="0">
                        <a:lnSpc>
                          <a:spcPct val="100000"/>
                        </a:lnSpc>
                        <a:spcBef>
                          <a:spcPts val="0"/>
                        </a:spcBef>
                        <a:spcAft>
                          <a:spcPts val="0"/>
                        </a:spcAft>
                        <a:buClr>
                          <a:srgbClr val="000000"/>
                        </a:buClr>
                        <a:buSzPts val="1000"/>
                        <a:buFont typeface="Arial"/>
                        <a:buNone/>
                      </a:pPr>
                      <a:r>
                        <a:rPr lang="en-US" sz="1000" b="1" i="0" u="none" dirty="0">
                          <a:solidFill>
                            <a:srgbClr val="3D4543"/>
                          </a:solidFill>
                          <a:latin typeface="Arial"/>
                          <a:ea typeface="Open Sans"/>
                          <a:cs typeface="Arial"/>
                          <a:sym typeface="Open Sans"/>
                        </a:rPr>
                        <a:t>At home </a:t>
                      </a:r>
                      <a:endParaRPr lang="en-US" sz="1400" b="1" u="none" dirty="0">
                        <a:solidFill>
                          <a:srgbClr val="3D4543"/>
                        </a:solidFill>
                        <a:latin typeface="Arial"/>
                        <a:ea typeface="Open Sans"/>
                        <a:cs typeface="Arial"/>
                        <a:sym typeface="Open Sans"/>
                      </a:endParaRPr>
                    </a:p>
                  </a:txBody>
                  <a:tcPr marL="0" marR="0" marT="0" marB="0" anchor="ctr" horzOverflow="overflow">
                    <a:lnL w="9525" cap="flat">
                      <a:solidFill>
                        <a:srgbClr val="000000">
                          <a:alpha val="0"/>
                        </a:srgbClr>
                      </a:solidFill>
                      <a:prstDash val="solid"/>
                      <a:round/>
                      <a:headEnd type="none" w="sm" len="sm"/>
                      <a:tailEnd type="none" w="sm" len="sm"/>
                    </a:lnL>
                    <a:lnR w="12700" cap="flat">
                      <a:solidFill>
                        <a:srgbClr val="E5E5E5"/>
                      </a:solidFill>
                      <a:prstDash val="solid"/>
                      <a:round/>
                      <a:headEnd type="none" w="sm" len="sm"/>
                      <a:tailEnd type="none" w="sm" len="sm"/>
                    </a:lnR>
                    <a:lnT w="9525" cap="flat">
                      <a:solidFill>
                        <a:srgbClr val="000000">
                          <a:alpha val="0"/>
                        </a:srgbClr>
                      </a:solidFill>
                      <a:prstDash val="solid"/>
                      <a:round/>
                      <a:headEnd type="none" w="sm" len="sm"/>
                      <a:tailEnd type="none" w="sm" len="sm"/>
                    </a:lnT>
                    <a:lnB w="9525" cap="flat">
                      <a:solidFill>
                        <a:srgbClr val="000000">
                          <a:alpha val="0"/>
                        </a:srgbClr>
                      </a:solidFill>
                      <a:prstDash val="solid"/>
                      <a:round/>
                      <a:headEnd type="none" w="sm" len="sm"/>
                      <a:tailEnd type="none" w="sm" len="sm"/>
                    </a:lnB>
                    <a:solidFill>
                      <a:schemeClr val="bg1">
                        <a:lumMod val="95000"/>
                      </a:schemeClr>
                    </a:solidFill>
                  </a:tcPr>
                </a:tc>
                <a:tc>
                  <a:txBody>
                    <a:bodyPr/>
                    <a:lstStyle/>
                    <a:p>
                      <a:pPr marL="0" indent="0" algn="ctr" rtl="0">
                        <a:lnSpc>
                          <a:spcPct val="100000"/>
                        </a:lnSpc>
                        <a:spcBef>
                          <a:spcPts val="0"/>
                        </a:spcBef>
                        <a:spcAft>
                          <a:spcPts val="0"/>
                        </a:spcAft>
                        <a:buClr>
                          <a:srgbClr val="000000"/>
                        </a:buClr>
                        <a:buSzPts val="1000"/>
                        <a:buFont typeface="Arial"/>
                        <a:buNone/>
                      </a:pPr>
                      <a:r>
                        <a:rPr lang="en-US" sz="1000" b="1" i="0" u="none" dirty="0">
                          <a:solidFill>
                            <a:srgbClr val="3D4543"/>
                          </a:solidFill>
                          <a:latin typeface="Arial"/>
                          <a:ea typeface="Open Sans"/>
                          <a:cs typeface="Arial"/>
                          <a:sym typeface="Open Sans"/>
                        </a:rPr>
                        <a:t>Bar or night club</a:t>
                      </a:r>
                      <a:endParaRPr lang="en-US" sz="1400" b="1" u="none" dirty="0">
                        <a:solidFill>
                          <a:srgbClr val="3D4543"/>
                        </a:solidFill>
                        <a:latin typeface="Arial"/>
                        <a:ea typeface="Open Sans"/>
                        <a:cs typeface="Arial"/>
                        <a:sym typeface="Open Sans"/>
                      </a:endParaRPr>
                    </a:p>
                  </a:txBody>
                  <a:tcPr marL="0" marR="0" marT="0" marB="0" anchor="ctr" horzOverflow="overflow">
                    <a:lnL w="12700" cap="flat">
                      <a:solidFill>
                        <a:srgbClr val="E5E5E5"/>
                      </a:solidFill>
                      <a:prstDash val="solid"/>
                      <a:round/>
                      <a:headEnd type="none" w="sm" len="sm"/>
                      <a:tailEnd type="none" w="sm" len="sm"/>
                    </a:lnL>
                    <a:lnR w="12700" cap="flat">
                      <a:solidFill>
                        <a:srgbClr val="E5E5E5"/>
                      </a:solidFill>
                      <a:prstDash val="solid"/>
                      <a:round/>
                      <a:headEnd type="none" w="sm" len="sm"/>
                      <a:tailEnd type="none" w="sm" len="sm"/>
                    </a:lnR>
                    <a:lnT w="9525" cap="flat">
                      <a:solidFill>
                        <a:srgbClr val="000000">
                          <a:alpha val="0"/>
                        </a:srgbClr>
                      </a:solidFill>
                      <a:prstDash val="solid"/>
                      <a:round/>
                      <a:headEnd type="none" w="sm" len="sm"/>
                      <a:tailEnd type="none" w="sm" len="sm"/>
                    </a:lnT>
                    <a:lnB w="9525" cap="flat">
                      <a:solidFill>
                        <a:srgbClr val="000000">
                          <a:alpha val="0"/>
                        </a:srgbClr>
                      </a:solidFill>
                      <a:prstDash val="solid"/>
                      <a:round/>
                      <a:headEnd type="none" w="sm" len="sm"/>
                      <a:tailEnd type="none" w="sm" len="sm"/>
                    </a:lnB>
                    <a:solidFill>
                      <a:schemeClr val="bg1">
                        <a:lumMod val="95000"/>
                      </a:schemeClr>
                    </a:solidFill>
                  </a:tcPr>
                </a:tc>
                <a:tc>
                  <a:txBody>
                    <a:bodyPr/>
                    <a:lstStyle/>
                    <a:p>
                      <a:pPr marL="0" indent="0" algn="ctr" rtl="0">
                        <a:lnSpc>
                          <a:spcPct val="100000"/>
                        </a:lnSpc>
                        <a:spcBef>
                          <a:spcPts val="0"/>
                        </a:spcBef>
                        <a:spcAft>
                          <a:spcPts val="0"/>
                        </a:spcAft>
                        <a:buClr>
                          <a:srgbClr val="000000"/>
                        </a:buClr>
                        <a:buSzPts val="1000"/>
                        <a:buFont typeface="Arial"/>
                        <a:buNone/>
                      </a:pPr>
                      <a:r>
                        <a:rPr lang="en-US" sz="1000" b="1" i="0" u="none" dirty="0">
                          <a:solidFill>
                            <a:srgbClr val="3D4543"/>
                          </a:solidFill>
                          <a:latin typeface="Arial"/>
                          <a:ea typeface="Open Sans"/>
                          <a:cs typeface="Arial"/>
                          <a:sym typeface="Open Sans"/>
                        </a:rPr>
                        <a:t>A restaurant </a:t>
                      </a:r>
                      <a:endParaRPr lang="en-US" sz="1400" b="1" u="none" dirty="0">
                        <a:solidFill>
                          <a:srgbClr val="3D4543"/>
                        </a:solidFill>
                        <a:latin typeface="Arial"/>
                        <a:ea typeface="Open Sans"/>
                        <a:cs typeface="Arial"/>
                        <a:sym typeface="Open Sans"/>
                      </a:endParaRPr>
                    </a:p>
                  </a:txBody>
                  <a:tcPr marL="0" marR="0" marT="0" marB="0" anchor="ctr" horzOverflow="overflow">
                    <a:lnL w="12700" cap="flat">
                      <a:solidFill>
                        <a:srgbClr val="E5E5E5"/>
                      </a:solidFill>
                      <a:prstDash val="solid"/>
                      <a:round/>
                      <a:headEnd type="none" w="sm" len="sm"/>
                      <a:tailEnd type="none" w="sm" len="sm"/>
                    </a:lnL>
                    <a:lnR w="12700" cap="flat">
                      <a:solidFill>
                        <a:srgbClr val="E5E5E5"/>
                      </a:solidFill>
                      <a:prstDash val="solid"/>
                      <a:round/>
                      <a:headEnd type="none" w="sm" len="sm"/>
                      <a:tailEnd type="none" w="sm" len="sm"/>
                    </a:lnR>
                    <a:lnT w="9525" cap="flat">
                      <a:solidFill>
                        <a:srgbClr val="000000">
                          <a:alpha val="0"/>
                        </a:srgbClr>
                      </a:solidFill>
                      <a:prstDash val="solid"/>
                      <a:round/>
                      <a:headEnd type="none" w="sm" len="sm"/>
                      <a:tailEnd type="none" w="sm" len="sm"/>
                    </a:lnT>
                    <a:lnB w="9525" cap="flat">
                      <a:solidFill>
                        <a:srgbClr val="000000">
                          <a:alpha val="0"/>
                        </a:srgbClr>
                      </a:solidFill>
                      <a:prstDash val="solid"/>
                      <a:round/>
                      <a:headEnd type="none" w="sm" len="sm"/>
                      <a:tailEnd type="none" w="sm" len="sm"/>
                    </a:lnB>
                    <a:solidFill>
                      <a:schemeClr val="bg1">
                        <a:lumMod val="95000"/>
                      </a:schemeClr>
                    </a:solidFill>
                  </a:tcPr>
                </a:tc>
                <a:tc>
                  <a:txBody>
                    <a:bodyPr/>
                    <a:lstStyle/>
                    <a:p>
                      <a:pPr marL="0" indent="0" algn="ctr" defTabSz="914400" rtl="0">
                        <a:lnSpc>
                          <a:spcPct val="100000"/>
                        </a:lnSpc>
                        <a:spcBef>
                          <a:spcPts val="0"/>
                        </a:spcBef>
                        <a:spcAft>
                          <a:spcPts val="0"/>
                        </a:spcAft>
                        <a:buClr>
                          <a:srgbClr val="000000"/>
                        </a:buClr>
                        <a:buSzPts val="1000"/>
                        <a:buFont typeface="Arial"/>
                        <a:buNone/>
                        <a:tabLst/>
                      </a:pPr>
                      <a:r>
                        <a:rPr lang="en-US" sz="1000" b="1" i="0" u="none" dirty="0">
                          <a:solidFill>
                            <a:srgbClr val="3D4543"/>
                          </a:solidFill>
                          <a:latin typeface="Arial"/>
                          <a:ea typeface="Open Sans"/>
                          <a:cs typeface="Arial"/>
                          <a:sym typeface="Open Sans"/>
                        </a:rPr>
                        <a:t>Off-campus residence </a:t>
                      </a:r>
                      <a:endParaRPr lang="en-US" sz="1400" b="1" u="none" dirty="0">
                        <a:solidFill>
                          <a:srgbClr val="3D4543"/>
                        </a:solidFill>
                        <a:latin typeface="Arial"/>
                        <a:ea typeface="Open Sans"/>
                        <a:cs typeface="Arial"/>
                        <a:sym typeface="Open Sans"/>
                      </a:endParaRPr>
                    </a:p>
                  </a:txBody>
                  <a:tcPr marL="0" marR="0" marT="0" marB="0" anchor="ctr" horzOverflow="overflow">
                    <a:lnL w="12700" cap="flat">
                      <a:solidFill>
                        <a:srgbClr val="E5E5E5"/>
                      </a:solidFill>
                      <a:prstDash val="solid"/>
                      <a:round/>
                      <a:headEnd type="none" w="sm" len="sm"/>
                      <a:tailEnd type="none" w="sm" len="sm"/>
                    </a:lnL>
                    <a:lnR w="12700" cap="flat">
                      <a:solidFill>
                        <a:srgbClr val="E5E5E5"/>
                      </a:solidFill>
                      <a:prstDash val="solid"/>
                      <a:round/>
                      <a:headEnd type="none" w="sm" len="sm"/>
                      <a:tailEnd type="none" w="sm" len="sm"/>
                    </a:lnR>
                    <a:lnT w="9525" cap="flat">
                      <a:solidFill>
                        <a:srgbClr val="000000">
                          <a:alpha val="0"/>
                        </a:srgbClr>
                      </a:solidFill>
                      <a:prstDash val="solid"/>
                      <a:round/>
                      <a:headEnd type="none" w="sm" len="sm"/>
                      <a:tailEnd type="none" w="sm" len="sm"/>
                    </a:lnT>
                    <a:lnB w="9525" cap="flat">
                      <a:solidFill>
                        <a:srgbClr val="000000">
                          <a:alpha val="0"/>
                        </a:srgbClr>
                      </a:solidFill>
                      <a:prstDash val="solid"/>
                      <a:round/>
                      <a:headEnd type="none" w="sm" len="sm"/>
                      <a:tailEnd type="none" w="sm" len="sm"/>
                    </a:lnB>
                    <a:solidFill>
                      <a:schemeClr val="bg1">
                        <a:lumMod val="95000"/>
                      </a:schemeClr>
                    </a:solidFill>
                  </a:tcPr>
                </a:tc>
                <a:tc>
                  <a:txBody>
                    <a:bodyPr/>
                    <a:lstStyle/>
                    <a:p>
                      <a:pPr marL="0" indent="0" algn="ctr" defTabSz="914400" rtl="0">
                        <a:lnSpc>
                          <a:spcPct val="100000"/>
                        </a:lnSpc>
                        <a:spcBef>
                          <a:spcPts val="0"/>
                        </a:spcBef>
                        <a:spcAft>
                          <a:spcPts val="0"/>
                        </a:spcAft>
                        <a:buClr>
                          <a:srgbClr val="000000"/>
                        </a:buClr>
                        <a:buSzPts val="1000"/>
                        <a:buFont typeface="Arial"/>
                        <a:buNone/>
                        <a:tabLst/>
                      </a:pPr>
                      <a:r>
                        <a:rPr lang="en-US" sz="1000" b="1" i="0" u="none" dirty="0">
                          <a:solidFill>
                            <a:srgbClr val="3D4543"/>
                          </a:solidFill>
                          <a:latin typeface="Arial"/>
                          <a:ea typeface="Open Sans"/>
                          <a:cs typeface="Arial"/>
                          <a:sym typeface="Open Sans"/>
                        </a:rPr>
                        <a:t>Fraternity/sorority house </a:t>
                      </a:r>
                      <a:endParaRPr lang="en-US" sz="1000" b="1" u="none" dirty="0">
                        <a:solidFill>
                          <a:srgbClr val="3D4543"/>
                        </a:solidFill>
                        <a:latin typeface="Arial"/>
                        <a:ea typeface="Open Sans"/>
                        <a:cs typeface="Arial"/>
                        <a:sym typeface="Open Sans"/>
                      </a:endParaRPr>
                    </a:p>
                  </a:txBody>
                  <a:tcPr marL="0" marR="0" marT="0" marB="0" anchor="ctr" horzOverflow="overflow">
                    <a:lnL w="12700" cap="flat">
                      <a:solidFill>
                        <a:srgbClr val="E5E5E5"/>
                      </a:solidFill>
                      <a:prstDash val="solid"/>
                      <a:round/>
                      <a:headEnd type="none" w="sm" len="sm"/>
                      <a:tailEnd type="none" w="sm" len="sm"/>
                    </a:lnL>
                    <a:lnR w="12700" cap="flat">
                      <a:solidFill>
                        <a:srgbClr val="E5E5E5"/>
                      </a:solidFill>
                      <a:prstDash val="solid"/>
                      <a:round/>
                      <a:headEnd type="none" w="sm" len="sm"/>
                      <a:tailEnd type="none" w="sm" len="sm"/>
                    </a:lnR>
                    <a:lnT w="9525" cap="flat">
                      <a:solidFill>
                        <a:srgbClr val="000000">
                          <a:alpha val="0"/>
                        </a:srgbClr>
                      </a:solidFill>
                      <a:prstDash val="solid"/>
                      <a:round/>
                      <a:headEnd type="none" w="sm" len="sm"/>
                      <a:tailEnd type="none" w="sm" len="sm"/>
                    </a:lnT>
                    <a:lnB w="9525" cap="flat">
                      <a:solidFill>
                        <a:srgbClr val="000000">
                          <a:alpha val="0"/>
                        </a:srgbClr>
                      </a:solidFill>
                      <a:prstDash val="solid"/>
                      <a:round/>
                      <a:headEnd type="none" w="sm" len="sm"/>
                      <a:tailEnd type="none" w="sm" len="sm"/>
                    </a:lnB>
                    <a:solidFill>
                      <a:schemeClr val="bg1">
                        <a:lumMod val="95000"/>
                      </a:schemeClr>
                    </a:solidFill>
                  </a:tcPr>
                </a:tc>
                <a:tc>
                  <a:txBody>
                    <a:bodyPr/>
                    <a:lstStyle/>
                    <a:p>
                      <a:pPr marL="0" indent="0" algn="ctr" defTabSz="914400" rtl="0">
                        <a:lnSpc>
                          <a:spcPct val="100000"/>
                        </a:lnSpc>
                        <a:spcBef>
                          <a:spcPts val="0"/>
                        </a:spcBef>
                        <a:spcAft>
                          <a:spcPts val="0"/>
                        </a:spcAft>
                        <a:buClr>
                          <a:srgbClr val="000000"/>
                        </a:buClr>
                        <a:buSzPts val="1000"/>
                        <a:buFont typeface="Arial"/>
                        <a:buNone/>
                        <a:tabLst/>
                      </a:pPr>
                      <a:r>
                        <a:rPr lang="en-US" sz="1000" b="1" i="0" u="none" dirty="0">
                          <a:solidFill>
                            <a:srgbClr val="3D4543"/>
                          </a:solidFill>
                          <a:latin typeface="Arial"/>
                          <a:ea typeface="Open Sans"/>
                          <a:cs typeface="Arial"/>
                          <a:sym typeface="Open Sans"/>
                        </a:rPr>
                        <a:t>Outdoor setting </a:t>
                      </a:r>
                      <a:endParaRPr lang="en-US" sz="1000" b="1" u="none" dirty="0">
                        <a:solidFill>
                          <a:srgbClr val="3D4543"/>
                        </a:solidFill>
                        <a:latin typeface="Arial"/>
                        <a:ea typeface="Open Sans"/>
                        <a:cs typeface="Arial"/>
                        <a:sym typeface="Open Sans"/>
                      </a:endParaRPr>
                    </a:p>
                  </a:txBody>
                  <a:tcPr marL="0" marR="0" marT="0" marB="0" anchor="ctr" horzOverflow="overflow">
                    <a:lnL w="12700" cap="flat">
                      <a:solidFill>
                        <a:srgbClr val="E5E5E5"/>
                      </a:solidFill>
                      <a:prstDash val="solid"/>
                      <a:round/>
                      <a:headEnd type="none" w="sm" len="sm"/>
                      <a:tailEnd type="none" w="sm" len="sm"/>
                    </a:lnL>
                    <a:lnR w="9525" cap="flat">
                      <a:solidFill>
                        <a:srgbClr val="000000">
                          <a:alpha val="0"/>
                        </a:srgbClr>
                      </a:solidFill>
                      <a:prstDash val="solid"/>
                      <a:round/>
                      <a:headEnd type="none" w="sm" len="sm"/>
                      <a:tailEnd type="none" w="sm" len="sm"/>
                    </a:lnR>
                    <a:lnT w="9525" cap="flat">
                      <a:solidFill>
                        <a:srgbClr val="000000">
                          <a:alpha val="0"/>
                        </a:srgbClr>
                      </a:solidFill>
                      <a:prstDash val="solid"/>
                      <a:round/>
                      <a:headEnd type="none" w="sm" len="sm"/>
                      <a:tailEnd type="none" w="sm" len="sm"/>
                    </a:lnT>
                    <a:lnB w="9525" cap="flat">
                      <a:solidFill>
                        <a:srgbClr val="000000">
                          <a:alpha val="0"/>
                        </a:srgbClr>
                      </a:solidFill>
                      <a:prstDash val="solid"/>
                      <a:round/>
                      <a:headEnd type="none" w="sm" len="sm"/>
                      <a:tailEnd type="none" w="sm" len="sm"/>
                    </a:lnB>
                    <a:solidFill>
                      <a:schemeClr val="bg1">
                        <a:lumMod val="95000"/>
                      </a:schemeClr>
                    </a:solidFill>
                  </a:tcPr>
                </a:tc>
                <a:extLst>
                  <a:ext uri="{0D108BD9-81ED-4DB2-BD59-A6C34878D82A}">
                    <a16:rowId xmlns:a16="http://schemas.microsoft.com/office/drawing/2014/main" val="10001"/>
                  </a:ext>
                </a:extLst>
              </a:tr>
            </a:tbl>
          </a:graphicData>
        </a:graphic>
      </p:graphicFrame>
      <p:sp>
        <p:nvSpPr>
          <p:cNvPr id="300" name="Google Shape;300;p9"/>
          <p:cNvSpPr txBox="1">
            <a:spLocks noChangeArrowheads="1"/>
          </p:cNvSpPr>
          <p:nvPr/>
        </p:nvSpPr>
        <p:spPr bwMode="white">
          <a:xfrm>
            <a:off x="3761432" y="4041315"/>
            <a:ext cx="860800" cy="212546"/>
          </a:xfrm>
          <a:prstGeom prst="rect">
            <a:avLst/>
          </a:prstGeom>
          <a:noFill/>
          <a:ln>
            <a:noFill/>
            <a:headEnd type="none"/>
            <a:tailEnd type="none"/>
          </a:ln>
        </p:spPr>
        <p:txBody>
          <a:bodyPr wrap="square" lIns="0" tIns="0" rIns="0" bIns="0" anchor="t">
            <a:noAutofit/>
          </a:bodyPr>
          <a:lstStyle/>
          <a:p>
            <a:pPr marL="0" indent="0" algn="l" rtl="0">
              <a:lnSpc>
                <a:spcPct val="110000"/>
              </a:lnSpc>
              <a:spcBef>
                <a:spcPts val="0"/>
              </a:spcBef>
              <a:spcAft>
                <a:spcPts val="0"/>
              </a:spcAft>
              <a:buClr>
                <a:schemeClr val="tx1"/>
              </a:buClr>
              <a:buSzPts val="1600"/>
              <a:buFont typeface="Arial"/>
              <a:buNone/>
            </a:pPr>
            <a:r>
              <a:rPr lang="en-US" sz="1600" b="1" i="0" u="none" dirty="0">
                <a:solidFill>
                  <a:srgbClr val="3D4543"/>
                </a:solidFill>
                <a:latin typeface="Arial"/>
                <a:ea typeface="Open Sans"/>
                <a:cs typeface="Arial"/>
                <a:sym typeface="Open Sans"/>
              </a:rPr>
              <a:t>Why</a:t>
            </a:r>
            <a:endParaRPr lang="en-US" sz="1400" b="0" i="0" u="none" dirty="0">
              <a:solidFill>
                <a:srgbClr val="3D4543"/>
              </a:solidFill>
              <a:latin typeface="Arial"/>
              <a:ea typeface="Open Sans"/>
              <a:cs typeface="Arial"/>
              <a:sym typeface="Open Sans"/>
            </a:endParaRPr>
          </a:p>
        </p:txBody>
      </p:sp>
      <p:sp>
        <p:nvSpPr>
          <p:cNvPr id="301" name="Google Shape;301;p9"/>
          <p:cNvSpPr txBox="1">
            <a:spLocks noChangeArrowheads="1"/>
          </p:cNvSpPr>
          <p:nvPr/>
        </p:nvSpPr>
        <p:spPr bwMode="white">
          <a:xfrm>
            <a:off x="6179440" y="4041315"/>
            <a:ext cx="978095" cy="212546"/>
          </a:xfrm>
          <a:prstGeom prst="rect">
            <a:avLst/>
          </a:prstGeom>
          <a:noFill/>
          <a:ln>
            <a:noFill/>
            <a:headEnd type="none"/>
            <a:tailEnd type="none"/>
          </a:ln>
        </p:spPr>
        <p:txBody>
          <a:bodyPr wrap="square" lIns="0" tIns="0" rIns="0" bIns="0" anchor="t">
            <a:noAutofit/>
          </a:bodyPr>
          <a:lstStyle/>
          <a:p>
            <a:pPr marL="0" indent="0" algn="l" rtl="0">
              <a:lnSpc>
                <a:spcPct val="110000"/>
              </a:lnSpc>
              <a:spcBef>
                <a:spcPts val="0"/>
              </a:spcBef>
              <a:spcAft>
                <a:spcPts val="0"/>
              </a:spcAft>
              <a:buClr>
                <a:schemeClr val="tx1"/>
              </a:buClr>
              <a:buSzPts val="1600"/>
              <a:buFont typeface="Arial"/>
              <a:buNone/>
            </a:pPr>
            <a:r>
              <a:rPr lang="en-US" sz="1600" b="1" i="0" u="none" dirty="0">
                <a:solidFill>
                  <a:srgbClr val="3D4543"/>
                </a:solidFill>
                <a:latin typeface="Arial"/>
                <a:ea typeface="Open Sans"/>
                <a:cs typeface="Arial"/>
                <a:sym typeface="Open Sans"/>
              </a:rPr>
              <a:t>Why Not</a:t>
            </a:r>
            <a:endParaRPr lang="en-US" sz="1400" b="0" i="0" u="none" dirty="0">
              <a:solidFill>
                <a:srgbClr val="3D4543"/>
              </a:solidFill>
              <a:latin typeface="Arial"/>
              <a:ea typeface="Open Sans"/>
              <a:cs typeface="Arial"/>
              <a:sym typeface="Open Sans"/>
            </a:endParaRPr>
          </a:p>
        </p:txBody>
      </p:sp>
      <p:cxnSp>
        <p:nvCxnSpPr>
          <p:cNvPr id="302" name="Google Shape;302;p9"/>
          <p:cNvCxnSpPr/>
          <p:nvPr/>
        </p:nvCxnSpPr>
        <p:spPr bwMode="white">
          <a:xfrm flipV="1">
            <a:off x="5991850" y="3962401"/>
            <a:ext cx="5752" cy="2209800"/>
          </a:xfrm>
          <a:prstGeom prst="straightConnector1">
            <a:avLst/>
          </a:prstGeom>
          <a:noFill/>
          <a:ln w="12700" cap="flat">
            <a:solidFill>
              <a:srgbClr val="E5E5E5"/>
            </a:solidFill>
            <a:prstDash val="solid"/>
            <a:miter/>
            <a:headEnd type="none" w="sm" len="sm"/>
            <a:tailEnd type="none" w="sm" len="sm"/>
          </a:ln>
        </p:spPr>
      </p:cxnSp>
      <p:sp>
        <p:nvSpPr>
          <p:cNvPr id="304" name="Google Shape;304;p9"/>
          <p:cNvSpPr txBox="1">
            <a:spLocks noChangeArrowheads="1"/>
          </p:cNvSpPr>
          <p:nvPr/>
        </p:nvSpPr>
        <p:spPr bwMode="white">
          <a:xfrm>
            <a:off x="3785495" y="4346208"/>
            <a:ext cx="1838911" cy="400250"/>
          </a:xfrm>
          <a:prstGeom prst="rect">
            <a:avLst/>
          </a:prstGeom>
          <a:noFill/>
          <a:ln>
            <a:noFill/>
            <a:headEnd type="none"/>
            <a:tailEnd type="none"/>
          </a:ln>
        </p:spPr>
        <p:txBody>
          <a:bodyPr wrap="square" lIns="0" tIns="0" rIns="0" bIns="0" anchor="t">
            <a:noAutofit/>
          </a:bodyPr>
          <a:lstStyle/>
          <a:p>
            <a:pPr>
              <a:buClr>
                <a:schemeClr val="tx1"/>
              </a:buClr>
              <a:buSzPts val="1000"/>
            </a:pPr>
            <a:r>
              <a:rPr lang="en-US" sz="1000" b="1" i="0" u="none" dirty="0">
                <a:solidFill>
                  <a:srgbClr val="3D4543"/>
                </a:solidFill>
                <a:latin typeface="Arial"/>
                <a:ea typeface="Open Sans"/>
                <a:cs typeface="Arial"/>
                <a:sym typeface="Open Sans"/>
              </a:rPr>
              <a:t>Students Choose To Drink </a:t>
            </a:r>
            <a:r>
              <a:rPr lang="en-US" sz="900" dirty="0">
                <a:solidFill>
                  <a:srgbClr val="3D4543"/>
                </a:solidFill>
                <a:latin typeface="Arial"/>
                <a:ea typeface="Open Sans"/>
                <a:cs typeface="Arial"/>
                <a:sym typeface="Open Sans"/>
              </a:rPr>
              <a:t>(drinkers only)</a:t>
            </a:r>
            <a:endParaRPr lang="en-US" sz="900" b="1" i="0" u="none" dirty="0">
              <a:solidFill>
                <a:srgbClr val="3D4543"/>
              </a:solidFill>
              <a:latin typeface="Arial"/>
              <a:ea typeface="Open Sans"/>
              <a:cs typeface="Arial"/>
              <a:sym typeface="Open Sans"/>
            </a:endParaRPr>
          </a:p>
          <a:p>
            <a:pPr marL="0" indent="0" algn="l" rtl="0">
              <a:lnSpc>
                <a:spcPct val="100000"/>
              </a:lnSpc>
              <a:spcBef>
                <a:spcPts val="0"/>
              </a:spcBef>
              <a:spcAft>
                <a:spcPts val="0"/>
              </a:spcAft>
              <a:buClr>
                <a:schemeClr val="tx1"/>
              </a:buClr>
              <a:buSzPts val="1000"/>
              <a:buFont typeface="Arial"/>
              <a:buNone/>
            </a:pPr>
            <a:endParaRPr lang="en-US" sz="1400" b="0" i="0" u="none" dirty="0">
              <a:solidFill>
                <a:srgbClr val="3D4543"/>
              </a:solidFill>
              <a:latin typeface="Arial"/>
              <a:ea typeface="Open Sans"/>
              <a:cs typeface="Arial"/>
              <a:sym typeface="Open Sans"/>
            </a:endParaRPr>
          </a:p>
        </p:txBody>
      </p:sp>
      <p:sp>
        <p:nvSpPr>
          <p:cNvPr id="305" name="Google Shape;305;p9"/>
          <p:cNvSpPr txBox="1">
            <a:spLocks noChangeArrowheads="1"/>
          </p:cNvSpPr>
          <p:nvPr/>
        </p:nvSpPr>
        <p:spPr bwMode="white">
          <a:xfrm>
            <a:off x="6179440" y="4346208"/>
            <a:ext cx="2272575" cy="556660"/>
          </a:xfrm>
          <a:prstGeom prst="rect">
            <a:avLst/>
          </a:prstGeom>
          <a:noFill/>
          <a:ln>
            <a:noFill/>
            <a:headEnd type="none"/>
            <a:tailEnd type="none"/>
          </a:ln>
        </p:spPr>
        <p:txBody>
          <a:bodyPr wrap="square" lIns="0" tIns="0" rIns="0" bIns="0" anchor="t">
            <a:noAutofit/>
          </a:bodyPr>
          <a:lstStyle/>
          <a:p>
            <a:pPr marL="0" indent="0" algn="l" rtl="0">
              <a:lnSpc>
                <a:spcPct val="100000"/>
              </a:lnSpc>
              <a:spcBef>
                <a:spcPts val="0"/>
              </a:spcBef>
              <a:spcAft>
                <a:spcPts val="0"/>
              </a:spcAft>
              <a:buClr>
                <a:schemeClr val="tx1"/>
              </a:buClr>
              <a:buSzPts val="1000"/>
              <a:buFont typeface="Arial"/>
              <a:buNone/>
            </a:pPr>
            <a:r>
              <a:rPr lang="en-US" sz="1000" b="1" i="0" u="none" dirty="0">
                <a:solidFill>
                  <a:srgbClr val="3D4543"/>
                </a:solidFill>
                <a:latin typeface="Arial"/>
                <a:ea typeface="Open Sans"/>
                <a:cs typeface="Arial"/>
                <a:sym typeface="Open Sans"/>
              </a:rPr>
              <a:t>Why Students Choose NOT To Drink </a:t>
            </a:r>
            <a:br>
              <a:rPr lang="en-US" sz="1000" b="1" i="0" u="none" dirty="0">
                <a:solidFill>
                  <a:srgbClr val="3D4543"/>
                </a:solidFill>
                <a:latin typeface="Arial"/>
                <a:ea typeface="Open Sans"/>
                <a:cs typeface="Arial"/>
                <a:sym typeface="Open Sans"/>
              </a:rPr>
            </a:br>
            <a:r>
              <a:rPr lang="en-US" sz="900" dirty="0">
                <a:solidFill>
                  <a:srgbClr val="3D4543"/>
                </a:solidFill>
                <a:latin typeface="Arial"/>
                <a:ea typeface="Open Sans"/>
                <a:cs typeface="Arial"/>
                <a:sym typeface="Open Sans"/>
              </a:rPr>
              <a:t>(Non-drinkers = </a:t>
            </a:r>
            <a:r>
              <a:rPr lang="en-US" sz="900" b="0" i="0" u="none" dirty="0">
                <a:solidFill>
                  <a:srgbClr val="3D4543"/>
                </a:solidFill>
                <a:latin typeface="Arial"/>
                <a:ea typeface="Open Sans"/>
                <a:cs typeface="Arial"/>
                <a:sym typeface="Open Sans"/>
              </a:rPr>
              <a:t>abstainers + non-drinkers)</a:t>
            </a:r>
          </a:p>
        </p:txBody>
      </p:sp>
      <p:sp>
        <p:nvSpPr>
          <p:cNvPr id="306" name="Google Shape;306;p9"/>
          <p:cNvSpPr>
            <a:spLocks/>
          </p:cNvSpPr>
          <p:nvPr/>
        </p:nvSpPr>
        <p:spPr bwMode="white">
          <a:xfrm>
            <a:off x="-24054" y="3986683"/>
            <a:ext cx="3653951" cy="467262"/>
          </a:xfrm>
          <a:prstGeom prst="homePlate">
            <a:avLst>
              <a:gd name="adj" fmla="val 50000"/>
            </a:avLst>
          </a:prstGeom>
          <a:solidFill>
            <a:srgbClr val="0171CF"/>
          </a:solidFill>
          <a:ln>
            <a:noFill/>
            <a:headEnd type="none"/>
            <a:tailEnd type="none"/>
          </a:ln>
        </p:spPr>
        <p:txBody>
          <a:bodyPr wrap="square" lIns="91440" tIns="182875" rIns="0" bIns="182875" anchor="ctr">
            <a:noAutofit/>
          </a:bodyPr>
          <a:lstStyle/>
          <a:p>
            <a:pPr marL="0" indent="0" algn="ctr" rtl="0">
              <a:lnSpc>
                <a:spcPct val="100000"/>
              </a:lnSpc>
              <a:spcBef>
                <a:spcPts val="0"/>
              </a:spcBef>
              <a:spcAft>
                <a:spcPts val="0"/>
              </a:spcAft>
              <a:buClr>
                <a:srgbClr val="000000"/>
              </a:buClr>
              <a:buSzPts val="1050"/>
              <a:buFont typeface="Arial"/>
              <a:buNone/>
            </a:pPr>
            <a:r>
              <a:rPr lang="en-US" sz="1050" b="1" i="0" u="none" dirty="0">
                <a:solidFill>
                  <a:schemeClr val="bg1"/>
                </a:solidFill>
                <a:latin typeface="Arial"/>
                <a:ea typeface="Open Sans"/>
                <a:cs typeface="Arial"/>
                <a:sym typeface="Open Sans"/>
              </a:rPr>
              <a:t>Top Reasons</a:t>
            </a:r>
            <a:endParaRPr lang="en-US" sz="1400" b="1" i="0" u="none" dirty="0">
              <a:solidFill>
                <a:srgbClr val="000000"/>
              </a:solidFill>
              <a:latin typeface="Arial"/>
              <a:ea typeface="Open Sans"/>
              <a:cs typeface="Arial"/>
              <a:sym typeface="Open Sans"/>
            </a:endParaRPr>
          </a:p>
        </p:txBody>
      </p:sp>
      <p:sp>
        <p:nvSpPr>
          <p:cNvPr id="309" name="Google Shape;309;p9"/>
          <p:cNvSpPr>
            <a:spLocks/>
          </p:cNvSpPr>
          <p:nvPr/>
        </p:nvSpPr>
        <p:spPr bwMode="white">
          <a:xfrm>
            <a:off x="8572812" y="921341"/>
            <a:ext cx="221233" cy="1679532"/>
          </a:xfrm>
          <a:prstGeom prst="rect">
            <a:avLst/>
          </a:prstGeom>
          <a:gradFill rotWithShape="1">
            <a:gsLst>
              <a:gs pos="0">
                <a:srgbClr val="3D4543"/>
              </a:gs>
              <a:gs pos="70000">
                <a:srgbClr val="3D4543">
                  <a:alpha val="0"/>
                </a:srgbClr>
              </a:gs>
            </a:gsLst>
            <a:lin ang="0" scaled="1"/>
            <a:tileRect/>
          </a:gradFill>
          <a:ln>
            <a:noFill/>
            <a:headEnd type="none"/>
            <a:tailEnd type="none"/>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600"/>
              <a:buFont typeface="Arial"/>
              <a:buNone/>
            </a:pPr>
            <a:endParaRPr sz="1600" b="0" i="0" u="none" dirty="0">
              <a:solidFill>
                <a:schemeClr val="bg1"/>
              </a:solidFill>
              <a:latin typeface="Arial"/>
              <a:ea typeface="Open Sans Light"/>
              <a:cs typeface="Arial"/>
              <a:sym typeface="Open Sans Light"/>
            </a:endParaRPr>
          </a:p>
        </p:txBody>
      </p:sp>
      <p:sp>
        <p:nvSpPr>
          <p:cNvPr id="311" name="Google Shape;311;p9"/>
          <p:cNvSpPr>
            <a:spLocks/>
          </p:cNvSpPr>
          <p:nvPr/>
        </p:nvSpPr>
        <p:spPr bwMode="white">
          <a:xfrm>
            <a:off x="8680962" y="3962401"/>
            <a:ext cx="3014232" cy="2237379"/>
          </a:xfrm>
          <a:prstGeom prst="rect">
            <a:avLst/>
          </a:prstGeom>
          <a:noFill/>
          <a:ln>
            <a:noFill/>
            <a:headEnd type="none"/>
            <a:tailEnd type="none"/>
          </a:ln>
        </p:spPr>
        <p:txBody>
          <a:bodyPr wrap="square" lIns="228600" tIns="0" rIns="228600" bIns="0" anchor="ctr">
            <a:noAutofit/>
          </a:bodyPr>
          <a:lstStyle/>
          <a:p>
            <a:pPr marL="0" indent="0" algn="l" rtl="0">
              <a:lnSpc>
                <a:spcPct val="130000"/>
              </a:lnSpc>
              <a:spcBef>
                <a:spcPts val="0"/>
              </a:spcBef>
              <a:spcAft>
                <a:spcPts val="0"/>
              </a:spcAft>
              <a:buClr>
                <a:srgbClr val="000000"/>
              </a:buClr>
              <a:buSzPts val="1000"/>
              <a:buFont typeface="Arial"/>
              <a:buNone/>
            </a:pPr>
            <a:r>
              <a:rPr lang="en-US" sz="1000" b="1" i="0" u="none" dirty="0">
                <a:solidFill>
                  <a:srgbClr val="3D4543"/>
                </a:solidFill>
                <a:latin typeface="Arial"/>
                <a:ea typeface="Open Sans"/>
                <a:cs typeface="Arial"/>
                <a:sym typeface="Open Sans"/>
              </a:rPr>
              <a:t>Tip</a:t>
            </a:r>
            <a:endParaRPr sz="1400" b="0" i="0" u="none" dirty="0">
              <a:solidFill>
                <a:srgbClr val="3D4543"/>
              </a:solidFill>
              <a:latin typeface="Arial"/>
              <a:ea typeface="Open Sans"/>
              <a:cs typeface="Arial"/>
              <a:sym typeface="Open Sans"/>
            </a:endParaRPr>
          </a:p>
          <a:p>
            <a:pPr marL="0" indent="0" algn="l" rtl="0">
              <a:lnSpc>
                <a:spcPct val="120000"/>
              </a:lnSpc>
              <a:spcBef>
                <a:spcPts val="1000"/>
              </a:spcBef>
              <a:spcAft>
                <a:spcPts val="0"/>
              </a:spcAft>
              <a:buClr>
                <a:srgbClr val="000000"/>
              </a:buClr>
              <a:buSzPts val="900"/>
              <a:buFont typeface="Arial"/>
              <a:buNone/>
            </a:pPr>
            <a:r>
              <a:rPr lang="en-US" sz="900" b="0" i="0" u="none" dirty="0">
                <a:solidFill>
                  <a:srgbClr val="3D4543"/>
                </a:solidFill>
                <a:latin typeface="Arial"/>
                <a:ea typeface="Open Sans"/>
                <a:cs typeface="Arial"/>
                <a:sym typeface="Open Sans"/>
              </a:rPr>
              <a:t>“It would be far easier to increase the salience of existing reasons that drinkers have for restricting their alcohol use than to win their endorsement of still additional reasons that are primarily endorsed by abstainers (Huang et al., 2011).” Which reasons are most endorsed  by drinkers on your campus? By non-drinkers? Consider those when designing campaigns focused on behavioral decision making for each of these groups of students.</a:t>
            </a:r>
            <a:endParaRPr sz="1400" b="0" i="0" u="none" dirty="0">
              <a:solidFill>
                <a:srgbClr val="3D4543"/>
              </a:solidFill>
              <a:latin typeface="Arial"/>
              <a:ea typeface="Open Sans"/>
              <a:cs typeface="Arial"/>
              <a:sym typeface="Open Sans"/>
            </a:endParaRPr>
          </a:p>
        </p:txBody>
      </p:sp>
      <p:graphicFrame>
        <p:nvGraphicFramePr>
          <p:cNvPr id="314" name="Google Shape;314;p9" descr="slide9WhyNot"/>
          <p:cNvGraphicFramePr/>
          <p:nvPr/>
        </p:nvGraphicFramePr>
        <p:xfrm>
          <a:off x="6049640" y="4642283"/>
          <a:ext cx="2466020" cy="204746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15" name="Google Shape;315;p9" descr="slide9Why"/>
          <p:cNvGraphicFramePr/>
          <p:nvPr/>
        </p:nvGraphicFramePr>
        <p:xfrm>
          <a:off x="3720057" y="4624538"/>
          <a:ext cx="2272152" cy="2065209"/>
        </p:xfrm>
        <a:graphic>
          <a:graphicData uri="http://schemas.openxmlformats.org/drawingml/2006/chart">
            <c:chart xmlns:c="http://schemas.openxmlformats.org/drawingml/2006/chart" xmlns:r="http://schemas.openxmlformats.org/officeDocument/2006/relationships" r:id="rId5"/>
          </a:graphicData>
        </a:graphic>
      </p:graphicFrame>
      <p:sp>
        <p:nvSpPr>
          <p:cNvPr id="2" name="Google Shape;342;p12"/>
          <p:cNvSpPr>
            <a:spLocks noGrp="1"/>
          </p:cNvSpPr>
          <p:nvPr>
            <p:ph type="ftr" idx="11"/>
          </p:nvPr>
        </p:nvSpPr>
        <p:spPr bwMode="white">
          <a:xfrm>
            <a:off x="488331" y="5463975"/>
            <a:ext cx="2567680" cy="571646"/>
          </a:xfrm>
          <a:prstGeom prst="rect">
            <a:avLst/>
          </a:prstGeom>
          <a:noFill/>
          <a:ln>
            <a:noFill/>
            <a:headEnd type="none"/>
            <a:tailEnd type="none"/>
          </a:ln>
        </p:spPr>
        <p:txBody>
          <a:bodyPr wrap="square" lIns="0" tIns="0" rIns="0" bIns="0" anchor="b">
            <a:noAutofit/>
          </a:bodyPr>
          <a:lstStyle/>
          <a:p>
            <a:r>
              <a:rPr lang="en-US" sz="1100" b="1" u="sng" dirty="0">
                <a:solidFill>
                  <a:srgbClr val="3D4543"/>
                </a:solidFill>
                <a:latin typeface="Arial"/>
                <a:cs typeface="Arial"/>
                <a:sym typeface="Open Sans"/>
              </a:rPr>
              <a:t>Note:</a:t>
            </a:r>
            <a:r>
              <a:rPr lang="en-US" sz="1100" dirty="0">
                <a:solidFill>
                  <a:srgbClr val="3D4543"/>
                </a:solidFill>
                <a:latin typeface="Arial"/>
                <a:cs typeface="Arial"/>
                <a:sym typeface="Open Sans"/>
              </a:rPr>
              <a:t> All data shown on this slide were </a:t>
            </a:r>
            <a:br>
              <a:rPr lang="en-US" sz="1100" dirty="0">
                <a:latin typeface="Arial"/>
                <a:cs typeface="Arial"/>
              </a:rPr>
            </a:br>
            <a:r>
              <a:rPr lang="en-US" sz="1100" dirty="0">
                <a:solidFill>
                  <a:srgbClr val="3D4543"/>
                </a:solidFill>
                <a:latin typeface="Arial"/>
                <a:cs typeface="Arial"/>
                <a:sym typeface="Open Sans"/>
              </a:rPr>
              <a:t>collected in the Follow-Up Survey (Part Two</a:t>
            </a:r>
            <a:r>
              <a:rPr lang="en-US" sz="1100" dirty="0">
                <a:solidFill>
                  <a:srgbClr val="3D4543"/>
                </a:solidFill>
                <a:latin typeface="Arial"/>
                <a:cs typeface="Arial"/>
              </a:rPr>
              <a:t>), n = 4,248. </a:t>
            </a:r>
            <a:endParaRPr lang="en-US" sz="1100" dirty="0">
              <a:solidFill>
                <a:srgbClr val="3D4543"/>
              </a:solidFill>
              <a:latin typeface="Arial"/>
              <a:cs typeface="Arial"/>
              <a:sym typeface="Open Sans"/>
            </a:endParaRPr>
          </a:p>
        </p:txBody>
      </p:sp>
      <p:sp>
        <p:nvSpPr>
          <p:cNvPr id="7" name="TextBox 6"/>
          <p:cNvSpPr txBox="1">
            <a:spLocks noChangeArrowheads="1"/>
          </p:cNvSpPr>
          <p:nvPr/>
        </p:nvSpPr>
        <p:spPr bwMode="white">
          <a:xfrm>
            <a:off x="9905067" y="-1"/>
            <a:ext cx="1790700" cy="685801"/>
          </a:xfrm>
          <a:prstGeom prst="rect">
            <a:avLst/>
          </a:prstGeom>
          <a:solidFill>
            <a:srgbClr val="3CC0AF">
              <a:alpha val="10156"/>
            </a:srgbClr>
          </a:solidFill>
          <a:ln>
            <a:headEnd type="none"/>
            <a:tailEnd type="none"/>
          </a:ln>
        </p:spPr>
        <p:txBody>
          <a:bodyPr wrap="square" lIns="91440" tIns="0" rIns="91440" bIns="0" anchor="ctr">
            <a:normAutofit/>
          </a:bodyPr>
          <a:lstStyle/>
          <a:p>
            <a:pPr algn="ctr"/>
            <a:r>
              <a:rPr lang="en-US" sz="1200" b="1" dirty="0">
                <a:solidFill>
                  <a:schemeClr val="tx1"/>
                </a:solidFill>
                <a:latin typeface="Open Sans"/>
              </a:rPr>
              <a:t>Georgia Institute of Technology</a:t>
            </a:r>
          </a:p>
        </p:txBody>
      </p:sp>
      <p:sp>
        <p:nvSpPr>
          <p:cNvPr id="16" name="Google Shape;308;p9"/>
          <p:cNvSpPr>
            <a:spLocks/>
          </p:cNvSpPr>
          <p:nvPr/>
        </p:nvSpPr>
        <p:spPr bwMode="white">
          <a:xfrm>
            <a:off x="8768480" y="920481"/>
            <a:ext cx="3015203" cy="1681254"/>
          </a:xfrm>
          <a:prstGeom prst="rect">
            <a:avLst/>
          </a:prstGeom>
          <a:noFill/>
          <a:ln>
            <a:noFill/>
            <a:headEnd type="none"/>
            <a:tailEnd type="none"/>
          </a:ln>
        </p:spPr>
        <p:txBody>
          <a:bodyPr wrap="square" lIns="228600" tIns="0" rIns="228600" bIns="0" anchor="ctr">
            <a:noAutofit/>
          </a:bodyPr>
          <a:lstStyle/>
          <a:p>
            <a:pPr>
              <a:lnSpc>
                <a:spcPct val="120000"/>
              </a:lnSpc>
              <a:spcBef>
                <a:spcPts val="1200"/>
              </a:spcBef>
              <a:buSzPts val="800"/>
            </a:pPr>
            <a:r>
              <a:rPr lang="en-US" sz="850" dirty="0">
                <a:solidFill>
                  <a:srgbClr val="3D4543"/>
                </a:solidFill>
                <a:latin typeface="Open Sans"/>
                <a:ea typeface="Open Sans"/>
                <a:cs typeface="Open Sans"/>
                <a:sym typeface="Open Sans"/>
              </a:rPr>
              <a:t>The</a:t>
            </a:r>
            <a:r>
              <a:rPr lang="en-US" sz="850" b="0" i="0" u="none" dirty="0">
                <a:solidFill>
                  <a:srgbClr val="3D4543"/>
                </a:solidFill>
                <a:latin typeface="Open Sans"/>
                <a:ea typeface="Open Sans"/>
                <a:cs typeface="Open Sans"/>
                <a:sym typeface="Open Sans"/>
              </a:rPr>
              <a:t> </a:t>
            </a:r>
            <a:r>
              <a:rPr lang="en-US" sz="850" dirty="0">
                <a:solidFill>
                  <a:srgbClr val="3D4543"/>
                </a:solidFill>
                <a:latin typeface="Open Sans"/>
                <a:ea typeface="Open Sans"/>
                <a:cs typeface="Open Sans"/>
                <a:sym typeface="Open Sans"/>
              </a:rPr>
              <a:t>data shown here reflect the 14-day period in which your students reported their highest drinking rates (via the Follow-Up Survey) with benchmark data for that same time period.</a:t>
            </a:r>
          </a:p>
          <a:p>
            <a:pPr>
              <a:lnSpc>
                <a:spcPct val="120000"/>
              </a:lnSpc>
              <a:spcBef>
                <a:spcPts val="1200"/>
              </a:spcBef>
              <a:buSzPts val="800"/>
            </a:pPr>
            <a:r>
              <a:rPr lang="en-US" sz="850" dirty="0">
                <a:solidFill>
                  <a:srgbClr val="3D4543"/>
                </a:solidFill>
                <a:latin typeface="Open Sans"/>
                <a:ea typeface="Open Sans"/>
                <a:cs typeface="Open Sans"/>
                <a:sym typeface="Open Sans"/>
              </a:rPr>
              <a:t>These data can be used </a:t>
            </a:r>
            <a:r>
              <a:rPr lang="en-US" sz="850" b="0" i="0" u="none" dirty="0">
                <a:solidFill>
                  <a:srgbClr val="3D4543"/>
                </a:solidFill>
                <a:latin typeface="Open Sans"/>
                <a:ea typeface="Open Sans"/>
                <a:cs typeface="Open Sans"/>
                <a:sym typeface="Open Sans"/>
              </a:rPr>
              <a:t>to reinforce or support other data you have collected to identify celebrations or events that encourage </a:t>
            </a:r>
            <a:r>
              <a:rPr lang="en-US" sz="850" dirty="0">
                <a:solidFill>
                  <a:srgbClr val="3D4543"/>
                </a:solidFill>
                <a:latin typeface="Open Sans"/>
                <a:ea typeface="Open Sans"/>
                <a:cs typeface="Open Sans"/>
                <a:sym typeface="Open Sans"/>
              </a:rPr>
              <a:t>or discourage heavy</a:t>
            </a:r>
            <a:r>
              <a:rPr lang="en-US" sz="850" b="0" i="0" u="none" dirty="0">
                <a:solidFill>
                  <a:srgbClr val="3D4543"/>
                </a:solidFill>
                <a:latin typeface="Open Sans"/>
                <a:ea typeface="Open Sans"/>
                <a:cs typeface="Open Sans"/>
                <a:sym typeface="Open Sans"/>
              </a:rPr>
              <a:t> drinking.</a:t>
            </a:r>
            <a:endParaRPr sz="850" b="0" i="0" u="none" dirty="0">
              <a:solidFill>
                <a:srgbClr val="3D4543"/>
              </a:solidFill>
              <a:latin typeface="Open Sans"/>
              <a:ea typeface="Open Sans"/>
              <a:cs typeface="Open Sans"/>
              <a:sym typeface="Open Sans"/>
            </a:endParaRPr>
          </a:p>
        </p:txBody>
      </p:sp>
      <p:sp>
        <p:nvSpPr>
          <p:cNvPr id="18" name="Google Shape;309;p9"/>
          <p:cNvSpPr>
            <a:spLocks/>
          </p:cNvSpPr>
          <p:nvPr/>
        </p:nvSpPr>
        <p:spPr bwMode="white">
          <a:xfrm>
            <a:off x="8572813" y="3952216"/>
            <a:ext cx="190188" cy="2247563"/>
          </a:xfrm>
          <a:prstGeom prst="rect">
            <a:avLst/>
          </a:prstGeom>
          <a:gradFill rotWithShape="1">
            <a:gsLst>
              <a:gs pos="0">
                <a:srgbClr val="3D4543"/>
              </a:gs>
              <a:gs pos="70000">
                <a:srgbClr val="3D4543">
                  <a:alpha val="0"/>
                </a:srgbClr>
              </a:gs>
            </a:gsLst>
            <a:lin ang="0" scaled="1"/>
            <a:tileRect/>
          </a:gradFill>
          <a:ln>
            <a:noFill/>
            <a:headEnd type="none"/>
            <a:tailEnd type="none"/>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600"/>
              <a:buFont typeface="Arial"/>
              <a:buNone/>
            </a:pPr>
            <a:endParaRPr sz="1600" b="0" i="0" u="none" dirty="0">
              <a:solidFill>
                <a:schemeClr val="bg1"/>
              </a:solidFill>
              <a:latin typeface="Arial"/>
              <a:ea typeface="Open Sans Light"/>
              <a:cs typeface="Arial"/>
              <a:sym typeface="Open Sans Light"/>
            </a:endParaRPr>
          </a:p>
        </p:txBody>
      </p:sp>
      <p:sp>
        <p:nvSpPr>
          <p:cNvPr id="8" name="Slide Number Placeholder 26"/>
          <p:cNvSpPr txBox="1">
            <a:spLocks noChangeArrowheads="1"/>
          </p:cNvSpPr>
          <p:nvPr/>
        </p:nvSpPr>
        <p:spPr bwMode="white">
          <a:xfrm>
            <a:off x="9295990" y="6400063"/>
            <a:ext cx="2742406" cy="365125"/>
          </a:xfrm>
          <a:prstGeom prst="rect">
            <a:avLst/>
          </a:prstGeom>
          <a:ln>
            <a:headEnd type="none"/>
            <a:tailEnd type="none"/>
          </a:ln>
        </p:spPr>
        <p:txBody>
          <a:bodyPr wrap="square" lIns="91440" tIns="45720" rIns="91440" bIns="45720" anchor="ctr"/>
          <a:lstStyle>
            <a:defPPr algn="l" rtl="0">
              <a:lnSpc>
                <a:spcPct val="100000"/>
              </a:lnSpc>
              <a:spcBef>
                <a:spcPts val="0"/>
              </a:spcBef>
              <a:spcAft>
                <a:spcPts val="0"/>
              </a:spcAft>
            </a:defPPr>
            <a:lvl1pPr algn="r" rtl="0">
              <a:lnSpc>
                <a:spcPct val="100000"/>
              </a:lnSpc>
              <a:spcBef>
                <a:spcPts val="0"/>
              </a:spcBef>
              <a:spcAft>
                <a:spcPts val="0"/>
              </a:spcAft>
              <a:buClr>
                <a:srgbClr val="000000"/>
              </a:buClr>
              <a:buFont typeface="Arial"/>
              <a:defRPr sz="1000" b="0" i="0" u="none" dirty="0">
                <a:solidFill>
                  <a:schemeClr val="bg2">
                    <a:lumMod val="50000"/>
                  </a:schemeClr>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9pPr>
          </a:lstStyle>
          <a:p>
            <a:fld id="{DB9E4368-C45C-9C4F-9597-D6088AA20994}" type="slidenum">
              <a:rPr lang="en-US" dirty="0"/>
              <a:t>8</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txBox="1">
            <a:spLocks noChangeArrowheads="1"/>
          </p:cNvSpPr>
          <p:nvPr/>
        </p:nvSpPr>
        <p:spPr bwMode="white">
          <a:xfrm>
            <a:off x="354493" y="576855"/>
            <a:ext cx="7712193" cy="691914"/>
          </a:xfrm>
          <a:prstGeom prst="rect">
            <a:avLst/>
          </a:prstGeom>
          <a:ln>
            <a:headEnd type="none"/>
            <a:tailEnd type="none"/>
          </a:ln>
        </p:spPr>
        <p:txBody>
          <a:bodyPr wrap="square" lIns="0" tIns="0" rIns="0" bIns="0" anchor="ctr">
            <a:noAutofit/>
          </a:bodyPr>
          <a:lstStyle>
            <a:lvl1pPr marL="76197" algn="l" defTabSz="914400" rtl="0">
              <a:lnSpc>
                <a:spcPct val="90000"/>
              </a:lnSpc>
              <a:spcBef>
                <a:spcPct val="0"/>
              </a:spcBef>
              <a:buNone/>
              <a:defRPr sz="3167" b="1" i="0" kern="1200" spc="17" dirty="0">
                <a:solidFill>
                  <a:srgbClr val="1D376C"/>
                </a:solidFill>
                <a:latin typeface="Open Sans"/>
                <a:ea typeface="Open Sans"/>
                <a:cs typeface="Open Sans"/>
              </a:defRPr>
            </a:lvl1pPr>
          </a:lstStyle>
          <a:p>
            <a:pPr marL="75565" indent="0" algn="l" defTabSz="914400" rtl="0">
              <a:lnSpc>
                <a:spcPct val="90000"/>
              </a:lnSpc>
              <a:spcBef>
                <a:spcPct val="0"/>
              </a:spcBef>
              <a:spcAft>
                <a:spcPts val="0"/>
              </a:spcAft>
              <a:buClrTx/>
              <a:buSzTx/>
              <a:buFontTx/>
              <a:buNone/>
              <a:tabLst/>
            </a:pPr>
            <a:r>
              <a:rPr lang="en-US" sz="2800" b="0" i="0" u="none" kern="1200" spc="17" dirty="0">
                <a:ln>
                  <a:noFill/>
                </a:ln>
                <a:solidFill>
                  <a:srgbClr val="3D4543"/>
                </a:solidFill>
                <a:effectLst/>
                <a:uLnTx/>
                <a:uFillTx/>
                <a:latin typeface="Arial"/>
                <a:ea typeface="Open Sans"/>
                <a:cs typeface="Arial"/>
              </a:rPr>
              <a:t>Impact Insights:</a:t>
            </a:r>
          </a:p>
          <a:p>
            <a:pPr marL="75565" defTabSz="914400"/>
            <a:r>
              <a:rPr lang="en-US" sz="2400" i="1" dirty="0">
                <a:solidFill>
                  <a:srgbClr val="3D4543"/>
                </a:solidFill>
                <a:latin typeface="Arial"/>
                <a:ea typeface="Open Sans"/>
                <a:cs typeface="Arial"/>
              </a:rPr>
              <a:t>AlcoholEdu® for College</a:t>
            </a:r>
            <a:endParaRPr lang="en-US" sz="3150" i="1" dirty="0"/>
          </a:p>
        </p:txBody>
      </p:sp>
      <p:graphicFrame>
        <p:nvGraphicFramePr>
          <p:cNvPr id="10" name="Table 9"/>
          <p:cNvGraphicFramePr/>
          <p:nvPr/>
        </p:nvGraphicFramePr>
        <p:xfrm>
          <a:off x="3771218" y="1539551"/>
          <a:ext cx="2898805" cy="3903151"/>
        </p:xfrm>
        <a:graphic>
          <a:graphicData uri="http://schemas.openxmlformats.org/drawingml/2006/table">
            <a:tbl>
              <a:tblPr firstRow="1" bandRow="1">
                <a:tableStyleId>{5DA37D80-6434-44D0-A028-1B22A696006F}</a:tableStyleId>
              </a:tblPr>
              <a:tblGrid>
                <a:gridCol w="2251144">
                  <a:extLst>
                    <a:ext uri="{9D8B030D-6E8A-4147-A177-3AD203B41FA5}">
                      <a16:colId xmlns:a16="http://schemas.microsoft.com/office/drawing/2014/main" val="20000"/>
                    </a:ext>
                  </a:extLst>
                </a:gridCol>
                <a:gridCol w="647661">
                  <a:extLst>
                    <a:ext uri="{9D8B030D-6E8A-4147-A177-3AD203B41FA5}">
                      <a16:colId xmlns:a16="http://schemas.microsoft.com/office/drawing/2014/main" val="20001"/>
                    </a:ext>
                  </a:extLst>
                </a:gridCol>
              </a:tblGrid>
              <a:tr h="496162">
                <a:tc gridSpan="2">
                  <a:txBody>
                    <a:bodyPr/>
                    <a:lstStyle>
                      <a:lvl1pPr marL="0" algn="l" defTabSz="914363" rtl="0">
                        <a:defRPr sz="1800" b="1" kern="1200" dirty="0">
                          <a:solidFill>
                            <a:schemeClr val="bg1"/>
                          </a:solidFill>
                          <a:latin typeface="Calibri"/>
                        </a:defRPr>
                      </a:lvl1pPr>
                      <a:lvl2pPr marL="457182" algn="l" defTabSz="914363" rtl="0">
                        <a:defRPr sz="1800" b="1" kern="1200" dirty="0">
                          <a:solidFill>
                            <a:schemeClr val="bg1"/>
                          </a:solidFill>
                          <a:latin typeface="Calibri"/>
                        </a:defRPr>
                      </a:lvl2pPr>
                      <a:lvl3pPr marL="914363" algn="l" defTabSz="914363" rtl="0">
                        <a:defRPr sz="1800" b="1" kern="1200" dirty="0">
                          <a:solidFill>
                            <a:schemeClr val="bg1"/>
                          </a:solidFill>
                          <a:latin typeface="Calibri"/>
                        </a:defRPr>
                      </a:lvl3pPr>
                      <a:lvl4pPr marL="1371545" algn="l" defTabSz="914363" rtl="0">
                        <a:defRPr sz="1800" b="1" kern="1200" dirty="0">
                          <a:solidFill>
                            <a:schemeClr val="bg1"/>
                          </a:solidFill>
                          <a:latin typeface="Calibri"/>
                        </a:defRPr>
                      </a:lvl4pPr>
                      <a:lvl5pPr marL="1828727" algn="l" defTabSz="914363" rtl="0">
                        <a:defRPr sz="1800" b="1" kern="1200" dirty="0">
                          <a:solidFill>
                            <a:schemeClr val="bg1"/>
                          </a:solidFill>
                          <a:latin typeface="Calibri"/>
                        </a:defRPr>
                      </a:lvl5pPr>
                      <a:lvl6pPr marL="2285909" algn="l" defTabSz="914363" rtl="0">
                        <a:defRPr sz="1800" b="1" kern="1200" dirty="0">
                          <a:solidFill>
                            <a:schemeClr val="bg1"/>
                          </a:solidFill>
                          <a:latin typeface="Calibri"/>
                        </a:defRPr>
                      </a:lvl6pPr>
                      <a:lvl7pPr marL="2743090" algn="l" defTabSz="914363" rtl="0">
                        <a:defRPr sz="1800" b="1" kern="1200" dirty="0">
                          <a:solidFill>
                            <a:schemeClr val="bg1"/>
                          </a:solidFill>
                          <a:latin typeface="Calibri"/>
                        </a:defRPr>
                      </a:lvl7pPr>
                      <a:lvl8pPr marL="3200272" algn="l" defTabSz="914363" rtl="0">
                        <a:defRPr sz="1800" b="1" kern="1200" dirty="0">
                          <a:solidFill>
                            <a:schemeClr val="bg1"/>
                          </a:solidFill>
                          <a:latin typeface="Calibri"/>
                        </a:defRPr>
                      </a:lvl8pPr>
                      <a:lvl9pPr marL="3657454" algn="l" defTabSz="914363" rtl="0">
                        <a:defRPr sz="1800" b="1" kern="1200" dirty="0">
                          <a:solidFill>
                            <a:schemeClr val="bg1"/>
                          </a:solidFill>
                          <a:latin typeface="Calibri"/>
                        </a:defRPr>
                      </a:lvl9pPr>
                    </a:lstStyle>
                    <a:p>
                      <a:pPr algn="ctr" defTabSz="914363"/>
                      <a:r>
                        <a:rPr lang="en-US" sz="1200" b="1" dirty="0">
                          <a:solidFill>
                            <a:schemeClr val="bg1"/>
                          </a:solidFill>
                          <a:latin typeface="Open Sans"/>
                          <a:ea typeface="Open Sans"/>
                          <a:cs typeface="Open Sans"/>
                        </a:rPr>
                        <a:t>Greatest Strengths</a:t>
                      </a:r>
                    </a:p>
                  </a:txBody>
                  <a:tcPr anchor="ctr" horzOverflow="overflow">
                    <a:lnL w="12700">
                      <a:solidFill>
                        <a:schemeClr val="tx1"/>
                      </a:solidFill>
                      <a:headEnd type="none"/>
                      <a:tailEnd type="none"/>
                    </a:lnL>
                    <a:lnR w="12700">
                      <a:solidFill>
                        <a:schemeClr val="tx1"/>
                      </a:solidFill>
                      <a:headEnd type="none"/>
                      <a:tailEnd type="none"/>
                    </a:lnR>
                    <a:lnT w="12700">
                      <a:solidFill>
                        <a:schemeClr val="tx1"/>
                      </a:solidFill>
                      <a:headEnd type="none"/>
                      <a:tailEnd type="none"/>
                    </a:lnT>
                    <a:lnB w="12700">
                      <a:solidFill>
                        <a:schemeClr val="tx1"/>
                      </a:solidFill>
                      <a:headEnd type="none"/>
                      <a:tailEnd type="none"/>
                    </a:lnB>
                    <a:solidFill>
                      <a:schemeClr val="tx2"/>
                    </a:solidFill>
                  </a:tcPr>
                </a:tc>
                <a:tc hMerge="1">
                  <a:txBody>
                    <a:bodyPr/>
                    <a:lstStyle/>
                    <a:p>
                      <a:endParaRPr lang="en-US" dirty="0"/>
                    </a:p>
                  </a:txBody>
                  <a:tcPr horzOverflow="overflow"/>
                </a:tc>
                <a:extLst>
                  <a:ext uri="{0D108BD9-81ED-4DB2-BD59-A6C34878D82A}">
                    <a16:rowId xmlns:a16="http://schemas.microsoft.com/office/drawing/2014/main" val="10000"/>
                  </a:ext>
                </a:extLst>
              </a:tr>
              <a:tr h="1135663">
                <a:tc>
                  <a:txBody>
                    <a:bodyPr/>
                    <a:lstStyle>
                      <a:lvl1pPr marL="0" algn="l" defTabSz="914363" rtl="0">
                        <a:defRPr sz="1800" kern="1200" dirty="0">
                          <a:solidFill>
                            <a:schemeClr val="tx1"/>
                          </a:solidFill>
                          <a:latin typeface="Calibri"/>
                        </a:defRPr>
                      </a:lvl1pPr>
                      <a:lvl2pPr marL="457182" algn="l" defTabSz="914363" rtl="0">
                        <a:defRPr sz="1800" kern="1200" dirty="0">
                          <a:solidFill>
                            <a:schemeClr val="tx1"/>
                          </a:solidFill>
                          <a:latin typeface="Calibri"/>
                        </a:defRPr>
                      </a:lvl2pPr>
                      <a:lvl3pPr marL="914363" algn="l" defTabSz="914363" rtl="0">
                        <a:defRPr sz="1800" kern="1200" dirty="0">
                          <a:solidFill>
                            <a:schemeClr val="tx1"/>
                          </a:solidFill>
                          <a:latin typeface="Calibri"/>
                        </a:defRPr>
                      </a:lvl3pPr>
                      <a:lvl4pPr marL="1371545" algn="l" defTabSz="914363" rtl="0">
                        <a:defRPr sz="1800" kern="1200" dirty="0">
                          <a:solidFill>
                            <a:schemeClr val="tx1"/>
                          </a:solidFill>
                          <a:latin typeface="Calibri"/>
                        </a:defRPr>
                      </a:lvl4pPr>
                      <a:lvl5pPr marL="1828727" algn="l" defTabSz="914363" rtl="0">
                        <a:defRPr sz="1800" kern="1200" dirty="0">
                          <a:solidFill>
                            <a:schemeClr val="tx1"/>
                          </a:solidFill>
                          <a:latin typeface="Calibri"/>
                        </a:defRPr>
                      </a:lvl5pPr>
                      <a:lvl6pPr marL="2285909" algn="l" defTabSz="914363" rtl="0">
                        <a:defRPr sz="1800" kern="1200" dirty="0">
                          <a:solidFill>
                            <a:schemeClr val="tx1"/>
                          </a:solidFill>
                          <a:latin typeface="Calibri"/>
                        </a:defRPr>
                      </a:lvl6pPr>
                      <a:lvl7pPr marL="2743090" algn="l" defTabSz="914363" rtl="0">
                        <a:defRPr sz="1800" kern="1200" dirty="0">
                          <a:solidFill>
                            <a:schemeClr val="tx1"/>
                          </a:solidFill>
                          <a:latin typeface="Calibri"/>
                        </a:defRPr>
                      </a:lvl7pPr>
                      <a:lvl8pPr marL="3200272" algn="l" defTabSz="914363" rtl="0">
                        <a:defRPr sz="1800" kern="1200" dirty="0">
                          <a:solidFill>
                            <a:schemeClr val="tx1"/>
                          </a:solidFill>
                          <a:latin typeface="Calibri"/>
                        </a:defRPr>
                      </a:lvl8pPr>
                      <a:lvl9pPr marL="3657454" algn="l" defTabSz="914363" rtl="0">
                        <a:defRPr sz="1800" kern="1200" dirty="0">
                          <a:solidFill>
                            <a:schemeClr val="tx1"/>
                          </a:solidFill>
                          <a:latin typeface="Calibri"/>
                        </a:defRPr>
                      </a:lvl9pPr>
                    </a:lstStyle>
                    <a:p>
                      <a:pPr defTabSz="914363">
                        <a:buNone/>
                      </a:pPr>
                      <a:r>
                        <a:rPr lang="en-US" sz="1100" b="1" i="0" u="none" dirty="0">
                          <a:solidFill>
                            <a:srgbClr val="3D4542"/>
                          </a:solidFill>
                          <a:latin typeface="Open Sans"/>
                          <a:ea typeface="Open Sans"/>
                          <a:cs typeface="Open Sans"/>
                        </a:rPr>
                        <a:t>I can be more certain whether my partner is consenting to sexual activity if we are both sober.</a:t>
                      </a:r>
                    </a:p>
                  </a:txBody>
                  <a:tcPr anchor="ctr" horzOverflow="overflow">
                    <a:lnL w="12700">
                      <a:solidFill>
                        <a:schemeClr val="tx1"/>
                      </a:solidFill>
                      <a:headEnd type="none"/>
                      <a:tailEnd type="none"/>
                    </a:lnL>
                    <a:lnR w="12700">
                      <a:solidFill>
                        <a:schemeClr val="tx1"/>
                      </a:solidFill>
                      <a:headEnd type="none"/>
                      <a:tailEnd type="none"/>
                    </a:lnR>
                    <a:lnT w="12700">
                      <a:solidFill>
                        <a:schemeClr val="tx1"/>
                      </a:solidFill>
                      <a:headEnd type="none"/>
                      <a:tailEnd type="none"/>
                    </a:lnT>
                    <a:lnB w="12700">
                      <a:solidFill>
                        <a:schemeClr val="tx1"/>
                      </a:solidFill>
                      <a:headEnd type="none"/>
                      <a:tailEnd type="none"/>
                    </a:lnB>
                    <a:solidFill>
                      <a:srgbClr val="3CC0AF">
                        <a:alpha val="30000"/>
                      </a:srgbClr>
                    </a:solidFill>
                  </a:tcPr>
                </a:tc>
                <a:tc>
                  <a:txBody>
                    <a:bodyPr/>
                    <a:lstStyle>
                      <a:lvl1pPr marL="0" algn="l" defTabSz="914363" rtl="0">
                        <a:defRPr sz="1800" kern="1200" dirty="0">
                          <a:solidFill>
                            <a:schemeClr val="tx1"/>
                          </a:solidFill>
                          <a:latin typeface="Calibri"/>
                        </a:defRPr>
                      </a:lvl1pPr>
                      <a:lvl2pPr marL="457182" algn="l" defTabSz="914363" rtl="0">
                        <a:defRPr sz="1800" kern="1200" dirty="0">
                          <a:solidFill>
                            <a:schemeClr val="tx1"/>
                          </a:solidFill>
                          <a:latin typeface="Calibri"/>
                        </a:defRPr>
                      </a:lvl2pPr>
                      <a:lvl3pPr marL="914363" algn="l" defTabSz="914363" rtl="0">
                        <a:defRPr sz="1800" kern="1200" dirty="0">
                          <a:solidFill>
                            <a:schemeClr val="tx1"/>
                          </a:solidFill>
                          <a:latin typeface="Calibri"/>
                        </a:defRPr>
                      </a:lvl3pPr>
                      <a:lvl4pPr marL="1371545" algn="l" defTabSz="914363" rtl="0">
                        <a:defRPr sz="1800" kern="1200" dirty="0">
                          <a:solidFill>
                            <a:schemeClr val="tx1"/>
                          </a:solidFill>
                          <a:latin typeface="Calibri"/>
                        </a:defRPr>
                      </a:lvl4pPr>
                      <a:lvl5pPr marL="1828727" algn="l" defTabSz="914363" rtl="0">
                        <a:defRPr sz="1800" kern="1200" dirty="0">
                          <a:solidFill>
                            <a:schemeClr val="tx1"/>
                          </a:solidFill>
                          <a:latin typeface="Calibri"/>
                        </a:defRPr>
                      </a:lvl5pPr>
                      <a:lvl6pPr marL="2285909" algn="l" defTabSz="914363" rtl="0">
                        <a:defRPr sz="1800" kern="1200" dirty="0">
                          <a:solidFill>
                            <a:schemeClr val="tx1"/>
                          </a:solidFill>
                          <a:latin typeface="Calibri"/>
                        </a:defRPr>
                      </a:lvl6pPr>
                      <a:lvl7pPr marL="2743090" algn="l" defTabSz="914363" rtl="0">
                        <a:defRPr sz="1800" kern="1200" dirty="0">
                          <a:solidFill>
                            <a:schemeClr val="tx1"/>
                          </a:solidFill>
                          <a:latin typeface="Calibri"/>
                        </a:defRPr>
                      </a:lvl7pPr>
                      <a:lvl8pPr marL="3200272" algn="l" defTabSz="914363" rtl="0">
                        <a:defRPr sz="1800" kern="1200" dirty="0">
                          <a:solidFill>
                            <a:schemeClr val="tx1"/>
                          </a:solidFill>
                          <a:latin typeface="Calibri"/>
                        </a:defRPr>
                      </a:lvl8pPr>
                      <a:lvl9pPr marL="3657454" algn="l" defTabSz="914363" rtl="0">
                        <a:defRPr sz="1800" kern="1200" dirty="0">
                          <a:solidFill>
                            <a:schemeClr val="tx1"/>
                          </a:solidFill>
                          <a:latin typeface="Calibri"/>
                        </a:defRPr>
                      </a:lvl9pPr>
                    </a:lstStyle>
                    <a:p>
                      <a:pPr marL="0" indent="0" algn="l" defTabSz="914363" rtl="0">
                        <a:lnSpc>
                          <a:spcPct val="100000"/>
                        </a:lnSpc>
                        <a:spcBef>
                          <a:spcPts val="0"/>
                        </a:spcBef>
                        <a:spcAft>
                          <a:spcPts val="0"/>
                        </a:spcAft>
                        <a:buClrTx/>
                        <a:buSzTx/>
                        <a:buFontTx/>
                        <a:buNone/>
                        <a:tabLst/>
                      </a:pPr>
                      <a:r>
                        <a:rPr lang="en-US" sz="1100" b="1" dirty="0">
                          <a:solidFill>
                            <a:schemeClr val="tx2"/>
                          </a:solidFill>
                          <a:latin typeface="Open Sans"/>
                          <a:ea typeface="Open Sans"/>
                          <a:cs typeface="Open Sans"/>
                        </a:rPr>
                        <a:t>83%</a:t>
                      </a:r>
                    </a:p>
                  </a:txBody>
                  <a:tcPr anchor="ctr" horzOverflow="overflow">
                    <a:lnL w="12700">
                      <a:solidFill>
                        <a:schemeClr val="tx1"/>
                      </a:solidFill>
                      <a:headEnd type="none"/>
                      <a:tailEnd type="none"/>
                    </a:lnL>
                    <a:lnR w="12700">
                      <a:solidFill>
                        <a:schemeClr val="tx1"/>
                      </a:solidFill>
                      <a:headEnd type="none"/>
                      <a:tailEnd type="none"/>
                    </a:lnR>
                    <a:lnT w="12700">
                      <a:solidFill>
                        <a:schemeClr val="tx1"/>
                      </a:solidFill>
                      <a:headEnd type="none"/>
                      <a:tailEnd type="none"/>
                    </a:lnT>
                    <a:lnB w="12700">
                      <a:solidFill>
                        <a:schemeClr val="tx1"/>
                      </a:solidFill>
                      <a:headEnd type="none"/>
                      <a:tailEnd type="none"/>
                    </a:lnB>
                    <a:solidFill>
                      <a:srgbClr val="3CC0AF">
                        <a:alpha val="30000"/>
                      </a:srgbClr>
                    </a:solidFill>
                  </a:tcPr>
                </a:tc>
                <a:extLst>
                  <a:ext uri="{0D108BD9-81ED-4DB2-BD59-A6C34878D82A}">
                    <a16:rowId xmlns:a16="http://schemas.microsoft.com/office/drawing/2014/main" val="10001"/>
                  </a:ext>
                </a:extLst>
              </a:tr>
              <a:tr h="1135663">
                <a:tc>
                  <a:txBody>
                    <a:bodyPr/>
                    <a:lstStyle>
                      <a:lvl1pPr marL="0" algn="l" defTabSz="914363" rtl="0">
                        <a:defRPr sz="1800" kern="1200" dirty="0">
                          <a:solidFill>
                            <a:schemeClr val="tx1"/>
                          </a:solidFill>
                          <a:latin typeface="Calibri"/>
                        </a:defRPr>
                      </a:lvl1pPr>
                      <a:lvl2pPr marL="457182" algn="l" defTabSz="914363" rtl="0">
                        <a:defRPr sz="1800" kern="1200" dirty="0">
                          <a:solidFill>
                            <a:schemeClr val="tx1"/>
                          </a:solidFill>
                          <a:latin typeface="Calibri"/>
                        </a:defRPr>
                      </a:lvl2pPr>
                      <a:lvl3pPr marL="914363" algn="l" defTabSz="914363" rtl="0">
                        <a:defRPr sz="1800" kern="1200" dirty="0">
                          <a:solidFill>
                            <a:schemeClr val="tx1"/>
                          </a:solidFill>
                          <a:latin typeface="Calibri"/>
                        </a:defRPr>
                      </a:lvl3pPr>
                      <a:lvl4pPr marL="1371545" algn="l" defTabSz="914363" rtl="0">
                        <a:defRPr sz="1800" kern="1200" dirty="0">
                          <a:solidFill>
                            <a:schemeClr val="tx1"/>
                          </a:solidFill>
                          <a:latin typeface="Calibri"/>
                        </a:defRPr>
                      </a:lvl4pPr>
                      <a:lvl5pPr marL="1828727" algn="l" defTabSz="914363" rtl="0">
                        <a:defRPr sz="1800" kern="1200" dirty="0">
                          <a:solidFill>
                            <a:schemeClr val="tx1"/>
                          </a:solidFill>
                          <a:latin typeface="Calibri"/>
                        </a:defRPr>
                      </a:lvl5pPr>
                      <a:lvl6pPr marL="2285909" algn="l" defTabSz="914363" rtl="0">
                        <a:defRPr sz="1800" kern="1200" dirty="0">
                          <a:solidFill>
                            <a:schemeClr val="tx1"/>
                          </a:solidFill>
                          <a:latin typeface="Calibri"/>
                        </a:defRPr>
                      </a:lvl6pPr>
                      <a:lvl7pPr marL="2743090" algn="l" defTabSz="914363" rtl="0">
                        <a:defRPr sz="1800" kern="1200" dirty="0">
                          <a:solidFill>
                            <a:schemeClr val="tx1"/>
                          </a:solidFill>
                          <a:latin typeface="Calibri"/>
                        </a:defRPr>
                      </a:lvl7pPr>
                      <a:lvl8pPr marL="3200272" algn="l" defTabSz="914363" rtl="0">
                        <a:defRPr sz="1800" kern="1200" dirty="0">
                          <a:solidFill>
                            <a:schemeClr val="tx1"/>
                          </a:solidFill>
                          <a:latin typeface="Calibri"/>
                        </a:defRPr>
                      </a:lvl8pPr>
                      <a:lvl9pPr marL="3657454" algn="l" defTabSz="914363" rtl="0">
                        <a:defRPr sz="1800" kern="1200" dirty="0">
                          <a:solidFill>
                            <a:schemeClr val="tx1"/>
                          </a:solidFill>
                          <a:latin typeface="Calibri"/>
                        </a:defRPr>
                      </a:lvl9pPr>
                    </a:lstStyle>
                    <a:p>
                      <a:pPr defTabSz="914363">
                        <a:buNone/>
                      </a:pPr>
                      <a:r>
                        <a:rPr lang="en-US" sz="1100" b="1" i="0" u="none" dirty="0">
                          <a:solidFill>
                            <a:srgbClr val="3D4542"/>
                          </a:solidFill>
                          <a:latin typeface="Open Sans"/>
                          <a:ea typeface="Open Sans"/>
                          <a:cs typeface="Open Sans"/>
                        </a:rPr>
                        <a:t>Being impaired by a substance is not an excuse for behavior that is illegal, harms, and/or negatively impacts others.</a:t>
                      </a:r>
                    </a:p>
                  </a:txBody>
                  <a:tcPr anchor="ctr" horzOverflow="overflow">
                    <a:lnL w="12700">
                      <a:solidFill>
                        <a:schemeClr val="tx1"/>
                      </a:solidFill>
                      <a:headEnd type="none"/>
                      <a:tailEnd type="none"/>
                    </a:lnL>
                    <a:lnR w="12700">
                      <a:solidFill>
                        <a:schemeClr val="tx1"/>
                      </a:solidFill>
                      <a:headEnd type="none"/>
                      <a:tailEnd type="none"/>
                    </a:lnR>
                    <a:lnT w="12700">
                      <a:solidFill>
                        <a:schemeClr val="tx1"/>
                      </a:solidFill>
                      <a:headEnd type="none"/>
                      <a:tailEnd type="none"/>
                    </a:lnT>
                    <a:lnB w="12700">
                      <a:solidFill>
                        <a:schemeClr val="tx1"/>
                      </a:solidFill>
                      <a:headEnd type="none"/>
                      <a:tailEnd type="none"/>
                    </a:lnB>
                  </a:tcPr>
                </a:tc>
                <a:tc>
                  <a:txBody>
                    <a:bodyPr/>
                    <a:lstStyle>
                      <a:lvl1pPr marL="0" algn="l" defTabSz="914363" rtl="0">
                        <a:defRPr sz="1800" kern="1200" dirty="0">
                          <a:solidFill>
                            <a:schemeClr val="tx1"/>
                          </a:solidFill>
                          <a:latin typeface="Calibri"/>
                        </a:defRPr>
                      </a:lvl1pPr>
                      <a:lvl2pPr marL="457182" algn="l" defTabSz="914363" rtl="0">
                        <a:defRPr sz="1800" kern="1200" dirty="0">
                          <a:solidFill>
                            <a:schemeClr val="tx1"/>
                          </a:solidFill>
                          <a:latin typeface="Calibri"/>
                        </a:defRPr>
                      </a:lvl2pPr>
                      <a:lvl3pPr marL="914363" algn="l" defTabSz="914363" rtl="0">
                        <a:defRPr sz="1800" kern="1200" dirty="0">
                          <a:solidFill>
                            <a:schemeClr val="tx1"/>
                          </a:solidFill>
                          <a:latin typeface="Calibri"/>
                        </a:defRPr>
                      </a:lvl3pPr>
                      <a:lvl4pPr marL="1371545" algn="l" defTabSz="914363" rtl="0">
                        <a:defRPr sz="1800" kern="1200" dirty="0">
                          <a:solidFill>
                            <a:schemeClr val="tx1"/>
                          </a:solidFill>
                          <a:latin typeface="Calibri"/>
                        </a:defRPr>
                      </a:lvl4pPr>
                      <a:lvl5pPr marL="1828727" algn="l" defTabSz="914363" rtl="0">
                        <a:defRPr sz="1800" kern="1200" dirty="0">
                          <a:solidFill>
                            <a:schemeClr val="tx1"/>
                          </a:solidFill>
                          <a:latin typeface="Calibri"/>
                        </a:defRPr>
                      </a:lvl5pPr>
                      <a:lvl6pPr marL="2285909" algn="l" defTabSz="914363" rtl="0">
                        <a:defRPr sz="1800" kern="1200" dirty="0">
                          <a:solidFill>
                            <a:schemeClr val="tx1"/>
                          </a:solidFill>
                          <a:latin typeface="Calibri"/>
                        </a:defRPr>
                      </a:lvl6pPr>
                      <a:lvl7pPr marL="2743090" algn="l" defTabSz="914363" rtl="0">
                        <a:defRPr sz="1800" kern="1200" dirty="0">
                          <a:solidFill>
                            <a:schemeClr val="tx1"/>
                          </a:solidFill>
                          <a:latin typeface="Calibri"/>
                        </a:defRPr>
                      </a:lvl7pPr>
                      <a:lvl8pPr marL="3200272" algn="l" defTabSz="914363" rtl="0">
                        <a:defRPr sz="1800" kern="1200" dirty="0">
                          <a:solidFill>
                            <a:schemeClr val="tx1"/>
                          </a:solidFill>
                          <a:latin typeface="Calibri"/>
                        </a:defRPr>
                      </a:lvl8pPr>
                      <a:lvl9pPr marL="3657454" algn="l" defTabSz="914363" rtl="0">
                        <a:defRPr sz="1800" kern="1200" dirty="0">
                          <a:solidFill>
                            <a:schemeClr val="tx1"/>
                          </a:solidFill>
                          <a:latin typeface="Calibri"/>
                        </a:defRPr>
                      </a:lvl9pPr>
                    </a:lstStyle>
                    <a:p>
                      <a:pPr marL="0" indent="0" algn="l" defTabSz="914363" rtl="0">
                        <a:lnSpc>
                          <a:spcPct val="100000"/>
                        </a:lnSpc>
                        <a:spcBef>
                          <a:spcPts val="0"/>
                        </a:spcBef>
                        <a:spcAft>
                          <a:spcPts val="0"/>
                        </a:spcAft>
                        <a:buClrTx/>
                        <a:buSzTx/>
                        <a:buFontTx/>
                        <a:buNone/>
                        <a:tabLst/>
                      </a:pPr>
                      <a:r>
                        <a:rPr lang="en-US" sz="1100" b="1" dirty="0">
                          <a:solidFill>
                            <a:schemeClr val="tx2"/>
                          </a:solidFill>
                          <a:latin typeface="Open Sans"/>
                          <a:ea typeface="Open Sans"/>
                          <a:cs typeface="Open Sans"/>
                        </a:rPr>
                        <a:t>82%</a:t>
                      </a:r>
                    </a:p>
                  </a:txBody>
                  <a:tcPr anchor="ctr" horzOverflow="overflow">
                    <a:lnL w="12700">
                      <a:solidFill>
                        <a:schemeClr val="tx1"/>
                      </a:solidFill>
                      <a:headEnd type="none"/>
                      <a:tailEnd type="none"/>
                    </a:lnL>
                    <a:lnR w="12700">
                      <a:solidFill>
                        <a:schemeClr val="tx1"/>
                      </a:solidFill>
                      <a:headEnd type="none"/>
                      <a:tailEnd type="none"/>
                    </a:lnR>
                    <a:lnT w="12700">
                      <a:solidFill>
                        <a:schemeClr val="tx1"/>
                      </a:solidFill>
                      <a:headEnd type="none"/>
                      <a:tailEnd type="none"/>
                    </a:lnT>
                    <a:lnB w="12700">
                      <a:solidFill>
                        <a:schemeClr val="tx1"/>
                      </a:solidFill>
                      <a:headEnd type="none"/>
                      <a:tailEnd type="none"/>
                    </a:lnB>
                  </a:tcPr>
                </a:tc>
                <a:extLst>
                  <a:ext uri="{0D108BD9-81ED-4DB2-BD59-A6C34878D82A}">
                    <a16:rowId xmlns:a16="http://schemas.microsoft.com/office/drawing/2014/main" val="10002"/>
                  </a:ext>
                </a:extLst>
              </a:tr>
              <a:tr h="1135663">
                <a:tc>
                  <a:txBody>
                    <a:bodyPr/>
                    <a:lstStyle>
                      <a:lvl1pPr marL="0" algn="l" defTabSz="914363" rtl="0">
                        <a:defRPr sz="1800" kern="1200" dirty="0">
                          <a:solidFill>
                            <a:schemeClr val="tx1"/>
                          </a:solidFill>
                          <a:latin typeface="Calibri"/>
                        </a:defRPr>
                      </a:lvl1pPr>
                      <a:lvl2pPr marL="457182" algn="l" defTabSz="914363" rtl="0">
                        <a:defRPr sz="1800" kern="1200" dirty="0">
                          <a:solidFill>
                            <a:schemeClr val="tx1"/>
                          </a:solidFill>
                          <a:latin typeface="Calibri"/>
                        </a:defRPr>
                      </a:lvl2pPr>
                      <a:lvl3pPr marL="914363" algn="l" defTabSz="914363" rtl="0">
                        <a:defRPr sz="1800" kern="1200" dirty="0">
                          <a:solidFill>
                            <a:schemeClr val="tx1"/>
                          </a:solidFill>
                          <a:latin typeface="Calibri"/>
                        </a:defRPr>
                      </a:lvl3pPr>
                      <a:lvl4pPr marL="1371545" algn="l" defTabSz="914363" rtl="0">
                        <a:defRPr sz="1800" kern="1200" dirty="0">
                          <a:solidFill>
                            <a:schemeClr val="tx1"/>
                          </a:solidFill>
                          <a:latin typeface="Calibri"/>
                        </a:defRPr>
                      </a:lvl4pPr>
                      <a:lvl5pPr marL="1828727" algn="l" defTabSz="914363" rtl="0">
                        <a:defRPr sz="1800" kern="1200" dirty="0">
                          <a:solidFill>
                            <a:schemeClr val="tx1"/>
                          </a:solidFill>
                          <a:latin typeface="Calibri"/>
                        </a:defRPr>
                      </a:lvl5pPr>
                      <a:lvl6pPr marL="2285909" algn="l" defTabSz="914363" rtl="0">
                        <a:defRPr sz="1800" kern="1200" dirty="0">
                          <a:solidFill>
                            <a:schemeClr val="tx1"/>
                          </a:solidFill>
                          <a:latin typeface="Calibri"/>
                        </a:defRPr>
                      </a:lvl6pPr>
                      <a:lvl7pPr marL="2743090" algn="l" defTabSz="914363" rtl="0">
                        <a:defRPr sz="1800" kern="1200" dirty="0">
                          <a:solidFill>
                            <a:schemeClr val="tx1"/>
                          </a:solidFill>
                          <a:latin typeface="Calibri"/>
                        </a:defRPr>
                      </a:lvl7pPr>
                      <a:lvl8pPr marL="3200272" algn="l" defTabSz="914363" rtl="0">
                        <a:defRPr sz="1800" kern="1200" dirty="0">
                          <a:solidFill>
                            <a:schemeClr val="tx1"/>
                          </a:solidFill>
                          <a:latin typeface="Calibri"/>
                        </a:defRPr>
                      </a:lvl8pPr>
                      <a:lvl9pPr marL="3657454" algn="l" defTabSz="914363" rtl="0">
                        <a:defRPr sz="1800" kern="1200" dirty="0">
                          <a:solidFill>
                            <a:schemeClr val="tx1"/>
                          </a:solidFill>
                          <a:latin typeface="Calibri"/>
                        </a:defRPr>
                      </a:lvl9pPr>
                    </a:lstStyle>
                    <a:p>
                      <a:pPr defTabSz="914363">
                        <a:buNone/>
                      </a:pPr>
                      <a:r>
                        <a:rPr lang="en-US" sz="1100" b="1" i="0" u="none" dirty="0">
                          <a:solidFill>
                            <a:srgbClr val="3D4542"/>
                          </a:solidFill>
                          <a:latin typeface="Open Sans"/>
                          <a:ea typeface="Open Sans"/>
                          <a:cs typeface="Open Sans"/>
                        </a:rPr>
                        <a:t>I would intervene if I witnessed someone being harassed by another intoxicated individual or group.</a:t>
                      </a:r>
                    </a:p>
                  </a:txBody>
                  <a:tcPr anchor="ctr" horzOverflow="overflow">
                    <a:lnL w="12700">
                      <a:solidFill>
                        <a:schemeClr val="tx1"/>
                      </a:solidFill>
                      <a:headEnd type="none"/>
                      <a:tailEnd type="none"/>
                    </a:lnL>
                    <a:lnR w="12700">
                      <a:solidFill>
                        <a:schemeClr val="tx1"/>
                      </a:solidFill>
                      <a:headEnd type="none"/>
                      <a:tailEnd type="none"/>
                    </a:lnR>
                    <a:lnT w="12700">
                      <a:solidFill>
                        <a:schemeClr val="tx1"/>
                      </a:solidFill>
                      <a:headEnd type="none"/>
                      <a:tailEnd type="none"/>
                    </a:lnT>
                    <a:lnB w="12700" cap="flat">
                      <a:solidFill>
                        <a:schemeClr val="tx1"/>
                      </a:solidFill>
                      <a:prstDash val="solid"/>
                      <a:round/>
                      <a:headEnd type="none" w="med" len="med"/>
                      <a:tailEnd type="none" w="med" len="med"/>
                    </a:lnB>
                    <a:solidFill>
                      <a:srgbClr val="3CC0AF">
                        <a:alpha val="30000"/>
                      </a:srgbClr>
                    </a:solidFill>
                  </a:tcPr>
                </a:tc>
                <a:tc>
                  <a:txBody>
                    <a:bodyPr/>
                    <a:lstStyle>
                      <a:lvl1pPr marL="0" algn="l" defTabSz="914363" rtl="0">
                        <a:defRPr sz="1800" kern="1200" dirty="0">
                          <a:solidFill>
                            <a:schemeClr val="tx1"/>
                          </a:solidFill>
                          <a:latin typeface="Calibri"/>
                        </a:defRPr>
                      </a:lvl1pPr>
                      <a:lvl2pPr marL="457182" algn="l" defTabSz="914363" rtl="0">
                        <a:defRPr sz="1800" kern="1200" dirty="0">
                          <a:solidFill>
                            <a:schemeClr val="tx1"/>
                          </a:solidFill>
                          <a:latin typeface="Calibri"/>
                        </a:defRPr>
                      </a:lvl2pPr>
                      <a:lvl3pPr marL="914363" algn="l" defTabSz="914363" rtl="0">
                        <a:defRPr sz="1800" kern="1200" dirty="0">
                          <a:solidFill>
                            <a:schemeClr val="tx1"/>
                          </a:solidFill>
                          <a:latin typeface="Calibri"/>
                        </a:defRPr>
                      </a:lvl3pPr>
                      <a:lvl4pPr marL="1371545" algn="l" defTabSz="914363" rtl="0">
                        <a:defRPr sz="1800" kern="1200" dirty="0">
                          <a:solidFill>
                            <a:schemeClr val="tx1"/>
                          </a:solidFill>
                          <a:latin typeface="Calibri"/>
                        </a:defRPr>
                      </a:lvl4pPr>
                      <a:lvl5pPr marL="1828727" algn="l" defTabSz="914363" rtl="0">
                        <a:defRPr sz="1800" kern="1200" dirty="0">
                          <a:solidFill>
                            <a:schemeClr val="tx1"/>
                          </a:solidFill>
                          <a:latin typeface="Calibri"/>
                        </a:defRPr>
                      </a:lvl5pPr>
                      <a:lvl6pPr marL="2285909" algn="l" defTabSz="914363" rtl="0">
                        <a:defRPr sz="1800" kern="1200" dirty="0">
                          <a:solidFill>
                            <a:schemeClr val="tx1"/>
                          </a:solidFill>
                          <a:latin typeface="Calibri"/>
                        </a:defRPr>
                      </a:lvl6pPr>
                      <a:lvl7pPr marL="2743090" algn="l" defTabSz="914363" rtl="0">
                        <a:defRPr sz="1800" kern="1200" dirty="0">
                          <a:solidFill>
                            <a:schemeClr val="tx1"/>
                          </a:solidFill>
                          <a:latin typeface="Calibri"/>
                        </a:defRPr>
                      </a:lvl7pPr>
                      <a:lvl8pPr marL="3200272" algn="l" defTabSz="914363" rtl="0">
                        <a:defRPr sz="1800" kern="1200" dirty="0">
                          <a:solidFill>
                            <a:schemeClr val="tx1"/>
                          </a:solidFill>
                          <a:latin typeface="Calibri"/>
                        </a:defRPr>
                      </a:lvl8pPr>
                      <a:lvl9pPr marL="3657454" algn="l" defTabSz="914363" rtl="0">
                        <a:defRPr sz="1800" kern="1200" dirty="0">
                          <a:solidFill>
                            <a:schemeClr val="tx1"/>
                          </a:solidFill>
                          <a:latin typeface="Calibri"/>
                        </a:defRPr>
                      </a:lvl9pPr>
                    </a:lstStyle>
                    <a:p>
                      <a:pPr marL="0" indent="0" algn="l" defTabSz="914363" rtl="0">
                        <a:lnSpc>
                          <a:spcPct val="100000"/>
                        </a:lnSpc>
                        <a:spcBef>
                          <a:spcPts val="0"/>
                        </a:spcBef>
                        <a:spcAft>
                          <a:spcPts val="0"/>
                        </a:spcAft>
                        <a:buClrTx/>
                        <a:buSzTx/>
                        <a:buFontTx/>
                        <a:buNone/>
                        <a:tabLst/>
                      </a:pPr>
                      <a:r>
                        <a:rPr lang="en-US" sz="1100" b="1" dirty="0">
                          <a:solidFill>
                            <a:schemeClr val="tx2"/>
                          </a:solidFill>
                          <a:latin typeface="Open Sans"/>
                          <a:ea typeface="Open Sans"/>
                          <a:cs typeface="Open Sans"/>
                        </a:rPr>
                        <a:t>78</a:t>
                      </a:r>
                      <a:r>
                        <a:rPr lang="en-US" sz="1100" b="1" i="0" u="none" kern="1200" dirty="0">
                          <a:solidFill>
                            <a:srgbClr val="3D4542"/>
                          </a:solidFill>
                          <a:latin typeface="Open Sans"/>
                          <a:ea typeface="Open Sans"/>
                          <a:cs typeface="Open Sans"/>
                        </a:rPr>
                        <a:t>%</a:t>
                      </a:r>
                    </a:p>
                  </a:txBody>
                  <a:tcPr anchor="ctr" horzOverflow="overflow">
                    <a:lnL w="12700">
                      <a:solidFill>
                        <a:schemeClr val="tx1"/>
                      </a:solidFill>
                      <a:headEnd type="none"/>
                      <a:tailEnd type="none"/>
                    </a:lnL>
                    <a:lnR w="12700">
                      <a:solidFill>
                        <a:schemeClr val="tx1"/>
                      </a:solidFill>
                      <a:headEnd type="none"/>
                      <a:tailEnd type="none"/>
                    </a:lnR>
                    <a:lnT w="12700">
                      <a:solidFill>
                        <a:schemeClr val="tx1"/>
                      </a:solidFill>
                      <a:headEnd type="none"/>
                      <a:tailEnd type="none"/>
                    </a:lnT>
                    <a:lnB w="12700" cap="flat">
                      <a:solidFill>
                        <a:schemeClr val="tx1"/>
                      </a:solidFill>
                      <a:prstDash val="solid"/>
                      <a:round/>
                      <a:headEnd type="none" w="med" len="med"/>
                      <a:tailEnd type="none" w="med" len="med"/>
                    </a:lnB>
                    <a:solidFill>
                      <a:srgbClr val="3CC0AF">
                        <a:alpha val="30000"/>
                      </a:srgbClr>
                    </a:solidFill>
                  </a:tcPr>
                </a:tc>
                <a:extLst>
                  <a:ext uri="{0D108BD9-81ED-4DB2-BD59-A6C34878D82A}">
                    <a16:rowId xmlns:a16="http://schemas.microsoft.com/office/drawing/2014/main" val="10003"/>
                  </a:ext>
                </a:extLst>
              </a:tr>
            </a:tbl>
          </a:graphicData>
        </a:graphic>
      </p:graphicFrame>
      <p:graphicFrame>
        <p:nvGraphicFramePr>
          <p:cNvPr id="11" name="Table 10"/>
          <p:cNvGraphicFramePr/>
          <p:nvPr>
            <p:extLst>
              <p:ext uri="{D42A27DB-BD31-4B8C-83A1-F6EECF244321}">
                <p14:modId xmlns:p14="http://schemas.microsoft.com/office/powerpoint/2010/main" val="1430237267"/>
              </p:ext>
            </p:extLst>
          </p:nvPr>
        </p:nvGraphicFramePr>
        <p:xfrm>
          <a:off x="477610" y="1539551"/>
          <a:ext cx="2991810" cy="3912009"/>
        </p:xfrm>
        <a:graphic>
          <a:graphicData uri="http://schemas.openxmlformats.org/drawingml/2006/table">
            <a:tbl>
              <a:tblPr firstRow="1" bandRow="1">
                <a:tableStyleId>{E8B1032C-EA38-4F05-BA0D-38AFFFC7BED3}</a:tableStyleId>
              </a:tblPr>
              <a:tblGrid>
                <a:gridCol w="2314458">
                  <a:extLst>
                    <a:ext uri="{9D8B030D-6E8A-4147-A177-3AD203B41FA5}">
                      <a16:colId xmlns:a16="http://schemas.microsoft.com/office/drawing/2014/main" val="20000"/>
                    </a:ext>
                  </a:extLst>
                </a:gridCol>
                <a:gridCol w="677352">
                  <a:extLst>
                    <a:ext uri="{9D8B030D-6E8A-4147-A177-3AD203B41FA5}">
                      <a16:colId xmlns:a16="http://schemas.microsoft.com/office/drawing/2014/main" val="20001"/>
                    </a:ext>
                  </a:extLst>
                </a:gridCol>
              </a:tblGrid>
              <a:tr h="506907">
                <a:tc gridSpan="2">
                  <a:txBody>
                    <a:bodyPr/>
                    <a:lstStyle>
                      <a:lvl1pPr marL="0" algn="l" defTabSz="914363" rtl="0">
                        <a:defRPr sz="1800" b="1" kern="1200" dirty="0">
                          <a:solidFill>
                            <a:schemeClr val="bg1"/>
                          </a:solidFill>
                          <a:latin typeface="Calibri"/>
                        </a:defRPr>
                      </a:lvl1pPr>
                      <a:lvl2pPr marL="457182" algn="l" defTabSz="914363" rtl="0">
                        <a:defRPr sz="1800" b="1" kern="1200" dirty="0">
                          <a:solidFill>
                            <a:schemeClr val="bg1"/>
                          </a:solidFill>
                          <a:latin typeface="Calibri"/>
                        </a:defRPr>
                      </a:lvl2pPr>
                      <a:lvl3pPr marL="914363" algn="l" defTabSz="914363" rtl="0">
                        <a:defRPr sz="1800" b="1" kern="1200" dirty="0">
                          <a:solidFill>
                            <a:schemeClr val="bg1"/>
                          </a:solidFill>
                          <a:latin typeface="Calibri"/>
                        </a:defRPr>
                      </a:lvl3pPr>
                      <a:lvl4pPr marL="1371545" algn="l" defTabSz="914363" rtl="0">
                        <a:defRPr sz="1800" b="1" kern="1200" dirty="0">
                          <a:solidFill>
                            <a:schemeClr val="bg1"/>
                          </a:solidFill>
                          <a:latin typeface="Calibri"/>
                        </a:defRPr>
                      </a:lvl4pPr>
                      <a:lvl5pPr marL="1828727" algn="l" defTabSz="914363" rtl="0">
                        <a:defRPr sz="1800" b="1" kern="1200" dirty="0">
                          <a:solidFill>
                            <a:schemeClr val="bg1"/>
                          </a:solidFill>
                          <a:latin typeface="Calibri"/>
                        </a:defRPr>
                      </a:lvl5pPr>
                      <a:lvl6pPr marL="2285909" algn="l" defTabSz="914363" rtl="0">
                        <a:defRPr sz="1800" b="1" kern="1200" dirty="0">
                          <a:solidFill>
                            <a:schemeClr val="bg1"/>
                          </a:solidFill>
                          <a:latin typeface="Calibri"/>
                        </a:defRPr>
                      </a:lvl6pPr>
                      <a:lvl7pPr marL="2743090" algn="l" defTabSz="914363" rtl="0">
                        <a:defRPr sz="1800" b="1" kern="1200" dirty="0">
                          <a:solidFill>
                            <a:schemeClr val="bg1"/>
                          </a:solidFill>
                          <a:latin typeface="Calibri"/>
                        </a:defRPr>
                      </a:lvl7pPr>
                      <a:lvl8pPr marL="3200272" algn="l" defTabSz="914363" rtl="0">
                        <a:defRPr sz="1800" b="1" kern="1200" dirty="0">
                          <a:solidFill>
                            <a:schemeClr val="bg1"/>
                          </a:solidFill>
                          <a:latin typeface="Calibri"/>
                        </a:defRPr>
                      </a:lvl8pPr>
                      <a:lvl9pPr marL="3657454" algn="l" defTabSz="914363" rtl="0">
                        <a:defRPr sz="1800" b="1" kern="1200" dirty="0">
                          <a:solidFill>
                            <a:schemeClr val="bg1"/>
                          </a:solidFill>
                          <a:latin typeface="Calibri"/>
                        </a:defRPr>
                      </a:lvl9pPr>
                    </a:lstStyle>
                    <a:p>
                      <a:pPr algn="ctr" defTabSz="914363"/>
                      <a:r>
                        <a:rPr lang="en-US" sz="1200" dirty="0">
                          <a:solidFill>
                            <a:schemeClr val="bg1"/>
                          </a:solidFill>
                          <a:latin typeface="Open Sans"/>
                          <a:ea typeface="Open Sans"/>
                          <a:cs typeface="Open Sans"/>
                        </a:rPr>
                        <a:t>Greatest Opportunities for Growth</a:t>
                      </a:r>
                    </a:p>
                  </a:txBody>
                  <a:tcPr anchor="ctr" horzOverflow="overflow">
                    <a:lnL w="12700">
                      <a:solidFill>
                        <a:schemeClr val="tx1"/>
                      </a:solidFill>
                      <a:headEnd type="none"/>
                      <a:tailEnd type="none"/>
                    </a:lnL>
                    <a:lnR w="12700">
                      <a:solidFill>
                        <a:schemeClr val="tx1"/>
                      </a:solidFill>
                      <a:headEnd type="none"/>
                      <a:tailEnd type="none"/>
                    </a:lnR>
                    <a:lnT w="12700">
                      <a:solidFill>
                        <a:schemeClr val="tx1"/>
                      </a:solidFill>
                      <a:headEnd type="none"/>
                      <a:tailEnd type="none"/>
                    </a:lnT>
                    <a:lnB w="12700">
                      <a:solidFill>
                        <a:schemeClr val="tx1"/>
                      </a:solidFill>
                      <a:headEnd type="none"/>
                      <a:tailEnd type="none"/>
                    </a:lnB>
                    <a:solidFill>
                      <a:schemeClr val="tx2"/>
                    </a:solidFill>
                  </a:tcPr>
                </a:tc>
                <a:tc hMerge="1">
                  <a:txBody>
                    <a:bodyPr/>
                    <a:lstStyle/>
                    <a:p>
                      <a:endParaRPr lang="en-US" dirty="0"/>
                    </a:p>
                  </a:txBody>
                  <a:tcPr marL="0" marR="0" marT="0" marB="0" horzOverflow="overflow"/>
                </a:tc>
                <a:extLst>
                  <a:ext uri="{0D108BD9-81ED-4DB2-BD59-A6C34878D82A}">
                    <a16:rowId xmlns:a16="http://schemas.microsoft.com/office/drawing/2014/main" val="10000"/>
                  </a:ext>
                </a:extLst>
              </a:tr>
              <a:tr h="1135034">
                <a:tc>
                  <a:txBody>
                    <a:bodyPr/>
                    <a:lstStyle>
                      <a:lvl1pPr marL="0" algn="l" defTabSz="914363" rtl="0">
                        <a:defRPr sz="1800" kern="1200" dirty="0">
                          <a:solidFill>
                            <a:schemeClr val="tx1"/>
                          </a:solidFill>
                          <a:latin typeface="Calibri"/>
                        </a:defRPr>
                      </a:lvl1pPr>
                      <a:lvl2pPr marL="457182" algn="l" defTabSz="914363" rtl="0">
                        <a:defRPr sz="1800" kern="1200" dirty="0">
                          <a:solidFill>
                            <a:schemeClr val="tx1"/>
                          </a:solidFill>
                          <a:latin typeface="Calibri"/>
                        </a:defRPr>
                      </a:lvl2pPr>
                      <a:lvl3pPr marL="914363" algn="l" defTabSz="914363" rtl="0">
                        <a:defRPr sz="1800" kern="1200" dirty="0">
                          <a:solidFill>
                            <a:schemeClr val="tx1"/>
                          </a:solidFill>
                          <a:latin typeface="Calibri"/>
                        </a:defRPr>
                      </a:lvl3pPr>
                      <a:lvl4pPr marL="1371545" algn="l" defTabSz="914363" rtl="0">
                        <a:defRPr sz="1800" kern="1200" dirty="0">
                          <a:solidFill>
                            <a:schemeClr val="tx1"/>
                          </a:solidFill>
                          <a:latin typeface="Calibri"/>
                        </a:defRPr>
                      </a:lvl4pPr>
                      <a:lvl5pPr marL="1828727" algn="l" defTabSz="914363" rtl="0">
                        <a:defRPr sz="1800" kern="1200" dirty="0">
                          <a:solidFill>
                            <a:schemeClr val="tx1"/>
                          </a:solidFill>
                          <a:latin typeface="Calibri"/>
                        </a:defRPr>
                      </a:lvl5pPr>
                      <a:lvl6pPr marL="2285909" algn="l" defTabSz="914363" rtl="0">
                        <a:defRPr sz="1800" kern="1200" dirty="0">
                          <a:solidFill>
                            <a:schemeClr val="tx1"/>
                          </a:solidFill>
                          <a:latin typeface="Calibri"/>
                        </a:defRPr>
                      </a:lvl6pPr>
                      <a:lvl7pPr marL="2743090" algn="l" defTabSz="914363" rtl="0">
                        <a:defRPr sz="1800" kern="1200" dirty="0">
                          <a:solidFill>
                            <a:schemeClr val="tx1"/>
                          </a:solidFill>
                          <a:latin typeface="Calibri"/>
                        </a:defRPr>
                      </a:lvl7pPr>
                      <a:lvl8pPr marL="3200272" algn="l" defTabSz="914363" rtl="0">
                        <a:defRPr sz="1800" kern="1200" dirty="0">
                          <a:solidFill>
                            <a:schemeClr val="tx1"/>
                          </a:solidFill>
                          <a:latin typeface="Calibri"/>
                        </a:defRPr>
                      </a:lvl8pPr>
                      <a:lvl9pPr marL="3657454" algn="l" defTabSz="914363" rtl="0">
                        <a:defRPr sz="1800" kern="1200" dirty="0">
                          <a:solidFill>
                            <a:schemeClr val="tx1"/>
                          </a:solidFill>
                          <a:latin typeface="Calibri"/>
                        </a:defRPr>
                      </a:lvl9pPr>
                    </a:lstStyle>
                    <a:p>
                      <a:pPr defTabSz="914363"/>
                      <a:r>
                        <a:rPr lang="en-US" sz="1100" b="1" i="0" u="none" dirty="0">
                          <a:solidFill>
                            <a:srgbClr val="3D4542"/>
                          </a:solidFill>
                          <a:latin typeface="Open Sans"/>
                          <a:ea typeface="Open Sans"/>
                          <a:cs typeface="Open Sans"/>
                        </a:rPr>
                        <a:t>Students at my school understand how to estimate the amount of alcohol in a standard drink they pour and/or are served</a:t>
                      </a:r>
                      <a:endParaRPr lang="en-US" sz="1100" b="1" dirty="0">
                        <a:solidFill>
                          <a:schemeClr val="tx2"/>
                        </a:solidFill>
                        <a:latin typeface="Open Sans"/>
                        <a:ea typeface="Open Sans"/>
                        <a:cs typeface="Open Sans"/>
                      </a:endParaRPr>
                    </a:p>
                  </a:txBody>
                  <a:tcPr anchor="ctr" horzOverflow="overflow">
                    <a:lnL w="12700">
                      <a:solidFill>
                        <a:schemeClr val="tx1"/>
                      </a:solidFill>
                      <a:headEnd type="none"/>
                      <a:tailEnd type="none"/>
                    </a:lnL>
                    <a:lnR w="12700">
                      <a:solidFill>
                        <a:schemeClr val="tx1"/>
                      </a:solidFill>
                      <a:headEnd type="none"/>
                      <a:tailEnd type="none"/>
                    </a:lnR>
                    <a:lnT w="12700">
                      <a:solidFill>
                        <a:schemeClr val="tx1"/>
                      </a:solidFill>
                      <a:headEnd type="none"/>
                      <a:tailEnd type="none"/>
                    </a:lnT>
                    <a:lnB w="12700">
                      <a:solidFill>
                        <a:schemeClr val="tx1"/>
                      </a:solidFill>
                      <a:headEnd type="none"/>
                      <a:tailEnd type="none"/>
                    </a:lnB>
                    <a:solidFill>
                      <a:srgbClr val="0F736C">
                        <a:alpha val="30000"/>
                      </a:srgbClr>
                    </a:solidFill>
                  </a:tcPr>
                </a:tc>
                <a:tc>
                  <a:txBody>
                    <a:bodyPr/>
                    <a:lstStyle>
                      <a:lvl1pPr marL="0" algn="l" defTabSz="914363" rtl="0">
                        <a:defRPr sz="1800" kern="1200" dirty="0">
                          <a:solidFill>
                            <a:schemeClr val="tx1"/>
                          </a:solidFill>
                          <a:latin typeface="Calibri"/>
                        </a:defRPr>
                      </a:lvl1pPr>
                      <a:lvl2pPr marL="457182" algn="l" defTabSz="914363" rtl="0">
                        <a:defRPr sz="1800" kern="1200" dirty="0">
                          <a:solidFill>
                            <a:schemeClr val="tx1"/>
                          </a:solidFill>
                          <a:latin typeface="Calibri"/>
                        </a:defRPr>
                      </a:lvl2pPr>
                      <a:lvl3pPr marL="914363" algn="l" defTabSz="914363" rtl="0">
                        <a:defRPr sz="1800" kern="1200" dirty="0">
                          <a:solidFill>
                            <a:schemeClr val="tx1"/>
                          </a:solidFill>
                          <a:latin typeface="Calibri"/>
                        </a:defRPr>
                      </a:lvl3pPr>
                      <a:lvl4pPr marL="1371545" algn="l" defTabSz="914363" rtl="0">
                        <a:defRPr sz="1800" kern="1200" dirty="0">
                          <a:solidFill>
                            <a:schemeClr val="tx1"/>
                          </a:solidFill>
                          <a:latin typeface="Calibri"/>
                        </a:defRPr>
                      </a:lvl4pPr>
                      <a:lvl5pPr marL="1828727" algn="l" defTabSz="914363" rtl="0">
                        <a:defRPr sz="1800" kern="1200" dirty="0">
                          <a:solidFill>
                            <a:schemeClr val="tx1"/>
                          </a:solidFill>
                          <a:latin typeface="Calibri"/>
                        </a:defRPr>
                      </a:lvl5pPr>
                      <a:lvl6pPr marL="2285909" algn="l" defTabSz="914363" rtl="0">
                        <a:defRPr sz="1800" kern="1200" dirty="0">
                          <a:solidFill>
                            <a:schemeClr val="tx1"/>
                          </a:solidFill>
                          <a:latin typeface="Calibri"/>
                        </a:defRPr>
                      </a:lvl6pPr>
                      <a:lvl7pPr marL="2743090" algn="l" defTabSz="914363" rtl="0">
                        <a:defRPr sz="1800" kern="1200" dirty="0">
                          <a:solidFill>
                            <a:schemeClr val="tx1"/>
                          </a:solidFill>
                          <a:latin typeface="Calibri"/>
                        </a:defRPr>
                      </a:lvl7pPr>
                      <a:lvl8pPr marL="3200272" algn="l" defTabSz="914363" rtl="0">
                        <a:defRPr sz="1800" kern="1200" dirty="0">
                          <a:solidFill>
                            <a:schemeClr val="tx1"/>
                          </a:solidFill>
                          <a:latin typeface="Calibri"/>
                        </a:defRPr>
                      </a:lvl8pPr>
                      <a:lvl9pPr marL="3657454" algn="l" defTabSz="914363" rtl="0">
                        <a:defRPr sz="1800" kern="1200" dirty="0">
                          <a:solidFill>
                            <a:schemeClr val="tx1"/>
                          </a:solidFill>
                          <a:latin typeface="Calibri"/>
                        </a:defRPr>
                      </a:lvl9pPr>
                    </a:lstStyle>
                    <a:p>
                      <a:pPr defTabSz="914363"/>
                      <a:r>
                        <a:rPr lang="en-US" sz="1100" b="1" dirty="0">
                          <a:solidFill>
                            <a:schemeClr val="tx2"/>
                          </a:solidFill>
                          <a:latin typeface="Open Sans"/>
                          <a:ea typeface="Open Sans"/>
                          <a:cs typeface="Open Sans"/>
                        </a:rPr>
                        <a:t>56% </a:t>
                      </a:r>
                    </a:p>
                  </a:txBody>
                  <a:tcPr anchor="ctr" horzOverflow="overflow">
                    <a:lnL w="12700">
                      <a:solidFill>
                        <a:schemeClr val="tx1"/>
                      </a:solidFill>
                      <a:headEnd type="none"/>
                      <a:tailEnd type="none"/>
                    </a:lnL>
                    <a:lnR w="12700">
                      <a:solidFill>
                        <a:schemeClr val="tx1"/>
                      </a:solidFill>
                      <a:headEnd type="none"/>
                      <a:tailEnd type="none"/>
                    </a:lnR>
                    <a:lnT w="12700">
                      <a:solidFill>
                        <a:schemeClr val="tx1"/>
                      </a:solidFill>
                      <a:headEnd type="none"/>
                      <a:tailEnd type="none"/>
                    </a:lnT>
                    <a:lnB w="12700">
                      <a:solidFill>
                        <a:schemeClr val="tx1"/>
                      </a:solidFill>
                      <a:headEnd type="none"/>
                      <a:tailEnd type="none"/>
                    </a:lnB>
                    <a:solidFill>
                      <a:srgbClr val="0F736C">
                        <a:alpha val="30000"/>
                      </a:srgbClr>
                    </a:solidFill>
                  </a:tcPr>
                </a:tc>
                <a:extLst>
                  <a:ext uri="{0D108BD9-81ED-4DB2-BD59-A6C34878D82A}">
                    <a16:rowId xmlns:a16="http://schemas.microsoft.com/office/drawing/2014/main" val="10001"/>
                  </a:ext>
                </a:extLst>
              </a:tr>
              <a:tr h="1135034">
                <a:tc>
                  <a:txBody>
                    <a:bodyPr/>
                    <a:lstStyle>
                      <a:lvl1pPr marL="0" algn="l" defTabSz="914363" rtl="0">
                        <a:defRPr sz="1800" kern="1200" dirty="0">
                          <a:solidFill>
                            <a:schemeClr val="tx1"/>
                          </a:solidFill>
                          <a:latin typeface="Calibri"/>
                        </a:defRPr>
                      </a:lvl1pPr>
                      <a:lvl2pPr marL="457182" algn="l" defTabSz="914363" rtl="0">
                        <a:defRPr sz="1800" kern="1200" dirty="0">
                          <a:solidFill>
                            <a:schemeClr val="tx1"/>
                          </a:solidFill>
                          <a:latin typeface="Calibri"/>
                        </a:defRPr>
                      </a:lvl2pPr>
                      <a:lvl3pPr marL="914363" algn="l" defTabSz="914363" rtl="0">
                        <a:defRPr sz="1800" kern="1200" dirty="0">
                          <a:solidFill>
                            <a:schemeClr val="tx1"/>
                          </a:solidFill>
                          <a:latin typeface="Calibri"/>
                        </a:defRPr>
                      </a:lvl3pPr>
                      <a:lvl4pPr marL="1371545" algn="l" defTabSz="914363" rtl="0">
                        <a:defRPr sz="1800" kern="1200" dirty="0">
                          <a:solidFill>
                            <a:schemeClr val="tx1"/>
                          </a:solidFill>
                          <a:latin typeface="Calibri"/>
                        </a:defRPr>
                      </a:lvl4pPr>
                      <a:lvl5pPr marL="1828727" algn="l" defTabSz="914363" rtl="0">
                        <a:defRPr sz="1800" kern="1200" dirty="0">
                          <a:solidFill>
                            <a:schemeClr val="tx1"/>
                          </a:solidFill>
                          <a:latin typeface="Calibri"/>
                        </a:defRPr>
                      </a:lvl5pPr>
                      <a:lvl6pPr marL="2285909" algn="l" defTabSz="914363" rtl="0">
                        <a:defRPr sz="1800" kern="1200" dirty="0">
                          <a:solidFill>
                            <a:schemeClr val="tx1"/>
                          </a:solidFill>
                          <a:latin typeface="Calibri"/>
                        </a:defRPr>
                      </a:lvl6pPr>
                      <a:lvl7pPr marL="2743090" algn="l" defTabSz="914363" rtl="0">
                        <a:defRPr sz="1800" kern="1200" dirty="0">
                          <a:solidFill>
                            <a:schemeClr val="tx1"/>
                          </a:solidFill>
                          <a:latin typeface="Calibri"/>
                        </a:defRPr>
                      </a:lvl7pPr>
                      <a:lvl8pPr marL="3200272" algn="l" defTabSz="914363" rtl="0">
                        <a:defRPr sz="1800" kern="1200" dirty="0">
                          <a:solidFill>
                            <a:schemeClr val="tx1"/>
                          </a:solidFill>
                          <a:latin typeface="Calibri"/>
                        </a:defRPr>
                      </a:lvl8pPr>
                      <a:lvl9pPr marL="3657454" algn="l" defTabSz="914363" rtl="0">
                        <a:defRPr sz="1800" kern="1200" dirty="0">
                          <a:solidFill>
                            <a:schemeClr val="tx1"/>
                          </a:solidFill>
                          <a:latin typeface="Calibri"/>
                        </a:defRPr>
                      </a:lvl9pPr>
                    </a:lstStyle>
                    <a:p>
                      <a:pPr defTabSz="914363"/>
                      <a:r>
                        <a:rPr lang="en-US" sz="1100" b="1" i="0" u="none" dirty="0">
                          <a:solidFill>
                            <a:srgbClr val="3D4542"/>
                          </a:solidFill>
                          <a:latin typeface="Open Sans"/>
                          <a:ea typeface="Open Sans"/>
                          <a:cs typeface="Open Sans"/>
                        </a:rPr>
                        <a:t>I feel that the university does a great deal to prevent the misuse and abuse of alcohol and other drugs.</a:t>
                      </a:r>
                      <a:endParaRPr lang="en-US" sz="1100" b="1" dirty="0">
                        <a:solidFill>
                          <a:schemeClr val="tx2"/>
                        </a:solidFill>
                        <a:latin typeface="Open Sans"/>
                        <a:ea typeface="Open Sans"/>
                        <a:cs typeface="Open Sans"/>
                      </a:endParaRPr>
                    </a:p>
                  </a:txBody>
                  <a:tcPr anchor="ctr" horzOverflow="overflow">
                    <a:lnL w="12700">
                      <a:solidFill>
                        <a:schemeClr val="tx1"/>
                      </a:solidFill>
                      <a:headEnd type="none"/>
                      <a:tailEnd type="none"/>
                    </a:lnL>
                    <a:lnR w="12700">
                      <a:solidFill>
                        <a:schemeClr val="tx1"/>
                      </a:solidFill>
                      <a:headEnd type="none"/>
                      <a:tailEnd type="none"/>
                    </a:lnR>
                    <a:lnT w="12700">
                      <a:solidFill>
                        <a:schemeClr val="tx1"/>
                      </a:solidFill>
                      <a:headEnd type="none"/>
                      <a:tailEnd type="none"/>
                    </a:lnT>
                    <a:lnB w="12700">
                      <a:solidFill>
                        <a:schemeClr val="tx1"/>
                      </a:solidFill>
                      <a:headEnd type="none"/>
                      <a:tailEnd type="none"/>
                    </a:lnB>
                  </a:tcPr>
                </a:tc>
                <a:tc>
                  <a:txBody>
                    <a:bodyPr/>
                    <a:lstStyle>
                      <a:lvl1pPr marL="0" algn="l" defTabSz="914363" rtl="0">
                        <a:defRPr sz="1800" kern="1200" dirty="0">
                          <a:solidFill>
                            <a:schemeClr val="tx1"/>
                          </a:solidFill>
                          <a:latin typeface="Calibri"/>
                        </a:defRPr>
                      </a:lvl1pPr>
                      <a:lvl2pPr marL="457182" algn="l" defTabSz="914363" rtl="0">
                        <a:defRPr sz="1800" kern="1200" dirty="0">
                          <a:solidFill>
                            <a:schemeClr val="tx1"/>
                          </a:solidFill>
                          <a:latin typeface="Calibri"/>
                        </a:defRPr>
                      </a:lvl2pPr>
                      <a:lvl3pPr marL="914363" algn="l" defTabSz="914363" rtl="0">
                        <a:defRPr sz="1800" kern="1200" dirty="0">
                          <a:solidFill>
                            <a:schemeClr val="tx1"/>
                          </a:solidFill>
                          <a:latin typeface="Calibri"/>
                        </a:defRPr>
                      </a:lvl3pPr>
                      <a:lvl4pPr marL="1371545" algn="l" defTabSz="914363" rtl="0">
                        <a:defRPr sz="1800" kern="1200" dirty="0">
                          <a:solidFill>
                            <a:schemeClr val="tx1"/>
                          </a:solidFill>
                          <a:latin typeface="Calibri"/>
                        </a:defRPr>
                      </a:lvl4pPr>
                      <a:lvl5pPr marL="1828727" algn="l" defTabSz="914363" rtl="0">
                        <a:defRPr sz="1800" kern="1200" dirty="0">
                          <a:solidFill>
                            <a:schemeClr val="tx1"/>
                          </a:solidFill>
                          <a:latin typeface="Calibri"/>
                        </a:defRPr>
                      </a:lvl5pPr>
                      <a:lvl6pPr marL="2285909" algn="l" defTabSz="914363" rtl="0">
                        <a:defRPr sz="1800" kern="1200" dirty="0">
                          <a:solidFill>
                            <a:schemeClr val="tx1"/>
                          </a:solidFill>
                          <a:latin typeface="Calibri"/>
                        </a:defRPr>
                      </a:lvl6pPr>
                      <a:lvl7pPr marL="2743090" algn="l" defTabSz="914363" rtl="0">
                        <a:defRPr sz="1800" kern="1200" dirty="0">
                          <a:solidFill>
                            <a:schemeClr val="tx1"/>
                          </a:solidFill>
                          <a:latin typeface="Calibri"/>
                        </a:defRPr>
                      </a:lvl7pPr>
                      <a:lvl8pPr marL="3200272" algn="l" defTabSz="914363" rtl="0">
                        <a:defRPr sz="1800" kern="1200" dirty="0">
                          <a:solidFill>
                            <a:schemeClr val="tx1"/>
                          </a:solidFill>
                          <a:latin typeface="Calibri"/>
                        </a:defRPr>
                      </a:lvl8pPr>
                      <a:lvl9pPr marL="3657454" algn="l" defTabSz="914363" rtl="0">
                        <a:defRPr sz="1800" kern="1200" dirty="0">
                          <a:solidFill>
                            <a:schemeClr val="tx1"/>
                          </a:solidFill>
                          <a:latin typeface="Calibri"/>
                        </a:defRPr>
                      </a:lvl9pPr>
                    </a:lstStyle>
                    <a:p>
                      <a:pPr defTabSz="914363"/>
                      <a:r>
                        <a:rPr lang="en-US" sz="1100" b="1" dirty="0">
                          <a:solidFill>
                            <a:schemeClr val="tx2"/>
                          </a:solidFill>
                          <a:latin typeface="Open Sans"/>
                          <a:ea typeface="Open Sans"/>
                          <a:cs typeface="Open Sans"/>
                        </a:rPr>
                        <a:t>59%</a:t>
                      </a:r>
                    </a:p>
                  </a:txBody>
                  <a:tcPr anchor="ctr" horzOverflow="overflow">
                    <a:lnL w="12700">
                      <a:solidFill>
                        <a:schemeClr val="tx1"/>
                      </a:solidFill>
                      <a:headEnd type="none"/>
                      <a:tailEnd type="none"/>
                    </a:lnL>
                    <a:lnR w="12700">
                      <a:solidFill>
                        <a:schemeClr val="tx1"/>
                      </a:solidFill>
                      <a:headEnd type="none"/>
                      <a:tailEnd type="none"/>
                    </a:lnR>
                    <a:lnT w="12700">
                      <a:solidFill>
                        <a:schemeClr val="tx1"/>
                      </a:solidFill>
                      <a:headEnd type="none"/>
                      <a:tailEnd type="none"/>
                    </a:lnT>
                    <a:lnB w="12700">
                      <a:solidFill>
                        <a:schemeClr val="tx1"/>
                      </a:solidFill>
                      <a:headEnd type="none"/>
                      <a:tailEnd type="none"/>
                    </a:lnB>
                  </a:tcPr>
                </a:tc>
                <a:extLst>
                  <a:ext uri="{0D108BD9-81ED-4DB2-BD59-A6C34878D82A}">
                    <a16:rowId xmlns:a16="http://schemas.microsoft.com/office/drawing/2014/main" val="10002"/>
                  </a:ext>
                </a:extLst>
              </a:tr>
              <a:tr h="1135034">
                <a:tc>
                  <a:txBody>
                    <a:bodyPr/>
                    <a:lstStyle>
                      <a:lvl1pPr marL="0" algn="l" defTabSz="914363" rtl="0">
                        <a:defRPr sz="1800" kern="1200" dirty="0">
                          <a:solidFill>
                            <a:schemeClr val="tx1"/>
                          </a:solidFill>
                          <a:latin typeface="Calibri"/>
                        </a:defRPr>
                      </a:lvl1pPr>
                      <a:lvl2pPr marL="457182" algn="l" defTabSz="914363" rtl="0">
                        <a:defRPr sz="1800" kern="1200" dirty="0">
                          <a:solidFill>
                            <a:schemeClr val="tx1"/>
                          </a:solidFill>
                          <a:latin typeface="Calibri"/>
                        </a:defRPr>
                      </a:lvl2pPr>
                      <a:lvl3pPr marL="914363" algn="l" defTabSz="914363" rtl="0">
                        <a:defRPr sz="1800" kern="1200" dirty="0">
                          <a:solidFill>
                            <a:schemeClr val="tx1"/>
                          </a:solidFill>
                          <a:latin typeface="Calibri"/>
                        </a:defRPr>
                      </a:lvl3pPr>
                      <a:lvl4pPr marL="1371545" algn="l" defTabSz="914363" rtl="0">
                        <a:defRPr sz="1800" kern="1200" dirty="0">
                          <a:solidFill>
                            <a:schemeClr val="tx1"/>
                          </a:solidFill>
                          <a:latin typeface="Calibri"/>
                        </a:defRPr>
                      </a:lvl4pPr>
                      <a:lvl5pPr marL="1828727" algn="l" defTabSz="914363" rtl="0">
                        <a:defRPr sz="1800" kern="1200" dirty="0">
                          <a:solidFill>
                            <a:schemeClr val="tx1"/>
                          </a:solidFill>
                          <a:latin typeface="Calibri"/>
                        </a:defRPr>
                      </a:lvl5pPr>
                      <a:lvl6pPr marL="2285909" algn="l" defTabSz="914363" rtl="0">
                        <a:defRPr sz="1800" kern="1200" dirty="0">
                          <a:solidFill>
                            <a:schemeClr val="tx1"/>
                          </a:solidFill>
                          <a:latin typeface="Calibri"/>
                        </a:defRPr>
                      </a:lvl6pPr>
                      <a:lvl7pPr marL="2743090" algn="l" defTabSz="914363" rtl="0">
                        <a:defRPr sz="1800" kern="1200" dirty="0">
                          <a:solidFill>
                            <a:schemeClr val="tx1"/>
                          </a:solidFill>
                          <a:latin typeface="Calibri"/>
                        </a:defRPr>
                      </a:lvl7pPr>
                      <a:lvl8pPr marL="3200272" algn="l" defTabSz="914363" rtl="0">
                        <a:defRPr sz="1800" kern="1200" dirty="0">
                          <a:solidFill>
                            <a:schemeClr val="tx1"/>
                          </a:solidFill>
                          <a:latin typeface="Calibri"/>
                        </a:defRPr>
                      </a:lvl8pPr>
                      <a:lvl9pPr marL="3657454" algn="l" defTabSz="914363" rtl="0">
                        <a:defRPr sz="1800" kern="1200" dirty="0">
                          <a:solidFill>
                            <a:schemeClr val="tx1"/>
                          </a:solidFill>
                          <a:latin typeface="Calibri"/>
                        </a:defRPr>
                      </a:lvl9pPr>
                    </a:lstStyle>
                    <a:p>
                      <a:pPr defTabSz="914363"/>
                      <a:r>
                        <a:rPr lang="en-US" sz="1100" b="1" i="0" u="none" dirty="0">
                          <a:solidFill>
                            <a:srgbClr val="3D4542"/>
                          </a:solidFill>
                          <a:latin typeface="Open Sans"/>
                          <a:ea typeface="Open Sans"/>
                          <a:cs typeface="Open Sans"/>
                        </a:rPr>
                        <a:t>I feel that my school provides a safe and supportive environment for students who are in recovery from an alcohol or other substance use disorder (addiction).</a:t>
                      </a:r>
                      <a:endParaRPr lang="en-US" sz="1100" b="1" dirty="0">
                        <a:solidFill>
                          <a:schemeClr val="tx2"/>
                        </a:solidFill>
                        <a:latin typeface="Open Sans"/>
                        <a:ea typeface="Open Sans"/>
                        <a:cs typeface="Open Sans"/>
                      </a:endParaRPr>
                    </a:p>
                  </a:txBody>
                  <a:tcPr anchor="ctr" horzOverflow="overflow">
                    <a:lnL w="12700">
                      <a:solidFill>
                        <a:schemeClr val="tx1"/>
                      </a:solidFill>
                      <a:headEnd type="none"/>
                      <a:tailEnd type="none"/>
                    </a:lnL>
                    <a:lnR w="12700">
                      <a:solidFill>
                        <a:schemeClr val="tx1"/>
                      </a:solidFill>
                      <a:headEnd type="none"/>
                      <a:tailEnd type="none"/>
                    </a:lnR>
                    <a:lnT w="12700">
                      <a:solidFill>
                        <a:schemeClr val="tx1"/>
                      </a:solidFill>
                      <a:headEnd type="none"/>
                      <a:tailEnd type="none"/>
                    </a:lnT>
                    <a:lnB w="12700">
                      <a:solidFill>
                        <a:schemeClr val="tx1"/>
                      </a:solidFill>
                      <a:headEnd type="none"/>
                      <a:tailEnd type="none"/>
                    </a:lnB>
                    <a:solidFill>
                      <a:srgbClr val="0F736C">
                        <a:alpha val="30000"/>
                      </a:srgbClr>
                    </a:solidFill>
                  </a:tcPr>
                </a:tc>
                <a:tc>
                  <a:txBody>
                    <a:bodyPr/>
                    <a:lstStyle>
                      <a:lvl1pPr marL="0" algn="l" defTabSz="914363" rtl="0">
                        <a:defRPr sz="1800" kern="1200" dirty="0">
                          <a:solidFill>
                            <a:schemeClr val="tx1"/>
                          </a:solidFill>
                          <a:latin typeface="Calibri"/>
                        </a:defRPr>
                      </a:lvl1pPr>
                      <a:lvl2pPr marL="457182" algn="l" defTabSz="914363" rtl="0">
                        <a:defRPr sz="1800" kern="1200" dirty="0">
                          <a:solidFill>
                            <a:schemeClr val="tx1"/>
                          </a:solidFill>
                          <a:latin typeface="Calibri"/>
                        </a:defRPr>
                      </a:lvl2pPr>
                      <a:lvl3pPr marL="914363" algn="l" defTabSz="914363" rtl="0">
                        <a:defRPr sz="1800" kern="1200" dirty="0">
                          <a:solidFill>
                            <a:schemeClr val="tx1"/>
                          </a:solidFill>
                          <a:latin typeface="Calibri"/>
                        </a:defRPr>
                      </a:lvl3pPr>
                      <a:lvl4pPr marL="1371545" algn="l" defTabSz="914363" rtl="0">
                        <a:defRPr sz="1800" kern="1200" dirty="0">
                          <a:solidFill>
                            <a:schemeClr val="tx1"/>
                          </a:solidFill>
                          <a:latin typeface="Calibri"/>
                        </a:defRPr>
                      </a:lvl4pPr>
                      <a:lvl5pPr marL="1828727" algn="l" defTabSz="914363" rtl="0">
                        <a:defRPr sz="1800" kern="1200" dirty="0">
                          <a:solidFill>
                            <a:schemeClr val="tx1"/>
                          </a:solidFill>
                          <a:latin typeface="Calibri"/>
                        </a:defRPr>
                      </a:lvl5pPr>
                      <a:lvl6pPr marL="2285909" algn="l" defTabSz="914363" rtl="0">
                        <a:defRPr sz="1800" kern="1200" dirty="0">
                          <a:solidFill>
                            <a:schemeClr val="tx1"/>
                          </a:solidFill>
                          <a:latin typeface="Calibri"/>
                        </a:defRPr>
                      </a:lvl6pPr>
                      <a:lvl7pPr marL="2743090" algn="l" defTabSz="914363" rtl="0">
                        <a:defRPr sz="1800" kern="1200" dirty="0">
                          <a:solidFill>
                            <a:schemeClr val="tx1"/>
                          </a:solidFill>
                          <a:latin typeface="Calibri"/>
                        </a:defRPr>
                      </a:lvl7pPr>
                      <a:lvl8pPr marL="3200272" algn="l" defTabSz="914363" rtl="0">
                        <a:defRPr sz="1800" kern="1200" dirty="0">
                          <a:solidFill>
                            <a:schemeClr val="tx1"/>
                          </a:solidFill>
                          <a:latin typeface="Calibri"/>
                        </a:defRPr>
                      </a:lvl8pPr>
                      <a:lvl9pPr marL="3657454" algn="l" defTabSz="914363" rtl="0">
                        <a:defRPr sz="1800" kern="1200" dirty="0">
                          <a:solidFill>
                            <a:schemeClr val="tx1"/>
                          </a:solidFill>
                          <a:latin typeface="Calibri"/>
                        </a:defRPr>
                      </a:lvl9pPr>
                    </a:lstStyle>
                    <a:p>
                      <a:pPr defTabSz="914363"/>
                      <a:r>
                        <a:rPr lang="en-US" sz="1100" b="1" dirty="0">
                          <a:latin typeface="Open Sans"/>
                        </a:rPr>
                        <a:t>64</a:t>
                      </a:r>
                      <a:r>
                        <a:rPr lang="en-US" sz="1100" b="1" dirty="0">
                          <a:solidFill>
                            <a:schemeClr val="tx2"/>
                          </a:solidFill>
                          <a:latin typeface="Open Sans"/>
                          <a:ea typeface="Open Sans"/>
                          <a:cs typeface="Open Sans"/>
                        </a:rPr>
                        <a:t>%</a:t>
                      </a:r>
                    </a:p>
                  </a:txBody>
                  <a:tcPr anchor="ctr" horzOverflow="overflow">
                    <a:lnL w="12700">
                      <a:solidFill>
                        <a:schemeClr val="tx1"/>
                      </a:solidFill>
                      <a:headEnd type="none"/>
                      <a:tailEnd type="none"/>
                    </a:lnL>
                    <a:lnR w="12700">
                      <a:solidFill>
                        <a:schemeClr val="tx1"/>
                      </a:solidFill>
                      <a:headEnd type="none"/>
                      <a:tailEnd type="none"/>
                    </a:lnR>
                    <a:lnT w="12700">
                      <a:solidFill>
                        <a:schemeClr val="tx1"/>
                      </a:solidFill>
                      <a:headEnd type="none"/>
                      <a:tailEnd type="none"/>
                    </a:lnT>
                    <a:lnB w="12700">
                      <a:solidFill>
                        <a:schemeClr val="tx1"/>
                      </a:solidFill>
                      <a:headEnd type="none"/>
                      <a:tailEnd type="none"/>
                    </a:lnB>
                    <a:solidFill>
                      <a:srgbClr val="0F736C">
                        <a:alpha val="30000"/>
                      </a:srgbClr>
                    </a:solidFill>
                  </a:tcPr>
                </a:tc>
                <a:extLst>
                  <a:ext uri="{0D108BD9-81ED-4DB2-BD59-A6C34878D82A}">
                    <a16:rowId xmlns:a16="http://schemas.microsoft.com/office/drawing/2014/main" val="10003"/>
                  </a:ext>
                </a:extLst>
              </a:tr>
            </a:tbl>
          </a:graphicData>
        </a:graphic>
      </p:graphicFrame>
      <p:graphicFrame>
        <p:nvGraphicFramePr>
          <p:cNvPr id="12" name="Chart 11" descr="Impact"/>
          <p:cNvGraphicFramePr/>
          <p:nvPr/>
        </p:nvGraphicFramePr>
        <p:xfrm>
          <a:off x="6746465" y="1117578"/>
          <a:ext cx="5166707" cy="4334984"/>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a:spLocks noChangeArrowheads="1"/>
          </p:cNvSpPr>
          <p:nvPr/>
        </p:nvSpPr>
        <p:spPr bwMode="white">
          <a:xfrm>
            <a:off x="405951" y="5886606"/>
            <a:ext cx="6034825" cy="369332"/>
          </a:xfrm>
          <a:prstGeom prst="rect">
            <a:avLst/>
          </a:prstGeom>
          <a:noFill/>
          <a:ln>
            <a:headEnd type="none"/>
            <a:tailEnd type="none"/>
          </a:ln>
        </p:spPr>
        <p:txBody>
          <a:bodyPr wrap="square" lIns="91440" tIns="45720" rIns="91440" bIns="45720" anchor="t">
            <a:spAutoFit/>
          </a:bodyPr>
          <a:lstStyle/>
          <a:p>
            <a:pPr marL="0" indent="0" algn="l" defTabSz="914400" rtl="0">
              <a:lnSpc>
                <a:spcPct val="100000"/>
              </a:lnSpc>
              <a:spcBef>
                <a:spcPts val="0"/>
              </a:spcBef>
              <a:spcAft>
                <a:spcPts val="0"/>
              </a:spcAft>
              <a:buClrTx/>
              <a:buSzTx/>
              <a:buFontTx/>
              <a:buNone/>
              <a:tabLst/>
            </a:pPr>
            <a:r>
              <a:rPr lang="en-US" sz="900" b="1" i="0" u="sng" kern="1200" spc="0" dirty="0">
                <a:ln>
                  <a:noFill/>
                </a:ln>
                <a:solidFill>
                  <a:schemeClr val="tx1"/>
                </a:solidFill>
                <a:effectLst/>
                <a:uLnTx/>
                <a:uFillTx/>
                <a:latin typeface="Arial"/>
                <a:ea typeface="Open Sans"/>
                <a:cs typeface="Arial"/>
              </a:rPr>
              <a:t>Note:</a:t>
            </a:r>
            <a:r>
              <a:rPr lang="en-US" sz="900" b="1" i="0" u="none" kern="1200" spc="0" dirty="0">
                <a:ln>
                  <a:noFill/>
                </a:ln>
                <a:solidFill>
                  <a:schemeClr val="tx1"/>
                </a:solidFill>
                <a:effectLst/>
                <a:uLnTx/>
                <a:uFillTx/>
                <a:latin typeface="Arial"/>
                <a:ea typeface="Open Sans"/>
                <a:cs typeface="Arial"/>
              </a:rPr>
              <a:t> </a:t>
            </a:r>
            <a:r>
              <a:rPr lang="en-US" sz="900" b="0" u="none" kern="1200" spc="0" dirty="0">
                <a:ln>
                  <a:noFill/>
                </a:ln>
                <a:solidFill>
                  <a:schemeClr val="tx1"/>
                </a:solidFill>
                <a:effectLst/>
                <a:uLnTx/>
                <a:uFillTx/>
                <a:latin typeface="Arial"/>
                <a:ea typeface="Open Sans"/>
                <a:cs typeface="Arial"/>
              </a:rPr>
              <a:t>Highest and lowest scoring items are taken from the Post-Course Survey </a:t>
            </a:r>
            <a:r>
              <a:rPr lang="en-US" sz="900" b="0" i="0" u="none" kern="1200" spc="0" dirty="0">
                <a:ln>
                  <a:noFill/>
                </a:ln>
                <a:solidFill>
                  <a:srgbClr val="3D4542"/>
                </a:solidFill>
                <a:effectLst/>
                <a:uLnTx/>
                <a:uFillTx/>
                <a:latin typeface="Open Sans"/>
                <a:ea typeface="Open Sans"/>
                <a:cs typeface="Open Sans"/>
                <a:sym typeface="Arial"/>
              </a:rPr>
              <a:t>(</a:t>
            </a:r>
            <a:r>
              <a:rPr lang="en-US" sz="900" b="0" i="1" u="none" kern="0" spc="0" dirty="0">
                <a:ln>
                  <a:noFill/>
                </a:ln>
                <a:solidFill>
                  <a:srgbClr val="3C4543"/>
                </a:solidFill>
                <a:effectLst/>
                <a:uLnTx/>
                <a:uFillTx/>
                <a:latin typeface="Open Sans"/>
                <a:ea typeface="Open Sans"/>
                <a:cs typeface="Open Sans"/>
                <a:sym typeface="Arial"/>
              </a:rPr>
              <a:t>n</a:t>
            </a:r>
            <a:r>
              <a:rPr lang="en-US" sz="900" b="0" i="0" u="none" kern="0" spc="0" dirty="0">
                <a:ln>
                  <a:noFill/>
                </a:ln>
                <a:solidFill>
                  <a:srgbClr val="3C4543"/>
                </a:solidFill>
                <a:effectLst/>
                <a:uLnTx/>
                <a:uFillTx/>
                <a:latin typeface="Open Sans"/>
                <a:ea typeface="Open Sans"/>
                <a:cs typeface="Open Sans"/>
                <a:sym typeface="Arial"/>
              </a:rPr>
              <a:t> = 4,193)</a:t>
            </a:r>
            <a:r>
              <a:rPr lang="en-US" sz="900" b="0" u="none" kern="1200" spc="0" dirty="0">
                <a:ln>
                  <a:noFill/>
                </a:ln>
                <a:solidFill>
                  <a:schemeClr val="tx1"/>
                </a:solidFill>
                <a:effectLst/>
                <a:uLnTx/>
                <a:uFillTx/>
                <a:latin typeface="Arial"/>
                <a:ea typeface="Open Sans"/>
                <a:cs typeface="Arial"/>
              </a:rPr>
              <a:t>, and each percentage represents the learners at Georgia Institute of Technology that chose “Agree” or “Strongly agree” on a 5-point Likert scale.</a:t>
            </a:r>
          </a:p>
        </p:txBody>
      </p:sp>
      <p:sp>
        <p:nvSpPr>
          <p:cNvPr id="15" name="TextBox 14"/>
          <p:cNvSpPr txBox="1">
            <a:spLocks noChangeArrowheads="1"/>
          </p:cNvSpPr>
          <p:nvPr/>
        </p:nvSpPr>
        <p:spPr bwMode="white">
          <a:xfrm>
            <a:off x="7017875" y="5740423"/>
            <a:ext cx="4556229" cy="400110"/>
          </a:xfrm>
          <a:prstGeom prst="rect">
            <a:avLst/>
          </a:prstGeom>
          <a:noFill/>
          <a:ln>
            <a:headEnd type="none"/>
            <a:tailEnd type="none"/>
          </a:ln>
        </p:spPr>
        <p:txBody>
          <a:bodyPr wrap="square" lIns="91440" tIns="45720" rIns="91440" bIns="45720" anchor="t">
            <a:spAutoFit/>
          </a:bodyPr>
          <a:lstStyle/>
          <a:p>
            <a:pPr marL="0" indent="0" algn="l" defTabSz="914400" rtl="0">
              <a:lnSpc>
                <a:spcPct val="100000"/>
              </a:lnSpc>
              <a:spcBef>
                <a:spcPts val="0"/>
              </a:spcBef>
              <a:spcAft>
                <a:spcPts val="0"/>
              </a:spcAft>
              <a:buClrTx/>
              <a:buSzTx/>
              <a:buFontTx/>
              <a:buNone/>
              <a:tabLst/>
            </a:pPr>
            <a:r>
              <a:rPr lang="en-US" sz="1000" b="1" i="0" u="sng" kern="1200" spc="0" dirty="0">
                <a:ln>
                  <a:noFill/>
                </a:ln>
                <a:solidFill>
                  <a:srgbClr val="3D4542"/>
                </a:solidFill>
                <a:effectLst/>
                <a:uLnTx/>
                <a:uFillTx/>
                <a:latin typeface="Arial"/>
                <a:ea typeface="Open Sans"/>
                <a:cs typeface="Arial"/>
              </a:rPr>
              <a:t>Note:</a:t>
            </a:r>
            <a:r>
              <a:rPr lang="en-US" sz="1000" b="0" i="0" u="none" kern="1200" spc="0" dirty="0">
                <a:ln>
                  <a:noFill/>
                </a:ln>
                <a:solidFill>
                  <a:srgbClr val="3D4542"/>
                </a:solidFill>
                <a:effectLst/>
                <a:uLnTx/>
                <a:uFillTx/>
                <a:latin typeface="Arial"/>
                <a:ea typeface="Open Sans"/>
                <a:cs typeface="Arial"/>
              </a:rPr>
              <a:t> Learners at Georgia Institute of Technology demonstrated the most pre-to-post growth on these items upon completing this course.</a:t>
            </a:r>
          </a:p>
        </p:txBody>
      </p:sp>
      <p:sp>
        <p:nvSpPr>
          <p:cNvPr id="19" name="TextBox 18"/>
          <p:cNvSpPr txBox="1">
            <a:spLocks noChangeArrowheads="1"/>
          </p:cNvSpPr>
          <p:nvPr/>
        </p:nvSpPr>
        <p:spPr bwMode="white">
          <a:xfrm>
            <a:off x="3683711" y="5451559"/>
            <a:ext cx="3073817" cy="430887"/>
          </a:xfrm>
          <a:prstGeom prst="rect">
            <a:avLst/>
          </a:prstGeom>
          <a:noFill/>
          <a:ln>
            <a:headEnd type="none"/>
            <a:tailEnd type="none"/>
          </a:ln>
        </p:spPr>
        <p:txBody>
          <a:bodyPr wrap="square" lIns="91440" tIns="45720" rIns="91440" bIns="45720" anchor="t">
            <a:spAutoFit/>
          </a:bodyPr>
          <a:lstStyle/>
          <a:p>
            <a:pPr marL="0" indent="0" algn="l" defTabSz="914400" rtl="0">
              <a:lnSpc>
                <a:spcPct val="100000"/>
              </a:lnSpc>
              <a:spcBef>
                <a:spcPts val="0"/>
              </a:spcBef>
              <a:spcAft>
                <a:spcPts val="0"/>
              </a:spcAft>
              <a:buClrTx/>
              <a:buSzTx/>
              <a:buFontTx/>
              <a:buNone/>
              <a:tabLst/>
            </a:pPr>
            <a:r>
              <a:rPr lang="en-US" sz="1100" b="0" i="0" u="none" kern="1200" spc="0" dirty="0">
                <a:ln>
                  <a:noFill/>
                </a:ln>
                <a:solidFill>
                  <a:srgbClr val="3D4542"/>
                </a:solidFill>
                <a:effectLst/>
                <a:uLnTx/>
                <a:uFillTx/>
                <a:latin typeface="Arial"/>
                <a:ea typeface="Open Sans"/>
                <a:cs typeface="Arial"/>
              </a:rPr>
              <a:t>Items listed above represent the highest-scoring survey items among your learners.</a:t>
            </a:r>
          </a:p>
        </p:txBody>
      </p:sp>
      <p:sp>
        <p:nvSpPr>
          <p:cNvPr id="20" name="TextBox 19"/>
          <p:cNvSpPr txBox="1">
            <a:spLocks noChangeArrowheads="1"/>
          </p:cNvSpPr>
          <p:nvPr/>
        </p:nvSpPr>
        <p:spPr bwMode="white">
          <a:xfrm>
            <a:off x="477610" y="5475722"/>
            <a:ext cx="3349618" cy="600164"/>
          </a:xfrm>
          <a:prstGeom prst="rect">
            <a:avLst/>
          </a:prstGeom>
          <a:noFill/>
          <a:ln>
            <a:headEnd type="none"/>
            <a:tailEnd type="none"/>
          </a:ln>
        </p:spPr>
        <p:txBody>
          <a:bodyPr wrap="square" lIns="91440" tIns="45720" rIns="91440" bIns="45720" anchor="t">
            <a:spAutoFit/>
          </a:bodyPr>
          <a:lstStyle/>
          <a:p>
            <a:pPr marL="0" indent="0" algn="l" defTabSz="914400" rtl="0">
              <a:lnSpc>
                <a:spcPct val="100000"/>
              </a:lnSpc>
              <a:spcBef>
                <a:spcPts val="0"/>
              </a:spcBef>
              <a:spcAft>
                <a:spcPts val="0"/>
              </a:spcAft>
              <a:buClrTx/>
              <a:buSzTx/>
              <a:buFontTx/>
              <a:buNone/>
              <a:tabLst/>
            </a:pPr>
            <a:r>
              <a:rPr lang="en-US" sz="1100" b="0" i="0" u="none" kern="1200" spc="0" dirty="0">
                <a:ln>
                  <a:noFill/>
                </a:ln>
                <a:solidFill>
                  <a:srgbClr val="3D4542"/>
                </a:solidFill>
                <a:effectLst/>
                <a:uLnTx/>
                <a:uFillTx/>
                <a:latin typeface="Arial"/>
                <a:ea typeface="Open Sans"/>
                <a:cs typeface="Arial"/>
              </a:rPr>
              <a:t>Items listed above represent the lowest-scoring survey items among your learners</a:t>
            </a:r>
          </a:p>
          <a:p>
            <a:pPr marL="0" indent="0" algn="l" defTabSz="914400" rtl="0">
              <a:lnSpc>
                <a:spcPct val="100000"/>
              </a:lnSpc>
              <a:spcBef>
                <a:spcPts val="0"/>
              </a:spcBef>
              <a:spcAft>
                <a:spcPts val="0"/>
              </a:spcAft>
              <a:buClrTx/>
              <a:buSzTx/>
              <a:buFontTx/>
              <a:buNone/>
              <a:tabLst/>
            </a:pPr>
            <a:endParaRPr lang="en-US" sz="1100" b="0" i="0" u="none" kern="1200" spc="0" dirty="0">
              <a:ln>
                <a:noFill/>
              </a:ln>
              <a:solidFill>
                <a:srgbClr val="3D4542"/>
              </a:solidFill>
              <a:effectLst/>
              <a:uLnTx/>
              <a:uFillTx/>
              <a:latin typeface="Arial"/>
              <a:ea typeface="+mn-ea"/>
              <a:cs typeface="Arial"/>
            </a:endParaRPr>
          </a:p>
        </p:txBody>
      </p:sp>
      <p:sp>
        <p:nvSpPr>
          <p:cNvPr id="2" name="TextBox 1"/>
          <p:cNvSpPr txBox="1">
            <a:spLocks noChangeArrowheads="1"/>
          </p:cNvSpPr>
          <p:nvPr/>
        </p:nvSpPr>
        <p:spPr bwMode="white">
          <a:xfrm>
            <a:off x="9909888" y="-1"/>
            <a:ext cx="1790700" cy="685801"/>
          </a:xfrm>
          <a:prstGeom prst="rect">
            <a:avLst/>
          </a:prstGeom>
          <a:solidFill>
            <a:srgbClr val="3CC0AF">
              <a:alpha val="10000"/>
            </a:srgbClr>
          </a:solidFill>
          <a:ln>
            <a:headEnd type="none"/>
            <a:tailEnd type="none"/>
          </a:ln>
        </p:spPr>
        <p:txBody>
          <a:bodyPr wrap="square" lIns="91440" tIns="0" rIns="91440" bIns="0" anchor="ctr">
            <a:normAutofit/>
          </a:bodyPr>
          <a:lstStyle/>
          <a:p>
            <a:pPr algn="ctr"/>
            <a:r>
              <a:rPr lang="en-US" sz="1200" b="1" dirty="0">
                <a:solidFill>
                  <a:schemeClr val="tx1"/>
                </a:solidFill>
                <a:latin typeface="Open Sans"/>
              </a:rPr>
              <a:t>Georgia Institute of Technology</a:t>
            </a:r>
          </a:p>
        </p:txBody>
      </p:sp>
      <p:sp>
        <p:nvSpPr>
          <p:cNvPr id="8" name="Slide Number Placeholder 26"/>
          <p:cNvSpPr txBox="1">
            <a:spLocks noChangeArrowheads="1"/>
          </p:cNvSpPr>
          <p:nvPr/>
        </p:nvSpPr>
        <p:spPr bwMode="white">
          <a:xfrm>
            <a:off x="9295990" y="6400063"/>
            <a:ext cx="2742406" cy="365125"/>
          </a:xfrm>
          <a:prstGeom prst="rect">
            <a:avLst/>
          </a:prstGeom>
          <a:ln>
            <a:headEnd type="none"/>
            <a:tailEnd type="none"/>
          </a:ln>
        </p:spPr>
        <p:txBody>
          <a:bodyPr wrap="square" lIns="91440" tIns="45720" rIns="91440" bIns="45720" anchor="ctr"/>
          <a:lstStyle>
            <a:defPPr algn="l" rtl="0">
              <a:lnSpc>
                <a:spcPct val="100000"/>
              </a:lnSpc>
              <a:spcBef>
                <a:spcPts val="0"/>
              </a:spcBef>
              <a:spcAft>
                <a:spcPts val="0"/>
              </a:spcAft>
            </a:defPPr>
            <a:lvl1pPr algn="r" rtl="0">
              <a:lnSpc>
                <a:spcPct val="100000"/>
              </a:lnSpc>
              <a:spcBef>
                <a:spcPts val="0"/>
              </a:spcBef>
              <a:spcAft>
                <a:spcPts val="0"/>
              </a:spcAft>
              <a:buClr>
                <a:srgbClr val="000000"/>
              </a:buClr>
              <a:buFont typeface="Arial"/>
              <a:defRPr sz="1000" b="0" i="0" u="none" dirty="0">
                <a:solidFill>
                  <a:schemeClr val="bg2">
                    <a:lumMod val="50000"/>
                  </a:schemeClr>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9pPr>
          </a:lstStyle>
          <a:p>
            <a:fld id="{DB9E4368-C45C-9C4F-9597-D6088AA20994}" type="slidenum">
              <a:rPr lang="en-US" dirty="0"/>
              <a:t>9</a:t>
            </a:fld>
            <a:endParaRPr lang="en-US" dirty="0"/>
          </a:p>
        </p:txBody>
      </p:sp>
      <p:sp>
        <p:nvSpPr>
          <p:cNvPr id="3" name="TextBox 1"/>
          <p:cNvSpPr txBox="1">
            <a:spLocks noChangeArrowheads="1"/>
          </p:cNvSpPr>
          <p:nvPr/>
        </p:nvSpPr>
        <p:spPr bwMode="white">
          <a:xfrm>
            <a:off x="8453662" y="5384134"/>
            <a:ext cx="1028541" cy="227526"/>
          </a:xfrm>
          <a:prstGeom prst="rect">
            <a:avLst/>
          </a:prstGeom>
          <a:ln>
            <a:headEnd type="none"/>
            <a:tailEnd type="none"/>
          </a:ln>
        </p:spPr>
        <p:txBody>
          <a:bodyPr wrap="square"/>
          <a:lstStyle>
            <a:lvl1pPr marL="0" indent="0">
              <a:defRPr sz="1100" dirty="0">
                <a:latin typeface="+mn-lt"/>
                <a:ea typeface="+mn-ea"/>
                <a:cs typeface="+mn-cs"/>
              </a:defRPr>
            </a:lvl1pPr>
            <a:lvl2pPr marL="457200" indent="0">
              <a:defRPr sz="1100" dirty="0">
                <a:latin typeface="+mn-lt"/>
                <a:ea typeface="+mn-ea"/>
                <a:cs typeface="+mn-cs"/>
              </a:defRPr>
            </a:lvl2pPr>
            <a:lvl3pPr marL="914400" indent="0">
              <a:defRPr sz="1100" dirty="0">
                <a:latin typeface="+mn-lt"/>
                <a:ea typeface="+mn-ea"/>
                <a:cs typeface="+mn-cs"/>
              </a:defRPr>
            </a:lvl3pPr>
            <a:lvl4pPr marL="1371600" indent="0">
              <a:defRPr sz="1100" dirty="0">
                <a:latin typeface="+mn-lt"/>
                <a:ea typeface="+mn-ea"/>
                <a:cs typeface="+mn-cs"/>
              </a:defRPr>
            </a:lvl4pPr>
            <a:lvl5pPr marL="1828800" indent="0">
              <a:defRPr sz="1100" dirty="0">
                <a:latin typeface="+mn-lt"/>
                <a:ea typeface="+mn-ea"/>
                <a:cs typeface="+mn-cs"/>
              </a:defRPr>
            </a:lvl5pPr>
            <a:lvl6pPr marL="2286000" indent="0">
              <a:defRPr sz="1100" dirty="0">
                <a:latin typeface="+mn-lt"/>
                <a:ea typeface="+mn-ea"/>
                <a:cs typeface="+mn-cs"/>
              </a:defRPr>
            </a:lvl6pPr>
            <a:lvl7pPr marL="2743200" indent="0">
              <a:defRPr sz="1100" dirty="0">
                <a:latin typeface="+mn-lt"/>
                <a:ea typeface="+mn-ea"/>
                <a:cs typeface="+mn-cs"/>
              </a:defRPr>
            </a:lvl7pPr>
            <a:lvl8pPr marL="3200400" indent="0">
              <a:defRPr sz="1100" dirty="0">
                <a:latin typeface="+mn-lt"/>
                <a:ea typeface="+mn-ea"/>
                <a:cs typeface="+mn-cs"/>
              </a:defRPr>
            </a:lvl8pPr>
            <a:lvl9pPr marL="3657600" indent="0">
              <a:defRPr sz="1100" dirty="0">
                <a:latin typeface="+mn-lt"/>
                <a:ea typeface="+mn-ea"/>
                <a:cs typeface="+mn-cs"/>
              </a:defRPr>
            </a:lvl9pPr>
          </a:lstStyle>
          <a:p>
            <a:pPr marL="0" indent="0" algn="l" defTabSz="914400" rtl="0">
              <a:lnSpc>
                <a:spcPct val="100000"/>
              </a:lnSpc>
              <a:spcBef>
                <a:spcPts val="0"/>
              </a:spcBef>
              <a:spcAft>
                <a:spcPts val="0"/>
              </a:spcAft>
              <a:buClr>
                <a:srgbClr val="000000"/>
              </a:buClr>
              <a:buSzTx/>
              <a:buFont typeface="Arial"/>
              <a:buNone/>
              <a:tabLst/>
            </a:pPr>
            <a:r>
              <a:rPr lang="en-US" sz="1000" b="0" i="0" u="none" kern="0" spc="0" dirty="0">
                <a:ln>
                  <a:noFill/>
                </a:ln>
                <a:solidFill>
                  <a:srgbClr val="000000"/>
                </a:solidFill>
                <a:effectLst/>
                <a:uLnTx/>
                <a:uFillTx/>
                <a:latin typeface="Open Sans"/>
                <a:ea typeface="Open Sans"/>
                <a:cs typeface="Open Sans"/>
                <a:sym typeface="Arial"/>
              </a:rPr>
              <a:t>(</a:t>
            </a:r>
            <a:r>
              <a:rPr lang="en-US" sz="1000" b="0" i="1" u="none" kern="0" spc="0" dirty="0">
                <a:ln>
                  <a:noFill/>
                </a:ln>
                <a:solidFill>
                  <a:srgbClr val="000000"/>
                </a:solidFill>
                <a:effectLst/>
                <a:uLnTx/>
                <a:uFillTx/>
                <a:latin typeface="Open Sans"/>
                <a:ea typeface="Open Sans"/>
                <a:cs typeface="Open Sans"/>
                <a:sym typeface="Arial"/>
              </a:rPr>
              <a:t>n</a:t>
            </a:r>
            <a:r>
              <a:rPr lang="en-US" sz="1000" b="0" i="0" u="none" kern="0" spc="0" dirty="0">
                <a:ln>
                  <a:noFill/>
                </a:ln>
                <a:solidFill>
                  <a:srgbClr val="000000"/>
                </a:solidFill>
                <a:effectLst/>
                <a:uLnTx/>
                <a:uFillTx/>
                <a:latin typeface="Open Sans"/>
                <a:ea typeface="Open Sans"/>
                <a:cs typeface="Open Sans"/>
                <a:sym typeface="Arial"/>
              </a:rPr>
              <a:t> = 4,591)</a:t>
            </a:r>
          </a:p>
        </p:txBody>
      </p:sp>
      <p:sp>
        <p:nvSpPr>
          <p:cNvPr id="4" name="TextBox 1"/>
          <p:cNvSpPr txBox="1">
            <a:spLocks noChangeArrowheads="1"/>
          </p:cNvSpPr>
          <p:nvPr/>
        </p:nvSpPr>
        <p:spPr bwMode="white">
          <a:xfrm>
            <a:off x="9862393" y="5384134"/>
            <a:ext cx="1028541" cy="227526"/>
          </a:xfrm>
          <a:prstGeom prst="rect">
            <a:avLst/>
          </a:prstGeom>
          <a:ln>
            <a:headEnd type="none"/>
            <a:tailEnd type="none"/>
          </a:ln>
        </p:spPr>
        <p:txBody>
          <a:bodyPr wrap="square"/>
          <a:lstStyle>
            <a:lvl1pPr marL="0" indent="0">
              <a:defRPr sz="1100" dirty="0">
                <a:latin typeface="+mn-lt"/>
                <a:ea typeface="+mn-ea"/>
                <a:cs typeface="+mn-cs"/>
              </a:defRPr>
            </a:lvl1pPr>
            <a:lvl2pPr marL="457200" indent="0">
              <a:defRPr sz="1100" dirty="0">
                <a:latin typeface="+mn-lt"/>
                <a:ea typeface="+mn-ea"/>
                <a:cs typeface="+mn-cs"/>
              </a:defRPr>
            </a:lvl2pPr>
            <a:lvl3pPr marL="914400" indent="0">
              <a:defRPr sz="1100" dirty="0">
                <a:latin typeface="+mn-lt"/>
                <a:ea typeface="+mn-ea"/>
                <a:cs typeface="+mn-cs"/>
              </a:defRPr>
            </a:lvl3pPr>
            <a:lvl4pPr marL="1371600" indent="0">
              <a:defRPr sz="1100" dirty="0">
                <a:latin typeface="+mn-lt"/>
                <a:ea typeface="+mn-ea"/>
                <a:cs typeface="+mn-cs"/>
              </a:defRPr>
            </a:lvl4pPr>
            <a:lvl5pPr marL="1828800" indent="0">
              <a:defRPr sz="1100" dirty="0">
                <a:latin typeface="+mn-lt"/>
                <a:ea typeface="+mn-ea"/>
                <a:cs typeface="+mn-cs"/>
              </a:defRPr>
            </a:lvl5pPr>
            <a:lvl6pPr marL="2286000" indent="0">
              <a:defRPr sz="1100" dirty="0">
                <a:latin typeface="+mn-lt"/>
                <a:ea typeface="+mn-ea"/>
                <a:cs typeface="+mn-cs"/>
              </a:defRPr>
            </a:lvl6pPr>
            <a:lvl7pPr marL="2743200" indent="0">
              <a:defRPr sz="1100" dirty="0">
                <a:latin typeface="+mn-lt"/>
                <a:ea typeface="+mn-ea"/>
                <a:cs typeface="+mn-cs"/>
              </a:defRPr>
            </a:lvl7pPr>
            <a:lvl8pPr marL="3200400" indent="0">
              <a:defRPr sz="1100" dirty="0">
                <a:latin typeface="+mn-lt"/>
                <a:ea typeface="+mn-ea"/>
                <a:cs typeface="+mn-cs"/>
              </a:defRPr>
            </a:lvl8pPr>
            <a:lvl9pPr marL="3657600" indent="0">
              <a:defRPr sz="1100" dirty="0">
                <a:latin typeface="+mn-lt"/>
                <a:ea typeface="+mn-ea"/>
                <a:cs typeface="+mn-cs"/>
              </a:defRPr>
            </a:lvl9pPr>
          </a:lstStyle>
          <a:p>
            <a:pPr marL="0" indent="0" algn="l" defTabSz="914400" rtl="0">
              <a:lnSpc>
                <a:spcPct val="100000"/>
              </a:lnSpc>
              <a:spcBef>
                <a:spcPts val="0"/>
              </a:spcBef>
              <a:spcAft>
                <a:spcPts val="0"/>
              </a:spcAft>
              <a:buClr>
                <a:srgbClr val="000000"/>
              </a:buClr>
              <a:buSzTx/>
              <a:buFont typeface="Arial"/>
              <a:buNone/>
              <a:tabLst/>
            </a:pPr>
            <a:r>
              <a:rPr lang="en-US" sz="1000" b="0" i="0" u="none" kern="0" spc="0" dirty="0">
                <a:ln>
                  <a:noFill/>
                </a:ln>
                <a:solidFill>
                  <a:srgbClr val="000000"/>
                </a:solidFill>
                <a:effectLst/>
                <a:uLnTx/>
                <a:uFillTx/>
                <a:latin typeface="Open Sans"/>
                <a:ea typeface="Open Sans"/>
                <a:cs typeface="Open Sans"/>
                <a:sym typeface="Arial"/>
              </a:rPr>
              <a:t>(</a:t>
            </a:r>
            <a:r>
              <a:rPr lang="en-US" sz="1000" b="0" i="1" u="none" kern="0" spc="0" dirty="0">
                <a:ln>
                  <a:noFill/>
                </a:ln>
                <a:solidFill>
                  <a:srgbClr val="000000"/>
                </a:solidFill>
                <a:effectLst/>
                <a:uLnTx/>
                <a:uFillTx/>
                <a:latin typeface="Open Sans"/>
                <a:ea typeface="Open Sans"/>
                <a:cs typeface="Open Sans"/>
                <a:sym typeface="Arial"/>
              </a:rPr>
              <a:t>n</a:t>
            </a:r>
            <a:r>
              <a:rPr lang="en-US" sz="1000" b="0" i="0" u="none" kern="0" spc="0" dirty="0">
                <a:ln>
                  <a:noFill/>
                </a:ln>
                <a:solidFill>
                  <a:srgbClr val="000000"/>
                </a:solidFill>
                <a:effectLst/>
                <a:uLnTx/>
                <a:uFillTx/>
                <a:latin typeface="Open Sans"/>
                <a:ea typeface="Open Sans"/>
                <a:cs typeface="Open Sans"/>
                <a:sym typeface="Arial"/>
              </a:rPr>
              <a:t> = 4,193)</a:t>
            </a:r>
          </a:p>
        </p:txBody>
      </p:sp>
    </p:spTree>
  </p:cSld>
  <p:clrMapOvr>
    <a:masterClrMapping/>
  </p:clrMapOvr>
</p:sld>
</file>

<file path=ppt/theme/theme1.xml><?xml version="1.0" encoding="utf-8"?>
<a:theme xmlns:a="http://schemas.openxmlformats.org/drawingml/2006/main" name="Impact Reports 1">
  <a:themeElements>
    <a:clrScheme name="Impact Reports 1">
      <a:dk1>
        <a:srgbClr val="515859"/>
      </a:dk1>
      <a:lt1>
        <a:srgbClr val="FFFFFF"/>
      </a:lt1>
      <a:dk2>
        <a:srgbClr val="000000"/>
      </a:dk2>
      <a:lt2>
        <a:srgbClr val="C1C1C0"/>
      </a:lt2>
      <a:accent1>
        <a:srgbClr val="1B366A"/>
      </a:accent1>
      <a:accent2>
        <a:srgbClr val="F9A926"/>
      </a:accent2>
      <a:accent3>
        <a:srgbClr val="3CBEAD"/>
      </a:accent3>
      <a:accent4>
        <a:srgbClr val="3CB4E5"/>
      </a:accent4>
      <a:accent5>
        <a:srgbClr val="A90E1B"/>
      </a:accent5>
      <a:accent6>
        <a:srgbClr val="7B2682"/>
      </a:accent6>
      <a:hlink>
        <a:srgbClr val="515859"/>
      </a:hlink>
      <a:folHlink>
        <a:srgbClr val="51585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ector Solutions Brand Colors">
  <a:themeElements>
    <a:clrScheme name="Vector Solutions Brand Colors">
      <a:dk1>
        <a:srgbClr val="3D4542"/>
      </a:dk1>
      <a:lt1>
        <a:srgbClr val="FFFFFF"/>
      </a:lt1>
      <a:dk2>
        <a:srgbClr val="3D4542"/>
      </a:dk2>
      <a:lt2>
        <a:srgbClr val="E7E6E6"/>
      </a:lt2>
      <a:accent1>
        <a:srgbClr val="003CA7"/>
      </a:accent1>
      <a:accent2>
        <a:srgbClr val="A2D55F"/>
      </a:accent2>
      <a:accent3>
        <a:srgbClr val="0370CD"/>
      </a:accent3>
      <a:accent4>
        <a:srgbClr val="B150C4"/>
      </a:accent4>
      <a:accent5>
        <a:srgbClr val="F88D2B"/>
      </a:accent5>
      <a:accent6>
        <a:srgbClr val="E64B39"/>
      </a:accent6>
      <a:hlink>
        <a:srgbClr val="3EB4E5"/>
      </a:hlink>
      <a:folHlink>
        <a:srgbClr val="61A60E"/>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a:gradFill>
      </a:fillStyleLst>
      <a:lnStyleLst>
        <a:ln w="6350" cap="flat">
          <a:solidFill>
            <a:schemeClr val="phClr"/>
          </a:solidFill>
          <a:prstDash val="solid"/>
          <a:miter/>
          <a:headEnd type="none"/>
          <a:tailEnd type="none"/>
        </a:ln>
        <a:ln w="12700" cap="flat">
          <a:solidFill>
            <a:schemeClr val="phClr"/>
          </a:solidFill>
          <a:prstDash val="solid"/>
          <a:miter/>
          <a:headEnd type="none"/>
          <a:tailEnd type="none"/>
        </a:ln>
        <a:ln w="19050" cap="flat">
          <a:solidFill>
            <a:schemeClr val="phClr"/>
          </a:solidFill>
          <a:prstDash val="solid"/>
          <a:miter/>
          <a:headEnd type="none"/>
          <a:tailEnd type="none"/>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a:gradFill>
      </a:bgFillStyleLst>
    </a:fmtScheme>
  </a:themeElements>
  <a:objectDefaults/>
  <a:extraClrSchemeLst/>
</a:theme>
</file>

<file path=ppt/theme/theme3.xml><?xml version="1.0" encoding="utf-8"?>
<a:theme xmlns:a="http://schemas.openxmlformats.org/drawingml/2006/main" name="EverFi 01">
  <a:themeElements>
    <a:clrScheme name="EverFi 01">
      <a:dk1>
        <a:srgbClr val="515859"/>
      </a:dk1>
      <a:lt1>
        <a:srgbClr val="FFFFFF"/>
      </a:lt1>
      <a:dk2>
        <a:srgbClr val="000000"/>
      </a:dk2>
      <a:lt2>
        <a:srgbClr val="C1C1C0"/>
      </a:lt2>
      <a:accent1>
        <a:srgbClr val="E14D10"/>
      </a:accent1>
      <a:accent2>
        <a:srgbClr val="FBA927"/>
      </a:accent2>
      <a:accent3>
        <a:srgbClr val="149D91"/>
      </a:accent3>
      <a:accent4>
        <a:srgbClr val="53BDC1"/>
      </a:accent4>
      <a:accent5>
        <a:srgbClr val="A90F1C"/>
      </a:accent5>
      <a:accent6>
        <a:srgbClr val="6B0A2A"/>
      </a:accent6>
      <a:hlink>
        <a:srgbClr val="515859"/>
      </a:hlink>
      <a:folHlink>
        <a:srgbClr val="51585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482198bb-ae7b-4b25-8b7a-6d7f32faa083}" enabled="0" method="" siteId="{482198bb-ae7b-4b25-8b7a-6d7f32faa083}" removed="1"/>
</clbl:labelList>
</file>

<file path=docProps/app.xml><?xml version="1.0" encoding="utf-8"?>
<Properties xmlns="http://schemas.openxmlformats.org/officeDocument/2006/extended-properties" xmlns:vt="http://schemas.openxmlformats.org/officeDocument/2006/docPropsVTypes">
  <TotalTime>221</TotalTime>
  <Pages>0</Pages>
  <Words>6816</Words>
  <Characters>0</Characters>
  <Application>Microsoft Office PowerPoint</Application>
  <PresentationFormat>Widescreen</PresentationFormat>
  <Lines>0</Lines>
  <Paragraphs>787</Paragraphs>
  <Slides>31</Slides>
  <Notes>24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31</vt:i4>
      </vt:variant>
    </vt:vector>
  </HeadingPairs>
  <TitlesOfParts>
    <vt:vector size="42" baseType="lpstr">
      <vt:lpstr>Calibri</vt:lpstr>
      <vt:lpstr>Open Sans</vt:lpstr>
      <vt:lpstr>Lato Black</vt:lpstr>
      <vt:lpstr>Aptos Narrow</vt:lpstr>
      <vt:lpstr>Arial</vt:lpstr>
      <vt:lpstr>Consolas</vt:lpstr>
      <vt:lpstr>Lato Light</vt:lpstr>
      <vt:lpstr>Open Sans Light</vt:lpstr>
      <vt:lpstr>Lato</vt:lpstr>
      <vt:lpstr>Impact Reports 1</vt:lpstr>
      <vt:lpstr>Vector Solutions Brand Colors</vt:lpstr>
      <vt:lpstr>PowerPoint Presentation</vt:lpstr>
      <vt:lpstr>PowerPoint Presentation</vt:lpstr>
      <vt:lpstr>PowerPoint Presentation</vt:lpstr>
      <vt:lpstr>How To Use  This Report</vt:lpstr>
      <vt:lpstr>Executive  Summary</vt:lpstr>
      <vt:lpstr>PowerPoint Presentation</vt:lpstr>
      <vt:lpstr>AlcoholEdu® for College Snapshot</vt:lpstr>
      <vt:lpstr>AlcoholEdu® for  College Snapshot</vt:lpstr>
      <vt:lpstr>PowerPoint Presentation</vt:lpstr>
      <vt:lpstr>PowerPoint Presentation</vt:lpstr>
      <vt:lpstr>Impact on Learners</vt:lpstr>
      <vt:lpstr>Behavioral Intentions</vt:lpstr>
      <vt:lpstr>PowerPoint Presentation</vt:lpstr>
      <vt:lpstr>College Effect</vt:lpstr>
      <vt:lpstr>Examination of Drinking Rates</vt:lpstr>
      <vt:lpstr>Student Drinking Rates, Males and Females</vt:lpstr>
      <vt:lpstr>When Students  Choose To Drink</vt:lpstr>
      <vt:lpstr>Where Students  Choose To Drink</vt:lpstr>
      <vt:lpstr>Why Students  Choose To Drink</vt:lpstr>
      <vt:lpstr>Why Students Choose Not To Drink</vt:lpstr>
      <vt:lpstr>High-Risk Drinking Behaviors</vt:lpstr>
      <vt:lpstr>Impact of High-Risk Drinking</vt:lpstr>
      <vt:lpstr>Healthy Behaviors and Skills </vt:lpstr>
      <vt:lpstr>Community Readiness</vt:lpstr>
      <vt:lpstr>PowerPoint Presentation</vt:lpstr>
      <vt:lpstr>Student Demographics</vt:lpstr>
      <vt:lpstr>Student Demographics (continued)</vt:lpstr>
      <vt:lpstr>PowerPoint Presentation</vt:lpstr>
      <vt:lpstr>The Prevention Framework</vt:lpstr>
      <vt:lpstr>About AlcoholEdu® for College </vt:lpstr>
      <vt:lpstr>Report References &amp; Resource Links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AlcoholEdu for College</dc:title>
  <dc:creator>Natalie Jaturanon</dc:creator>
  <cp:lastModifiedBy>Yi, Crystle</cp:lastModifiedBy>
  <cp:revision>118</cp:revision>
  <dcterms:created xsi:type="dcterms:W3CDTF">2020-11-25T09:43:36Z</dcterms:created>
  <dcterms:modified xsi:type="dcterms:W3CDTF">2025-07-09T17:16:04Z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17480110</vt:lpwstr>
  </property>
  <property fmtid="{D5CDD505-2E9C-101B-9397-08002B2CF9AE}" pid="3" name="NXPowerLiteSettings">
    <vt:lpwstr>C980073804F000</vt:lpwstr>
  </property>
  <property fmtid="{D5CDD505-2E9C-101B-9397-08002B2CF9AE}" pid="4" name="NXPowerLiteVersion">
    <vt:lpwstr>D9.0.2</vt:lpwstr>
  </property>
</Properties>
</file>