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theme/themeOverride2.xml" ContentType="application/vnd.openxmlformats-officedocument.themeOverride+xml"/>
  <Override PartName="/ppt/charts/chart14.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 id="2147483713" r:id="rId2"/>
  </p:sldMasterIdLst>
  <p:notesMasterIdLst>
    <p:notesMasterId r:id="rId28"/>
  </p:notesMasterIdLst>
  <p:handoutMasterIdLst>
    <p:handoutMasterId r:id="rId29"/>
  </p:handoutMasterIdLst>
  <p:sldIdLst>
    <p:sldId id="672" r:id="rId3"/>
    <p:sldId id="257" r:id="rId4"/>
    <p:sldId id="610" r:id="rId5"/>
    <p:sldId id="674" r:id="rId6"/>
    <p:sldId id="612" r:id="rId7"/>
    <p:sldId id="676" r:id="rId8"/>
    <p:sldId id="614" r:id="rId9"/>
    <p:sldId id="615" r:id="rId10"/>
    <p:sldId id="664" r:id="rId11"/>
    <p:sldId id="683" r:id="rId12"/>
    <p:sldId id="639" r:id="rId13"/>
    <p:sldId id="654" r:id="rId14"/>
    <p:sldId id="685" r:id="rId15"/>
    <p:sldId id="658" r:id="rId16"/>
    <p:sldId id="655" r:id="rId17"/>
    <p:sldId id="642" r:id="rId18"/>
    <p:sldId id="656" r:id="rId19"/>
    <p:sldId id="644" r:id="rId20"/>
    <p:sldId id="659" r:id="rId21"/>
    <p:sldId id="686" r:id="rId22"/>
    <p:sldId id="675" r:id="rId23"/>
    <p:sldId id="649" r:id="rId24"/>
    <p:sldId id="688" r:id="rId25"/>
    <p:sldId id="701" r:id="rId26"/>
    <p:sldId id="652" r:id="rId27"/>
  </p:sldIdLst>
  <p:sldSz cx="12192000" cy="6858000"/>
  <p:notesSz cx="6858000" cy="9144000"/>
  <p:defaultText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DE0816-CF7D-3131-5612-39FDF53C82FC}" name="Kristi Lamons" initials="KL" userId="S::Kristi.Lamons@vectorsolutions.com::978d10d2-acd8-465b-baa3-501142f7dc44" providerId="AD"/>
  <p188:author id="{9A2E963B-2272-8B4B-5639-6BF6703EDEF7}" name="Liliana Marchica" initials="LM" userId="S::Liliana.Marchica@vectorsolutions.com::0998863e-e5db-4653-9b3c-9b65220096e9" providerId="AD"/>
  <p188:author id="{BE094EEC-291F-387F-84C4-C27A78D7557A}" name="Mike Martynowicz" initials="MM" userId="S::mike.martynowicz@vectorsolutions.com::f52e2df4-0622-443f-be90-54aad11bda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g Moyer" initials="MM" lastIdx="1" clrIdx="0"/>
  <p:cmAuthor id="2" name="Meg Moyer" initials="MM [2]" lastIdx="1" clrIdx="1"/>
  <p:cmAuthor id="3" name="Meg Moyer" initials="MM [3]" lastIdx="1" clrIdx="2"/>
  <p:cmAuthor id="4" name="Meg Moyer" initials="MM [4]" lastIdx="1" clrIdx="3"/>
  <p:cmAuthor id="5" name="Meg Moyer" initials="MM [5]" lastIdx="1" clrIdx="4"/>
  <p:cmAuthor id="6" name="Meg Moyer" initials="MM [6]" lastIdx="1" clrIdx="5"/>
  <p:cmAuthor id="7" name="Meg Moyer" initials="MM [7]" lastIdx="1" clrIdx="6"/>
  <p:cmAuthor id="8" name="Meg Moyer" initials="MM [8]" lastIdx="1" clrIdx="7"/>
  <p:cmAuthor id="9" name="Meg Moyer" initials="MM [9]" lastIdx="1" clrIdx="8"/>
  <p:cmAuthor id="10" name="Meg Moyer" initials="MM [10]" lastIdx="1" clrIdx="9"/>
  <p:cmAuthor id="11" name="Meg Moyer" initials="MM [10] [2]" lastIdx="1" clrIdx="10"/>
  <p:cmAuthor id="12" name="Meg Moyer" initials="MM [11]" lastIdx="1" clrIdx="11"/>
  <p:cmAuthor id="13" name="Jessie Minorini" initials="JM" lastIdx="1"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2482"/>
    <a:srgbClr val="C9E9F8"/>
    <a:srgbClr val="0171D0"/>
    <a:srgbClr val="3D4542"/>
    <a:srgbClr val="CBECE7"/>
    <a:srgbClr val="0F736C"/>
    <a:srgbClr val="3CBFAE"/>
    <a:srgbClr val="B9D0CF"/>
    <a:srgbClr val="5FB3E2"/>
    <a:srgbClr val="139D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316286-A4A5-EBF0-8F0A-FDD683249000}" v="4" dt="2025-05-14T18:24:18.971"/>
    <p1510:client id="{A76C6172-48B5-9592-8692-99073CB2B0BE}" v="2" dt="2025-05-14T18:26:06.521"/>
    <p1510:client id="{BF9BE57B-2402-56B0-18C9-254DDD66E7E1}" v="2" dt="2025-05-14T18:28:31.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562"/>
  </p:normalViewPr>
  <p:slideViewPr>
    <p:cSldViewPr snapToGrid="0">
      <p:cViewPr varScale="1">
        <p:scale>
          <a:sx n="51" d="100"/>
          <a:sy n="51" d="100"/>
        </p:scale>
        <p:origin x="869"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861297304447582E-2"/>
          <c:y val="7.1501348469766357E-2"/>
          <c:w val="0.95768895070642002"/>
          <c:h val="0.49927904370856163"/>
        </c:manualLayout>
      </c:layout>
      <c:barChart>
        <c:barDir val="col"/>
        <c:grouping val="clustered"/>
        <c:varyColors val="0"/>
        <c:ser>
          <c:idx val="0"/>
          <c:order val="0"/>
          <c:tx>
            <c:strRef>
              <c:f>Sheet1!$B$1</c:f>
              <c:strCache>
                <c:ptCount val="1"/>
                <c:pt idx="0">
                  <c:v>Your Institution</c:v>
                </c:pt>
              </c:strCache>
            </c:strRef>
          </c:tx>
          <c:spPr>
            <a:solidFill>
              <a:srgbClr val="7C2482"/>
            </a:solidFill>
            <a:ln cap="flat">
              <a:noFill/>
              <a:round/>
            </a:ln>
            <a:effectLst/>
          </c:spPr>
          <c:invertIfNegative val="0"/>
          <c:dLbls>
            <c:spPr>
              <a:noFill/>
              <a:ln cap="flat">
                <a:noFill/>
                <a:round/>
              </a:ln>
              <a:effectLst/>
            </c:spPr>
            <c:txPr>
              <a:bodyPr/>
              <a:lstStyle/>
              <a:p>
                <a:pPr>
                  <a:defRPr sz="1100" b="1" i="0" baseline="0">
                    <a:solidFill>
                      <a:srgbClr val="FFFFFF"/>
                    </a:solidFill>
                    <a:latin typeface="Open Sans"/>
                    <a:ea typeface="Open Sans"/>
                    <a:cs typeface="Open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B8C1BE"/>
                      </a:solidFill>
                      <a:prstDash val="solid"/>
                      <a:round/>
                    </a:ln>
                  </c:spPr>
                </c15:leaderLines>
              </c:ext>
            </c:extLst>
          </c:dLbls>
          <c:cat>
            <c:strRef>
              <c:f>'Sheet1'!$A$2:$A$5</c:f>
              <c:strCache>
                <c:ptCount val="4"/>
                <c:pt idx="0">
                  <c:v>At my school, I have trusted adults that I can talk to if I am experiencing mental health challenges. </c:v>
                </c:pt>
                <c:pt idx="1">
                  <c:v>At my school, I feel that students' mental and emotional well-being is a priority.</c:v>
                </c:pt>
                <c:pt idx="2">
                  <c:v>At my school, we look out for each other. </c:v>
                </c:pt>
                <c:pt idx="3">
                  <c:v>I am responsible to help if a classmate is struggling. </c:v>
                </c:pt>
              </c:strCache>
            </c:strRef>
          </c:cat>
          <c:val>
            <c:numRef>
              <c:f>'Sheet1'!$B$2:$B$5</c:f>
              <c:numCache>
                <c:formatCode>0%</c:formatCode>
                <c:ptCount val="4"/>
                <c:pt idx="0">
                  <c:v>0.72</c:v>
                </c:pt>
                <c:pt idx="1">
                  <c:v>0.74</c:v>
                </c:pt>
                <c:pt idx="2">
                  <c:v>0.76</c:v>
                </c:pt>
                <c:pt idx="3">
                  <c:v>0.7</c:v>
                </c:pt>
              </c:numCache>
            </c:numRef>
          </c:val>
          <c:extLst>
            <c:ext xmlns:c16="http://schemas.microsoft.com/office/drawing/2014/chart" uri="{C3380CC4-5D6E-409C-BE32-E72D297353CC}">
              <c16:uniqueId val="{00000000-F710-4E0D-9C92-F4DEC626D8DA}"/>
            </c:ext>
          </c:extLst>
        </c:ser>
        <c:dLbls>
          <c:dLblPos val="inEnd"/>
          <c:showLegendKey val="0"/>
          <c:showVal val="1"/>
          <c:showCatName val="0"/>
          <c:showSerName val="0"/>
          <c:showPercent val="0"/>
          <c:showBubbleSize val="0"/>
        </c:dLbls>
        <c:gapWidth val="56"/>
        <c:axId val="698388928"/>
        <c:axId val="655251008"/>
      </c:barChart>
      <c:catAx>
        <c:axId val="698388928"/>
        <c:scaling>
          <c:orientation val="minMax"/>
        </c:scaling>
        <c:delete val="0"/>
        <c:axPos val="b"/>
        <c:numFmt formatCode="General" sourceLinked="1"/>
        <c:majorTickMark val="out"/>
        <c:minorTickMark val="none"/>
        <c:tickLblPos val="nextTo"/>
        <c:spPr>
          <a:ln w="9525" cap="flat">
            <a:noFill/>
            <a:round/>
          </a:ln>
        </c:spPr>
        <c:txPr>
          <a:bodyPr rot="0"/>
          <a:lstStyle/>
          <a:p>
            <a:pPr algn="ctr">
              <a:defRPr sz="900" b="0" i="0" kern="1200" baseline="0">
                <a:solidFill>
                  <a:srgbClr val="3D4542"/>
                </a:solidFill>
                <a:latin typeface="Open Sans"/>
                <a:ea typeface="Open Sans"/>
                <a:cs typeface="Open Sans"/>
              </a:defRPr>
            </a:pPr>
            <a:endParaRPr lang="en-US"/>
          </a:p>
        </c:txPr>
        <c:crossAx val="655251008"/>
        <c:crosses val="autoZero"/>
        <c:auto val="1"/>
        <c:lblAlgn val="ctr"/>
        <c:lblOffset val="100"/>
        <c:noMultiLvlLbl val="0"/>
      </c:catAx>
      <c:valAx>
        <c:axId val="655251008"/>
        <c:scaling>
          <c:orientation val="minMax"/>
          <c:max val="0.9"/>
          <c:min val="0"/>
        </c:scaling>
        <c:delete val="1"/>
        <c:axPos val="l"/>
        <c:numFmt formatCode="0%" sourceLinked="0"/>
        <c:majorTickMark val="out"/>
        <c:minorTickMark val="none"/>
        <c:tickLblPos val="nextTo"/>
        <c:crossAx val="698388928"/>
        <c:crosses val="autoZero"/>
        <c:crossBetween val="between"/>
        <c:majorUnit val="0.1"/>
      </c:valAx>
      <c:spPr>
        <a:noFill/>
        <a:ln cap="flat">
          <a:noFill/>
          <a:round/>
        </a:ln>
        <a:effectLst/>
      </c:spPr>
    </c:plotArea>
    <c:plotVisOnly val="1"/>
    <c:dispBlanksAs val="gap"/>
    <c:showDLblsOverMax val="0"/>
  </c:chart>
  <c:spPr>
    <a:noFill/>
    <a:ln cap="flat">
      <a:no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1" i="0" kern="1200" baseline="0">
                <a:solidFill>
                  <a:srgbClr val="3D4542"/>
                </a:solidFill>
                <a:latin typeface="Open Sans"/>
                <a:ea typeface="Open Sans"/>
                <a:cs typeface="Open Sans"/>
              </a:defRPr>
            </a:pPr>
            <a:r>
              <a:rPr sz="1600" b="1" i="0" kern="1200" baseline="0">
                <a:solidFill>
                  <a:srgbClr val="3D4542"/>
                </a:solidFill>
                <a:latin typeface="Open Sans"/>
                <a:ea typeface="Open Sans"/>
                <a:cs typeface="Open Sans"/>
              </a:rPr>
              <a:t>Barriers to Accessing Care</a:t>
            </a:r>
          </a:p>
        </c:rich>
      </c:tx>
      <c:layout>
        <c:manualLayout>
          <c:xMode val="edge"/>
          <c:yMode val="edge"/>
          <c:x val="3.3440768657524047E-3"/>
          <c:y val="0"/>
        </c:manualLayout>
      </c:layout>
      <c:overlay val="0"/>
      <c:spPr>
        <a:noFill/>
        <a:ln cap="flat">
          <a:noFill/>
          <a:round/>
        </a:ln>
        <a:effectLst/>
      </c:spPr>
    </c:title>
    <c:autoTitleDeleted val="0"/>
    <c:plotArea>
      <c:layout>
        <c:manualLayout>
          <c:layoutTarget val="inner"/>
          <c:xMode val="edge"/>
          <c:yMode val="edge"/>
          <c:x val="0.29478736235938269"/>
          <c:y val="0.2124017489777226"/>
          <c:w val="0.67885990946965036"/>
          <c:h val="0.74979321857858006"/>
        </c:manualLayout>
      </c:layout>
      <c:barChart>
        <c:barDir val="bar"/>
        <c:grouping val="clustered"/>
        <c:varyColors val="0"/>
        <c:ser>
          <c:idx val="0"/>
          <c:order val="0"/>
          <c:tx>
            <c:strRef>
              <c:f>Sheet1!$B$1</c:f>
              <c:strCache>
                <c:ptCount val="1"/>
                <c:pt idx="0">
                  <c:v>Your Institution</c:v>
                </c:pt>
              </c:strCache>
            </c:strRef>
          </c:tx>
          <c:spPr>
            <a:solidFill>
              <a:srgbClr val="0171D0"/>
            </a:solidFill>
            <a:ln cap="flat">
              <a:noFill/>
              <a:round/>
            </a:ln>
            <a:effectLst/>
          </c:spPr>
          <c:invertIfNegative val="0"/>
          <c:dLbls>
            <c:spPr>
              <a:noFill/>
              <a:ln cap="flat">
                <a:noFill/>
                <a:round/>
              </a:ln>
              <a:effectLst/>
            </c:spPr>
            <c:txPr>
              <a:bodyPr/>
              <a:lstStyle/>
              <a:p>
                <a:pPr>
                  <a:defRPr sz="1000" b="1" i="0" baseline="0">
                    <a:solidFill>
                      <a:srgbClr val="3D4542"/>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B8C1BE"/>
                      </a:solidFill>
                      <a:prstDash val="solid"/>
                      <a:round/>
                    </a:ln>
                  </c:spPr>
                </c15:leaderLines>
              </c:ext>
            </c:extLst>
          </c:dLbls>
          <c:cat>
            <c:strRef>
              <c:f>'Sheet1'!$A$2:$A$8</c:f>
              <c:strCache>
                <c:ptCount val="7"/>
                <c:pt idx="0">
                  <c:v>Not enough time</c:v>
                </c:pt>
                <c:pt idx="1">
                  <c:v>Prefer to deal on my own or with friends / family</c:v>
                </c:pt>
                <c:pt idx="2">
                  <c:v>Financial Reasons</c:v>
                </c:pt>
                <c:pt idx="3">
                  <c:v>Unsure where to go</c:v>
                </c:pt>
                <c:pt idx="4">
                  <c:v>Difficulty finding an available appointment</c:v>
                </c:pt>
                <c:pt idx="5">
                  <c:v>Other barriers</c:v>
                </c:pt>
                <c:pt idx="6">
                  <c:v>No barriers</c:v>
                </c:pt>
              </c:strCache>
            </c:strRef>
          </c:cat>
          <c:val>
            <c:numRef>
              <c:f>'Sheet1'!$B$2:$B$8</c:f>
              <c:numCache>
                <c:formatCode>0%</c:formatCode>
                <c:ptCount val="7"/>
                <c:pt idx="0">
                  <c:v>0.3</c:v>
                </c:pt>
                <c:pt idx="1">
                  <c:v>0.23</c:v>
                </c:pt>
                <c:pt idx="2">
                  <c:v>0.22</c:v>
                </c:pt>
                <c:pt idx="3">
                  <c:v>0.14000000000000001</c:v>
                </c:pt>
                <c:pt idx="4">
                  <c:v>0.08</c:v>
                </c:pt>
                <c:pt idx="5">
                  <c:v>0.08</c:v>
                </c:pt>
                <c:pt idx="6">
                  <c:v>0.34</c:v>
                </c:pt>
              </c:numCache>
            </c:numRef>
          </c:val>
          <c:extLst>
            <c:ext xmlns:c16="http://schemas.microsoft.com/office/drawing/2014/chart" uri="{C3380CC4-5D6E-409C-BE32-E72D297353CC}">
              <c16:uniqueId val="{00000000-E2A9-4B4D-81A2-E653C33DE5B4}"/>
            </c:ext>
          </c:extLst>
        </c:ser>
        <c:ser>
          <c:idx val="1"/>
          <c:order val="1"/>
          <c:tx>
            <c:strRef>
              <c:f>Sheet1!$C$1</c:f>
              <c:strCache>
                <c:ptCount val="1"/>
                <c:pt idx="0">
                  <c:v>Peer Institutions</c:v>
                </c:pt>
              </c:strCache>
            </c:strRef>
          </c:tx>
          <c:spPr>
            <a:solidFill>
              <a:srgbClr val="C9E9F8"/>
            </a:solidFill>
            <a:ln cap="flat">
              <a:noFill/>
              <a:round/>
            </a:ln>
            <a:effectLst/>
          </c:spPr>
          <c:invertIfNegative val="0"/>
          <c:dLbls>
            <c:spPr>
              <a:noFill/>
              <a:ln cap="flat">
                <a:noFill/>
                <a:round/>
              </a:ln>
              <a:effectLst/>
            </c:spPr>
            <c:txPr>
              <a:bodyPr/>
              <a:lstStyle/>
              <a:p>
                <a:pPr>
                  <a:defRPr sz="1000" b="1" i="0" baseline="0">
                    <a:solidFill>
                      <a:srgbClr val="3D4542"/>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B8C1BE"/>
                      </a:solidFill>
                      <a:prstDash val="solid"/>
                      <a:round/>
                    </a:ln>
                  </c:spPr>
                </c15:leaderLines>
              </c:ext>
            </c:extLst>
          </c:dLbls>
          <c:cat>
            <c:strRef>
              <c:f>'Sheet1'!$A$2:$A$8</c:f>
              <c:strCache>
                <c:ptCount val="7"/>
                <c:pt idx="0">
                  <c:v>Not enough time</c:v>
                </c:pt>
                <c:pt idx="1">
                  <c:v>Prefer to deal on my own or with friends / family</c:v>
                </c:pt>
                <c:pt idx="2">
                  <c:v>Financial Reasons</c:v>
                </c:pt>
                <c:pt idx="3">
                  <c:v>Unsure where to go</c:v>
                </c:pt>
                <c:pt idx="4">
                  <c:v>Difficulty finding an available appointment</c:v>
                </c:pt>
                <c:pt idx="5">
                  <c:v>Other barriers</c:v>
                </c:pt>
                <c:pt idx="6">
                  <c:v>No barriers</c:v>
                </c:pt>
              </c:strCache>
            </c:strRef>
          </c:cat>
          <c:val>
            <c:numRef>
              <c:f>'Sheet1'!$C$2:$C$8</c:f>
              <c:numCache>
                <c:formatCode>0%</c:formatCode>
                <c:ptCount val="7"/>
                <c:pt idx="0">
                  <c:v>0.32</c:v>
                </c:pt>
                <c:pt idx="1">
                  <c:v>0.22</c:v>
                </c:pt>
                <c:pt idx="2">
                  <c:v>0.23</c:v>
                </c:pt>
                <c:pt idx="3">
                  <c:v>0.14000000000000001</c:v>
                </c:pt>
                <c:pt idx="4">
                  <c:v>0.1</c:v>
                </c:pt>
                <c:pt idx="5">
                  <c:v>0.08</c:v>
                </c:pt>
                <c:pt idx="6">
                  <c:v>0.34</c:v>
                </c:pt>
              </c:numCache>
            </c:numRef>
          </c:val>
          <c:extLst>
            <c:ext xmlns:c16="http://schemas.microsoft.com/office/drawing/2014/chart" uri="{C3380CC4-5D6E-409C-BE32-E72D297353CC}">
              <c16:uniqueId val="{00000001-E2A9-4B4D-81A2-E653C33DE5B4}"/>
            </c:ext>
          </c:extLst>
        </c:ser>
        <c:dLbls>
          <c:dLblPos val="inEnd"/>
          <c:showLegendKey val="0"/>
          <c:showVal val="1"/>
          <c:showCatName val="0"/>
          <c:showSerName val="0"/>
          <c:showPercent val="0"/>
          <c:showBubbleSize val="0"/>
        </c:dLbls>
        <c:gapWidth val="56"/>
        <c:axId val="620271824"/>
        <c:axId val="656148432"/>
      </c:barChart>
      <c:catAx>
        <c:axId val="620271824"/>
        <c:scaling>
          <c:orientation val="maxMin"/>
        </c:scaling>
        <c:delete val="0"/>
        <c:axPos val="l"/>
        <c:numFmt formatCode="General" sourceLinked="1"/>
        <c:majorTickMark val="out"/>
        <c:minorTickMark val="none"/>
        <c:tickLblPos val="nextTo"/>
        <c:spPr>
          <a:ln w="9525" cap="flat">
            <a:noFill/>
            <a:round/>
          </a:ln>
        </c:spPr>
        <c:txPr>
          <a:bodyPr/>
          <a:lstStyle/>
          <a:p>
            <a:pPr algn="ctr">
              <a:defRPr sz="1000" b="1" i="0" kern="1200" baseline="0">
                <a:solidFill>
                  <a:srgbClr val="3D4542"/>
                </a:solidFill>
                <a:latin typeface="Open Sans"/>
                <a:ea typeface="Open Sans"/>
                <a:cs typeface="Open Sans"/>
              </a:defRPr>
            </a:pPr>
            <a:endParaRPr lang="en-US"/>
          </a:p>
        </c:txPr>
        <c:crossAx val="656148432"/>
        <c:crosses val="autoZero"/>
        <c:auto val="1"/>
        <c:lblAlgn val="ctr"/>
        <c:lblOffset val="100"/>
        <c:noMultiLvlLbl val="0"/>
      </c:catAx>
      <c:valAx>
        <c:axId val="656148432"/>
        <c:scaling>
          <c:orientation val="minMax"/>
          <c:min val="0"/>
        </c:scaling>
        <c:delete val="1"/>
        <c:axPos val="t"/>
        <c:minorGridlines>
          <c:spPr>
            <a:ln w="9525" cap="flat">
              <a:noFill/>
              <a:round/>
            </a:ln>
          </c:spPr>
        </c:minorGridlines>
        <c:numFmt formatCode="0%" sourceLinked="0"/>
        <c:majorTickMark val="out"/>
        <c:minorTickMark val="none"/>
        <c:tickLblPos val="nextTo"/>
        <c:crossAx val="620271824"/>
        <c:crosses val="autoZero"/>
        <c:crossBetween val="between"/>
      </c:valAx>
      <c:spPr>
        <a:noFill/>
        <a:ln cap="flat">
          <a:noFill/>
          <a:round/>
        </a:ln>
        <a:effectLst/>
      </c:spPr>
    </c:plotArea>
    <c:legend>
      <c:legendPos val="t"/>
      <c:layout>
        <c:manualLayout>
          <c:xMode val="edge"/>
          <c:yMode val="edge"/>
          <c:x val="0.44077889280455268"/>
          <c:y val="0.11987531932340233"/>
          <c:w val="0.5510327322765205"/>
          <c:h val="4.1385298860652238E-2"/>
        </c:manualLayout>
      </c:layout>
      <c:overlay val="0"/>
      <c:spPr>
        <a:noFill/>
        <a:ln cap="flat">
          <a:noFill/>
          <a:round/>
        </a:ln>
        <a:effectLst/>
      </c:spPr>
      <c:txPr>
        <a:bodyPr/>
        <a:lstStyle/>
        <a:p>
          <a:pPr>
            <a:defRPr sz="1100" b="1" i="0" kern="1200" baseline="0">
              <a:solidFill>
                <a:srgbClr val="3D4542"/>
              </a:solidFill>
              <a:latin typeface="Open Sans"/>
              <a:ea typeface="Open Sans"/>
              <a:cs typeface="Open Sans"/>
            </a:defRPr>
          </a:pPr>
          <a:endParaRPr lang="en-US"/>
        </a:p>
      </c:txPr>
    </c:legend>
    <c:plotVisOnly val="1"/>
    <c:dispBlanksAs val="gap"/>
    <c:showDLblsOverMax val="0"/>
  </c:chart>
  <c:spPr>
    <a:noFill/>
    <a:ln cap="flat">
      <a:noFill/>
      <a:round/>
    </a:ln>
    <a:effectLst/>
  </c:spPr>
  <c:txPr>
    <a:bodyPr/>
    <a:lstStyle/>
    <a:p>
      <a:pPr>
        <a:defRPr sz="8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b="1" i="0" kern="1200" baseline="0">
                <a:solidFill>
                  <a:srgbClr val="3D4542"/>
                </a:solidFill>
                <a:latin typeface="Open Sans"/>
                <a:ea typeface="Open Sans"/>
                <a:cs typeface="Open Sans"/>
              </a:defRPr>
            </a:pPr>
            <a:r>
              <a:rPr sz="1400" b="1" i="0" kern="1200" baseline="0">
                <a:solidFill>
                  <a:srgbClr val="3D4542"/>
                </a:solidFill>
                <a:latin typeface="Open Sans"/>
                <a:ea typeface="Open Sans"/>
                <a:cs typeface="Open Sans"/>
              </a:rPr>
              <a:t>Perceptions of Campus Climate</a:t>
            </a:r>
          </a:p>
        </c:rich>
      </c:tx>
      <c:layout>
        <c:manualLayout>
          <c:xMode val="edge"/>
          <c:yMode val="edge"/>
          <c:x val="1.5816829068171932E-3"/>
          <c:y val="0"/>
        </c:manualLayout>
      </c:layout>
      <c:overlay val="0"/>
      <c:spPr>
        <a:noFill/>
        <a:ln cap="flat">
          <a:noFill/>
          <a:round/>
        </a:ln>
        <a:effectLst/>
      </c:spPr>
    </c:title>
    <c:autoTitleDeleted val="0"/>
    <c:plotArea>
      <c:layout/>
      <c:barChart>
        <c:barDir val="col"/>
        <c:grouping val="clustered"/>
        <c:varyColors val="0"/>
        <c:ser>
          <c:idx val="0"/>
          <c:order val="0"/>
          <c:tx>
            <c:strRef>
              <c:f>Sheet1!$B$1</c:f>
              <c:strCache>
                <c:ptCount val="1"/>
                <c:pt idx="0">
                  <c:v>Your Institution</c:v>
                </c:pt>
              </c:strCache>
            </c:strRef>
          </c:tx>
          <c:spPr>
            <a:solidFill>
              <a:srgbClr val="0171D0"/>
            </a:solidFill>
            <a:ln cap="flat">
              <a:noFill/>
              <a:round/>
            </a:ln>
            <a:effectLst/>
          </c:spPr>
          <c:invertIfNegative val="0"/>
          <c:dLbls>
            <c:spPr>
              <a:noFill/>
              <a:ln cap="flat">
                <a:noFill/>
                <a:round/>
              </a:ln>
              <a:effectLst/>
            </c:spPr>
            <c:txPr>
              <a:bodyPr/>
              <a:lstStyle/>
              <a:p>
                <a:pPr>
                  <a:defRPr sz="1100" b="1" i="0" baseline="0">
                    <a:solidFill>
                      <a:srgbClr val="FFFFFF"/>
                    </a:solidFill>
                    <a:latin typeface="Open Sans"/>
                    <a:ea typeface="Open Sans"/>
                    <a:cs typeface="Open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B8C1BE"/>
                      </a:solidFill>
                      <a:prstDash val="solid"/>
                      <a:round/>
                    </a:ln>
                  </c:spPr>
                </c15:leaderLines>
              </c:ext>
            </c:extLst>
          </c:dLbls>
          <c:cat>
            <c:strRef>
              <c:f>'Sheet1'!$A$2:$A$5</c:f>
              <c:strCache>
                <c:ptCount val="4"/>
                <c:pt idx="0">
                  <c:v>At my school, I have trusted adults that I can talk to if I am experiencing mental health challenges. </c:v>
                </c:pt>
                <c:pt idx="1">
                  <c:v>At my school, I feel that students' mental and emotional well-being is a priority.</c:v>
                </c:pt>
                <c:pt idx="2">
                  <c:v>At my school, we look out for each other. </c:v>
                </c:pt>
                <c:pt idx="3">
                  <c:v>I am responsible to help if a classmate is struggling. </c:v>
                </c:pt>
              </c:strCache>
            </c:strRef>
          </c:cat>
          <c:val>
            <c:numRef>
              <c:f>'Sheet1'!$B$2:$B$5</c:f>
              <c:numCache>
                <c:formatCode>0%</c:formatCode>
                <c:ptCount val="4"/>
                <c:pt idx="0">
                  <c:v>0.72</c:v>
                </c:pt>
                <c:pt idx="1">
                  <c:v>0.74</c:v>
                </c:pt>
                <c:pt idx="2">
                  <c:v>0.76</c:v>
                </c:pt>
                <c:pt idx="3">
                  <c:v>0.7</c:v>
                </c:pt>
              </c:numCache>
            </c:numRef>
          </c:val>
          <c:extLst>
            <c:ext xmlns:c16="http://schemas.microsoft.com/office/drawing/2014/chart" uri="{C3380CC4-5D6E-409C-BE32-E72D297353CC}">
              <c16:uniqueId val="{00000000-A8B5-481F-BF57-B94060EC4ADD}"/>
            </c:ext>
          </c:extLst>
        </c:ser>
        <c:ser>
          <c:idx val="1"/>
          <c:order val="1"/>
          <c:tx>
            <c:strRef>
              <c:f>Sheet1!$C$1</c:f>
              <c:strCache>
                <c:ptCount val="1"/>
                <c:pt idx="0">
                  <c:v>Peer Institutions</c:v>
                </c:pt>
              </c:strCache>
            </c:strRef>
          </c:tx>
          <c:spPr>
            <a:solidFill>
              <a:srgbClr val="C9E9F8"/>
            </a:solidFill>
            <a:ln cap="flat">
              <a:noFill/>
              <a:round/>
            </a:ln>
            <a:effectLst/>
          </c:spPr>
          <c:invertIfNegative val="0"/>
          <c:dLbls>
            <c:spPr>
              <a:noFill/>
              <a:ln cap="flat">
                <a:noFill/>
                <a:round/>
              </a:ln>
              <a:effectLst/>
            </c:spPr>
            <c:txPr>
              <a:bodyPr/>
              <a:lstStyle/>
              <a:p>
                <a:pPr>
                  <a:defRPr sz="1100" b="1" i="0" baseline="0">
                    <a:solidFill>
                      <a:srgbClr val="3D4542"/>
                    </a:solidFill>
                    <a:latin typeface="Open Sans"/>
                    <a:ea typeface="Open Sans"/>
                    <a:cs typeface="Open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B8C1BE"/>
                      </a:solidFill>
                      <a:prstDash val="solid"/>
                      <a:round/>
                    </a:ln>
                  </c:spPr>
                </c15:leaderLines>
              </c:ext>
            </c:extLst>
          </c:dLbls>
          <c:cat>
            <c:strRef>
              <c:f>'Sheet1'!$A$2:$A$5</c:f>
              <c:strCache>
                <c:ptCount val="4"/>
                <c:pt idx="0">
                  <c:v>At my school, I have trusted adults that I can talk to if I am experiencing mental health challenges. </c:v>
                </c:pt>
                <c:pt idx="1">
                  <c:v>At my school, I feel that students' mental and emotional well-being is a priority.</c:v>
                </c:pt>
                <c:pt idx="2">
                  <c:v>At my school, we look out for each other. </c:v>
                </c:pt>
                <c:pt idx="3">
                  <c:v>I am responsible to help if a classmate is struggling. </c:v>
                </c:pt>
              </c:strCache>
            </c:strRef>
          </c:cat>
          <c:val>
            <c:numRef>
              <c:f>'Sheet1'!$C$2:$C$5</c:f>
              <c:numCache>
                <c:formatCode>0%</c:formatCode>
                <c:ptCount val="4"/>
                <c:pt idx="0">
                  <c:v>0.72</c:v>
                </c:pt>
                <c:pt idx="1">
                  <c:v>0.74</c:v>
                </c:pt>
                <c:pt idx="2">
                  <c:v>0.76</c:v>
                </c:pt>
                <c:pt idx="3">
                  <c:v>0.7</c:v>
                </c:pt>
              </c:numCache>
            </c:numRef>
          </c:val>
          <c:extLst>
            <c:ext xmlns:c16="http://schemas.microsoft.com/office/drawing/2014/chart" uri="{C3380CC4-5D6E-409C-BE32-E72D297353CC}">
              <c16:uniqueId val="{00000001-A8B5-481F-BF57-B94060EC4ADD}"/>
            </c:ext>
          </c:extLst>
        </c:ser>
        <c:dLbls>
          <c:dLblPos val="inEnd"/>
          <c:showLegendKey val="0"/>
          <c:showVal val="1"/>
          <c:showCatName val="0"/>
          <c:showSerName val="0"/>
          <c:showPercent val="0"/>
          <c:showBubbleSize val="0"/>
        </c:dLbls>
        <c:gapWidth val="56"/>
        <c:axId val="634294672"/>
        <c:axId val="701098176"/>
      </c:barChart>
      <c:catAx>
        <c:axId val="634294672"/>
        <c:scaling>
          <c:orientation val="minMax"/>
        </c:scaling>
        <c:delete val="0"/>
        <c:axPos val="b"/>
        <c:numFmt formatCode="General" sourceLinked="1"/>
        <c:majorTickMark val="out"/>
        <c:minorTickMark val="none"/>
        <c:tickLblPos val="nextTo"/>
        <c:spPr>
          <a:ln w="9525" cap="flat">
            <a:noFill/>
            <a:round/>
          </a:ln>
        </c:spPr>
        <c:txPr>
          <a:bodyPr/>
          <a:lstStyle/>
          <a:p>
            <a:pPr algn="ctr">
              <a:defRPr sz="800" b="1" i="0" kern="1200" baseline="0">
                <a:solidFill>
                  <a:srgbClr val="3D4542"/>
                </a:solidFill>
                <a:latin typeface="Open Sans"/>
                <a:ea typeface="Open Sans"/>
                <a:cs typeface="Open Sans"/>
              </a:defRPr>
            </a:pPr>
            <a:endParaRPr lang="en-US"/>
          </a:p>
        </c:txPr>
        <c:crossAx val="701098176"/>
        <c:crosses val="autoZero"/>
        <c:auto val="1"/>
        <c:lblAlgn val="ctr"/>
        <c:lblOffset val="100"/>
        <c:noMultiLvlLbl val="0"/>
      </c:catAx>
      <c:valAx>
        <c:axId val="701098176"/>
        <c:scaling>
          <c:orientation val="minMax"/>
          <c:max val="0.9"/>
          <c:min val="0"/>
        </c:scaling>
        <c:delete val="0"/>
        <c:axPos val="l"/>
        <c:minorGridlines>
          <c:spPr>
            <a:ln w="9525" cap="flat">
              <a:noFill/>
              <a:round/>
            </a:ln>
          </c:spPr>
        </c:minorGridlines>
        <c:numFmt formatCode="0%" sourceLinked="0"/>
        <c:majorTickMark val="out"/>
        <c:minorTickMark val="none"/>
        <c:tickLblPos val="nextTo"/>
        <c:spPr>
          <a:ln cap="flat">
            <a:noFill/>
            <a:round/>
          </a:ln>
        </c:spPr>
        <c:txPr>
          <a:bodyPr/>
          <a:lstStyle/>
          <a:p>
            <a:pPr algn="ctr">
              <a:defRPr sz="1000" b="1" i="0" kern="1200" baseline="0">
                <a:solidFill>
                  <a:srgbClr val="3D4542"/>
                </a:solidFill>
                <a:latin typeface="Open Sans"/>
                <a:ea typeface="Open Sans"/>
                <a:cs typeface="Open Sans"/>
              </a:defRPr>
            </a:pPr>
            <a:endParaRPr lang="en-US"/>
          </a:p>
        </c:txPr>
        <c:crossAx val="634294672"/>
        <c:crosses val="autoZero"/>
        <c:crossBetween val="between"/>
      </c:valAx>
      <c:spPr>
        <a:noFill/>
        <a:ln cap="flat">
          <a:noFill/>
          <a:round/>
        </a:ln>
        <a:effectLst/>
      </c:spPr>
    </c:plotArea>
    <c:legend>
      <c:legendPos val="t"/>
      <c:layout>
        <c:manualLayout>
          <c:xMode val="edge"/>
          <c:yMode val="edge"/>
          <c:x val="0.43245228697968624"/>
          <c:y val="7.4558050415913069E-2"/>
          <c:w val="0.53077694617691695"/>
          <c:h val="3.5888743073782446E-2"/>
        </c:manualLayout>
      </c:layout>
      <c:overlay val="0"/>
      <c:spPr>
        <a:noFill/>
        <a:ln cap="flat">
          <a:noFill/>
          <a:round/>
        </a:ln>
        <a:effectLst/>
      </c:spPr>
      <c:txPr>
        <a:bodyPr/>
        <a:lstStyle/>
        <a:p>
          <a:pPr>
            <a:defRPr sz="1100" b="1" i="0" kern="1200" baseline="0">
              <a:solidFill>
                <a:srgbClr val="3D4542"/>
              </a:solidFill>
              <a:latin typeface="Open Sans"/>
              <a:ea typeface="Open Sans"/>
              <a:cs typeface="Open Sans"/>
            </a:defRPr>
          </a:pPr>
          <a:endParaRPr lang="en-US"/>
        </a:p>
      </c:txPr>
    </c:legend>
    <c:plotVisOnly val="1"/>
    <c:dispBlanksAs val="gap"/>
    <c:showDLblsOverMax val="0"/>
  </c:chart>
  <c:spPr>
    <a:noFill/>
    <a:ln cap="flat">
      <a:noFill/>
      <a:round/>
    </a:ln>
    <a:effectLst/>
  </c:spPr>
  <c:txPr>
    <a:bodyPr/>
    <a:lstStyle/>
    <a:p>
      <a:pPr>
        <a:defRPr sz="8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b="1" i="0" kern="1200" baseline="0">
                <a:solidFill>
                  <a:srgbClr val="3D4542"/>
                </a:solidFill>
                <a:latin typeface="Open Sans"/>
                <a:ea typeface="Open Sans"/>
                <a:cs typeface="Open Sans"/>
              </a:defRPr>
            </a:pPr>
            <a:r>
              <a:rPr sz="1400" b="1" i="0" kern="1200" baseline="0">
                <a:solidFill>
                  <a:srgbClr val="3D4542"/>
                </a:solidFill>
                <a:latin typeface="Open Sans"/>
                <a:ea typeface="Open Sans"/>
                <a:cs typeface="Open Sans"/>
              </a:rPr>
              <a:t>Indicators of Community Readiness</a:t>
            </a:r>
          </a:p>
        </c:rich>
      </c:tx>
      <c:layout>
        <c:manualLayout>
          <c:xMode val="edge"/>
          <c:yMode val="edge"/>
          <c:x val="3.5902193448312299E-3"/>
          <c:y val="2.5462962962962962E-2"/>
        </c:manualLayout>
      </c:layout>
      <c:overlay val="0"/>
      <c:spPr>
        <a:noFill/>
        <a:ln cap="flat">
          <a:noFill/>
          <a:round/>
        </a:ln>
        <a:effectLst/>
      </c:spPr>
    </c:title>
    <c:autoTitleDeleted val="0"/>
    <c:plotArea>
      <c:layout>
        <c:manualLayout>
          <c:layoutTarget val="inner"/>
          <c:xMode val="edge"/>
          <c:yMode val="edge"/>
          <c:x val="7.4925051541891746E-2"/>
          <c:y val="0.20996591571886847"/>
          <c:w val="0.9029810476399539"/>
          <c:h val="0.6356933508311462"/>
        </c:manualLayout>
      </c:layout>
      <c:barChart>
        <c:barDir val="col"/>
        <c:grouping val="clustered"/>
        <c:varyColors val="0"/>
        <c:ser>
          <c:idx val="0"/>
          <c:order val="0"/>
          <c:tx>
            <c:strRef>
              <c:f>Sheet1!$B$1</c:f>
              <c:strCache>
                <c:ptCount val="1"/>
                <c:pt idx="0">
                  <c:v>Your Institution</c:v>
                </c:pt>
              </c:strCache>
            </c:strRef>
          </c:tx>
          <c:spPr>
            <a:solidFill>
              <a:srgbClr val="0171D0"/>
            </a:solidFill>
            <a:ln cap="flat">
              <a:noFill/>
              <a:round/>
            </a:ln>
            <a:effectLst/>
          </c:spPr>
          <c:invertIfNegative val="0"/>
          <c:dLbls>
            <c:spPr>
              <a:noFill/>
              <a:ln cap="flat">
                <a:noFill/>
                <a:round/>
              </a:ln>
              <a:effectLst/>
            </c:spPr>
            <c:txPr>
              <a:bodyPr/>
              <a:lstStyle/>
              <a:p>
                <a:pPr>
                  <a:defRPr sz="1100" b="1" i="0" baseline="0">
                    <a:solidFill>
                      <a:srgbClr val="3D4542"/>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B8C1BE"/>
                      </a:solidFill>
                      <a:prstDash val="solid"/>
                      <a:round/>
                    </a:ln>
                  </c:spPr>
                </c15:leaderLines>
              </c:ext>
            </c:extLst>
          </c:dLbls>
          <c:cat>
            <c:strRef>
              <c:f>'Sheet1'!$A$2:$A$7</c:f>
              <c:strCache>
                <c:ptCount val="6"/>
                <c:pt idx="0">
                  <c:v>I don't think mental health is important</c:v>
                </c:pt>
                <c:pt idx="1">
                  <c:v>I would like to learn more about improving my mental health</c:v>
                </c:pt>
                <c:pt idx="2">
                  <c:v>I am actively doing things to improve my mental health.</c:v>
                </c:pt>
                <c:pt idx="3">
                  <c:v>I can play a role in supporting mental health at my school</c:v>
                </c:pt>
                <c:pt idx="4">
                  <c:v>I am planning to get more involved in supporting mental health at my school.</c:v>
                </c:pt>
                <c:pt idx="5">
                  <c:v>I am currently involved in supporting mental health at my school.</c:v>
                </c:pt>
              </c:strCache>
            </c:strRef>
          </c:cat>
          <c:val>
            <c:numRef>
              <c:f>'Sheet1'!$B$2:$B$7</c:f>
              <c:numCache>
                <c:formatCode>0%</c:formatCode>
                <c:ptCount val="6"/>
                <c:pt idx="0">
                  <c:v>0.03</c:v>
                </c:pt>
                <c:pt idx="1">
                  <c:v>0.21</c:v>
                </c:pt>
                <c:pt idx="2">
                  <c:v>0.46</c:v>
                </c:pt>
                <c:pt idx="3">
                  <c:v>0.19</c:v>
                </c:pt>
                <c:pt idx="4">
                  <c:v>0.08</c:v>
                </c:pt>
                <c:pt idx="5">
                  <c:v>0.03</c:v>
                </c:pt>
              </c:numCache>
            </c:numRef>
          </c:val>
          <c:extLst>
            <c:ext xmlns:c16="http://schemas.microsoft.com/office/drawing/2014/chart" uri="{C3380CC4-5D6E-409C-BE32-E72D297353CC}">
              <c16:uniqueId val="{00000000-60B9-438B-8B18-64FCB8506A7B}"/>
            </c:ext>
          </c:extLst>
        </c:ser>
        <c:ser>
          <c:idx val="1"/>
          <c:order val="1"/>
          <c:tx>
            <c:strRef>
              <c:f>Sheet1!$C$1</c:f>
              <c:strCache>
                <c:ptCount val="1"/>
                <c:pt idx="0">
                  <c:v>Peer Institutions</c:v>
                </c:pt>
              </c:strCache>
            </c:strRef>
          </c:tx>
          <c:spPr>
            <a:solidFill>
              <a:srgbClr val="C9E9F8"/>
            </a:solidFill>
            <a:ln cap="flat">
              <a:noFill/>
              <a:round/>
            </a:ln>
            <a:effectLst/>
          </c:spPr>
          <c:invertIfNegative val="0"/>
          <c:dLbls>
            <c:spPr>
              <a:noFill/>
              <a:ln cap="flat">
                <a:noFill/>
                <a:round/>
              </a:ln>
              <a:effectLst/>
            </c:spPr>
            <c:txPr>
              <a:bodyPr/>
              <a:lstStyle/>
              <a:p>
                <a:pPr>
                  <a:defRPr sz="1100" b="1" i="0" baseline="0">
                    <a:solidFill>
                      <a:srgbClr val="3D4542"/>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B8C1BE"/>
                      </a:solidFill>
                      <a:prstDash val="solid"/>
                      <a:round/>
                    </a:ln>
                  </c:spPr>
                </c15:leaderLines>
              </c:ext>
            </c:extLst>
          </c:dLbls>
          <c:cat>
            <c:strRef>
              <c:f>'Sheet1'!$A$2:$A$7</c:f>
              <c:strCache>
                <c:ptCount val="6"/>
                <c:pt idx="0">
                  <c:v>I don't think mental health is important</c:v>
                </c:pt>
                <c:pt idx="1">
                  <c:v>I would like to learn more about improving my mental health</c:v>
                </c:pt>
                <c:pt idx="2">
                  <c:v>I am actively doing things to improve my mental health.</c:v>
                </c:pt>
                <c:pt idx="3">
                  <c:v>I can play a role in supporting mental health at my school</c:v>
                </c:pt>
                <c:pt idx="4">
                  <c:v>I am planning to get more involved in supporting mental health at my school.</c:v>
                </c:pt>
                <c:pt idx="5">
                  <c:v>I am currently involved in supporting mental health at my school.</c:v>
                </c:pt>
              </c:strCache>
            </c:strRef>
          </c:cat>
          <c:val>
            <c:numRef>
              <c:f>'Sheet1'!$C$2:$C$7</c:f>
              <c:numCache>
                <c:formatCode>0%</c:formatCode>
                <c:ptCount val="6"/>
                <c:pt idx="0">
                  <c:v>0.03</c:v>
                </c:pt>
                <c:pt idx="1">
                  <c:v>0.17</c:v>
                </c:pt>
                <c:pt idx="2">
                  <c:v>0.49</c:v>
                </c:pt>
                <c:pt idx="3">
                  <c:v>0.2</c:v>
                </c:pt>
                <c:pt idx="4">
                  <c:v>0.08</c:v>
                </c:pt>
                <c:pt idx="5">
                  <c:v>0.03</c:v>
                </c:pt>
              </c:numCache>
            </c:numRef>
          </c:val>
          <c:extLst>
            <c:ext xmlns:c16="http://schemas.microsoft.com/office/drawing/2014/chart" uri="{C3380CC4-5D6E-409C-BE32-E72D297353CC}">
              <c16:uniqueId val="{00000001-60B9-438B-8B18-64FCB8506A7B}"/>
            </c:ext>
          </c:extLst>
        </c:ser>
        <c:dLbls>
          <c:dLblPos val="inEnd"/>
          <c:showLegendKey val="0"/>
          <c:showVal val="1"/>
          <c:showCatName val="0"/>
          <c:showSerName val="0"/>
          <c:showPercent val="0"/>
          <c:showBubbleSize val="0"/>
        </c:dLbls>
        <c:gapWidth val="56"/>
        <c:axId val="634294672"/>
        <c:axId val="701098176"/>
      </c:barChart>
      <c:catAx>
        <c:axId val="634294672"/>
        <c:scaling>
          <c:orientation val="minMax"/>
        </c:scaling>
        <c:delete val="0"/>
        <c:axPos val="b"/>
        <c:numFmt formatCode="General" sourceLinked="1"/>
        <c:majorTickMark val="out"/>
        <c:minorTickMark val="none"/>
        <c:tickLblPos val="nextTo"/>
        <c:spPr>
          <a:ln w="9525" cap="flat">
            <a:noFill/>
            <a:round/>
          </a:ln>
        </c:spPr>
        <c:txPr>
          <a:bodyPr/>
          <a:lstStyle/>
          <a:p>
            <a:pPr algn="ctr">
              <a:defRPr sz="800" b="1" i="0" kern="1200" baseline="0">
                <a:solidFill>
                  <a:srgbClr val="3D4542"/>
                </a:solidFill>
                <a:latin typeface="Open Sans"/>
                <a:ea typeface="Open Sans"/>
                <a:cs typeface="Open Sans"/>
              </a:defRPr>
            </a:pPr>
            <a:endParaRPr lang="en-US"/>
          </a:p>
        </c:txPr>
        <c:crossAx val="701098176"/>
        <c:crosses val="autoZero"/>
        <c:auto val="1"/>
        <c:lblAlgn val="ctr"/>
        <c:lblOffset val="100"/>
        <c:noMultiLvlLbl val="0"/>
      </c:catAx>
      <c:valAx>
        <c:axId val="701098176"/>
        <c:scaling>
          <c:orientation val="minMax"/>
          <c:max val="0.6"/>
        </c:scaling>
        <c:delete val="0"/>
        <c:axPos val="l"/>
        <c:minorGridlines>
          <c:spPr>
            <a:ln w="9525" cap="flat">
              <a:noFill/>
              <a:round/>
            </a:ln>
          </c:spPr>
        </c:minorGridlines>
        <c:numFmt formatCode="0%" sourceLinked="0"/>
        <c:majorTickMark val="out"/>
        <c:minorTickMark val="none"/>
        <c:tickLblPos val="nextTo"/>
        <c:spPr>
          <a:ln cap="flat">
            <a:noFill/>
            <a:round/>
          </a:ln>
        </c:spPr>
        <c:txPr>
          <a:bodyPr/>
          <a:lstStyle/>
          <a:p>
            <a:pPr algn="ctr">
              <a:defRPr sz="1000" b="1" i="0" kern="1200" baseline="0">
                <a:solidFill>
                  <a:srgbClr val="3D4542"/>
                </a:solidFill>
                <a:latin typeface="Open Sans"/>
                <a:ea typeface="Open Sans"/>
                <a:cs typeface="Open Sans"/>
              </a:defRPr>
            </a:pPr>
            <a:endParaRPr lang="en-US"/>
          </a:p>
        </c:txPr>
        <c:crossAx val="634294672"/>
        <c:crosses val="autoZero"/>
        <c:crossBetween val="between"/>
      </c:valAx>
      <c:spPr>
        <a:noFill/>
        <a:ln cap="flat">
          <a:noFill/>
          <a:round/>
        </a:ln>
        <a:effectLst/>
      </c:spPr>
    </c:plotArea>
    <c:legend>
      <c:legendPos val="t"/>
      <c:layout>
        <c:manualLayout>
          <c:xMode val="edge"/>
          <c:yMode val="edge"/>
          <c:x val="0.46258033354989686"/>
          <c:y val="0.11805555555555555"/>
          <c:w val="0.53680255549095901"/>
          <c:h val="3.5888743073782446E-2"/>
        </c:manualLayout>
      </c:layout>
      <c:overlay val="0"/>
      <c:spPr>
        <a:noFill/>
        <a:ln cap="flat">
          <a:noFill/>
          <a:round/>
        </a:ln>
        <a:effectLst/>
      </c:spPr>
      <c:txPr>
        <a:bodyPr/>
        <a:lstStyle/>
        <a:p>
          <a:pPr>
            <a:defRPr sz="1100" b="1" i="0" kern="1200" baseline="0">
              <a:solidFill>
                <a:srgbClr val="3D4542"/>
              </a:solidFill>
              <a:latin typeface="Open Sans"/>
              <a:ea typeface="Open Sans"/>
              <a:cs typeface="Open Sans"/>
            </a:defRPr>
          </a:pPr>
          <a:endParaRPr lang="en-US"/>
        </a:p>
      </c:txPr>
    </c:legend>
    <c:plotVisOnly val="1"/>
    <c:dispBlanksAs val="gap"/>
    <c:showDLblsOverMax val="0"/>
  </c:chart>
  <c:spPr>
    <a:noFill/>
    <a:ln cap="flat">
      <a:noFill/>
      <a:round/>
    </a:ln>
    <a:effectLst/>
  </c:spPr>
  <c:txPr>
    <a:bodyPr/>
    <a:lstStyle/>
    <a:p>
      <a:pPr>
        <a:defRPr sz="8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9.8544464682835869E-2"/>
          <c:y val="0.1971959824235614"/>
          <c:w val="0.8062770739054741"/>
          <c:h val="0.77129548325123787"/>
        </c:manualLayout>
      </c:layout>
      <c:doughnutChart>
        <c:varyColors val="1"/>
        <c:ser>
          <c:idx val="0"/>
          <c:order val="0"/>
          <c:tx>
            <c:strRef>
              <c:f>Sheet1!$B$1</c:f>
              <c:strCache>
                <c:ptCount val="1"/>
                <c:pt idx="0">
                  <c:v>Column1</c:v>
                </c:pt>
              </c:strCache>
            </c:strRef>
          </c:tx>
          <c:dPt>
            <c:idx val="0"/>
            <c:bubble3D val="0"/>
            <c:spPr>
              <a:solidFill>
                <a:srgbClr val="F79646"/>
              </a:solidFill>
              <a:ln cap="flat">
                <a:noFill/>
                <a:round/>
              </a:ln>
              <a:effectLst/>
            </c:spPr>
            <c:extLst>
              <c:ext xmlns:c16="http://schemas.microsoft.com/office/drawing/2014/chart" uri="{C3380CC4-5D6E-409C-BE32-E72D297353CC}">
                <c16:uniqueId val="{00000001-C03D-469C-9BAE-9F9A26D45977}"/>
              </c:ext>
            </c:extLst>
          </c:dPt>
          <c:dPt>
            <c:idx val="1"/>
            <c:bubble3D val="0"/>
            <c:spPr>
              <a:solidFill>
                <a:srgbClr val="4BACC6"/>
              </a:solidFill>
              <a:ln cap="flat">
                <a:noFill/>
                <a:round/>
              </a:ln>
              <a:effectLst/>
            </c:spPr>
            <c:extLst>
              <c:ext xmlns:c16="http://schemas.microsoft.com/office/drawing/2014/chart" uri="{C3380CC4-5D6E-409C-BE32-E72D297353CC}">
                <c16:uniqueId val="{00000003-C03D-469C-9BAE-9F9A26D45977}"/>
              </c:ext>
            </c:extLst>
          </c:dPt>
          <c:dPt>
            <c:idx val="2"/>
            <c:bubble3D val="0"/>
            <c:spPr>
              <a:solidFill>
                <a:srgbClr val="1F497D"/>
              </a:solidFill>
              <a:ln cap="flat">
                <a:noFill/>
                <a:round/>
              </a:ln>
              <a:effectLst/>
            </c:spPr>
            <c:extLst>
              <c:ext xmlns:c16="http://schemas.microsoft.com/office/drawing/2014/chart" uri="{C3380CC4-5D6E-409C-BE32-E72D297353CC}">
                <c16:uniqueId val="{00000005-C03D-469C-9BAE-9F9A26D45977}"/>
              </c:ext>
            </c:extLst>
          </c:dPt>
          <c:dPt>
            <c:idx val="3"/>
            <c:bubble3D val="0"/>
            <c:spPr>
              <a:solidFill>
                <a:srgbClr val="9BBB59"/>
              </a:solidFill>
              <a:ln cap="flat">
                <a:noFill/>
                <a:round/>
              </a:ln>
              <a:effectLst/>
            </c:spPr>
            <c:extLst>
              <c:ext xmlns:c16="http://schemas.microsoft.com/office/drawing/2014/chart" uri="{C3380CC4-5D6E-409C-BE32-E72D297353CC}">
                <c16:uniqueId val="{00000007-C03D-469C-9BAE-9F9A26D45977}"/>
              </c:ext>
            </c:extLst>
          </c:dPt>
          <c:dPt>
            <c:idx val="4"/>
            <c:bubble3D val="0"/>
            <c:spPr>
              <a:solidFill>
                <a:srgbClr val="4F81BD"/>
              </a:solidFill>
              <a:ln cap="flat">
                <a:noFill/>
                <a:round/>
              </a:ln>
              <a:effectLst/>
            </c:spPr>
            <c:extLst>
              <c:ext xmlns:c16="http://schemas.microsoft.com/office/drawing/2014/chart" uri="{C3380CC4-5D6E-409C-BE32-E72D297353CC}">
                <c16:uniqueId val="{00000009-C03D-469C-9BAE-9F9A26D45977}"/>
              </c:ext>
            </c:extLst>
          </c:dPt>
          <c:dLbls>
            <c:dLbl>
              <c:idx val="0"/>
              <c:spPr>
                <a:noFill/>
                <a:ln cap="flat">
                  <a:noFill/>
                  <a:round/>
                </a:ln>
                <a:effectLst/>
              </c:spPr>
              <c:txPr>
                <a:bodyPr/>
                <a:lstStyle/>
                <a:p>
                  <a:pPr>
                    <a:defRPr sz="1100" b="1" i="0" baseline="0">
                      <a:solidFill>
                        <a:srgbClr val="FFFFFF"/>
                      </a:solidFill>
                      <a:latin typeface="Open Sans"/>
                      <a:ea typeface="Open Sans"/>
                      <a:cs typeface="Open San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03D-469C-9BAE-9F9A26D45977}"/>
                </c:ext>
              </c:extLst>
            </c:dLbl>
            <c:dLbl>
              <c:idx val="1"/>
              <c:spPr>
                <a:noFill/>
                <a:ln cap="flat">
                  <a:noFill/>
                  <a:round/>
                </a:ln>
                <a:effectLst/>
              </c:spPr>
              <c:txPr>
                <a:bodyPr/>
                <a:lstStyle/>
                <a:p>
                  <a:pPr>
                    <a:defRPr sz="1100" b="1" i="0" baseline="0">
                      <a:solidFill>
                        <a:srgbClr val="FFFFFF"/>
                      </a:solidFill>
                      <a:latin typeface="Open Sans"/>
                      <a:ea typeface="Open Sans"/>
                      <a:cs typeface="Open San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03D-469C-9BAE-9F9A26D45977}"/>
                </c:ext>
              </c:extLst>
            </c:dLbl>
            <c:dLbl>
              <c:idx val="2"/>
              <c:layout>
                <c:manualLayout>
                  <c:x val="0"/>
                  <c:y val="-0.17029951335995808"/>
                </c:manualLayout>
              </c:layout>
              <c:spPr>
                <a:noFill/>
                <a:ln cap="flat">
                  <a:noFill/>
                  <a:round/>
                </a:ln>
                <a:effectLst/>
              </c:spPr>
              <c:txPr>
                <a:bodyPr/>
                <a:lstStyle/>
                <a:p>
                  <a:pPr>
                    <a:defRPr sz="1100" b="1" i="0" baseline="0">
                      <a:solidFill>
                        <a:srgbClr val="515859"/>
                      </a:solidFill>
                      <a:latin typeface="Open Sans"/>
                      <a:ea typeface="Open Sans"/>
                      <a:cs typeface="Open San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3D-469C-9BAE-9F9A26D45977}"/>
                </c:ext>
              </c:extLst>
            </c:dLbl>
            <c:dLbl>
              <c:idx val="3"/>
              <c:layout>
                <c:manualLayout>
                  <c:x val="-4.4618147545219387E-2"/>
                  <c:y val="-0.14645934130529048"/>
                </c:manualLayout>
              </c:layout>
              <c:spPr>
                <a:noFill/>
                <a:ln cap="flat">
                  <a:noFill/>
                  <a:round/>
                </a:ln>
                <a:effectLst/>
              </c:spPr>
              <c:txPr>
                <a:bodyPr/>
                <a:lstStyle/>
                <a:p>
                  <a:pPr>
                    <a:defRPr sz="1100" b="1" i="0" baseline="0">
                      <a:solidFill>
                        <a:srgbClr val="515859"/>
                      </a:solidFill>
                      <a:latin typeface="Open Sans"/>
                      <a:ea typeface="Open Sans"/>
                      <a:cs typeface="Open San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3D-469C-9BAE-9F9A26D45977}"/>
                </c:ext>
              </c:extLst>
            </c:dLbl>
            <c:dLbl>
              <c:idx val="4"/>
              <c:layout>
                <c:manualLayout>
                  <c:x val="2.4337171388301486E-2"/>
                  <c:y val="-0.14645934130529048"/>
                </c:manualLayout>
              </c:layout>
              <c:spPr>
                <a:noFill/>
                <a:ln cap="flat">
                  <a:noFill/>
                  <a:round/>
                </a:ln>
                <a:effectLst/>
              </c:spPr>
              <c:txPr>
                <a:bodyPr/>
                <a:lstStyle/>
                <a:p>
                  <a:pPr>
                    <a:defRPr sz="1100" b="1" i="0" baseline="0">
                      <a:solidFill>
                        <a:srgbClr val="3D4543"/>
                      </a:solidFill>
                      <a:latin typeface="Open Sans"/>
                      <a:ea typeface="Open Sans"/>
                      <a:cs typeface="Open San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3D-469C-9BAE-9F9A26D45977}"/>
                </c:ext>
              </c:extLst>
            </c:dLbl>
            <c:spPr>
              <a:noFill/>
              <a:ln cap="flat">
                <a:noFill/>
                <a:round/>
              </a:ln>
              <a:effectLst/>
            </c:spPr>
            <c:txPr>
              <a:bodyPr/>
              <a:lstStyle/>
              <a:p>
                <a:pPr>
                  <a:defRPr sz="1100" b="1" i="0" baseline="0">
                    <a:solidFill>
                      <a:srgbClr val="7A8486"/>
                    </a:solidFill>
                    <a:latin typeface="Open Sans"/>
                    <a:ea typeface="Open Sans"/>
                    <a:cs typeface="Open Sans"/>
                  </a:defRPr>
                </a:pPr>
                <a:endParaRPr lang="en-US"/>
              </a:p>
            </c:txPr>
            <c:showLegendKey val="0"/>
            <c:showVal val="1"/>
            <c:showCatName val="0"/>
            <c:showSerName val="0"/>
            <c:showPercent val="0"/>
            <c:showBubbleSize val="0"/>
            <c:showLeaderLines val="1"/>
            <c:leaderLines>
              <c:spPr>
                <a:ln w="9525" cap="flat">
                  <a:solidFill>
                    <a:srgbClr val="3D4542"/>
                  </a:solidFill>
                  <a:prstDash val="solid"/>
                  <a:round/>
                </a:ln>
              </c:spPr>
            </c:leaderLines>
            <c:extLst>
              <c:ext xmlns:c15="http://schemas.microsoft.com/office/drawing/2012/chart" uri="{CE6537A1-D6FC-4f65-9D91-7224C49458BB}"/>
            </c:extLst>
          </c:dLbls>
          <c:cat>
            <c:strRef>
              <c:f>'Sheet1'!$A$2:$A$4</c:f>
              <c:strCache>
                <c:ptCount val="3"/>
                <c:pt idx="0">
                  <c:v>Male</c:v>
                </c:pt>
                <c:pt idx="1">
                  <c:v>Female</c:v>
                </c:pt>
                <c:pt idx="2">
                  <c:v>Other</c:v>
                </c:pt>
              </c:strCache>
            </c:strRef>
          </c:cat>
          <c:val>
            <c:numRef>
              <c:f>'Sheet1'!$B$2:$B$4</c:f>
              <c:numCache>
                <c:formatCode>0%</c:formatCode>
                <c:ptCount val="3"/>
                <c:pt idx="0">
                  <c:v>0.55000000000000004</c:v>
                </c:pt>
                <c:pt idx="1">
                  <c:v>0.44</c:v>
                </c:pt>
                <c:pt idx="2">
                  <c:v>0.02</c:v>
                </c:pt>
              </c:numCache>
            </c:numRef>
          </c:val>
          <c:extLst>
            <c:ext xmlns:c16="http://schemas.microsoft.com/office/drawing/2014/chart" uri="{C3380CC4-5D6E-409C-BE32-E72D297353CC}">
              <c16:uniqueId val="{0000000A-C03D-469C-9BAE-9F9A26D45977}"/>
            </c:ext>
          </c:extLst>
        </c:ser>
        <c:dLbls>
          <c:showLegendKey val="0"/>
          <c:showVal val="1"/>
          <c:showCatName val="0"/>
          <c:showSerName val="0"/>
          <c:showPercent val="0"/>
          <c:showBubbleSize val="0"/>
          <c:showLeaderLines val="1"/>
        </c:dLbls>
        <c:firstSliceAng val="0"/>
        <c:holeSize val="50"/>
      </c:doughnutChart>
      <c:spPr>
        <a:noFill/>
        <a:ln cap="flat">
          <a:noFill/>
          <a:round/>
        </a:ln>
        <a:effectLst/>
      </c:spPr>
    </c:plotArea>
    <c:plotVisOnly val="1"/>
    <c:dispBlanksAs val="gap"/>
    <c:showDLblsOverMax val="0"/>
  </c:chart>
  <c:spPr>
    <a:noFill/>
    <a:ln cap="flat">
      <a:noFill/>
      <a:round/>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3260915627734032"/>
          <c:y val="0.26828630796150477"/>
          <c:w val="0.77568130027254789"/>
          <c:h val="0.80022753853655115"/>
        </c:manualLayout>
      </c:layout>
      <c:doughnutChart>
        <c:varyColors val="1"/>
        <c:ser>
          <c:idx val="0"/>
          <c:order val="0"/>
          <c:tx>
            <c:strRef>
              <c:f>Sheet1!$B$1</c:f>
              <c:strCache>
                <c:ptCount val="1"/>
                <c:pt idx="0">
                  <c:v>Column1</c:v>
                </c:pt>
              </c:strCache>
            </c:strRef>
          </c:tx>
          <c:dPt>
            <c:idx val="0"/>
            <c:bubble3D val="0"/>
            <c:spPr>
              <a:solidFill>
                <a:srgbClr val="3CBFAE"/>
              </a:solidFill>
              <a:ln cap="flat">
                <a:noFill/>
                <a:round/>
              </a:ln>
              <a:effectLst/>
            </c:spPr>
            <c:extLst>
              <c:ext xmlns:c16="http://schemas.microsoft.com/office/drawing/2014/chart" uri="{C3380CC4-5D6E-409C-BE32-E72D297353CC}">
                <c16:uniqueId val="{00000001-CBE2-44F4-AB36-16A542B719C2}"/>
              </c:ext>
            </c:extLst>
          </c:dPt>
          <c:dPt>
            <c:idx val="1"/>
            <c:bubble3D val="0"/>
            <c:spPr>
              <a:solidFill>
                <a:srgbClr val="3CB5E6"/>
              </a:solidFill>
              <a:ln cap="flat">
                <a:noFill/>
                <a:round/>
              </a:ln>
              <a:effectLst/>
            </c:spPr>
            <c:extLst>
              <c:ext xmlns:c16="http://schemas.microsoft.com/office/drawing/2014/chart" uri="{C3380CC4-5D6E-409C-BE32-E72D297353CC}">
                <c16:uniqueId val="{00000003-CBE2-44F4-AB36-16A542B719C2}"/>
              </c:ext>
            </c:extLst>
          </c:dPt>
          <c:dPt>
            <c:idx val="2"/>
            <c:bubble3D val="0"/>
            <c:spPr>
              <a:solidFill>
                <a:srgbClr val="8CD2F0"/>
              </a:solidFill>
              <a:ln cap="flat">
                <a:noFill/>
                <a:round/>
              </a:ln>
              <a:effectLst/>
            </c:spPr>
            <c:extLst>
              <c:ext xmlns:c16="http://schemas.microsoft.com/office/drawing/2014/chart" uri="{C3380CC4-5D6E-409C-BE32-E72D297353CC}">
                <c16:uniqueId val="{00000005-CBE2-44F4-AB36-16A542B719C2}"/>
              </c:ext>
            </c:extLst>
          </c:dPt>
          <c:dPt>
            <c:idx val="3"/>
            <c:bubble3D val="0"/>
            <c:spPr>
              <a:solidFill>
                <a:srgbClr val="D8F3F0"/>
              </a:solidFill>
              <a:ln cap="flat">
                <a:noFill/>
                <a:round/>
              </a:ln>
              <a:effectLst/>
            </c:spPr>
            <c:extLst>
              <c:ext xmlns:c16="http://schemas.microsoft.com/office/drawing/2014/chart" uri="{C3380CC4-5D6E-409C-BE32-E72D297353CC}">
                <c16:uniqueId val="{00000007-CBE2-44F4-AB36-16A542B719C2}"/>
              </c:ext>
            </c:extLst>
          </c:dPt>
          <c:dPt>
            <c:idx val="4"/>
            <c:bubble3D val="0"/>
            <c:spPr>
              <a:solidFill>
                <a:srgbClr val="FBA927"/>
              </a:solidFill>
              <a:ln cap="flat">
                <a:noFill/>
                <a:round/>
              </a:ln>
              <a:effectLst/>
            </c:spPr>
            <c:extLst>
              <c:ext xmlns:c16="http://schemas.microsoft.com/office/drawing/2014/chart" uri="{C3380CC4-5D6E-409C-BE32-E72D297353CC}">
                <c16:uniqueId val="{00000009-CBE2-44F4-AB36-16A542B719C2}"/>
              </c:ext>
            </c:extLst>
          </c:dPt>
          <c:dPt>
            <c:idx val="5"/>
            <c:bubble3D val="0"/>
            <c:spPr>
              <a:solidFill>
                <a:srgbClr val="812309"/>
              </a:solidFill>
              <a:ln cap="flat">
                <a:noFill/>
                <a:round/>
              </a:ln>
              <a:effectLst/>
            </c:spPr>
            <c:extLst>
              <c:ext xmlns:c16="http://schemas.microsoft.com/office/drawing/2014/chart" uri="{C3380CC4-5D6E-409C-BE32-E72D297353CC}">
                <c16:uniqueId val="{0000000B-CBE2-44F4-AB36-16A542B719C2}"/>
              </c:ext>
            </c:extLst>
          </c:dPt>
          <c:dLbls>
            <c:dLbl>
              <c:idx val="1"/>
              <c:layout>
                <c:manualLayout>
                  <c:x val="3.9718667979002226E-3"/>
                  <c:y val="-9.8135159110786206E-3"/>
                </c:manualLayout>
              </c:layout>
              <c:tx>
                <c:rich>
                  <a:bodyPr/>
                  <a:lstStyle/>
                  <a:p>
                    <a:fld id="{C1C5B820-BA97-46F5-89C0-B4B82AE36AEC}" type="VALUE">
                      <a:rPr lang="en-US" b="1" baseline="0">
                        <a:solidFill>
                          <a:srgbClr val="FFFFFF"/>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BE2-44F4-AB36-16A542B719C2}"/>
                </c:ext>
              </c:extLst>
            </c:dLbl>
            <c:dLbl>
              <c:idx val="2"/>
              <c:layout>
                <c:manualLayout>
                  <c:x val="-0.16924505433653214"/>
                  <c:y val="-0.10842772923983118"/>
                </c:manualLayout>
              </c:layout>
              <c:tx>
                <c:rich>
                  <a:bodyPr rot="0" vert="horz"/>
                  <a:lstStyle/>
                  <a:p>
                    <a:pPr>
                      <a:defRPr/>
                    </a:pPr>
                    <a:fld id="{C1C5B820-BA97-46F5-89C0-B4B82AE36AEC}" type="VALUE">
                      <a:rPr lang="en-US" sz="1100" b="1" i="0" baseline="0">
                        <a:solidFill>
                          <a:srgbClr val="3C4543"/>
                        </a:solidFill>
                        <a:latin typeface="Arial"/>
                        <a:ea typeface="Arial"/>
                        <a:cs typeface="Arial"/>
                      </a:rPr>
                      <a:pPr>
                        <a:defRPr/>
                      </a:pPr>
                      <a:t>[VALUE]</a:t>
                    </a:fld>
                    <a:endParaRPr lang="en-US"/>
                  </a:p>
                </c:rich>
              </c:tx>
              <c:spPr>
                <a:noFill/>
                <a:ln cap="flat">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BE2-44F4-AB36-16A542B719C2}"/>
                </c:ext>
              </c:extLst>
            </c:dLbl>
            <c:dLbl>
              <c:idx val="3"/>
              <c:layout>
                <c:manualLayout>
                  <c:x val="-0.18368624751800908"/>
                  <c:y val="-0.13034938553094161"/>
                </c:manualLayout>
              </c:layout>
              <c:tx>
                <c:rich>
                  <a:bodyPr rot="0" vert="horz"/>
                  <a:lstStyle/>
                  <a:p>
                    <a:pPr>
                      <a:defRPr/>
                    </a:pPr>
                    <a:fld id="{C1C5B820-BA97-46F5-89C0-B4B82AE36AEC}" type="VALUE">
                      <a:rPr lang="en-US" sz="1100" b="1" i="0" baseline="0">
                        <a:solidFill>
                          <a:srgbClr val="3C4543"/>
                        </a:solidFill>
                        <a:latin typeface="Arial"/>
                        <a:ea typeface="Arial"/>
                        <a:cs typeface="Arial"/>
                      </a:rPr>
                      <a:pPr>
                        <a:defRPr/>
                      </a:pPr>
                      <a:t>[VALUE]</a:t>
                    </a:fld>
                    <a:endParaRPr lang="en-US"/>
                  </a:p>
                </c:rich>
              </c:tx>
              <c:spPr>
                <a:noFill/>
                <a:ln cap="flat">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BE2-44F4-AB36-16A542B719C2}"/>
                </c:ext>
              </c:extLst>
            </c:dLbl>
            <c:dLbl>
              <c:idx val="4"/>
              <c:layout>
                <c:manualLayout>
                  <c:x val="-0.12284789014254706"/>
                  <c:y val="-0.15620223021538765"/>
                </c:manualLayout>
              </c:layout>
              <c:tx>
                <c:rich>
                  <a:bodyPr rot="0" vert="horz"/>
                  <a:lstStyle/>
                  <a:p>
                    <a:pPr>
                      <a:defRPr/>
                    </a:pPr>
                    <a:fld id="{C1C5B820-BA97-46F5-89C0-B4B82AE36AEC}" type="VALUE">
                      <a:rPr lang="en-US" sz="1100" b="1" i="0" baseline="0">
                        <a:solidFill>
                          <a:srgbClr val="3C4543"/>
                        </a:solidFill>
                        <a:latin typeface="Arial"/>
                        <a:ea typeface="Arial"/>
                        <a:cs typeface="Arial"/>
                      </a:rPr>
                      <a:pPr>
                        <a:defRPr/>
                      </a:pPr>
                      <a:t>[VALUE]</a:t>
                    </a:fld>
                    <a:endParaRPr lang="en-US"/>
                  </a:p>
                </c:rich>
              </c:tx>
              <c:spPr>
                <a:noFill/>
                <a:ln cap="flat">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BE2-44F4-AB36-16A542B719C2}"/>
                </c:ext>
              </c:extLst>
            </c:dLbl>
            <c:dLbl>
              <c:idx val="5"/>
              <c:layout>
                <c:manualLayout>
                  <c:x val="-5.8796007673300923E-3"/>
                  <c:y val="2.6254864829029839E-3"/>
                </c:manualLayout>
              </c:layout>
              <c:tx>
                <c:rich>
                  <a:bodyPr/>
                  <a:lstStyle/>
                  <a:p>
                    <a:fld id="{C1C5B820-BA97-46F5-89C0-B4B82AE36AEC}" type="VALUE">
                      <a:rPr lang="en-US" b="1" baseline="0">
                        <a:solidFill>
                          <a:srgbClr val="FFFFFF"/>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BE2-44F4-AB36-16A542B719C2}"/>
                </c:ext>
              </c:extLst>
            </c:dLbl>
            <c:spPr>
              <a:noFill/>
              <a:ln cap="flat">
                <a:noFill/>
                <a:round/>
              </a:ln>
              <a:effectLst/>
            </c:spPr>
            <c:txPr>
              <a:bodyPr/>
              <a:lstStyle/>
              <a:p>
                <a:pPr>
                  <a:defRPr sz="1100" b="1" i="0"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1"/>
            <c:leaderLines>
              <c:spPr>
                <a:ln w="9525" cap="flat">
                  <a:solidFill>
                    <a:srgbClr val="3D4542"/>
                  </a:solidFill>
                  <a:prstDash val="solid"/>
                  <a:round/>
                </a:ln>
              </c:spPr>
            </c:leaderLines>
            <c:extLst>
              <c:ext xmlns:c15="http://schemas.microsoft.com/office/drawing/2012/chart" uri="{CE6537A1-D6FC-4f65-9D91-7224C49458BB}"/>
            </c:extLst>
          </c:dLbls>
          <c:cat>
            <c:strRef>
              <c:f>'Sheet1'!$A$2:$A$7</c:f>
              <c:strCache>
                <c:ptCount val="6"/>
                <c:pt idx="0">
                  <c:v>Heterosexual / Straight</c:v>
                </c:pt>
                <c:pt idx="1">
                  <c:v>Bisexual</c:v>
                </c:pt>
                <c:pt idx="2">
                  <c:v>Gay</c:v>
                </c:pt>
                <c:pt idx="3">
                  <c:v>Lesbian</c:v>
                </c:pt>
                <c:pt idx="4">
                  <c:v>Questioning</c:v>
                </c:pt>
                <c:pt idx="5">
                  <c:v>Other</c:v>
                </c:pt>
              </c:strCache>
            </c:strRef>
          </c:cat>
          <c:val>
            <c:numRef>
              <c:f>'Sheet1'!$B$2:$B$7</c:f>
              <c:numCache>
                <c:formatCode>0%</c:formatCode>
                <c:ptCount val="6"/>
                <c:pt idx="0">
                  <c:v>0.85</c:v>
                </c:pt>
                <c:pt idx="1">
                  <c:v>7.0000000000000007E-2</c:v>
                </c:pt>
                <c:pt idx="2">
                  <c:v>0.02</c:v>
                </c:pt>
                <c:pt idx="3">
                  <c:v>0.02</c:v>
                </c:pt>
                <c:pt idx="4">
                  <c:v>0.02</c:v>
                </c:pt>
                <c:pt idx="5">
                  <c:v>0.06</c:v>
                </c:pt>
              </c:numCache>
            </c:numRef>
          </c:val>
          <c:extLst>
            <c:ext xmlns:c16="http://schemas.microsoft.com/office/drawing/2014/chart" uri="{C3380CC4-5D6E-409C-BE32-E72D297353CC}">
              <c16:uniqueId val="{0000000C-CBE2-44F4-AB36-16A542B719C2}"/>
            </c:ext>
          </c:extLst>
        </c:ser>
        <c:dLbls>
          <c:showLegendKey val="0"/>
          <c:showVal val="0"/>
          <c:showCatName val="0"/>
          <c:showSerName val="0"/>
          <c:showPercent val="0"/>
          <c:showBubbleSize val="0"/>
          <c:showLeaderLines val="1"/>
        </c:dLbls>
        <c:firstSliceAng val="0"/>
        <c:holeSize val="50"/>
      </c:doughnutChart>
      <c:spPr>
        <a:noFill/>
        <a:ln cap="flat">
          <a:noFill/>
          <a:round/>
        </a:ln>
        <a:effectLst/>
      </c:spPr>
    </c:plotArea>
    <c:plotVisOnly val="1"/>
    <c:dispBlanksAs val="gap"/>
    <c:showDLblsOverMax val="0"/>
  </c:chart>
  <c:spPr>
    <a:noFill/>
    <a:ln cap="flat">
      <a:noFill/>
      <a:round/>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92852034873035"/>
          <c:y val="0.19580615246356675"/>
          <c:w val="0.77568130027254789"/>
          <c:h val="0.80022753853655115"/>
        </c:manualLayout>
      </c:layout>
      <c:doughnutChart>
        <c:varyColors val="1"/>
        <c:ser>
          <c:idx val="0"/>
          <c:order val="0"/>
          <c:tx>
            <c:strRef>
              <c:f>Sheet1!$B$1</c:f>
              <c:strCache>
                <c:ptCount val="1"/>
                <c:pt idx="0">
                  <c:v>Column1</c:v>
                </c:pt>
              </c:strCache>
            </c:strRef>
          </c:tx>
          <c:dPt>
            <c:idx val="0"/>
            <c:bubble3D val="0"/>
            <c:spPr>
              <a:solidFill>
                <a:srgbClr val="0370CD"/>
              </a:solidFill>
              <a:ln cap="flat">
                <a:noFill/>
                <a:round/>
              </a:ln>
              <a:effectLst/>
            </c:spPr>
            <c:extLst>
              <c:ext xmlns:c16="http://schemas.microsoft.com/office/drawing/2014/chart" uri="{C3380CC4-5D6E-409C-BE32-E72D297353CC}">
                <c16:uniqueId val="{00000001-802A-4C6F-ABB2-9DD9CEE32445}"/>
              </c:ext>
            </c:extLst>
          </c:dPt>
          <c:dPt>
            <c:idx val="1"/>
            <c:bubble3D val="0"/>
            <c:spPr>
              <a:solidFill>
                <a:srgbClr val="B150C4"/>
              </a:solidFill>
              <a:ln cap="flat">
                <a:noFill/>
                <a:round/>
              </a:ln>
              <a:effectLst/>
            </c:spPr>
            <c:extLst>
              <c:ext xmlns:c16="http://schemas.microsoft.com/office/drawing/2014/chart" uri="{C3380CC4-5D6E-409C-BE32-E72D297353CC}">
                <c16:uniqueId val="{00000003-802A-4C6F-ABB2-9DD9CEE32445}"/>
              </c:ext>
            </c:extLst>
          </c:dPt>
          <c:dPt>
            <c:idx val="2"/>
            <c:bubble3D val="0"/>
            <c:spPr>
              <a:solidFill>
                <a:srgbClr val="CC97DC"/>
              </a:solidFill>
              <a:ln cap="flat">
                <a:noFill/>
                <a:round/>
              </a:ln>
              <a:effectLst/>
            </c:spPr>
            <c:extLst>
              <c:ext xmlns:c16="http://schemas.microsoft.com/office/drawing/2014/chart" uri="{C3380CC4-5D6E-409C-BE32-E72D297353CC}">
                <c16:uniqueId val="{00000005-802A-4C6F-ABB2-9DD9CEE32445}"/>
              </c:ext>
            </c:extLst>
          </c:dPt>
          <c:dPt>
            <c:idx val="3"/>
            <c:bubble3D val="0"/>
            <c:spPr>
              <a:solidFill>
                <a:srgbClr val="F59168"/>
              </a:solidFill>
              <a:ln cap="flat">
                <a:noFill/>
                <a:round/>
              </a:ln>
              <a:effectLst/>
            </c:spPr>
            <c:extLst>
              <c:ext xmlns:c16="http://schemas.microsoft.com/office/drawing/2014/chart" uri="{C3380CC4-5D6E-409C-BE32-E72D297353CC}">
                <c16:uniqueId val="{00000007-802A-4C6F-ABB2-9DD9CEE32445}"/>
              </c:ext>
            </c:extLst>
          </c:dPt>
          <c:dPt>
            <c:idx val="4"/>
            <c:bubble3D val="0"/>
            <c:spPr>
              <a:solidFill>
                <a:srgbClr val="D2D2D2"/>
              </a:solidFill>
              <a:ln cap="flat">
                <a:noFill/>
                <a:round/>
              </a:ln>
              <a:effectLst/>
            </c:spPr>
            <c:extLst>
              <c:ext xmlns:c16="http://schemas.microsoft.com/office/drawing/2014/chart" uri="{C3380CC4-5D6E-409C-BE32-E72D297353CC}">
                <c16:uniqueId val="{00000009-802A-4C6F-ABB2-9DD9CEE32445}"/>
              </c:ext>
            </c:extLst>
          </c:dPt>
          <c:dLbls>
            <c:dLbl>
              <c:idx val="0"/>
              <c:layout>
                <c:manualLayout>
                  <c:x val="7.0152916787039957E-3"/>
                  <c:y val="-3.282771755342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2A-4C6F-ABB2-9DD9CEE32445}"/>
                </c:ext>
              </c:extLst>
            </c:dLbl>
            <c:dLbl>
              <c:idx val="1"/>
              <c:layout>
                <c:manualLayout>
                  <c:x val="-4.9714665439763681E-5"/>
                  <c:y val="5.9188116262851274E-3"/>
                </c:manualLayout>
              </c:layout>
              <c:tx>
                <c:rich>
                  <a:bodyPr rot="0" vert="horz"/>
                  <a:lstStyle/>
                  <a:p>
                    <a:pPr>
                      <a:defRPr/>
                    </a:pPr>
                    <a:fld id="{C1C5B820-BA97-46F5-89C0-B4B82AE36AEC}" type="VALUE">
                      <a:rPr lang="en-US" sz="1100" b="1" i="0" baseline="0">
                        <a:solidFill>
                          <a:srgbClr val="FFFFFF"/>
                        </a:solidFill>
                        <a:latin typeface="Open Sans"/>
                        <a:ea typeface="Open Sans"/>
                        <a:cs typeface="Open Sans"/>
                      </a:rPr>
                      <a:pPr>
                        <a:defRPr/>
                      </a:pPr>
                      <a:t>[VALUE]</a:t>
                    </a:fld>
                    <a:endParaRPr lang="en-US"/>
                  </a:p>
                </c:rich>
              </c:tx>
              <c:spPr>
                <a:noFill/>
                <a:ln cap="flat">
                  <a:noFill/>
                  <a:round/>
                </a:ln>
                <a:effectLst/>
              </c:spPr>
              <c:showLegendKey val="0"/>
              <c:showVal val="1"/>
              <c:showCatName val="0"/>
              <c:showSerName val="0"/>
              <c:showPercent val="0"/>
              <c:showBubbleSize val="0"/>
              <c:extLst>
                <c:ext xmlns:c15="http://schemas.microsoft.com/office/drawing/2012/chart" uri="{CE6537A1-D6FC-4f65-9D91-7224C49458BB}">
                  <c15:layout>
                    <c:manualLayout>
                      <c:w val="0.10087989433976438"/>
                      <c:h val="7.9608249010903451E-2"/>
                    </c:manualLayout>
                  </c15:layout>
                  <c15:dlblFieldTable/>
                  <c15:showDataLabelsRange val="0"/>
                </c:ext>
                <c:ext xmlns:c16="http://schemas.microsoft.com/office/drawing/2014/chart" uri="{C3380CC4-5D6E-409C-BE32-E72D297353CC}">
                  <c16:uniqueId val="{00000003-802A-4C6F-ABB2-9DD9CEE32445}"/>
                </c:ext>
              </c:extLst>
            </c:dLbl>
            <c:dLbl>
              <c:idx val="2"/>
              <c:layout>
                <c:manualLayout>
                  <c:x val="1.9206432414845683E-3"/>
                  <c:y val="-1.5346828713241356E-2"/>
                </c:manualLayout>
              </c:layout>
              <c:tx>
                <c:rich>
                  <a:bodyPr/>
                  <a:lstStyle/>
                  <a:p>
                    <a:fld id="{C1C5B820-BA97-46F5-89C0-B4B82AE36AEC}" type="VALUE">
                      <a:rPr lang="en-US" sz="1100" b="1" i="0" baseline="0">
                        <a:solidFill>
                          <a:srgbClr val="FFFFFF"/>
                        </a:solidFill>
                        <a:latin typeface="Open Sans"/>
                        <a:ea typeface="Open Sans"/>
                        <a:cs typeface="Open Sans"/>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02A-4C6F-ABB2-9DD9CEE32445}"/>
                </c:ext>
              </c:extLst>
            </c:dLbl>
            <c:dLbl>
              <c:idx val="3"/>
              <c:layout>
                <c:manualLayout>
                  <c:x val="-0.1872643732002601"/>
                  <c:y val="-0.14912287957500772"/>
                </c:manualLayout>
              </c:layout>
              <c:tx>
                <c:rich>
                  <a:bodyPr rot="0" vert="horz"/>
                  <a:lstStyle/>
                  <a:p>
                    <a:pPr>
                      <a:defRPr/>
                    </a:pPr>
                    <a:fld id="{C1C5B820-BA97-46F5-89C0-B4B82AE36AEC}" type="VALUE">
                      <a:rPr lang="en-US" sz="1100" b="1" i="0" baseline="0">
                        <a:solidFill>
                          <a:srgbClr val="3D4542"/>
                        </a:solidFill>
                        <a:latin typeface="Open Sans"/>
                        <a:ea typeface="Open Sans"/>
                        <a:cs typeface="Open Sans"/>
                      </a:rPr>
                      <a:pPr>
                        <a:defRPr/>
                      </a:pPr>
                      <a:t>[VALUE]</a:t>
                    </a:fld>
                    <a:endParaRPr lang="en-US"/>
                  </a:p>
                </c:rich>
              </c:tx>
              <c:spPr>
                <a:noFill/>
                <a:ln cap="flat">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02A-4C6F-ABB2-9DD9CEE32445}"/>
                </c:ext>
              </c:extLst>
            </c:dLbl>
            <c:dLbl>
              <c:idx val="4"/>
              <c:layout>
                <c:manualLayout>
                  <c:x val="-7.0861074576969621E-2"/>
                  <c:y val="-0.16994314859686063"/>
                </c:manualLayout>
              </c:layout>
              <c:tx>
                <c:rich>
                  <a:bodyPr rot="0" vert="horz"/>
                  <a:lstStyle/>
                  <a:p>
                    <a:pPr>
                      <a:defRPr/>
                    </a:pPr>
                    <a:fld id="{C1C5B820-BA97-46F5-89C0-B4B82AE36AEC}" type="VALUE">
                      <a:rPr lang="en-US" sz="1100" b="1" i="0" baseline="0">
                        <a:solidFill>
                          <a:srgbClr val="3D4542"/>
                        </a:solidFill>
                        <a:latin typeface="Open Sans"/>
                        <a:ea typeface="Open Sans"/>
                        <a:cs typeface="Open Sans"/>
                      </a:rPr>
                      <a:pPr>
                        <a:defRPr/>
                      </a:pPr>
                      <a:t>[VALUE]</a:t>
                    </a:fld>
                    <a:endParaRPr lang="en-US"/>
                  </a:p>
                </c:rich>
              </c:tx>
              <c:spPr>
                <a:noFill/>
                <a:ln cap="flat">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02A-4C6F-ABB2-9DD9CEE32445}"/>
                </c:ext>
              </c:extLst>
            </c:dLbl>
            <c:spPr>
              <a:noFill/>
              <a:ln cap="flat">
                <a:noFill/>
                <a:round/>
              </a:ln>
              <a:effectLst/>
            </c:spPr>
            <c:txPr>
              <a:bodyPr/>
              <a:lstStyle/>
              <a:p>
                <a:pPr>
                  <a:defRPr lang="en-US" sz="1100" b="1" i="0" baseline="0">
                    <a:solidFill>
                      <a:srgbClr val="FFFFFF"/>
                    </a:solidFill>
                    <a:latin typeface="Open Sans"/>
                    <a:ea typeface="Open Sans"/>
                    <a:cs typeface="Open Sans"/>
                  </a:defRPr>
                </a:pPr>
                <a:endParaRPr lang="en-US"/>
              </a:p>
            </c:txPr>
            <c:showLegendKey val="0"/>
            <c:showVal val="1"/>
            <c:showCatName val="0"/>
            <c:showSerName val="0"/>
            <c:showPercent val="0"/>
            <c:showBubbleSize val="0"/>
            <c:showLeaderLines val="1"/>
            <c:leaderLines>
              <c:spPr>
                <a:ln w="9525" cap="flat">
                  <a:solidFill>
                    <a:srgbClr val="3D4542"/>
                  </a:solidFill>
                  <a:prstDash val="solid"/>
                  <a:round/>
                </a:ln>
              </c:spPr>
            </c:leaderLines>
            <c:extLst>
              <c:ext xmlns:c15="http://schemas.microsoft.com/office/drawing/2012/chart" uri="{CE6537A1-D6FC-4f65-9D91-7224C49458BB}"/>
            </c:extLst>
          </c:dLbls>
          <c:cat>
            <c:strRef>
              <c:f>'Sheet1'!$A$2:$A$6</c:f>
              <c:strCache>
                <c:ptCount val="5"/>
                <c:pt idx="0">
                  <c:v>17 years</c:v>
                </c:pt>
                <c:pt idx="1">
                  <c:v>18 years</c:v>
                </c:pt>
                <c:pt idx="2">
                  <c:v>19 years</c:v>
                </c:pt>
                <c:pt idx="3">
                  <c:v>20 years</c:v>
                </c:pt>
                <c:pt idx="4">
                  <c:v>21+ years</c:v>
                </c:pt>
              </c:strCache>
            </c:strRef>
          </c:cat>
          <c:val>
            <c:numRef>
              <c:f>'Sheet1'!$B$2:$B$6</c:f>
              <c:numCache>
                <c:formatCode>0%</c:formatCode>
                <c:ptCount val="5"/>
                <c:pt idx="0">
                  <c:v>0.12</c:v>
                </c:pt>
                <c:pt idx="1">
                  <c:v>0.64</c:v>
                </c:pt>
                <c:pt idx="2">
                  <c:v>0.15</c:v>
                </c:pt>
                <c:pt idx="3">
                  <c:v>0.04</c:v>
                </c:pt>
                <c:pt idx="4">
                  <c:v>0.06</c:v>
                </c:pt>
              </c:numCache>
            </c:numRef>
          </c:val>
          <c:extLst>
            <c:ext xmlns:c16="http://schemas.microsoft.com/office/drawing/2014/chart" uri="{C3380CC4-5D6E-409C-BE32-E72D297353CC}">
              <c16:uniqueId val="{0000000A-802A-4C6F-ABB2-9DD9CEE32445}"/>
            </c:ext>
          </c:extLst>
        </c:ser>
        <c:dLbls>
          <c:showLegendKey val="0"/>
          <c:showVal val="0"/>
          <c:showCatName val="0"/>
          <c:showSerName val="0"/>
          <c:showPercent val="0"/>
          <c:showBubbleSize val="0"/>
          <c:showLeaderLines val="1"/>
        </c:dLbls>
        <c:firstSliceAng val="0"/>
        <c:holeSize val="50"/>
      </c:doughnutChart>
      <c:spPr>
        <a:noFill/>
        <a:ln cap="flat">
          <a:noFill/>
          <a:round/>
        </a:ln>
        <a:effectLst/>
      </c:spPr>
    </c:plotArea>
    <c:plotVisOnly val="1"/>
    <c:dispBlanksAs val="gap"/>
    <c:showDLblsOverMax val="0"/>
  </c:chart>
  <c:spPr>
    <a:noFill/>
    <a:ln cap="flat">
      <a:noFill/>
      <a:round/>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63570899791"/>
          <c:y val="0.132486493402978"/>
          <c:w val="0.86905865132243099"/>
          <c:h val="0.68978687463307997"/>
        </c:manualLayout>
      </c:layout>
      <c:barChart>
        <c:barDir val="col"/>
        <c:grouping val="clustered"/>
        <c:varyColors val="0"/>
        <c:ser>
          <c:idx val="0"/>
          <c:order val="0"/>
          <c:tx>
            <c:strRef>
              <c:f>Sheet1!$B$1</c:f>
              <c:strCache>
                <c:ptCount val="1"/>
                <c:pt idx="0">
                  <c:v>Column1</c:v>
                </c:pt>
              </c:strCache>
            </c:strRef>
          </c:tx>
          <c:spPr>
            <a:solidFill>
              <a:srgbClr val="1C356B"/>
            </a:solidFill>
            <a:ln cap="flat">
              <a:noFill/>
              <a:round/>
            </a:ln>
            <a:effectLst/>
          </c:spPr>
          <c:invertIfNegative val="0"/>
          <c:dPt>
            <c:idx val="0"/>
            <c:invertIfNegative val="0"/>
            <c:bubble3D val="0"/>
            <c:extLst>
              <c:ext xmlns:c16="http://schemas.microsoft.com/office/drawing/2014/chart" uri="{C3380CC4-5D6E-409C-BE32-E72D297353CC}">
                <c16:uniqueId val="{00000001-AEFC-4072-94E2-CE94D791137A}"/>
              </c:ext>
            </c:extLst>
          </c:dPt>
          <c:dPt>
            <c:idx val="1"/>
            <c:invertIfNegative val="0"/>
            <c:bubble3D val="0"/>
            <c:spPr>
              <a:solidFill>
                <a:srgbClr val="FBAA26"/>
              </a:solidFill>
              <a:ln cap="flat">
                <a:noFill/>
                <a:round/>
              </a:ln>
              <a:effectLst/>
            </c:spPr>
            <c:extLst>
              <c:ext xmlns:c16="http://schemas.microsoft.com/office/drawing/2014/chart" uri="{C3380CC4-5D6E-409C-BE32-E72D297353CC}">
                <c16:uniqueId val="{00000003-AEFC-4072-94E2-CE94D791137A}"/>
              </c:ext>
            </c:extLst>
          </c:dPt>
          <c:dPt>
            <c:idx val="2"/>
            <c:invertIfNegative val="0"/>
            <c:bubble3D val="0"/>
            <c:spPr>
              <a:solidFill>
                <a:srgbClr val="3CBFAE"/>
              </a:solidFill>
              <a:ln cap="flat">
                <a:noFill/>
                <a:round/>
              </a:ln>
              <a:effectLst/>
            </c:spPr>
            <c:extLst>
              <c:ext xmlns:c16="http://schemas.microsoft.com/office/drawing/2014/chart" uri="{C3380CC4-5D6E-409C-BE32-E72D297353CC}">
                <c16:uniqueId val="{00000005-AEFC-4072-94E2-CE94D791137A}"/>
              </c:ext>
            </c:extLst>
          </c:dPt>
          <c:dPt>
            <c:idx val="3"/>
            <c:invertIfNegative val="0"/>
            <c:bubble3D val="0"/>
            <c:spPr>
              <a:solidFill>
                <a:srgbClr val="3CB6E6"/>
              </a:solidFill>
              <a:ln cap="flat">
                <a:noFill/>
                <a:round/>
              </a:ln>
              <a:effectLst/>
            </c:spPr>
            <c:extLst>
              <c:ext xmlns:c16="http://schemas.microsoft.com/office/drawing/2014/chart" uri="{C3380CC4-5D6E-409C-BE32-E72D297353CC}">
                <c16:uniqueId val="{00000007-AEFC-4072-94E2-CE94D791137A}"/>
              </c:ext>
            </c:extLst>
          </c:dPt>
          <c:dPt>
            <c:idx val="4"/>
            <c:invertIfNegative val="0"/>
            <c:bubble3D val="0"/>
            <c:spPr>
              <a:solidFill>
                <a:srgbClr val="A90E1C"/>
              </a:solidFill>
              <a:ln cap="flat">
                <a:noFill/>
                <a:round/>
              </a:ln>
              <a:effectLst/>
            </c:spPr>
            <c:extLst>
              <c:ext xmlns:c16="http://schemas.microsoft.com/office/drawing/2014/chart" uri="{C3380CC4-5D6E-409C-BE32-E72D297353CC}">
                <c16:uniqueId val="{00000009-AEFC-4072-94E2-CE94D791137A}"/>
              </c:ext>
            </c:extLst>
          </c:dPt>
          <c:dPt>
            <c:idx val="5"/>
            <c:invertIfNegative val="0"/>
            <c:bubble3D val="0"/>
            <c:spPr>
              <a:solidFill>
                <a:srgbClr val="7B2481"/>
              </a:solidFill>
              <a:ln cap="flat">
                <a:noFill/>
                <a:round/>
              </a:ln>
              <a:effectLst/>
            </c:spPr>
            <c:extLst>
              <c:ext xmlns:c16="http://schemas.microsoft.com/office/drawing/2014/chart" uri="{C3380CC4-5D6E-409C-BE32-E72D297353CC}">
                <c16:uniqueId val="{0000000B-AEFC-4072-94E2-CE94D791137A}"/>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6.7727848689833267E-2"/>
                      <c:h val="5.2288138545289561E-2"/>
                    </c:manualLayout>
                  </c15:layout>
                </c:ext>
                <c:ext xmlns:c16="http://schemas.microsoft.com/office/drawing/2014/chart" uri="{C3380CC4-5D6E-409C-BE32-E72D297353CC}">
                  <c16:uniqueId val="{00000001-AEFC-4072-94E2-CE94D791137A}"/>
                </c:ext>
              </c:extLst>
            </c:dLbl>
            <c:dLbl>
              <c:idx val="4"/>
              <c:tx>
                <c:rich>
                  <a:bodyPr/>
                  <a:lstStyle/>
                  <a:p>
                    <a:fld id="{C1C5B820-BA97-46F5-89C0-B4B82AE36AEC}" type="VALUE">
                      <a:rPr lang="en-US" baseline="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EFC-4072-94E2-CE94D791137A}"/>
                </c:ext>
              </c:extLst>
            </c:dLbl>
            <c:dLbl>
              <c:idx val="5"/>
              <c:tx>
                <c:rich>
                  <a:bodyPr/>
                  <a:lstStyle/>
                  <a:p>
                    <a:fld id="{C1C5B820-BA97-46F5-89C0-B4B82AE36AEC}" type="VALUE">
                      <a:rPr lang="en-US" baseline="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EFC-4072-94E2-CE94D791137A}"/>
                </c:ext>
              </c:extLst>
            </c:dLbl>
            <c:spPr>
              <a:noFill/>
              <a:ln cap="flat">
                <a:noFill/>
                <a:round/>
              </a:ln>
              <a:effectLst/>
            </c:spPr>
            <c:txPr>
              <a:bodyPr/>
              <a:lstStyle/>
              <a:p>
                <a:pPr>
                  <a:defRPr sz="1100" b="1" i="0" baseline="0">
                    <a:solidFill>
                      <a:srgbClr val="3D4542"/>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Black or African American</c:v>
                </c:pt>
                <c:pt idx="1">
                  <c:v>White</c:v>
                </c:pt>
                <c:pt idx="2">
                  <c:v>Hispanic, Latina/o/x, or Spanish origin</c:v>
                </c:pt>
                <c:pt idx="3">
                  <c:v>American Indian or Alaska Native</c:v>
                </c:pt>
                <c:pt idx="4">
                  <c:v>Asian</c:v>
                </c:pt>
                <c:pt idx="5">
                  <c:v>Other</c:v>
                </c:pt>
              </c:strCache>
            </c:strRef>
          </c:cat>
          <c:val>
            <c:numRef>
              <c:f>'Sheet1'!$B$2:$B$7</c:f>
              <c:numCache>
                <c:formatCode>0%</c:formatCode>
                <c:ptCount val="6"/>
                <c:pt idx="0">
                  <c:v>0.08</c:v>
                </c:pt>
                <c:pt idx="1">
                  <c:v>0.43</c:v>
                </c:pt>
                <c:pt idx="2">
                  <c:v>0.11</c:v>
                </c:pt>
                <c:pt idx="3">
                  <c:v>0.01</c:v>
                </c:pt>
                <c:pt idx="4">
                  <c:v>0.45</c:v>
                </c:pt>
                <c:pt idx="5">
                  <c:v>0.03</c:v>
                </c:pt>
              </c:numCache>
            </c:numRef>
          </c:val>
          <c:extLst>
            <c:ext xmlns:c16="http://schemas.microsoft.com/office/drawing/2014/chart" uri="{C3380CC4-5D6E-409C-BE32-E72D297353CC}">
              <c16:uniqueId val="{0000000C-AEFC-4072-94E2-CE94D791137A}"/>
            </c:ext>
          </c:extLst>
        </c:ser>
        <c:dLbls>
          <c:showLegendKey val="0"/>
          <c:showVal val="0"/>
          <c:showCatName val="0"/>
          <c:showSerName val="0"/>
          <c:showPercent val="0"/>
          <c:showBubbleSize val="0"/>
        </c:dLbls>
        <c:gapWidth val="25"/>
        <c:axId val="753231296"/>
        <c:axId val="706207504"/>
      </c:barChart>
      <c:catAx>
        <c:axId val="753231296"/>
        <c:scaling>
          <c:orientation val="minMax"/>
        </c:scaling>
        <c:delete val="0"/>
        <c:axPos val="b"/>
        <c:numFmt formatCode="General" sourceLinked="1"/>
        <c:majorTickMark val="out"/>
        <c:minorTickMark val="none"/>
        <c:tickLblPos val="nextTo"/>
        <c:spPr>
          <a:ln w="9525" cap="flat">
            <a:noFill/>
            <a:round/>
          </a:ln>
        </c:spPr>
        <c:txPr>
          <a:bodyPr/>
          <a:lstStyle/>
          <a:p>
            <a:pPr algn="ctr">
              <a:defRPr sz="900" b="0" i="0" kern="1200" baseline="0">
                <a:solidFill>
                  <a:srgbClr val="3D4542"/>
                </a:solidFill>
                <a:latin typeface="Open Sans"/>
                <a:ea typeface="Open Sans"/>
                <a:cs typeface="Open Sans"/>
              </a:defRPr>
            </a:pPr>
            <a:endParaRPr lang="en-US"/>
          </a:p>
        </c:txPr>
        <c:crossAx val="706207504"/>
        <c:crosses val="autoZero"/>
        <c:auto val="1"/>
        <c:lblAlgn val="ctr"/>
        <c:lblOffset val="100"/>
        <c:noMultiLvlLbl val="0"/>
      </c:catAx>
      <c:valAx>
        <c:axId val="706207504"/>
        <c:scaling>
          <c:orientation val="minMax"/>
          <c:max val="0.79999999999999993"/>
          <c:min val="0"/>
        </c:scaling>
        <c:delete val="0"/>
        <c:axPos val="l"/>
        <c:minorGridlines>
          <c:spPr>
            <a:ln w="9525" cap="flat">
              <a:noFill/>
              <a:round/>
            </a:ln>
          </c:spPr>
        </c:minorGridlines>
        <c:numFmt formatCode="0%" sourceLinked="1"/>
        <c:majorTickMark val="out"/>
        <c:minorTickMark val="none"/>
        <c:tickLblPos val="nextTo"/>
        <c:spPr>
          <a:ln cap="flat">
            <a:noFill/>
            <a:round/>
          </a:ln>
        </c:spPr>
        <c:txPr>
          <a:bodyPr/>
          <a:lstStyle/>
          <a:p>
            <a:pPr algn="ctr">
              <a:defRPr sz="900" b="1" i="0" kern="1200" baseline="0">
                <a:solidFill>
                  <a:srgbClr val="3D4542"/>
                </a:solidFill>
                <a:latin typeface="Open Sans"/>
                <a:ea typeface="Open Sans"/>
                <a:cs typeface="Open Sans"/>
              </a:defRPr>
            </a:pPr>
            <a:endParaRPr lang="en-US"/>
          </a:p>
        </c:txPr>
        <c:crossAx val="753231296"/>
        <c:crosses val="autoZero"/>
        <c:crossBetween val="between"/>
      </c:valAx>
      <c:spPr>
        <a:noFill/>
        <a:ln cap="flat">
          <a:noFill/>
          <a:round/>
        </a:ln>
        <a:effectLst/>
      </c:spPr>
    </c:plotArea>
    <c:plotVisOnly val="1"/>
    <c:dispBlanksAs val="gap"/>
    <c:showDLblsOverMax val="0"/>
  </c:chart>
  <c:spPr>
    <a:noFill/>
    <a:ln cap="flat">
      <a:noFill/>
      <a:round/>
    </a:ln>
    <a:effectLst/>
  </c:spPr>
  <c:txPr>
    <a:bodyPr/>
    <a:lstStyle/>
    <a:p>
      <a:pPr>
        <a:defRPr sz="8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1" i="0" kern="1200" baseline="0">
                <a:solidFill>
                  <a:srgbClr val="3D4542"/>
                </a:solidFill>
                <a:latin typeface="Open Sans"/>
                <a:ea typeface="Open Sans"/>
                <a:cs typeface="Open Sans"/>
              </a:defRPr>
            </a:pPr>
            <a:r>
              <a:rPr sz="1200" b="1" i="0" kern="1200" baseline="0">
                <a:solidFill>
                  <a:srgbClr val="3D4542"/>
                </a:solidFill>
                <a:latin typeface="Open Sans"/>
                <a:ea typeface="Open Sans"/>
                <a:cs typeface="Open Sans"/>
              </a:rPr>
              <a:t>Average Assessment Score:</a:t>
            </a:r>
          </a:p>
        </c:rich>
      </c:tx>
      <c:layout>
        <c:manualLayout>
          <c:xMode val="edge"/>
          <c:yMode val="edge"/>
          <c:x val="1.1347440112402126E-3"/>
          <c:y val="0"/>
        </c:manualLayout>
      </c:layout>
      <c:overlay val="0"/>
      <c:spPr>
        <a:noFill/>
        <a:ln cap="flat">
          <a:noFill/>
          <a:round/>
        </a:ln>
        <a:effectLst/>
      </c:spPr>
    </c:title>
    <c:autoTitleDeleted val="0"/>
    <c:plotArea>
      <c:layout>
        <c:manualLayout>
          <c:layoutTarget val="inner"/>
          <c:xMode val="edge"/>
          <c:yMode val="edge"/>
          <c:x val="0.25551104541094755"/>
          <c:y val="0.21314899182511379"/>
          <c:w val="0.7444889545890524"/>
          <c:h val="0.57639770029324533"/>
        </c:manualLayout>
      </c:layout>
      <c:barChart>
        <c:barDir val="bar"/>
        <c:grouping val="clustered"/>
        <c:varyColors val="0"/>
        <c:ser>
          <c:idx val="0"/>
          <c:order val="0"/>
          <c:tx>
            <c:strRef>
              <c:f>Sheet1!$B$1</c:f>
              <c:strCache>
                <c:ptCount val="1"/>
                <c:pt idx="0">
                  <c:v>% of Students</c:v>
                </c:pt>
              </c:strCache>
            </c:strRef>
          </c:tx>
          <c:spPr>
            <a:solidFill>
              <a:srgbClr val="B150C4"/>
            </a:solidFill>
            <a:ln cap="flat">
              <a:noFill/>
              <a:round/>
            </a:ln>
            <a:effectLst/>
          </c:spPr>
          <c:invertIfNegative val="0"/>
          <c:dPt>
            <c:idx val="0"/>
            <c:invertIfNegative val="0"/>
            <c:bubble3D val="0"/>
            <c:spPr>
              <a:solidFill>
                <a:srgbClr val="CBECE7"/>
              </a:solidFill>
              <a:ln cap="flat">
                <a:noFill/>
                <a:round/>
              </a:ln>
              <a:effectLst/>
            </c:spPr>
            <c:extLst>
              <c:ext xmlns:c16="http://schemas.microsoft.com/office/drawing/2014/chart" uri="{C3380CC4-5D6E-409C-BE32-E72D297353CC}">
                <c16:uniqueId val="{00000001-302F-4F77-8FB9-7B32C812D313}"/>
              </c:ext>
            </c:extLst>
          </c:dPt>
          <c:dPt>
            <c:idx val="1"/>
            <c:invertIfNegative val="0"/>
            <c:bubble3D val="0"/>
            <c:spPr>
              <a:solidFill>
                <a:srgbClr val="0F736C"/>
              </a:solidFill>
              <a:ln cap="flat">
                <a:noFill/>
                <a:round/>
              </a:ln>
              <a:effectLst/>
            </c:spPr>
            <c:extLst>
              <c:ext xmlns:c16="http://schemas.microsoft.com/office/drawing/2014/chart" uri="{C3380CC4-5D6E-409C-BE32-E72D297353CC}">
                <c16:uniqueId val="{00000003-302F-4F77-8FB9-7B32C812D313}"/>
              </c:ext>
            </c:extLst>
          </c:dPt>
          <c:dLbls>
            <c:dLbl>
              <c:idx val="0"/>
              <c:spPr>
                <a:noFill/>
                <a:ln cap="flat">
                  <a:noFill/>
                  <a:round/>
                </a:ln>
                <a:effectLst/>
              </c:spPr>
              <c:txPr>
                <a:bodyPr/>
                <a:lstStyle/>
                <a:p>
                  <a:pPr>
                    <a:defRPr sz="1100" b="1" i="0" baseline="0">
                      <a:solidFill>
                        <a:srgbClr val="3D4542"/>
                      </a:solidFill>
                      <a:latin typeface="Open Sans"/>
                      <a:ea typeface="Open Sans"/>
                      <a:cs typeface="Open San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02F-4F77-8FB9-7B32C812D313}"/>
                </c:ext>
              </c:extLst>
            </c:dLbl>
            <c:spPr>
              <a:noFill/>
              <a:ln cap="flat">
                <a:noFill/>
                <a:round/>
              </a:ln>
              <a:effectLst/>
            </c:spPr>
            <c:txPr>
              <a:bodyPr/>
              <a:lstStyle/>
              <a:p>
                <a:pPr>
                  <a:defRPr sz="1100" b="1" i="0" baseline="0">
                    <a:solidFill>
                      <a:srgbClr val="FFFFFF"/>
                    </a:solidFill>
                    <a:latin typeface="Open Sans"/>
                    <a:ea typeface="Open Sans"/>
                    <a:cs typeface="Open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B8C1BE"/>
                      </a:solidFill>
                      <a:prstDash val="solid"/>
                      <a:round/>
                    </a:ln>
                  </c:spPr>
                </c15:leaderLines>
              </c:ext>
            </c:extLst>
          </c:dLbls>
          <c:cat>
            <c:strRef>
              <c:f>'Sheet1'!$A$2:$A$3</c:f>
              <c:strCache>
                <c:ptCount val="2"/>
                <c:pt idx="0">
                  <c:v>Post-Course Assessment</c:v>
                </c:pt>
                <c:pt idx="1">
                  <c:v>Pre-Course Assessment</c:v>
                </c:pt>
              </c:strCache>
            </c:strRef>
          </c:cat>
          <c:val>
            <c:numRef>
              <c:f>'Sheet1'!$B$2:$B$3</c:f>
              <c:numCache>
                <c:formatCode>0%</c:formatCode>
                <c:ptCount val="2"/>
                <c:pt idx="0">
                  <c:v>0.93</c:v>
                </c:pt>
                <c:pt idx="1">
                  <c:v>0.74</c:v>
                </c:pt>
              </c:numCache>
            </c:numRef>
          </c:val>
          <c:extLst>
            <c:ext xmlns:c16="http://schemas.microsoft.com/office/drawing/2014/chart" uri="{C3380CC4-5D6E-409C-BE32-E72D297353CC}">
              <c16:uniqueId val="{00000004-302F-4F77-8FB9-7B32C812D313}"/>
            </c:ext>
          </c:extLst>
        </c:ser>
        <c:dLbls>
          <c:dLblPos val="inEnd"/>
          <c:showLegendKey val="0"/>
          <c:showVal val="1"/>
          <c:showCatName val="0"/>
          <c:showSerName val="0"/>
          <c:showPercent val="0"/>
          <c:showBubbleSize val="0"/>
        </c:dLbls>
        <c:gapWidth val="23"/>
        <c:axId val="658684640"/>
        <c:axId val="668279488"/>
      </c:barChart>
      <c:catAx>
        <c:axId val="658684640"/>
        <c:scaling>
          <c:orientation val="minMax"/>
        </c:scaling>
        <c:delete val="0"/>
        <c:axPos val="l"/>
        <c:numFmt formatCode="General" sourceLinked="1"/>
        <c:majorTickMark val="out"/>
        <c:minorTickMark val="none"/>
        <c:tickLblPos val="nextTo"/>
        <c:spPr>
          <a:ln w="9525" cap="flat">
            <a:solidFill>
              <a:srgbClr val="E1E4E4"/>
            </a:solidFill>
            <a:prstDash val="solid"/>
            <a:round/>
          </a:ln>
        </c:spPr>
        <c:txPr>
          <a:bodyPr/>
          <a:lstStyle/>
          <a:p>
            <a:pPr algn="ctr">
              <a:defRPr sz="900" b="1" i="0" kern="1200" baseline="0">
                <a:solidFill>
                  <a:srgbClr val="3D4542"/>
                </a:solidFill>
                <a:latin typeface="Open Sans"/>
                <a:ea typeface="Open Sans"/>
                <a:cs typeface="Open Sans"/>
              </a:defRPr>
            </a:pPr>
            <a:endParaRPr lang="en-US"/>
          </a:p>
        </c:txPr>
        <c:crossAx val="668279488"/>
        <c:crosses val="autoZero"/>
        <c:auto val="1"/>
        <c:lblAlgn val="ctr"/>
        <c:lblOffset val="100"/>
        <c:noMultiLvlLbl val="0"/>
      </c:catAx>
      <c:valAx>
        <c:axId val="668279488"/>
        <c:scaling>
          <c:orientation val="minMax"/>
          <c:min val="0"/>
        </c:scaling>
        <c:delete val="1"/>
        <c:axPos val="b"/>
        <c:minorGridlines>
          <c:spPr>
            <a:ln w="9525" cap="flat">
              <a:noFill/>
              <a:round/>
            </a:ln>
          </c:spPr>
        </c:minorGridlines>
        <c:numFmt formatCode="0%" sourceLinked="0"/>
        <c:majorTickMark val="out"/>
        <c:minorTickMark val="none"/>
        <c:tickLblPos val="nextTo"/>
        <c:crossAx val="658684640"/>
        <c:crosses val="autoZero"/>
        <c:crossBetween val="between"/>
      </c:valAx>
      <c:spPr>
        <a:noFill/>
        <a:ln cap="flat">
          <a:noFill/>
          <a:round/>
        </a:ln>
        <a:effectLst/>
      </c:spPr>
    </c:plotArea>
    <c:plotVisOnly val="1"/>
    <c:dispBlanksAs val="gap"/>
    <c:showDLblsOverMax val="0"/>
  </c:chart>
  <c:spPr>
    <a:noFill/>
    <a:ln cap="flat">
      <a:noFill/>
      <a:round/>
    </a:ln>
    <a:effectLst/>
  </c:spPr>
  <c:txPr>
    <a:bodyPr/>
    <a:lstStyle/>
    <a:p>
      <a:pPr>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868961390883862E-2"/>
          <c:y val="2.5585627564062393E-4"/>
          <c:w val="0.98018977829419052"/>
          <c:h val="0.77988561915109589"/>
        </c:manualLayout>
      </c:layout>
      <c:barChart>
        <c:barDir val="col"/>
        <c:grouping val="clustered"/>
        <c:varyColors val="0"/>
        <c:ser>
          <c:idx val="0"/>
          <c:order val="0"/>
          <c:tx>
            <c:strRef>
              <c:f>Sheet1!$B$1</c:f>
              <c:strCache>
                <c:ptCount val="1"/>
                <c:pt idx="0">
                  <c:v>Your Institution</c:v>
                </c:pt>
              </c:strCache>
            </c:strRef>
          </c:tx>
          <c:spPr>
            <a:solidFill>
              <a:srgbClr val="7C2482"/>
            </a:solidFill>
            <a:ln cap="flat">
              <a:noFill/>
              <a:round/>
            </a:ln>
            <a:effectLst/>
          </c:spPr>
          <c:invertIfNegative val="0"/>
          <c:dLbls>
            <c:spPr>
              <a:noFill/>
              <a:ln cap="flat">
                <a:noFill/>
                <a:round/>
              </a:ln>
              <a:effectLst/>
            </c:spPr>
            <c:txPr>
              <a:bodyPr/>
              <a:lstStyle/>
              <a:p>
                <a:pPr>
                  <a:defRPr sz="1100" b="1" i="0" baseline="0">
                    <a:solidFill>
                      <a:srgbClr val="FFFFFF"/>
                    </a:solidFill>
                    <a:latin typeface="Open Sans"/>
                    <a:ea typeface="Open Sans"/>
                    <a:cs typeface="Open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B8C1BE"/>
                      </a:solidFill>
                      <a:prstDash val="solid"/>
                      <a:round/>
                    </a:ln>
                  </c:spPr>
                </c15:leaderLines>
              </c:ext>
            </c:extLst>
          </c:dLbls>
          <c:cat>
            <c:strRef>
              <c:f>'Sheet1'!$A$2:$A$5</c:f>
              <c:strCache>
                <c:ptCount val="4"/>
                <c:pt idx="0">
                  <c:v>No barriers</c:v>
                </c:pt>
                <c:pt idx="1">
                  <c:v>Not enough time</c:v>
                </c:pt>
                <c:pt idx="2">
                  <c:v>Prefer to deal with issues on my own</c:v>
                </c:pt>
                <c:pt idx="3">
                  <c:v>Financial reasons</c:v>
                </c:pt>
              </c:strCache>
            </c:strRef>
          </c:cat>
          <c:val>
            <c:numRef>
              <c:f>'Sheet1'!$B$2:$B$5</c:f>
              <c:numCache>
                <c:formatCode>0%</c:formatCode>
                <c:ptCount val="4"/>
                <c:pt idx="0">
                  <c:v>0.34</c:v>
                </c:pt>
                <c:pt idx="1">
                  <c:v>0.3</c:v>
                </c:pt>
                <c:pt idx="2">
                  <c:v>0.23</c:v>
                </c:pt>
                <c:pt idx="3">
                  <c:v>0.22</c:v>
                </c:pt>
              </c:numCache>
            </c:numRef>
          </c:val>
          <c:extLst>
            <c:ext xmlns:c16="http://schemas.microsoft.com/office/drawing/2014/chart" uri="{C3380CC4-5D6E-409C-BE32-E72D297353CC}">
              <c16:uniqueId val="{00000000-B652-4609-A432-FEEAA156F74C}"/>
            </c:ext>
          </c:extLst>
        </c:ser>
        <c:dLbls>
          <c:showLegendKey val="0"/>
          <c:showVal val="0"/>
          <c:showCatName val="0"/>
          <c:showSerName val="0"/>
          <c:showPercent val="0"/>
          <c:showBubbleSize val="0"/>
        </c:dLbls>
        <c:gapWidth val="80"/>
        <c:axId val="628964880"/>
        <c:axId val="733810320"/>
      </c:barChart>
      <c:catAx>
        <c:axId val="628964880"/>
        <c:scaling>
          <c:orientation val="minMax"/>
        </c:scaling>
        <c:delete val="0"/>
        <c:axPos val="b"/>
        <c:numFmt formatCode="General" sourceLinked="1"/>
        <c:majorTickMark val="none"/>
        <c:minorTickMark val="none"/>
        <c:tickLblPos val="nextTo"/>
        <c:spPr>
          <a:ln w="9525" cap="flat">
            <a:solidFill>
              <a:srgbClr val="E1E4E4"/>
            </a:solidFill>
            <a:prstDash val="solid"/>
            <a:round/>
          </a:ln>
        </c:spPr>
        <c:txPr>
          <a:bodyPr rot="0"/>
          <a:lstStyle/>
          <a:p>
            <a:pPr algn="ctr">
              <a:defRPr sz="900" b="0" i="0" kern="1200" baseline="0">
                <a:solidFill>
                  <a:srgbClr val="3D4542"/>
                </a:solidFill>
                <a:latin typeface="Open Sans"/>
                <a:ea typeface="Open Sans"/>
                <a:cs typeface="Open Sans"/>
              </a:defRPr>
            </a:pPr>
            <a:endParaRPr lang="en-US"/>
          </a:p>
        </c:txPr>
        <c:crossAx val="733810320"/>
        <c:crosses val="autoZero"/>
        <c:auto val="1"/>
        <c:lblAlgn val="ctr"/>
        <c:lblOffset val="100"/>
        <c:noMultiLvlLbl val="0"/>
      </c:catAx>
      <c:valAx>
        <c:axId val="733810320"/>
        <c:scaling>
          <c:orientation val="minMax"/>
          <c:max val="0.5"/>
          <c:min val="0"/>
        </c:scaling>
        <c:delete val="1"/>
        <c:axPos val="l"/>
        <c:numFmt formatCode="0%" sourceLinked="1"/>
        <c:majorTickMark val="none"/>
        <c:minorTickMark val="none"/>
        <c:tickLblPos val="nextTo"/>
        <c:crossAx val="628964880"/>
        <c:crosses val="autoZero"/>
        <c:crossBetween val="between"/>
      </c:valAx>
      <c:spPr>
        <a:noFill/>
        <a:ln w="25400" cap="flat">
          <a:noFill/>
          <a:round/>
        </a:ln>
        <a:effectLst/>
      </c:spPr>
    </c:plotArea>
    <c:plotVisOnly val="1"/>
    <c:dispBlanksAs val="gap"/>
    <c:showDLblsOverMax val="0"/>
  </c:chart>
  <c:spPr>
    <a:noFill/>
    <a:ln cap="flat">
      <a:noFill/>
      <a:round/>
    </a:ln>
    <a:effectLst/>
  </c:spPr>
  <c:txPr>
    <a:bodyPr/>
    <a:lstStyle/>
    <a:p>
      <a:pPr>
        <a:defRPr sz="900" b="0" i="0">
          <a:latin typeface="Lato Light" panose="020F0502020204030203" pitchFamily="34" charset="0"/>
          <a:ea typeface="Lato Light" panose="020F0502020204030203" pitchFamily="34" charset="0"/>
          <a:cs typeface="Lato Light" panose="020F0502020204030203"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b="1" i="0" kern="1200" baseline="0">
                <a:solidFill>
                  <a:srgbClr val="000000"/>
                </a:solidFill>
                <a:latin typeface="Open Sans"/>
                <a:ea typeface="Open Sans"/>
                <a:cs typeface="Open Sans"/>
              </a:defRPr>
            </a:pPr>
            <a:r>
              <a:rPr sz="1600" b="1" i="0" kern="1200" baseline="0">
                <a:solidFill>
                  <a:srgbClr val="000000"/>
                </a:solidFill>
                <a:latin typeface="Open Sans"/>
                <a:ea typeface="Open Sans"/>
                <a:cs typeface="Open Sans"/>
              </a:rPr>
              <a:t>Greatest Impact</a:t>
            </a:r>
          </a:p>
        </c:rich>
      </c:tx>
      <c:overlay val="0"/>
      <c:spPr>
        <a:noFill/>
        <a:ln cap="flat">
          <a:noFill/>
          <a:round/>
        </a:ln>
        <a:effectLst/>
      </c:spPr>
    </c:title>
    <c:autoTitleDeleted val="0"/>
    <c:plotArea>
      <c:layout>
        <c:manualLayout>
          <c:layoutTarget val="inner"/>
          <c:xMode val="edge"/>
          <c:yMode val="edge"/>
          <c:x val="0.18408319632830475"/>
          <c:y val="0.1714750386442721"/>
          <c:w val="0.76310625465985016"/>
          <c:h val="0.42929520232234863"/>
        </c:manualLayout>
      </c:layout>
      <c:barChart>
        <c:barDir val="col"/>
        <c:grouping val="clustered"/>
        <c:varyColors val="0"/>
        <c:ser>
          <c:idx val="0"/>
          <c:order val="0"/>
          <c:tx>
            <c:strRef>
              <c:f>Sheet1!$B$1</c:f>
              <c:strCache>
                <c:ptCount val="1"/>
                <c:pt idx="0">
                  <c:v>Pre-Course Survey</c:v>
                </c:pt>
              </c:strCache>
            </c:strRef>
          </c:tx>
          <c:spPr>
            <a:solidFill>
              <a:srgbClr val="0F736C"/>
            </a:solidFill>
            <a:ln cap="flat">
              <a:noFill/>
              <a:round/>
            </a:ln>
            <a:effectLst/>
          </c:spPr>
          <c:invertIfNegative val="0"/>
          <c:dLbls>
            <c:spPr>
              <a:noFill/>
              <a:ln cap="flat">
                <a:noFill/>
                <a:round/>
              </a:ln>
              <a:effectLst/>
            </c:spPr>
            <c:txPr>
              <a:bodyPr/>
              <a:lstStyle/>
              <a:p>
                <a:pPr>
                  <a:defRPr sz="1100" b="1" i="0" baseline="0">
                    <a:solidFill>
                      <a:srgbClr val="000000"/>
                    </a:solidFill>
                    <a:latin typeface="Open Sans"/>
                    <a:ea typeface="Open Sans"/>
                    <a:cs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A6A6A6"/>
                      </a:solidFill>
                      <a:prstDash val="solid"/>
                      <a:round/>
                    </a:ln>
                  </c:spPr>
                </c15:leaderLines>
              </c:ext>
            </c:extLst>
          </c:dLbls>
          <c:cat>
            <c:strRef>
              <c:f>'Sheet1'!$A$2:$A$4</c:f>
              <c:strCache>
                <c:ptCount val="3"/>
                <c:pt idx="0">
                  <c:v>If I needed to seek professional help for my mental or emotional health, I would know where to go on my campus.</c:v>
                </c:pt>
                <c:pt idx="1">
                  <c:v>I have the resources and time to seek support for any challenges I’m experiencing.</c:v>
                </c:pt>
                <c:pt idx="2">
                  <c:v>I have a good idea of how to recognize that someone is in emotional or mental distress.</c:v>
                </c:pt>
              </c:strCache>
            </c:strRef>
          </c:cat>
          <c:val>
            <c:numRef>
              <c:f>'Sheet1'!$B$2:$B$4</c:f>
              <c:numCache>
                <c:formatCode>0%</c:formatCode>
                <c:ptCount val="3"/>
                <c:pt idx="0">
                  <c:v>0.62</c:v>
                </c:pt>
                <c:pt idx="1">
                  <c:v>0.66</c:v>
                </c:pt>
                <c:pt idx="2">
                  <c:v>0.71</c:v>
                </c:pt>
              </c:numCache>
            </c:numRef>
          </c:val>
          <c:extLst>
            <c:ext xmlns:c16="http://schemas.microsoft.com/office/drawing/2014/chart" uri="{C3380CC4-5D6E-409C-BE32-E72D297353CC}">
              <c16:uniqueId val="{00000000-E7B9-488E-98D3-EA290CEDA325}"/>
            </c:ext>
          </c:extLst>
        </c:ser>
        <c:ser>
          <c:idx val="1"/>
          <c:order val="1"/>
          <c:tx>
            <c:strRef>
              <c:f>Sheet1!$C$1</c:f>
              <c:strCache>
                <c:ptCount val="1"/>
                <c:pt idx="0">
                  <c:v>Post-Course Survey</c:v>
                </c:pt>
              </c:strCache>
            </c:strRef>
          </c:tx>
          <c:spPr>
            <a:solidFill>
              <a:srgbClr val="CBECE7"/>
            </a:solidFill>
            <a:ln cap="flat">
              <a:noFill/>
              <a:round/>
            </a:ln>
            <a:effectLst/>
          </c:spPr>
          <c:invertIfNegative val="0"/>
          <c:dLbls>
            <c:spPr>
              <a:noFill/>
              <a:ln cap="flat">
                <a:noFill/>
                <a:round/>
              </a:ln>
              <a:effectLst/>
            </c:spPr>
            <c:txPr>
              <a:bodyPr/>
              <a:lstStyle/>
              <a:p>
                <a:pPr>
                  <a:defRPr sz="1100" b="1" i="0" baseline="0">
                    <a:solidFill>
                      <a:srgbClr val="000000"/>
                    </a:solidFill>
                    <a:latin typeface="Open Sans"/>
                    <a:ea typeface="Open Sans"/>
                    <a:cs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A6A6A6"/>
                      </a:solidFill>
                      <a:prstDash val="solid"/>
                      <a:round/>
                    </a:ln>
                  </c:spPr>
                </c15:leaderLines>
              </c:ext>
            </c:extLst>
          </c:dLbls>
          <c:cat>
            <c:strRef>
              <c:f>'Sheet1'!$A$2:$A$4</c:f>
              <c:strCache>
                <c:ptCount val="3"/>
                <c:pt idx="0">
                  <c:v>If I needed to seek professional help for my mental or emotional health, I would know where to go on my campus.</c:v>
                </c:pt>
                <c:pt idx="1">
                  <c:v>I have the resources and time to seek support for any challenges I’m experiencing.</c:v>
                </c:pt>
                <c:pt idx="2">
                  <c:v>I have a good idea of how to recognize that someone is in emotional or mental distress.</c:v>
                </c:pt>
              </c:strCache>
            </c:strRef>
          </c:cat>
          <c:val>
            <c:numRef>
              <c:f>'Sheet1'!$C$2:$C$4</c:f>
              <c:numCache>
                <c:formatCode>0%</c:formatCode>
                <c:ptCount val="3"/>
                <c:pt idx="0">
                  <c:v>0.79</c:v>
                </c:pt>
                <c:pt idx="1">
                  <c:v>0.78</c:v>
                </c:pt>
                <c:pt idx="2">
                  <c:v>0.82</c:v>
                </c:pt>
              </c:numCache>
            </c:numRef>
          </c:val>
          <c:extLst>
            <c:ext xmlns:c16="http://schemas.microsoft.com/office/drawing/2014/chart" uri="{C3380CC4-5D6E-409C-BE32-E72D297353CC}">
              <c16:uniqueId val="{00000001-E7B9-488E-98D3-EA290CEDA325}"/>
            </c:ext>
          </c:extLst>
        </c:ser>
        <c:dLbls>
          <c:showLegendKey val="0"/>
          <c:showVal val="0"/>
          <c:showCatName val="0"/>
          <c:showSerName val="0"/>
          <c:showPercent val="0"/>
          <c:showBubbleSize val="0"/>
        </c:dLbls>
        <c:gapWidth val="182"/>
        <c:axId val="1176707343"/>
        <c:axId val="1466640831"/>
      </c:barChart>
      <c:catAx>
        <c:axId val="1176707343"/>
        <c:scaling>
          <c:orientation val="minMax"/>
        </c:scaling>
        <c:delete val="0"/>
        <c:axPos val="b"/>
        <c:numFmt formatCode="General" sourceLinked="1"/>
        <c:majorTickMark val="none"/>
        <c:minorTickMark val="none"/>
        <c:tickLblPos val="nextTo"/>
        <c:spPr>
          <a:ln w="9525" cap="flat">
            <a:solidFill>
              <a:srgbClr val="D9D9D9"/>
            </a:solidFill>
            <a:prstDash val="solid"/>
            <a:round/>
          </a:ln>
        </c:spPr>
        <c:txPr>
          <a:bodyPr/>
          <a:lstStyle/>
          <a:p>
            <a:pPr algn="ctr">
              <a:defRPr sz="900" b="1" i="0" kern="1200" baseline="0">
                <a:solidFill>
                  <a:srgbClr val="000000"/>
                </a:solidFill>
                <a:latin typeface="Open Sans"/>
                <a:ea typeface="Open Sans"/>
                <a:cs typeface="Open Sans"/>
              </a:defRPr>
            </a:pPr>
            <a:endParaRPr lang="en-US"/>
          </a:p>
        </c:txPr>
        <c:crossAx val="1466640831"/>
        <c:crosses val="autoZero"/>
        <c:auto val="1"/>
        <c:lblAlgn val="ctr"/>
        <c:lblOffset val="100"/>
        <c:noMultiLvlLbl val="0"/>
      </c:catAx>
      <c:valAx>
        <c:axId val="1466640831"/>
        <c:scaling>
          <c:orientation val="minMax"/>
          <c:max val="1"/>
          <c:min val="0.4"/>
        </c:scaling>
        <c:delete val="0"/>
        <c:axPos val="l"/>
        <c:majorGridlines>
          <c:spPr>
            <a:ln w="9525" cap="flat">
              <a:solidFill>
                <a:srgbClr val="D9D9D9"/>
              </a:solidFill>
              <a:prstDash val="solid"/>
              <a:round/>
            </a:ln>
          </c:spPr>
        </c:majorGridlines>
        <c:numFmt formatCode="0%" sourceLinked="0"/>
        <c:majorTickMark val="none"/>
        <c:minorTickMark val="none"/>
        <c:tickLblPos val="nextTo"/>
        <c:spPr>
          <a:ln cap="flat">
            <a:noFill/>
            <a:round/>
          </a:ln>
        </c:spPr>
        <c:txPr>
          <a:bodyPr/>
          <a:lstStyle/>
          <a:p>
            <a:pPr algn="ctr">
              <a:defRPr sz="1000" b="0" i="0" kern="1200" baseline="0">
                <a:solidFill>
                  <a:srgbClr val="000000"/>
                </a:solidFill>
                <a:latin typeface="Open Sans"/>
                <a:ea typeface="Open Sans"/>
                <a:cs typeface="Open Sans"/>
              </a:defRPr>
            </a:pPr>
            <a:endParaRPr lang="en-US"/>
          </a:p>
        </c:txPr>
        <c:crossAx val="1176707343"/>
        <c:crosses val="autoZero"/>
        <c:crossBetween val="between"/>
        <c:majorUnit val="0.1"/>
      </c:valAx>
      <c:spPr>
        <a:noFill/>
        <a:ln cap="flat">
          <a:noFill/>
          <a:round/>
        </a:ln>
        <a:effectLst/>
      </c:spPr>
    </c:plotArea>
    <c:legend>
      <c:legendPos val="b"/>
      <c:layout>
        <c:manualLayout>
          <c:xMode val="edge"/>
          <c:yMode val="edge"/>
          <c:x val="0.25783912612761756"/>
          <c:y val="0.93219981871201374"/>
          <c:w val="0.57728649546738198"/>
          <c:h val="6.4459558206543088E-2"/>
        </c:manualLayout>
      </c:layout>
      <c:overlay val="0"/>
      <c:spPr>
        <a:noFill/>
        <a:ln cap="flat">
          <a:noFill/>
          <a:round/>
        </a:ln>
        <a:effectLst/>
      </c:spPr>
      <c:txPr>
        <a:bodyPr/>
        <a:lstStyle/>
        <a:p>
          <a:pPr>
            <a:defRPr sz="1100" b="0" i="0" kern="1200" baseline="0">
              <a:solidFill>
                <a:srgbClr val="000000"/>
              </a:solidFill>
              <a:latin typeface="Open Sans"/>
              <a:ea typeface="Open Sans"/>
              <a:cs typeface="Open Sans"/>
            </a:defRPr>
          </a:pPr>
          <a:endParaRPr lang="en-US"/>
        </a:p>
      </c:txPr>
    </c:legend>
    <c:plotVisOnly val="1"/>
    <c:dispBlanksAs val="gap"/>
    <c:showDLblsOverMax val="0"/>
  </c:chart>
  <c:spPr>
    <a:noFill/>
    <a:ln cap="flat">
      <a:noFill/>
      <a:round/>
    </a:ln>
    <a:effectLst/>
  </c:spPr>
  <c:txPr>
    <a:bodyPr/>
    <a:lstStyle/>
    <a:p>
      <a:pPr>
        <a:defRPr sz="1100" baseline="0">
          <a:ln>
            <a:noFill/>
          </a:ln>
          <a:solidFill>
            <a:schemeClr val="tx1"/>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77005919098971E-2"/>
          <c:y val="0.17106476783652333"/>
          <c:w val="0.89964986446443862"/>
          <c:h val="0.60863244573521347"/>
        </c:manualLayout>
      </c:layout>
      <c:barChart>
        <c:barDir val="col"/>
        <c:grouping val="clustered"/>
        <c:varyColors val="0"/>
        <c:ser>
          <c:idx val="0"/>
          <c:order val="0"/>
          <c:tx>
            <c:strRef>
              <c:f>Sheet1!$B$1</c:f>
              <c:strCache>
                <c:ptCount val="1"/>
                <c:pt idx="0">
                  <c:v>Pre-Course Survey </c:v>
                </c:pt>
              </c:strCache>
            </c:strRef>
          </c:tx>
          <c:spPr>
            <a:solidFill>
              <a:srgbClr val="0F736C"/>
            </a:solidFill>
            <a:ln cap="flat">
              <a:noFill/>
              <a:round/>
            </a:ln>
            <a:effectLst/>
          </c:spPr>
          <c:invertIfNegative val="0"/>
          <c:dLbls>
            <c:spPr>
              <a:noFill/>
              <a:ln cap="flat">
                <a:noFill/>
                <a:round/>
              </a:ln>
              <a:effectLst/>
            </c:spPr>
            <c:txPr>
              <a:bodyPr/>
              <a:lstStyle/>
              <a:p>
                <a:pPr>
                  <a:defRPr sz="1100" b="1" i="0" baseline="0">
                    <a:solidFill>
                      <a:srgbClr val="FFFFFF"/>
                    </a:solidFill>
                    <a:latin typeface="Open Sans"/>
                    <a:ea typeface="Open Sans"/>
                    <a:cs typeface="Open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B8C1BE"/>
                      </a:solidFill>
                      <a:prstDash val="solid"/>
                      <a:round/>
                    </a:ln>
                  </c:spPr>
                </c15:leaderLines>
              </c:ext>
            </c:extLst>
          </c:dLbls>
          <c:cat>
            <c:strRef>
              <c:f>'Sheet1'!$A$2:$A$5</c:f>
              <c:strCache>
                <c:ptCount val="4"/>
                <c:pt idx="0">
                  <c:v>Seeking help for my mental health can make a positive difference.</c:v>
                </c:pt>
                <c:pt idx="1">
                  <c:v>My mental health can improve over time.</c:v>
                </c:pt>
                <c:pt idx="2">
                  <c:v>If I needed to seek professional help, I would know where to go on campus.</c:v>
                </c:pt>
                <c:pt idx="3">
                  <c:v>I have the resources and time to seek support for any challenges I'm experiencing. </c:v>
                </c:pt>
              </c:strCache>
            </c:strRef>
          </c:cat>
          <c:val>
            <c:numRef>
              <c:f>'Sheet1'!$B$2:$B$5</c:f>
              <c:numCache>
                <c:formatCode>0%</c:formatCode>
                <c:ptCount val="4"/>
                <c:pt idx="0">
                  <c:v>0.82</c:v>
                </c:pt>
                <c:pt idx="1">
                  <c:v>0.83</c:v>
                </c:pt>
                <c:pt idx="2">
                  <c:v>0.62</c:v>
                </c:pt>
                <c:pt idx="3">
                  <c:v>0.66</c:v>
                </c:pt>
              </c:numCache>
            </c:numRef>
          </c:val>
          <c:extLst>
            <c:ext xmlns:c16="http://schemas.microsoft.com/office/drawing/2014/chart" uri="{C3380CC4-5D6E-409C-BE32-E72D297353CC}">
              <c16:uniqueId val="{00000000-3461-4FAF-BEBF-BAB5739B963A}"/>
            </c:ext>
          </c:extLst>
        </c:ser>
        <c:ser>
          <c:idx val="1"/>
          <c:order val="1"/>
          <c:tx>
            <c:strRef>
              <c:f>Sheet1!$C$1</c:f>
              <c:strCache>
                <c:ptCount val="1"/>
                <c:pt idx="0">
                  <c:v>Post-Course Survey </c:v>
                </c:pt>
              </c:strCache>
            </c:strRef>
          </c:tx>
          <c:spPr>
            <a:solidFill>
              <a:srgbClr val="CBECE7"/>
            </a:solidFill>
            <a:ln cap="flat">
              <a:noFill/>
              <a:round/>
            </a:ln>
            <a:effectLst/>
          </c:spPr>
          <c:invertIfNegative val="0"/>
          <c:dLbls>
            <c:spPr>
              <a:noFill/>
              <a:ln cap="flat">
                <a:noFill/>
                <a:round/>
              </a:ln>
              <a:effectLst/>
            </c:spPr>
            <c:txPr>
              <a:bodyPr/>
              <a:lstStyle/>
              <a:p>
                <a:pPr>
                  <a:defRPr sz="1100" b="1" i="0" baseline="0">
                    <a:solidFill>
                      <a:srgbClr val="3D4542"/>
                    </a:solidFill>
                    <a:latin typeface="Open Sans"/>
                    <a:ea typeface="Open Sans"/>
                    <a:cs typeface="Open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B8C1BE"/>
                      </a:solidFill>
                      <a:prstDash val="solid"/>
                      <a:round/>
                    </a:ln>
                  </c:spPr>
                </c15:leaderLines>
              </c:ext>
            </c:extLst>
          </c:dLbls>
          <c:cat>
            <c:strRef>
              <c:f>'Sheet1'!$A$2:$A$5</c:f>
              <c:strCache>
                <c:ptCount val="4"/>
                <c:pt idx="0">
                  <c:v>Seeking help for my mental health can make a positive difference.</c:v>
                </c:pt>
                <c:pt idx="1">
                  <c:v>My mental health can improve over time.</c:v>
                </c:pt>
                <c:pt idx="2">
                  <c:v>If I needed to seek professional help, I would know where to go on campus.</c:v>
                </c:pt>
                <c:pt idx="3">
                  <c:v>I have the resources and time to seek support for any challenges I'm experiencing. </c:v>
                </c:pt>
              </c:strCache>
            </c:strRef>
          </c:cat>
          <c:val>
            <c:numRef>
              <c:f>'Sheet1'!$C$2:$C$5</c:f>
              <c:numCache>
                <c:formatCode>0%</c:formatCode>
                <c:ptCount val="4"/>
                <c:pt idx="0">
                  <c:v>0.84</c:v>
                </c:pt>
                <c:pt idx="1">
                  <c:v>0.83</c:v>
                </c:pt>
                <c:pt idx="2">
                  <c:v>0.79</c:v>
                </c:pt>
                <c:pt idx="3">
                  <c:v>0.78</c:v>
                </c:pt>
              </c:numCache>
            </c:numRef>
          </c:val>
          <c:extLst>
            <c:ext xmlns:c16="http://schemas.microsoft.com/office/drawing/2014/chart" uri="{C3380CC4-5D6E-409C-BE32-E72D297353CC}">
              <c16:uniqueId val="{00000001-3461-4FAF-BEBF-BAB5739B963A}"/>
            </c:ext>
          </c:extLst>
        </c:ser>
        <c:dLbls>
          <c:dLblPos val="inEnd"/>
          <c:showLegendKey val="0"/>
          <c:showVal val="1"/>
          <c:showCatName val="0"/>
          <c:showSerName val="0"/>
          <c:showPercent val="0"/>
          <c:showBubbleSize val="0"/>
        </c:dLbls>
        <c:gapWidth val="50"/>
        <c:axId val="704424528"/>
        <c:axId val="626710512"/>
      </c:barChart>
      <c:catAx>
        <c:axId val="704424528"/>
        <c:scaling>
          <c:orientation val="minMax"/>
        </c:scaling>
        <c:delete val="0"/>
        <c:axPos val="b"/>
        <c:numFmt formatCode="General" sourceLinked="1"/>
        <c:majorTickMark val="out"/>
        <c:minorTickMark val="none"/>
        <c:tickLblPos val="nextTo"/>
        <c:spPr>
          <a:ln w="9525" cap="flat">
            <a:noFill/>
            <a:round/>
          </a:ln>
        </c:spPr>
        <c:txPr>
          <a:bodyPr rot="0"/>
          <a:lstStyle/>
          <a:p>
            <a:pPr algn="ctr">
              <a:defRPr sz="900" b="1" i="0" kern="1200" baseline="0">
                <a:solidFill>
                  <a:srgbClr val="3D4542"/>
                </a:solidFill>
                <a:latin typeface="Open Sans"/>
                <a:ea typeface="Open Sans"/>
                <a:cs typeface="Open Sans"/>
              </a:defRPr>
            </a:pPr>
            <a:endParaRPr lang="en-US"/>
          </a:p>
        </c:txPr>
        <c:crossAx val="626710512"/>
        <c:crosses val="autoZero"/>
        <c:auto val="1"/>
        <c:lblAlgn val="ctr"/>
        <c:lblOffset val="100"/>
        <c:noMultiLvlLbl val="0"/>
      </c:catAx>
      <c:valAx>
        <c:axId val="626710512"/>
        <c:scaling>
          <c:orientation val="minMax"/>
          <c:max val="1"/>
          <c:min val="0"/>
        </c:scaling>
        <c:delete val="0"/>
        <c:axPos val="l"/>
        <c:numFmt formatCode="0%" sourceLinked="0"/>
        <c:majorTickMark val="out"/>
        <c:minorTickMark val="none"/>
        <c:tickLblPos val="nextTo"/>
        <c:spPr>
          <a:ln cap="flat">
            <a:noFill/>
            <a:round/>
          </a:ln>
        </c:spPr>
        <c:txPr>
          <a:bodyPr/>
          <a:lstStyle/>
          <a:p>
            <a:pPr algn="ctr">
              <a:defRPr sz="1000" b="1" i="0" kern="1200" baseline="0">
                <a:solidFill>
                  <a:srgbClr val="3D4542"/>
                </a:solidFill>
                <a:latin typeface="Open Sans"/>
                <a:ea typeface="Open Sans"/>
                <a:cs typeface="Open Sans"/>
              </a:defRPr>
            </a:pPr>
            <a:endParaRPr lang="en-US"/>
          </a:p>
        </c:txPr>
        <c:crossAx val="704424528"/>
        <c:crosses val="autoZero"/>
        <c:crossBetween val="between"/>
      </c:valAx>
      <c:spPr>
        <a:noFill/>
        <a:ln cap="flat">
          <a:noFill/>
          <a:round/>
        </a:ln>
        <a:effectLst/>
      </c:spPr>
    </c:plotArea>
    <c:legend>
      <c:legendPos val="t"/>
      <c:layout>
        <c:manualLayout>
          <c:xMode val="edge"/>
          <c:yMode val="edge"/>
          <c:x val="0.28235542112612005"/>
          <c:y val="8.687019677353601E-3"/>
          <c:w val="0.71583071053374725"/>
          <c:h val="4.4894335287950761E-2"/>
        </c:manualLayout>
      </c:layout>
      <c:overlay val="0"/>
      <c:spPr>
        <a:noFill/>
        <a:ln cap="flat">
          <a:noFill/>
          <a:round/>
        </a:ln>
        <a:effectLst/>
      </c:spPr>
      <c:txPr>
        <a:bodyPr/>
        <a:lstStyle/>
        <a:p>
          <a:pPr>
            <a:defRPr sz="1100" b="1" i="0" kern="1200" baseline="0">
              <a:solidFill>
                <a:srgbClr val="3D4542"/>
              </a:solidFill>
              <a:latin typeface="Open Sans"/>
              <a:ea typeface="Open Sans"/>
              <a:cs typeface="Open Sans"/>
            </a:defRPr>
          </a:pPr>
          <a:endParaRPr lang="en-US"/>
        </a:p>
      </c:txPr>
    </c:legend>
    <c:plotVisOnly val="1"/>
    <c:dispBlanksAs val="gap"/>
    <c:showDLblsOverMax val="0"/>
  </c:chart>
  <c:spPr>
    <a:noFill/>
    <a:ln cap="flat">
      <a:noFill/>
      <a:round/>
    </a:ln>
    <a:effectLst/>
  </c:spPr>
  <c:txPr>
    <a:bodyPr/>
    <a:lstStyle/>
    <a:p>
      <a:pPr>
        <a:defRPr>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1" i="0" kern="1200" baseline="0">
                <a:solidFill>
                  <a:srgbClr val="3D4542"/>
                </a:solidFill>
                <a:latin typeface="Open Sans"/>
                <a:ea typeface="Open Sans"/>
                <a:cs typeface="Open Sans"/>
              </a:defRPr>
            </a:pPr>
            <a:r>
              <a:rPr sz="1200" b="1" i="0" kern="1200" baseline="0">
                <a:solidFill>
                  <a:srgbClr val="3D4542"/>
                </a:solidFill>
                <a:latin typeface="Open Sans"/>
                <a:ea typeface="Open Sans"/>
                <a:cs typeface="Open Sans"/>
              </a:rPr>
              <a:t>Healthy Responses, Before and After the Course</a:t>
            </a:r>
          </a:p>
        </c:rich>
      </c:tx>
      <c:layout>
        <c:manualLayout>
          <c:xMode val="edge"/>
          <c:yMode val="edge"/>
          <c:x val="3.3441340930556529E-3"/>
          <c:y val="0"/>
        </c:manualLayout>
      </c:layout>
      <c:overlay val="0"/>
      <c:spPr>
        <a:noFill/>
        <a:ln cap="flat">
          <a:noFill/>
          <a:round/>
        </a:ln>
        <a:effectLst/>
      </c:spPr>
    </c:title>
    <c:autoTitleDeleted val="0"/>
    <c:plotArea>
      <c:layout>
        <c:manualLayout>
          <c:layoutTarget val="inner"/>
          <c:xMode val="edge"/>
          <c:yMode val="edge"/>
          <c:x val="6.8569694316569382E-2"/>
          <c:y val="0.2124017489777226"/>
          <c:w val="0.90933640486527623"/>
          <c:h val="0.59759284227714315"/>
        </c:manualLayout>
      </c:layout>
      <c:barChart>
        <c:barDir val="col"/>
        <c:grouping val="clustered"/>
        <c:varyColors val="0"/>
        <c:ser>
          <c:idx val="0"/>
          <c:order val="0"/>
          <c:tx>
            <c:strRef>
              <c:f>Sheet1!$B$1</c:f>
              <c:strCache>
                <c:ptCount val="1"/>
                <c:pt idx="0">
                  <c:v>Pre-Course Survey</c:v>
                </c:pt>
              </c:strCache>
            </c:strRef>
          </c:tx>
          <c:spPr>
            <a:solidFill>
              <a:srgbClr val="0F736C"/>
            </a:solidFill>
            <a:ln cap="flat">
              <a:noFill/>
              <a:round/>
            </a:ln>
            <a:effectLst/>
          </c:spPr>
          <c:invertIfNegative val="0"/>
          <c:dLbls>
            <c:spPr>
              <a:noFill/>
              <a:ln cap="flat">
                <a:noFill/>
                <a:round/>
              </a:ln>
              <a:effectLst/>
            </c:spPr>
            <c:txPr>
              <a:bodyPr/>
              <a:lstStyle/>
              <a:p>
                <a:pPr>
                  <a:defRPr sz="1100" b="1" i="0" baseline="0">
                    <a:solidFill>
                      <a:srgbClr val="FFFFFF"/>
                    </a:solidFill>
                    <a:latin typeface="Open Sans"/>
                    <a:ea typeface="Open Sans"/>
                    <a:cs typeface="Open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B8C1BE"/>
                      </a:solidFill>
                      <a:prstDash val="solid"/>
                      <a:round/>
                    </a:ln>
                  </c:spPr>
                </c15:leaderLines>
              </c:ext>
            </c:extLst>
          </c:dLbls>
          <c:cat>
            <c:strRef>
              <c:f>'Sheet1'!$A$2:$A$5</c:f>
              <c:strCache>
                <c:ptCount val="4"/>
                <c:pt idx="0">
                  <c:v>I have the ability to make a difference in the mental health of others. </c:v>
                </c:pt>
                <c:pt idx="1">
                  <c:v>I have a good idea of how to recognize that someone is in emotional or mental distress.</c:v>
                </c:pt>
                <c:pt idx="2">
                  <c:v>If I saw someone who was experiencing emotional distress or thoughts of suicide, I would intervene.</c:v>
                </c:pt>
                <c:pt idx="3">
                  <c:v>Mental health is as important as physical health. </c:v>
                </c:pt>
              </c:strCache>
            </c:strRef>
          </c:cat>
          <c:val>
            <c:numRef>
              <c:f>'Sheet1'!$B$2:$B$5</c:f>
              <c:numCache>
                <c:formatCode>0%</c:formatCode>
                <c:ptCount val="4"/>
                <c:pt idx="0">
                  <c:v>0.76</c:v>
                </c:pt>
                <c:pt idx="1">
                  <c:v>0.71</c:v>
                </c:pt>
                <c:pt idx="2">
                  <c:v>0.82</c:v>
                </c:pt>
                <c:pt idx="3">
                  <c:v>0.81</c:v>
                </c:pt>
              </c:numCache>
            </c:numRef>
          </c:val>
          <c:extLst>
            <c:ext xmlns:c16="http://schemas.microsoft.com/office/drawing/2014/chart" uri="{C3380CC4-5D6E-409C-BE32-E72D297353CC}">
              <c16:uniqueId val="{00000000-A125-44D6-903F-2FAFC641E941}"/>
            </c:ext>
          </c:extLst>
        </c:ser>
        <c:ser>
          <c:idx val="1"/>
          <c:order val="1"/>
          <c:tx>
            <c:strRef>
              <c:f>Sheet1!$C$1</c:f>
              <c:strCache>
                <c:ptCount val="1"/>
                <c:pt idx="0">
                  <c:v>Post-Course Survey</c:v>
                </c:pt>
              </c:strCache>
            </c:strRef>
          </c:tx>
          <c:spPr>
            <a:solidFill>
              <a:srgbClr val="CBECE7"/>
            </a:solidFill>
            <a:ln cap="flat">
              <a:noFill/>
              <a:round/>
            </a:ln>
            <a:effectLst/>
          </c:spPr>
          <c:invertIfNegative val="0"/>
          <c:dLbls>
            <c:spPr>
              <a:noFill/>
              <a:ln cap="flat">
                <a:noFill/>
                <a:round/>
              </a:ln>
              <a:effectLst/>
            </c:spPr>
            <c:txPr>
              <a:bodyPr/>
              <a:lstStyle/>
              <a:p>
                <a:pPr>
                  <a:defRPr sz="1100" b="1" i="0" baseline="0">
                    <a:solidFill>
                      <a:srgbClr val="3D4542"/>
                    </a:solidFill>
                    <a:latin typeface="Open Sans"/>
                    <a:ea typeface="Open Sans"/>
                    <a:cs typeface="Open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B8C1BE"/>
                      </a:solidFill>
                      <a:prstDash val="solid"/>
                      <a:round/>
                    </a:ln>
                  </c:spPr>
                </c15:leaderLines>
              </c:ext>
            </c:extLst>
          </c:dLbls>
          <c:cat>
            <c:strRef>
              <c:f>'Sheet1'!$A$2:$A$5</c:f>
              <c:strCache>
                <c:ptCount val="4"/>
                <c:pt idx="0">
                  <c:v>I have the ability to make a difference in the mental health of others. </c:v>
                </c:pt>
                <c:pt idx="1">
                  <c:v>I have a good idea of how to recognize that someone is in emotional or mental distress.</c:v>
                </c:pt>
                <c:pt idx="2">
                  <c:v>If I saw someone who was experiencing emotional distress or thoughts of suicide, I would intervene.</c:v>
                </c:pt>
                <c:pt idx="3">
                  <c:v>Mental health is as important as physical health. </c:v>
                </c:pt>
              </c:strCache>
            </c:strRef>
          </c:cat>
          <c:val>
            <c:numRef>
              <c:f>'Sheet1'!$C$2:$C$5</c:f>
              <c:numCache>
                <c:formatCode>0%</c:formatCode>
                <c:ptCount val="4"/>
                <c:pt idx="0">
                  <c:v>0.83</c:v>
                </c:pt>
                <c:pt idx="1">
                  <c:v>0.82</c:v>
                </c:pt>
                <c:pt idx="2">
                  <c:v>0.83</c:v>
                </c:pt>
                <c:pt idx="3">
                  <c:v>0.83</c:v>
                </c:pt>
              </c:numCache>
            </c:numRef>
          </c:val>
          <c:extLst>
            <c:ext xmlns:c16="http://schemas.microsoft.com/office/drawing/2014/chart" uri="{C3380CC4-5D6E-409C-BE32-E72D297353CC}">
              <c16:uniqueId val="{00000001-A125-44D6-903F-2FAFC641E941}"/>
            </c:ext>
          </c:extLst>
        </c:ser>
        <c:dLbls>
          <c:dLblPos val="inEnd"/>
          <c:showLegendKey val="0"/>
          <c:showVal val="1"/>
          <c:showCatName val="0"/>
          <c:showSerName val="0"/>
          <c:showPercent val="0"/>
          <c:showBubbleSize val="0"/>
        </c:dLbls>
        <c:gapWidth val="56"/>
        <c:axId val="620271824"/>
        <c:axId val="656148432"/>
      </c:barChart>
      <c:catAx>
        <c:axId val="620271824"/>
        <c:scaling>
          <c:orientation val="minMax"/>
        </c:scaling>
        <c:delete val="0"/>
        <c:axPos val="b"/>
        <c:numFmt formatCode="General" sourceLinked="1"/>
        <c:majorTickMark val="out"/>
        <c:minorTickMark val="none"/>
        <c:tickLblPos val="nextTo"/>
        <c:spPr>
          <a:ln w="9525" cap="flat">
            <a:noFill/>
            <a:round/>
          </a:ln>
        </c:spPr>
        <c:txPr>
          <a:bodyPr/>
          <a:lstStyle/>
          <a:p>
            <a:pPr algn="ctr">
              <a:defRPr sz="800" b="1" i="0" kern="1200" baseline="0">
                <a:solidFill>
                  <a:srgbClr val="3D4542"/>
                </a:solidFill>
                <a:latin typeface="Open Sans"/>
                <a:ea typeface="Open Sans"/>
                <a:cs typeface="Open Sans"/>
              </a:defRPr>
            </a:pPr>
            <a:endParaRPr lang="en-US"/>
          </a:p>
        </c:txPr>
        <c:crossAx val="656148432"/>
        <c:crosses val="autoZero"/>
        <c:auto val="1"/>
        <c:lblAlgn val="ctr"/>
        <c:lblOffset val="100"/>
        <c:noMultiLvlLbl val="0"/>
      </c:catAx>
      <c:valAx>
        <c:axId val="656148432"/>
        <c:scaling>
          <c:orientation val="minMax"/>
          <c:max val="1"/>
          <c:min val="0"/>
        </c:scaling>
        <c:delete val="0"/>
        <c:axPos val="l"/>
        <c:minorGridlines>
          <c:spPr>
            <a:ln w="9525" cap="flat">
              <a:noFill/>
              <a:round/>
            </a:ln>
          </c:spPr>
        </c:minorGridlines>
        <c:numFmt formatCode="0%" sourceLinked="0"/>
        <c:majorTickMark val="out"/>
        <c:minorTickMark val="none"/>
        <c:tickLblPos val="nextTo"/>
        <c:spPr>
          <a:ln cap="flat">
            <a:noFill/>
            <a:round/>
          </a:ln>
        </c:spPr>
        <c:txPr>
          <a:bodyPr/>
          <a:lstStyle/>
          <a:p>
            <a:pPr algn="ctr">
              <a:defRPr sz="1000" b="1" i="0" kern="1200" baseline="0">
                <a:solidFill>
                  <a:srgbClr val="3D4542"/>
                </a:solidFill>
                <a:latin typeface="Open Sans"/>
                <a:ea typeface="Open Sans"/>
                <a:cs typeface="Open Sans"/>
              </a:defRPr>
            </a:pPr>
            <a:endParaRPr lang="en-US"/>
          </a:p>
        </c:txPr>
        <c:crossAx val="620271824"/>
        <c:crosses val="autoZero"/>
        <c:crossBetween val="between"/>
      </c:valAx>
      <c:spPr>
        <a:noFill/>
        <a:ln cap="flat">
          <a:noFill/>
          <a:round/>
        </a:ln>
        <a:effectLst/>
      </c:spPr>
    </c:plotArea>
    <c:legend>
      <c:legendPos val="t"/>
      <c:layout>
        <c:manualLayout>
          <c:xMode val="edge"/>
          <c:yMode val="edge"/>
          <c:x val="0.17073933739623917"/>
          <c:y val="7.9821284021740282E-2"/>
          <c:w val="0.7912791118501491"/>
          <c:h val="3.5888743073782446E-2"/>
        </c:manualLayout>
      </c:layout>
      <c:overlay val="0"/>
      <c:spPr>
        <a:noFill/>
        <a:ln cap="flat">
          <a:noFill/>
          <a:round/>
        </a:ln>
        <a:effectLst/>
      </c:spPr>
      <c:txPr>
        <a:bodyPr/>
        <a:lstStyle/>
        <a:p>
          <a:pPr>
            <a:defRPr sz="1100" b="1" i="0" kern="1200" baseline="0">
              <a:solidFill>
                <a:srgbClr val="3D4542"/>
              </a:solidFill>
              <a:latin typeface="Open Sans"/>
              <a:ea typeface="Open Sans"/>
              <a:cs typeface="Open Sans"/>
            </a:defRPr>
          </a:pPr>
          <a:endParaRPr lang="en-US"/>
        </a:p>
      </c:txPr>
    </c:legend>
    <c:plotVisOnly val="1"/>
    <c:dispBlanksAs val="gap"/>
    <c:showDLblsOverMax val="0"/>
  </c:chart>
  <c:spPr>
    <a:noFill/>
    <a:ln cap="flat">
      <a:noFill/>
      <a:round/>
    </a:ln>
    <a:effectLst/>
  </c:spPr>
  <c:txPr>
    <a:bodyPr/>
    <a:lstStyle/>
    <a:p>
      <a:pPr>
        <a:defRPr sz="8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1" i="0" kern="1200" baseline="0">
                <a:solidFill>
                  <a:srgbClr val="3D4542"/>
                </a:solidFill>
                <a:latin typeface="Open Sans"/>
                <a:ea typeface="Open Sans"/>
                <a:cs typeface="Open Sans"/>
              </a:defRPr>
            </a:pPr>
            <a:r>
              <a:rPr sz="1200" b="1" i="0" kern="1200" baseline="0">
                <a:solidFill>
                  <a:srgbClr val="3D4542"/>
                </a:solidFill>
                <a:latin typeface="Open Sans"/>
                <a:ea typeface="Open Sans"/>
                <a:cs typeface="Open Sans"/>
              </a:rPr>
              <a:t>Average Assessment Score:</a:t>
            </a:r>
          </a:p>
        </c:rich>
      </c:tx>
      <c:layout>
        <c:manualLayout>
          <c:xMode val="edge"/>
          <c:yMode val="edge"/>
          <c:x val="1.1347440112402126E-3"/>
          <c:y val="0"/>
        </c:manualLayout>
      </c:layout>
      <c:overlay val="0"/>
      <c:spPr>
        <a:noFill/>
        <a:ln cap="flat">
          <a:noFill/>
          <a:round/>
        </a:ln>
        <a:effectLst/>
      </c:spPr>
    </c:title>
    <c:autoTitleDeleted val="0"/>
    <c:plotArea>
      <c:layout>
        <c:manualLayout>
          <c:layoutTarget val="inner"/>
          <c:xMode val="edge"/>
          <c:yMode val="edge"/>
          <c:x val="0.30972899667312559"/>
          <c:y val="0.21314899182511379"/>
          <c:w val="0.69027100332687441"/>
          <c:h val="0.65833134950204231"/>
        </c:manualLayout>
      </c:layout>
      <c:barChart>
        <c:barDir val="col"/>
        <c:grouping val="clustered"/>
        <c:varyColors val="0"/>
        <c:dLbls>
          <c:showLegendKey val="0"/>
          <c:showVal val="0"/>
          <c:showCatName val="0"/>
          <c:showSerName val="0"/>
          <c:showPercent val="0"/>
          <c:showBubbleSize val="0"/>
        </c:dLbls>
        <c:gapWidth val="150"/>
        <c:axId val="658684640"/>
        <c:axId val="668279488"/>
      </c:barChart>
      <c:catAx>
        <c:axId val="658684640"/>
        <c:scaling>
          <c:orientation val="minMax"/>
        </c:scaling>
        <c:delete val="0"/>
        <c:axPos val="b"/>
        <c:numFmt formatCode="General" sourceLinked="1"/>
        <c:majorTickMark val="out"/>
        <c:minorTickMark val="none"/>
        <c:tickLblPos val="nextTo"/>
        <c:spPr>
          <a:ln w="9525" cap="flat">
            <a:solidFill>
              <a:srgbClr val="E1E4E4"/>
            </a:solidFill>
            <a:prstDash val="solid"/>
            <a:round/>
          </a:ln>
        </c:spPr>
        <c:txPr>
          <a:bodyPr/>
          <a:lstStyle/>
          <a:p>
            <a:pPr algn="ctr">
              <a:defRPr sz="900" b="1" i="0" kern="1200" baseline="0">
                <a:solidFill>
                  <a:srgbClr val="3D4542"/>
                </a:solidFill>
                <a:latin typeface="Open Sans"/>
                <a:ea typeface="Open Sans"/>
                <a:cs typeface="Open Sans"/>
              </a:defRPr>
            </a:pPr>
            <a:endParaRPr lang="en-US"/>
          </a:p>
        </c:txPr>
        <c:crossAx val="668279488"/>
        <c:crosses val="autoZero"/>
        <c:auto val="1"/>
        <c:lblAlgn val="ctr"/>
        <c:lblOffset val="100"/>
        <c:noMultiLvlLbl val="0"/>
      </c:catAx>
      <c:valAx>
        <c:axId val="668279488"/>
        <c:scaling>
          <c:orientation val="minMax"/>
          <c:max val="1"/>
          <c:min val="0"/>
        </c:scaling>
        <c:delete val="1"/>
        <c:axPos val="l"/>
        <c:minorGridlines>
          <c:spPr>
            <a:ln w="9525" cap="flat">
              <a:noFill/>
              <a:round/>
            </a:ln>
          </c:spPr>
        </c:minorGridlines>
        <c:numFmt formatCode="0%" sourceLinked="0"/>
        <c:majorTickMark val="out"/>
        <c:minorTickMark val="none"/>
        <c:tickLblPos val="nextTo"/>
        <c:crossAx val="658684640"/>
        <c:crosses val="autoZero"/>
        <c:crossBetween val="between"/>
      </c:valAx>
      <c:spPr>
        <a:noFill/>
        <a:ln cap="flat">
          <a:noFill/>
          <a:round/>
        </a:ln>
        <a:effectLst/>
      </c:spPr>
    </c:plotArea>
    <c:plotVisOnly val="1"/>
    <c:dispBlanksAs val="gap"/>
    <c:showDLblsOverMax val="0"/>
  </c:chart>
  <c:spPr>
    <a:noFill/>
    <a:ln cap="flat">
      <a:noFill/>
      <a:round/>
    </a:ln>
    <a:effectLst/>
  </c:spPr>
  <c:txPr>
    <a:bodyPr/>
    <a:lstStyle/>
    <a:p>
      <a:pPr>
        <a:defRPr sz="105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100"/>
            </a:pPr>
            <a:r>
              <a:rPr sz="1100" b="1" i="1" kern="1200" baseline="0">
                <a:solidFill>
                  <a:srgbClr val="3D4542"/>
                </a:solidFill>
                <a:latin typeface="Open Sans"/>
                <a:ea typeface="Open Sans"/>
                <a:cs typeface="Open Sans"/>
              </a:rPr>
              <a:t>After Intersession Period (Follow-Up Survey, n = 3,557)</a:t>
            </a:r>
          </a:p>
        </c:rich>
      </c:tx>
      <c:overlay val="0"/>
      <c:spPr>
        <a:noFill/>
        <a:ln cap="flat">
          <a:noFill/>
          <a:round/>
        </a:ln>
        <a:effectLst/>
      </c:spPr>
    </c:title>
    <c:autoTitleDeleted val="0"/>
    <c:plotArea>
      <c:layout>
        <c:manualLayout>
          <c:layoutTarget val="inner"/>
          <c:xMode val="edge"/>
          <c:yMode val="edge"/>
          <c:x val="0.4804575074667391"/>
          <c:y val="0.26800389175490996"/>
          <c:w val="0.5195424925332609"/>
          <c:h val="0.66808836395450555"/>
        </c:manualLayout>
      </c:layout>
      <c:barChart>
        <c:barDir val="bar"/>
        <c:grouping val="clustered"/>
        <c:varyColors val="0"/>
        <c:ser>
          <c:idx val="0"/>
          <c:order val="0"/>
          <c:tx>
            <c:strRef>
              <c:f>Sheet1!$B$1</c:f>
              <c:strCache>
                <c:ptCount val="1"/>
                <c:pt idx="0">
                  <c:v>I… (Actual norm)</c:v>
                </c:pt>
              </c:strCache>
            </c:strRef>
          </c:tx>
          <c:spPr>
            <a:solidFill>
              <a:srgbClr val="0F736C"/>
            </a:solidFill>
            <a:ln cap="flat">
              <a:noFill/>
              <a:round/>
            </a:ln>
            <a:effectLst/>
          </c:spPr>
          <c:invertIfNegative val="0"/>
          <c:dLbls>
            <c:spPr>
              <a:noFill/>
              <a:ln cap="flat">
                <a:noFill/>
                <a:round/>
              </a:ln>
              <a:effectLst/>
            </c:spPr>
            <c:txPr>
              <a:bodyPr/>
              <a:lstStyle/>
              <a:p>
                <a:pPr>
                  <a:defRPr sz="1000" b="1" i="0" baseline="0">
                    <a:solidFill>
                      <a:srgbClr val="FFFFFF"/>
                    </a:solidFill>
                    <a:latin typeface="Open Sans"/>
                    <a:ea typeface="Open Sans"/>
                    <a:cs typeface="Open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B8C1BE"/>
                      </a:solidFill>
                      <a:prstDash val="solid"/>
                      <a:round/>
                    </a:ln>
                  </c:spPr>
                </c15:leaderLines>
              </c:ext>
            </c:extLst>
          </c:dLbls>
          <c:cat>
            <c:strRef>
              <c:f>'Sheet1'!$A$2:$A$5</c:f>
              <c:strCache>
                <c:ptCount val="4"/>
                <c:pt idx="0">
                  <c:v>...believe it is healthy to discuss mental health concerns</c:v>
                </c:pt>
                <c:pt idx="1">
                  <c:v>…view mental health as an important priority in their lives</c:v>
                </c:pt>
                <c:pt idx="2">
                  <c:v>…would support someone if they  were seeking help for their mental health</c:v>
                </c:pt>
                <c:pt idx="3">
                  <c:v>…would think less a of a person who had received mental health treatment</c:v>
                </c:pt>
              </c:strCache>
            </c:strRef>
          </c:cat>
          <c:val>
            <c:numRef>
              <c:f>'Sheet1'!$B$2:$B$5</c:f>
              <c:numCache>
                <c:formatCode>0%</c:formatCode>
                <c:ptCount val="4"/>
                <c:pt idx="0">
                  <c:v>0.83</c:v>
                </c:pt>
                <c:pt idx="1">
                  <c:v>0.82</c:v>
                </c:pt>
                <c:pt idx="2">
                  <c:v>0.84</c:v>
                </c:pt>
                <c:pt idx="3">
                  <c:v>0.13</c:v>
                </c:pt>
              </c:numCache>
            </c:numRef>
          </c:val>
          <c:extLst>
            <c:ext xmlns:c16="http://schemas.microsoft.com/office/drawing/2014/chart" uri="{C3380CC4-5D6E-409C-BE32-E72D297353CC}">
              <c16:uniqueId val="{00000000-3FC4-40E5-A34F-11D937FEA741}"/>
            </c:ext>
          </c:extLst>
        </c:ser>
        <c:ser>
          <c:idx val="1"/>
          <c:order val="1"/>
          <c:tx>
            <c:strRef>
              <c:f>Sheet1!$C$1</c:f>
              <c:strCache>
                <c:ptCount val="1"/>
                <c:pt idx="0">
                  <c:v>My peers… (Perceived norm)</c:v>
                </c:pt>
              </c:strCache>
            </c:strRef>
          </c:tx>
          <c:spPr>
            <a:solidFill>
              <a:srgbClr val="CBECE7"/>
            </a:solidFill>
            <a:ln cap="flat">
              <a:noFill/>
              <a:round/>
            </a:ln>
            <a:effectLst/>
          </c:spPr>
          <c:invertIfNegative val="0"/>
          <c:dLbls>
            <c:spPr>
              <a:noFill/>
              <a:ln cap="flat">
                <a:noFill/>
                <a:round/>
              </a:ln>
              <a:effectLst/>
            </c:spPr>
            <c:txPr>
              <a:bodyPr/>
              <a:lstStyle/>
              <a:p>
                <a:pPr>
                  <a:defRPr sz="1000" b="1" i="0" baseline="0">
                    <a:solidFill>
                      <a:srgbClr val="3D4542"/>
                    </a:solidFill>
                    <a:latin typeface="Open Sans"/>
                    <a:ea typeface="Open Sans"/>
                    <a:cs typeface="Open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B8C1BE"/>
                      </a:solidFill>
                      <a:prstDash val="solid"/>
                      <a:round/>
                    </a:ln>
                  </c:spPr>
                </c15:leaderLines>
              </c:ext>
            </c:extLst>
          </c:dLbls>
          <c:cat>
            <c:strRef>
              <c:f>'Sheet1'!$A$2:$A$5</c:f>
              <c:strCache>
                <c:ptCount val="4"/>
                <c:pt idx="0">
                  <c:v>...believe it is healthy to discuss mental health concerns</c:v>
                </c:pt>
                <c:pt idx="1">
                  <c:v>…view mental health as an important priority in their lives</c:v>
                </c:pt>
                <c:pt idx="2">
                  <c:v>…would support someone if they  were seeking help for their mental health</c:v>
                </c:pt>
                <c:pt idx="3">
                  <c:v>…would think less a of a person who had received mental health treatment</c:v>
                </c:pt>
              </c:strCache>
            </c:strRef>
          </c:cat>
          <c:val>
            <c:numRef>
              <c:f>'Sheet1'!$C$2:$C$5</c:f>
              <c:numCache>
                <c:formatCode>0%</c:formatCode>
                <c:ptCount val="4"/>
                <c:pt idx="0">
                  <c:v>0.77</c:v>
                </c:pt>
                <c:pt idx="1">
                  <c:v>0.76</c:v>
                </c:pt>
                <c:pt idx="2">
                  <c:v>0.8</c:v>
                </c:pt>
                <c:pt idx="3">
                  <c:v>0.18</c:v>
                </c:pt>
              </c:numCache>
            </c:numRef>
          </c:val>
          <c:extLst>
            <c:ext xmlns:c16="http://schemas.microsoft.com/office/drawing/2014/chart" uri="{C3380CC4-5D6E-409C-BE32-E72D297353CC}">
              <c16:uniqueId val="{00000001-3FC4-40E5-A34F-11D937FEA741}"/>
            </c:ext>
          </c:extLst>
        </c:ser>
        <c:dLbls>
          <c:dLblPos val="inEnd"/>
          <c:showLegendKey val="0"/>
          <c:showVal val="1"/>
          <c:showCatName val="0"/>
          <c:showSerName val="0"/>
          <c:showPercent val="0"/>
          <c:showBubbleSize val="0"/>
        </c:dLbls>
        <c:gapWidth val="26"/>
        <c:overlap val="-1"/>
        <c:axId val="1007112432"/>
        <c:axId val="1007108176"/>
      </c:barChart>
      <c:catAx>
        <c:axId val="1007112432"/>
        <c:scaling>
          <c:orientation val="maxMin"/>
        </c:scaling>
        <c:delete val="0"/>
        <c:axPos val="l"/>
        <c:numFmt formatCode="General" sourceLinked="1"/>
        <c:majorTickMark val="out"/>
        <c:minorTickMark val="none"/>
        <c:tickLblPos val="nextTo"/>
        <c:spPr>
          <a:ln w="9525" cap="flat">
            <a:solidFill>
              <a:srgbClr val="E1E4E4"/>
            </a:solidFill>
            <a:prstDash val="solid"/>
            <a:round/>
          </a:ln>
        </c:spPr>
        <c:txPr>
          <a:bodyPr rot="0"/>
          <a:lstStyle/>
          <a:p>
            <a:pPr algn="just">
              <a:defRPr sz="1000" b="0" i="0" kern="1200" baseline="0">
                <a:solidFill>
                  <a:srgbClr val="3D4542"/>
                </a:solidFill>
                <a:latin typeface="Open Sans"/>
                <a:ea typeface="Open Sans"/>
                <a:cs typeface="Open Sans"/>
              </a:defRPr>
            </a:pPr>
            <a:endParaRPr lang="en-US"/>
          </a:p>
        </c:txPr>
        <c:crossAx val="1007108176"/>
        <c:crosses val="autoZero"/>
        <c:auto val="1"/>
        <c:lblAlgn val="ctr"/>
        <c:lblOffset val="100"/>
        <c:noMultiLvlLbl val="0"/>
      </c:catAx>
      <c:valAx>
        <c:axId val="1007108176"/>
        <c:scaling>
          <c:orientation val="minMax"/>
          <c:max val="1"/>
          <c:min val="0"/>
        </c:scaling>
        <c:delete val="1"/>
        <c:axPos val="t"/>
        <c:minorGridlines>
          <c:spPr>
            <a:ln w="9525" cap="flat">
              <a:noFill/>
              <a:round/>
            </a:ln>
          </c:spPr>
        </c:minorGridlines>
        <c:numFmt formatCode="0%" sourceLinked="1"/>
        <c:majorTickMark val="out"/>
        <c:minorTickMark val="none"/>
        <c:tickLblPos val="nextTo"/>
        <c:crossAx val="1007112432"/>
        <c:crosses val="autoZero"/>
        <c:crossBetween val="between"/>
      </c:valAx>
      <c:spPr>
        <a:noFill/>
        <a:ln cap="flat">
          <a:noFill/>
          <a:round/>
        </a:ln>
        <a:effectLst/>
      </c:spPr>
    </c:plotArea>
    <c:legend>
      <c:legendPos val="t"/>
      <c:overlay val="0"/>
      <c:spPr>
        <a:noFill/>
        <a:ln cap="flat">
          <a:noFill/>
          <a:round/>
        </a:ln>
        <a:effectLst/>
      </c:spPr>
      <c:txPr>
        <a:bodyPr/>
        <a:lstStyle/>
        <a:p>
          <a:pPr>
            <a:defRPr sz="1000" b="1" i="0" kern="1200" baseline="0">
              <a:solidFill>
                <a:srgbClr val="3D4542"/>
              </a:solidFill>
              <a:latin typeface="Open Sans"/>
              <a:ea typeface="Open Sans"/>
              <a:cs typeface="Open Sans"/>
            </a:defRPr>
          </a:pPr>
          <a:endParaRPr lang="en-US"/>
        </a:p>
      </c:txPr>
    </c:legend>
    <c:plotVisOnly val="1"/>
    <c:dispBlanksAs val="gap"/>
    <c:showDLblsOverMax val="0"/>
  </c:chart>
  <c:spPr>
    <a:noFill/>
    <a:ln cap="flat">
      <a:noFill/>
      <a:round/>
    </a:ln>
    <a:effectLst/>
  </c:spPr>
  <c:txPr>
    <a:bodyPr/>
    <a:lstStyle/>
    <a:p>
      <a:pPr>
        <a:defRPr>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100"/>
            </a:pPr>
            <a:r>
              <a:rPr sz="1100" b="1" i="1" kern="1200" baseline="0">
                <a:solidFill>
                  <a:srgbClr val="3D4542"/>
                </a:solidFill>
                <a:latin typeface="Open Sans"/>
                <a:ea typeface="Open Sans"/>
                <a:cs typeface="Open Sans"/>
              </a:rPr>
              <a:t>Before Course (Pre-Course Survey, n = 3,704)</a:t>
            </a:r>
          </a:p>
        </c:rich>
      </c:tx>
      <c:overlay val="0"/>
      <c:spPr>
        <a:noFill/>
        <a:ln cap="flat">
          <a:noFill/>
          <a:round/>
        </a:ln>
        <a:effectLst/>
      </c:spPr>
    </c:title>
    <c:autoTitleDeleted val="0"/>
    <c:plotArea>
      <c:layout>
        <c:manualLayout>
          <c:layoutTarget val="inner"/>
          <c:xMode val="edge"/>
          <c:yMode val="edge"/>
          <c:x val="0.4804575074667391"/>
          <c:y val="0.26800389175490996"/>
          <c:w val="0.5195424925332609"/>
          <c:h val="0.66808836395450555"/>
        </c:manualLayout>
      </c:layout>
      <c:barChart>
        <c:barDir val="bar"/>
        <c:grouping val="clustered"/>
        <c:varyColors val="0"/>
        <c:ser>
          <c:idx val="0"/>
          <c:order val="0"/>
          <c:tx>
            <c:strRef>
              <c:f>Sheet1!$B$1</c:f>
              <c:strCache>
                <c:ptCount val="1"/>
                <c:pt idx="0">
                  <c:v>I… (Actual norm)</c:v>
                </c:pt>
              </c:strCache>
            </c:strRef>
          </c:tx>
          <c:spPr>
            <a:solidFill>
              <a:srgbClr val="0F736C"/>
            </a:solidFill>
            <a:ln cap="flat">
              <a:noFill/>
              <a:round/>
            </a:ln>
            <a:effectLst/>
          </c:spPr>
          <c:invertIfNegative val="0"/>
          <c:dLbls>
            <c:spPr>
              <a:noFill/>
              <a:ln cap="flat">
                <a:noFill/>
                <a:round/>
              </a:ln>
              <a:effectLst/>
            </c:spPr>
            <c:txPr>
              <a:bodyPr/>
              <a:lstStyle/>
              <a:p>
                <a:pPr>
                  <a:defRPr sz="1000" b="1" i="0" baseline="0">
                    <a:solidFill>
                      <a:srgbClr val="FFFFFF"/>
                    </a:solidFill>
                    <a:latin typeface="Open Sans"/>
                    <a:ea typeface="Open Sans"/>
                    <a:cs typeface="Open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B8C1BE"/>
                      </a:solidFill>
                      <a:prstDash val="solid"/>
                      <a:round/>
                    </a:ln>
                  </c:spPr>
                </c15:leaderLines>
              </c:ext>
            </c:extLst>
          </c:dLbls>
          <c:cat>
            <c:strRef>
              <c:f>'Sheet1'!$A$2:$A$5</c:f>
              <c:strCache>
                <c:ptCount val="4"/>
                <c:pt idx="0">
                  <c:v>…believe it is healthy to discuss mental health concerns</c:v>
                </c:pt>
                <c:pt idx="1">
                  <c:v>…view mental health as an important priority in their lives</c:v>
                </c:pt>
                <c:pt idx="2">
                  <c:v>…would support someone if they  were seeking help for their mental health</c:v>
                </c:pt>
                <c:pt idx="3">
                  <c:v>…would think less a of a person who had received mental health treatment</c:v>
                </c:pt>
              </c:strCache>
            </c:strRef>
          </c:cat>
          <c:val>
            <c:numRef>
              <c:f>'Sheet1'!$B$2:$B$5</c:f>
              <c:numCache>
                <c:formatCode>0%</c:formatCode>
                <c:ptCount val="4"/>
                <c:pt idx="0">
                  <c:v>0.8</c:v>
                </c:pt>
                <c:pt idx="1">
                  <c:v>0.76</c:v>
                </c:pt>
                <c:pt idx="2">
                  <c:v>0.82</c:v>
                </c:pt>
                <c:pt idx="3">
                  <c:v>0.11</c:v>
                </c:pt>
              </c:numCache>
            </c:numRef>
          </c:val>
          <c:extLst>
            <c:ext xmlns:c16="http://schemas.microsoft.com/office/drawing/2014/chart" uri="{C3380CC4-5D6E-409C-BE32-E72D297353CC}">
              <c16:uniqueId val="{00000000-1B2E-4F10-8E9B-0657F2758EFC}"/>
            </c:ext>
          </c:extLst>
        </c:ser>
        <c:ser>
          <c:idx val="1"/>
          <c:order val="1"/>
          <c:tx>
            <c:strRef>
              <c:f>Sheet1!$C$1</c:f>
              <c:strCache>
                <c:ptCount val="1"/>
                <c:pt idx="0">
                  <c:v>My peers… (Perceived norm)</c:v>
                </c:pt>
              </c:strCache>
            </c:strRef>
          </c:tx>
          <c:spPr>
            <a:solidFill>
              <a:srgbClr val="CBECE7"/>
            </a:solidFill>
            <a:ln cap="flat">
              <a:noFill/>
              <a:round/>
            </a:ln>
            <a:effectLst/>
          </c:spPr>
          <c:invertIfNegative val="0"/>
          <c:dLbls>
            <c:spPr>
              <a:noFill/>
              <a:ln cap="flat">
                <a:noFill/>
                <a:round/>
              </a:ln>
              <a:effectLst/>
            </c:spPr>
            <c:txPr>
              <a:bodyPr/>
              <a:lstStyle/>
              <a:p>
                <a:pPr>
                  <a:defRPr sz="1000" b="1" i="0" baseline="0">
                    <a:solidFill>
                      <a:srgbClr val="3D4542"/>
                    </a:solidFill>
                    <a:latin typeface="Open Sans"/>
                    <a:ea typeface="Open Sans"/>
                    <a:cs typeface="Open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a:solidFill>
                        <a:srgbClr val="B8C1BE"/>
                      </a:solidFill>
                      <a:prstDash val="solid"/>
                      <a:round/>
                    </a:ln>
                  </c:spPr>
                </c15:leaderLines>
              </c:ext>
            </c:extLst>
          </c:dLbls>
          <c:cat>
            <c:strRef>
              <c:f>'Sheet1'!$A$2:$A$5</c:f>
              <c:strCache>
                <c:ptCount val="4"/>
                <c:pt idx="0">
                  <c:v>…believe it is healthy to discuss mental health concerns</c:v>
                </c:pt>
                <c:pt idx="1">
                  <c:v>…view mental health as an important priority in their lives</c:v>
                </c:pt>
                <c:pt idx="2">
                  <c:v>…would support someone if they  were seeking help for their mental health</c:v>
                </c:pt>
                <c:pt idx="3">
                  <c:v>…would think less a of a person who had received mental health treatment</c:v>
                </c:pt>
              </c:strCache>
            </c:strRef>
          </c:cat>
          <c:val>
            <c:numRef>
              <c:f>'Sheet1'!$C$2:$C$5</c:f>
              <c:numCache>
                <c:formatCode>0%</c:formatCode>
                <c:ptCount val="4"/>
                <c:pt idx="0">
                  <c:v>0.71</c:v>
                </c:pt>
                <c:pt idx="1">
                  <c:v>0.7</c:v>
                </c:pt>
                <c:pt idx="2">
                  <c:v>0.76</c:v>
                </c:pt>
                <c:pt idx="3">
                  <c:v>0.18</c:v>
                </c:pt>
              </c:numCache>
            </c:numRef>
          </c:val>
          <c:extLst>
            <c:ext xmlns:c16="http://schemas.microsoft.com/office/drawing/2014/chart" uri="{C3380CC4-5D6E-409C-BE32-E72D297353CC}">
              <c16:uniqueId val="{00000001-1B2E-4F10-8E9B-0657F2758EFC}"/>
            </c:ext>
          </c:extLst>
        </c:ser>
        <c:dLbls>
          <c:dLblPos val="inEnd"/>
          <c:showLegendKey val="0"/>
          <c:showVal val="1"/>
          <c:showCatName val="0"/>
          <c:showSerName val="0"/>
          <c:showPercent val="0"/>
          <c:showBubbleSize val="0"/>
        </c:dLbls>
        <c:gapWidth val="26"/>
        <c:overlap val="-1"/>
        <c:axId val="1007112432"/>
        <c:axId val="1007108176"/>
      </c:barChart>
      <c:catAx>
        <c:axId val="1007112432"/>
        <c:scaling>
          <c:orientation val="maxMin"/>
        </c:scaling>
        <c:delete val="0"/>
        <c:axPos val="l"/>
        <c:numFmt formatCode="General" sourceLinked="1"/>
        <c:majorTickMark val="out"/>
        <c:minorTickMark val="none"/>
        <c:tickLblPos val="nextTo"/>
        <c:spPr>
          <a:ln w="9525" cap="flat">
            <a:solidFill>
              <a:srgbClr val="E1E4E4"/>
            </a:solidFill>
            <a:prstDash val="solid"/>
            <a:round/>
          </a:ln>
        </c:spPr>
        <c:txPr>
          <a:bodyPr rot="0"/>
          <a:lstStyle/>
          <a:p>
            <a:pPr algn="just">
              <a:defRPr sz="1000" b="0" i="0" kern="1200" baseline="0">
                <a:solidFill>
                  <a:srgbClr val="3D4542"/>
                </a:solidFill>
                <a:latin typeface="Open Sans"/>
                <a:ea typeface="Open Sans"/>
                <a:cs typeface="Open Sans"/>
              </a:defRPr>
            </a:pPr>
            <a:endParaRPr lang="en-US"/>
          </a:p>
        </c:txPr>
        <c:crossAx val="1007108176"/>
        <c:crosses val="autoZero"/>
        <c:auto val="1"/>
        <c:lblAlgn val="ctr"/>
        <c:lblOffset val="100"/>
        <c:noMultiLvlLbl val="0"/>
      </c:catAx>
      <c:valAx>
        <c:axId val="1007108176"/>
        <c:scaling>
          <c:orientation val="minMax"/>
          <c:max val="1"/>
          <c:min val="0"/>
        </c:scaling>
        <c:delete val="1"/>
        <c:axPos val="t"/>
        <c:minorGridlines>
          <c:spPr>
            <a:ln w="9525" cap="flat">
              <a:noFill/>
              <a:round/>
            </a:ln>
          </c:spPr>
        </c:minorGridlines>
        <c:numFmt formatCode="0%" sourceLinked="1"/>
        <c:majorTickMark val="out"/>
        <c:minorTickMark val="none"/>
        <c:tickLblPos val="nextTo"/>
        <c:crossAx val="1007112432"/>
        <c:crosses val="autoZero"/>
        <c:crossBetween val="between"/>
      </c:valAx>
      <c:spPr>
        <a:noFill/>
        <a:ln cap="flat">
          <a:noFill/>
          <a:round/>
        </a:ln>
        <a:effectLst/>
      </c:spPr>
    </c:plotArea>
    <c:legend>
      <c:legendPos val="t"/>
      <c:overlay val="0"/>
      <c:spPr>
        <a:noFill/>
        <a:ln cap="flat">
          <a:noFill/>
          <a:round/>
        </a:ln>
        <a:effectLst/>
      </c:spPr>
      <c:txPr>
        <a:bodyPr/>
        <a:lstStyle/>
        <a:p>
          <a:pPr>
            <a:defRPr sz="1000" b="1" i="0" kern="1200" baseline="0">
              <a:solidFill>
                <a:srgbClr val="3D4542"/>
              </a:solidFill>
              <a:latin typeface="Open Sans"/>
              <a:ea typeface="Open Sans"/>
              <a:cs typeface="Open Sans"/>
            </a:defRPr>
          </a:pPr>
          <a:endParaRPr lang="en-US"/>
        </a:p>
      </c:txPr>
    </c:legend>
    <c:plotVisOnly val="1"/>
    <c:dispBlanksAs val="gap"/>
    <c:showDLblsOverMax val="0"/>
  </c:chart>
  <c:spPr>
    <a:noFill/>
    <a:ln cap="flat">
      <a:noFill/>
      <a:round/>
    </a:ln>
    <a:effectLst/>
  </c:spPr>
  <c:txPr>
    <a:bodyPr/>
    <a:lstStyle/>
    <a:p>
      <a:pPr>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8F9811-C89F-4BBD-92A9-CACABFDDA257}" type="doc">
      <dgm:prSet loTypeId="urn:microsoft.com/office/officeart/2005/8/layout/pyramid1" loCatId="pyramid" qsTypeId="urn:microsoft.com/office/officeart/2005/8/quickstyle/simple1" csTypeId="urn:microsoft.com/office/officeart/2005/8/colors/accent1_2" phldr="1"/>
      <dgm:spPr/>
      <dgm:t>
        <a:bodyPr wrap="square"/>
        <a:lstStyle/>
        <a:p>
          <a:endParaRPr/>
        </a:p>
      </dgm:t>
    </dgm:pt>
    <dgm:pt modelId="{03C38BEA-50DC-48E4-9D2C-6A6C77EF4F49}">
      <dgm:prSet phldrT="[Text]" custT="1"/>
      <dgm:spPr>
        <a:solidFill>
          <a:srgbClr val="3CC0AF"/>
        </a:solidFill>
        <a:ln w="19050">
          <a:solidFill>
            <a:schemeClr val="bg1"/>
          </a:solidFill>
          <a:headEnd type="none"/>
          <a:tailEnd type="none"/>
        </a:ln>
      </dgm:spPr>
      <dgm:t>
        <a:bodyPr wrap="square" tIns="720000"/>
        <a:lstStyle/>
        <a:p>
          <a:endParaRPr lang="th-TH" sz="1000" b="1" dirty="0">
            <a:solidFill>
              <a:schemeClr val="tx1"/>
            </a:solidFill>
            <a:latin typeface="Open Sans"/>
            <a:ea typeface="Open Sans"/>
          </a:endParaRPr>
        </a:p>
      </dgm:t>
    </dgm:pt>
    <dgm:pt modelId="{619B81BC-D2F4-463A-B1C2-A16115588C75}" type="parTrans" cxnId="{5A5B0645-B4C5-4751-A6E3-FB0E4EDDC8BA}">
      <dgm:prSet/>
      <dgm:spPr/>
      <dgm:t>
        <a:bodyPr wrap="square"/>
        <a:lstStyle/>
        <a:p>
          <a:endParaRPr lang="th-TH" sz="1000" b="1" dirty="0">
            <a:solidFill>
              <a:schemeClr val="bg1"/>
            </a:solidFill>
            <a:latin typeface="Open Sans"/>
            <a:ea typeface="Open Sans"/>
          </a:endParaRPr>
        </a:p>
      </dgm:t>
    </dgm:pt>
    <dgm:pt modelId="{D3C8BB69-A5BA-4FAA-8067-A98DE6F526D0}" type="sibTrans" cxnId="{5A5B0645-B4C5-4751-A6E3-FB0E4EDDC8BA}">
      <dgm:prSet/>
      <dgm:spPr/>
      <dgm:t>
        <a:bodyPr wrap="square"/>
        <a:lstStyle/>
        <a:p>
          <a:endParaRPr lang="th-TH" sz="1000" b="1" dirty="0">
            <a:solidFill>
              <a:schemeClr val="bg1"/>
            </a:solidFill>
            <a:latin typeface="Open Sans"/>
            <a:ea typeface="Open Sans"/>
          </a:endParaRPr>
        </a:p>
      </dgm:t>
    </dgm:pt>
    <dgm:pt modelId="{4F5C7F75-0DE7-4735-891A-0C26C31479C2}">
      <dgm:prSet phldrT="[Text]" custT="1"/>
      <dgm:spPr>
        <a:solidFill>
          <a:srgbClr val="0F736C"/>
        </a:solidFill>
        <a:ln w="19050">
          <a:solidFill>
            <a:schemeClr val="bg1"/>
          </a:solidFill>
          <a:headEnd type="none"/>
          <a:tailEnd type="none"/>
        </a:ln>
      </dgm:spPr>
      <dgm:t>
        <a:bodyPr wrap="square" tIns="288000" bIns="36000" anchor="t"/>
        <a:lstStyle/>
        <a:p>
          <a:r>
            <a:rPr lang="en-US" sz="1200" b="1" dirty="0">
              <a:solidFill>
                <a:schemeClr val="bg1"/>
              </a:solidFill>
              <a:latin typeface="Open Sans"/>
              <a:ea typeface="Open Sans"/>
              <a:cs typeface="Open Sans"/>
            </a:rPr>
            <a:t> </a:t>
          </a:r>
          <a:endParaRPr lang="th-TH" sz="1200" b="1" dirty="0">
            <a:solidFill>
              <a:schemeClr val="bg1"/>
            </a:solidFill>
            <a:latin typeface="Open Sans"/>
            <a:ea typeface="Open Sans"/>
          </a:endParaRPr>
        </a:p>
      </dgm:t>
    </dgm:pt>
    <dgm:pt modelId="{26EECB4D-C913-4BBD-BCAE-6203B3CAF63A}" type="parTrans" cxnId="{ADA7C5F3-E360-46A8-840F-24BECA86AE6D}">
      <dgm:prSet/>
      <dgm:spPr/>
      <dgm:t>
        <a:bodyPr wrap="square"/>
        <a:lstStyle/>
        <a:p>
          <a:endParaRPr lang="th-TH" sz="1000" b="1" dirty="0">
            <a:solidFill>
              <a:schemeClr val="bg1"/>
            </a:solidFill>
            <a:latin typeface="Open Sans"/>
            <a:ea typeface="Open Sans"/>
          </a:endParaRPr>
        </a:p>
      </dgm:t>
    </dgm:pt>
    <dgm:pt modelId="{3704374D-BD8E-4390-BFE3-3BD6C3F7B118}" type="sibTrans" cxnId="{ADA7C5F3-E360-46A8-840F-24BECA86AE6D}">
      <dgm:prSet/>
      <dgm:spPr/>
      <dgm:t>
        <a:bodyPr wrap="square"/>
        <a:lstStyle/>
        <a:p>
          <a:endParaRPr lang="th-TH" sz="1000" b="1" dirty="0">
            <a:solidFill>
              <a:schemeClr val="bg1"/>
            </a:solidFill>
            <a:latin typeface="Open Sans"/>
            <a:ea typeface="Open Sans"/>
          </a:endParaRPr>
        </a:p>
      </dgm:t>
    </dgm:pt>
    <dgm:pt modelId="{028C942A-2A76-43F8-9FA6-52BD27CA088F}">
      <dgm:prSet phldrT="[Text]" custT="1"/>
      <dgm:spPr>
        <a:solidFill>
          <a:schemeClr val="accent1"/>
        </a:solidFill>
        <a:ln w="19050">
          <a:solidFill>
            <a:schemeClr val="bg1"/>
          </a:solidFill>
          <a:headEnd type="none"/>
          <a:tailEnd type="none"/>
        </a:ln>
      </dgm:spPr>
      <dgm:t>
        <a:bodyPr wrap="square" tIns="288000" bIns="36000" anchor="t"/>
        <a:lstStyle/>
        <a:p>
          <a:endParaRPr lang="th-TH" sz="1200" b="0" dirty="0">
            <a:solidFill>
              <a:schemeClr val="bg1"/>
            </a:solidFill>
            <a:latin typeface="Open Sans"/>
            <a:ea typeface="Open Sans"/>
          </a:endParaRPr>
        </a:p>
      </dgm:t>
    </dgm:pt>
    <dgm:pt modelId="{83FE4639-5066-4BF6-8F8C-F36F08E351B6}" type="parTrans" cxnId="{C906EF4E-E795-4BF6-B1F0-27C7E4A50C12}">
      <dgm:prSet/>
      <dgm:spPr/>
      <dgm:t>
        <a:bodyPr wrap="square"/>
        <a:lstStyle/>
        <a:p>
          <a:endParaRPr lang="th-TH" sz="1000" b="1" dirty="0">
            <a:solidFill>
              <a:schemeClr val="bg1"/>
            </a:solidFill>
            <a:latin typeface="Open Sans"/>
            <a:ea typeface="Open Sans"/>
          </a:endParaRPr>
        </a:p>
      </dgm:t>
    </dgm:pt>
    <dgm:pt modelId="{11ECB7FE-88E6-4F03-A5F0-E992BC534331}" type="sibTrans" cxnId="{C906EF4E-E795-4BF6-B1F0-27C7E4A50C12}">
      <dgm:prSet/>
      <dgm:spPr/>
      <dgm:t>
        <a:bodyPr wrap="square"/>
        <a:lstStyle/>
        <a:p>
          <a:endParaRPr lang="th-TH" sz="1000" b="1" dirty="0">
            <a:solidFill>
              <a:schemeClr val="bg1"/>
            </a:solidFill>
            <a:latin typeface="Open Sans"/>
            <a:ea typeface="Open Sans"/>
          </a:endParaRPr>
        </a:p>
      </dgm:t>
    </dgm:pt>
    <dgm:pt modelId="{40F7097D-8455-4031-BC55-AC2DE569E6CF}">
      <dgm:prSet phldrT="[Text]" custT="1"/>
      <dgm:spPr>
        <a:solidFill>
          <a:srgbClr val="0171CF"/>
        </a:solidFill>
        <a:ln w="19050">
          <a:solidFill>
            <a:schemeClr val="bg1">
              <a:alpha val="75000"/>
            </a:schemeClr>
          </a:solidFill>
          <a:headEnd type="none"/>
          <a:tailEnd type="none"/>
        </a:ln>
      </dgm:spPr>
      <dgm:t>
        <a:bodyPr wrap="square" tIns="288000" bIns="36000" anchor="t"/>
        <a:lstStyle/>
        <a:p>
          <a:endParaRPr lang="th-TH" sz="1200" b="1" kern="1200" dirty="0">
            <a:solidFill>
              <a:schemeClr val="bg1"/>
            </a:solidFill>
            <a:latin typeface="Open Sans"/>
            <a:ea typeface="Open Sans"/>
            <a:cs typeface="+mn-cs"/>
          </a:endParaRPr>
        </a:p>
      </dgm:t>
    </dgm:pt>
    <dgm:pt modelId="{835D1089-6813-420F-931F-BF9394802A5E}" type="parTrans" cxnId="{20E18A2F-A79A-47A4-8FEE-145BEAA9B754}">
      <dgm:prSet/>
      <dgm:spPr/>
      <dgm:t>
        <a:bodyPr wrap="square"/>
        <a:lstStyle/>
        <a:p>
          <a:endParaRPr lang="th-TH" sz="1000" b="1" dirty="0">
            <a:solidFill>
              <a:schemeClr val="bg1"/>
            </a:solidFill>
            <a:latin typeface="Open Sans"/>
            <a:ea typeface="Open Sans"/>
          </a:endParaRPr>
        </a:p>
      </dgm:t>
    </dgm:pt>
    <dgm:pt modelId="{665EAA3E-1086-409C-959C-2DA52436FCBA}" type="sibTrans" cxnId="{20E18A2F-A79A-47A4-8FEE-145BEAA9B754}">
      <dgm:prSet/>
      <dgm:spPr/>
      <dgm:t>
        <a:bodyPr wrap="square"/>
        <a:lstStyle/>
        <a:p>
          <a:endParaRPr lang="th-TH" sz="1000" b="1" dirty="0">
            <a:solidFill>
              <a:schemeClr val="bg1"/>
            </a:solidFill>
            <a:latin typeface="Open Sans"/>
            <a:ea typeface="Open Sans"/>
          </a:endParaRPr>
        </a:p>
      </dgm:t>
    </dgm:pt>
    <dgm:pt modelId="{91346B78-149D-4FB2-823B-FC942E9975A9}" type="pres">
      <dgm:prSet presAssocID="{D18F9811-C89F-4BBD-92A9-CACABFDDA257}" presName="Name0" presStyleCnt="0">
        <dgm:presLayoutVars>
          <dgm:dir/>
          <dgm:animLvl val="lvl"/>
          <dgm:resizeHandles val="exact"/>
        </dgm:presLayoutVars>
      </dgm:prSet>
      <dgm:spPr/>
    </dgm:pt>
    <dgm:pt modelId="{4A463CD0-F9D3-45AA-B65B-10AC9903E6D9}" type="pres">
      <dgm:prSet presAssocID="{03C38BEA-50DC-48E4-9D2C-6A6C77EF4F49}" presName="Name8" presStyleCnt="0"/>
      <dgm:spPr/>
    </dgm:pt>
    <dgm:pt modelId="{BF8CBAC0-34AC-45C1-BBB4-5466591E4B60}" type="pres">
      <dgm:prSet presAssocID="{03C38BEA-50DC-48E4-9D2C-6A6C77EF4F49}" presName="level" presStyleLbl="node1" presStyleIdx="0" presStyleCnt="4">
        <dgm:presLayoutVars>
          <dgm:chMax val="1"/>
          <dgm:bulletEnabled val="1"/>
        </dgm:presLayoutVars>
      </dgm:prSet>
      <dgm:spPr/>
    </dgm:pt>
    <dgm:pt modelId="{6EDFD512-C8D0-427D-8BEA-03B15EA6DDBF}" type="pres">
      <dgm:prSet presAssocID="{03C38BEA-50DC-48E4-9D2C-6A6C77EF4F49}" presName="levelTx" presStyleLbl="revTx" presStyleIdx="0" presStyleCnt="0">
        <dgm:presLayoutVars>
          <dgm:chMax val="1"/>
          <dgm:bulletEnabled val="1"/>
        </dgm:presLayoutVars>
      </dgm:prSet>
      <dgm:spPr/>
    </dgm:pt>
    <dgm:pt modelId="{39972EB0-45AC-455C-B20E-49A74AE48F8D}" type="pres">
      <dgm:prSet presAssocID="{4F5C7F75-0DE7-4735-891A-0C26C31479C2}" presName="Name8" presStyleCnt="0"/>
      <dgm:spPr/>
    </dgm:pt>
    <dgm:pt modelId="{4F154A30-990D-446A-B734-58DCCDF17FCA}" type="pres">
      <dgm:prSet presAssocID="{4F5C7F75-0DE7-4735-891A-0C26C31479C2}" presName="level" presStyleLbl="node1" presStyleIdx="1" presStyleCnt="4">
        <dgm:presLayoutVars>
          <dgm:chMax val="1"/>
          <dgm:bulletEnabled val="1"/>
        </dgm:presLayoutVars>
      </dgm:prSet>
      <dgm:spPr/>
    </dgm:pt>
    <dgm:pt modelId="{E9C9186F-A33C-43D4-8CCD-8215E4EA469E}" type="pres">
      <dgm:prSet presAssocID="{4F5C7F75-0DE7-4735-891A-0C26C31479C2}" presName="levelTx" presStyleLbl="revTx" presStyleIdx="0" presStyleCnt="0">
        <dgm:presLayoutVars>
          <dgm:chMax val="1"/>
          <dgm:bulletEnabled val="1"/>
        </dgm:presLayoutVars>
      </dgm:prSet>
      <dgm:spPr/>
    </dgm:pt>
    <dgm:pt modelId="{28AF2D49-5A42-49D2-AD84-F21B0DE0C666}" type="pres">
      <dgm:prSet presAssocID="{40F7097D-8455-4031-BC55-AC2DE569E6CF}" presName="Name8" presStyleCnt="0"/>
      <dgm:spPr/>
    </dgm:pt>
    <dgm:pt modelId="{82EB7E9D-24F5-403A-BF9B-B12B1215A2E5}" type="pres">
      <dgm:prSet presAssocID="{40F7097D-8455-4031-BC55-AC2DE569E6CF}" presName="level" presStyleLbl="node1" presStyleIdx="2" presStyleCnt="4">
        <dgm:presLayoutVars>
          <dgm:chMax val="1"/>
          <dgm:bulletEnabled val="1"/>
        </dgm:presLayoutVars>
      </dgm:prSet>
      <dgm:spPr/>
    </dgm:pt>
    <dgm:pt modelId="{3F50111A-2C03-4B73-9399-98AB4BE93651}" type="pres">
      <dgm:prSet presAssocID="{40F7097D-8455-4031-BC55-AC2DE569E6CF}" presName="levelTx" presStyleLbl="revTx" presStyleIdx="0" presStyleCnt="0">
        <dgm:presLayoutVars>
          <dgm:chMax val="1"/>
          <dgm:bulletEnabled val="1"/>
        </dgm:presLayoutVars>
      </dgm:prSet>
      <dgm:spPr/>
    </dgm:pt>
    <dgm:pt modelId="{F375242D-C385-435A-B4B4-B250C47AFE5A}" type="pres">
      <dgm:prSet presAssocID="{028C942A-2A76-43F8-9FA6-52BD27CA088F}" presName="Name8" presStyleCnt="0"/>
      <dgm:spPr/>
    </dgm:pt>
    <dgm:pt modelId="{49FE8BC1-6D88-4414-8294-3D4B2E2B8EEE}" type="pres">
      <dgm:prSet presAssocID="{028C942A-2A76-43F8-9FA6-52BD27CA088F}" presName="level" presStyleLbl="node1" presStyleIdx="3" presStyleCnt="4" custLinFactNeighborX="-360">
        <dgm:presLayoutVars>
          <dgm:chMax val="1"/>
          <dgm:bulletEnabled val="1"/>
        </dgm:presLayoutVars>
      </dgm:prSet>
      <dgm:spPr/>
    </dgm:pt>
    <dgm:pt modelId="{9C788B79-7BF0-42E6-AE65-87497E5CE2E5}" type="pres">
      <dgm:prSet presAssocID="{028C942A-2A76-43F8-9FA6-52BD27CA088F}" presName="levelTx" presStyleLbl="revTx" presStyleIdx="0" presStyleCnt="0">
        <dgm:presLayoutVars>
          <dgm:chMax val="1"/>
          <dgm:bulletEnabled val="1"/>
        </dgm:presLayoutVars>
      </dgm:prSet>
      <dgm:spPr/>
    </dgm:pt>
  </dgm:ptLst>
  <dgm:cxnLst>
    <dgm:cxn modelId="{5B18B219-9EF5-41C6-AD62-B61D6DBB7153}" type="presOf" srcId="{03C38BEA-50DC-48E4-9D2C-6A6C77EF4F49}" destId="{6EDFD512-C8D0-427D-8BEA-03B15EA6DDBF}" srcOrd="1" destOrd="0" presId="urn:microsoft.com/office/officeart/2005/8/layout/pyramid1"/>
    <dgm:cxn modelId="{20E18A2F-A79A-47A4-8FEE-145BEAA9B754}" srcId="{D18F9811-C89F-4BBD-92A9-CACABFDDA257}" destId="{40F7097D-8455-4031-BC55-AC2DE569E6CF}" srcOrd="2" destOrd="0" parTransId="{835D1089-6813-420F-931F-BF9394802A5E}" sibTransId="{665EAA3E-1086-409C-959C-2DA52436FCBA}"/>
    <dgm:cxn modelId="{968BDC44-8669-4903-B328-7E0C1C8654CE}" type="presOf" srcId="{40F7097D-8455-4031-BC55-AC2DE569E6CF}" destId="{3F50111A-2C03-4B73-9399-98AB4BE93651}" srcOrd="1" destOrd="0" presId="urn:microsoft.com/office/officeart/2005/8/layout/pyramid1"/>
    <dgm:cxn modelId="{5A5B0645-B4C5-4751-A6E3-FB0E4EDDC8BA}" srcId="{D18F9811-C89F-4BBD-92A9-CACABFDDA257}" destId="{03C38BEA-50DC-48E4-9D2C-6A6C77EF4F49}" srcOrd="0" destOrd="0" parTransId="{619B81BC-D2F4-463A-B1C2-A16115588C75}" sibTransId="{D3C8BB69-A5BA-4FAA-8067-A98DE6F526D0}"/>
    <dgm:cxn modelId="{625DE966-6ACD-4CF1-83A0-A0F01066E7CA}" type="presOf" srcId="{40F7097D-8455-4031-BC55-AC2DE569E6CF}" destId="{82EB7E9D-24F5-403A-BF9B-B12B1215A2E5}" srcOrd="0" destOrd="0" presId="urn:microsoft.com/office/officeart/2005/8/layout/pyramid1"/>
    <dgm:cxn modelId="{79E0FA66-7EB1-45FF-A5E6-810C524D47E5}" type="presOf" srcId="{03C38BEA-50DC-48E4-9D2C-6A6C77EF4F49}" destId="{BF8CBAC0-34AC-45C1-BBB4-5466591E4B60}" srcOrd="0" destOrd="0" presId="urn:microsoft.com/office/officeart/2005/8/layout/pyramid1"/>
    <dgm:cxn modelId="{C906EF4E-E795-4BF6-B1F0-27C7E4A50C12}" srcId="{D18F9811-C89F-4BBD-92A9-CACABFDDA257}" destId="{028C942A-2A76-43F8-9FA6-52BD27CA088F}" srcOrd="3" destOrd="0" parTransId="{83FE4639-5066-4BF6-8F8C-F36F08E351B6}" sibTransId="{11ECB7FE-88E6-4F03-A5F0-E992BC534331}"/>
    <dgm:cxn modelId="{C256459B-C546-42C0-8CFB-EA2654035632}" type="presOf" srcId="{D18F9811-C89F-4BBD-92A9-CACABFDDA257}" destId="{91346B78-149D-4FB2-823B-FC942E9975A9}" srcOrd="0" destOrd="0" presId="urn:microsoft.com/office/officeart/2005/8/layout/pyramid1"/>
    <dgm:cxn modelId="{41887DB7-5A01-4886-B06B-6DCECAFC5D8D}" type="presOf" srcId="{4F5C7F75-0DE7-4735-891A-0C26C31479C2}" destId="{E9C9186F-A33C-43D4-8CCD-8215E4EA469E}" srcOrd="1" destOrd="0" presId="urn:microsoft.com/office/officeart/2005/8/layout/pyramid1"/>
    <dgm:cxn modelId="{E9A692BD-AC6C-435E-AD68-CC17CE1B0CE6}" type="presOf" srcId="{028C942A-2A76-43F8-9FA6-52BD27CA088F}" destId="{49FE8BC1-6D88-4414-8294-3D4B2E2B8EEE}" srcOrd="0" destOrd="0" presId="urn:microsoft.com/office/officeart/2005/8/layout/pyramid1"/>
    <dgm:cxn modelId="{77696CCD-14EC-4D32-B997-5371705940DF}" type="presOf" srcId="{4F5C7F75-0DE7-4735-891A-0C26C31479C2}" destId="{4F154A30-990D-446A-B734-58DCCDF17FCA}" srcOrd="0" destOrd="0" presId="urn:microsoft.com/office/officeart/2005/8/layout/pyramid1"/>
    <dgm:cxn modelId="{824675DE-E2A4-4F72-B5D0-C497215304AB}" type="presOf" srcId="{028C942A-2A76-43F8-9FA6-52BD27CA088F}" destId="{9C788B79-7BF0-42E6-AE65-87497E5CE2E5}" srcOrd="1" destOrd="0" presId="urn:microsoft.com/office/officeart/2005/8/layout/pyramid1"/>
    <dgm:cxn modelId="{ADA7C5F3-E360-46A8-840F-24BECA86AE6D}" srcId="{D18F9811-C89F-4BBD-92A9-CACABFDDA257}" destId="{4F5C7F75-0DE7-4735-891A-0C26C31479C2}" srcOrd="1" destOrd="0" parTransId="{26EECB4D-C913-4BBD-BCAE-6203B3CAF63A}" sibTransId="{3704374D-BD8E-4390-BFE3-3BD6C3F7B118}"/>
    <dgm:cxn modelId="{991DDC90-2E54-41C2-B00C-8E3E540100E7}" type="presParOf" srcId="{91346B78-149D-4FB2-823B-FC942E9975A9}" destId="{4A463CD0-F9D3-45AA-B65B-10AC9903E6D9}" srcOrd="0" destOrd="0" presId="urn:microsoft.com/office/officeart/2005/8/layout/pyramid1"/>
    <dgm:cxn modelId="{C9D24A98-7D45-43D0-9555-64C667321FA9}" type="presParOf" srcId="{4A463CD0-F9D3-45AA-B65B-10AC9903E6D9}" destId="{BF8CBAC0-34AC-45C1-BBB4-5466591E4B60}" srcOrd="0" destOrd="0" presId="urn:microsoft.com/office/officeart/2005/8/layout/pyramid1"/>
    <dgm:cxn modelId="{CFB9BFDE-93F1-4BFD-8F0A-BDFEE7C1B630}" type="presParOf" srcId="{4A463CD0-F9D3-45AA-B65B-10AC9903E6D9}" destId="{6EDFD512-C8D0-427D-8BEA-03B15EA6DDBF}" srcOrd="1" destOrd="0" presId="urn:microsoft.com/office/officeart/2005/8/layout/pyramid1"/>
    <dgm:cxn modelId="{FC9AC05C-3E58-430B-8A47-CD4C8514F12E}" type="presParOf" srcId="{91346B78-149D-4FB2-823B-FC942E9975A9}" destId="{39972EB0-45AC-455C-B20E-49A74AE48F8D}" srcOrd="1" destOrd="0" presId="urn:microsoft.com/office/officeart/2005/8/layout/pyramid1"/>
    <dgm:cxn modelId="{D2DF95A7-0E6F-481A-BE84-E249F9FA4BE2}" type="presParOf" srcId="{39972EB0-45AC-455C-B20E-49A74AE48F8D}" destId="{4F154A30-990D-446A-B734-58DCCDF17FCA}" srcOrd="0" destOrd="0" presId="urn:microsoft.com/office/officeart/2005/8/layout/pyramid1"/>
    <dgm:cxn modelId="{5404187A-3C82-436D-B8B0-4CEA99E7B885}" type="presParOf" srcId="{39972EB0-45AC-455C-B20E-49A74AE48F8D}" destId="{E9C9186F-A33C-43D4-8CCD-8215E4EA469E}" srcOrd="1" destOrd="0" presId="urn:microsoft.com/office/officeart/2005/8/layout/pyramid1"/>
    <dgm:cxn modelId="{D15770DB-0E6B-41CF-981B-27E948519DEC}" type="presParOf" srcId="{91346B78-149D-4FB2-823B-FC942E9975A9}" destId="{28AF2D49-5A42-49D2-AD84-F21B0DE0C666}" srcOrd="2" destOrd="0" presId="urn:microsoft.com/office/officeart/2005/8/layout/pyramid1"/>
    <dgm:cxn modelId="{C20D2E01-F2BD-4E47-8247-3DC7C1D084A4}" type="presParOf" srcId="{28AF2D49-5A42-49D2-AD84-F21B0DE0C666}" destId="{82EB7E9D-24F5-403A-BF9B-B12B1215A2E5}" srcOrd="0" destOrd="0" presId="urn:microsoft.com/office/officeart/2005/8/layout/pyramid1"/>
    <dgm:cxn modelId="{74DA747D-84B2-4AD0-9D42-633A310DD517}" type="presParOf" srcId="{28AF2D49-5A42-49D2-AD84-F21B0DE0C666}" destId="{3F50111A-2C03-4B73-9399-98AB4BE93651}" srcOrd="1" destOrd="0" presId="urn:microsoft.com/office/officeart/2005/8/layout/pyramid1"/>
    <dgm:cxn modelId="{C83CFC3C-165F-41FD-AB65-7B6E3AC436A0}" type="presParOf" srcId="{91346B78-149D-4FB2-823B-FC942E9975A9}" destId="{F375242D-C385-435A-B4B4-B250C47AFE5A}" srcOrd="3" destOrd="0" presId="urn:microsoft.com/office/officeart/2005/8/layout/pyramid1"/>
    <dgm:cxn modelId="{B49C3483-E6DC-4330-8366-B0109A58F3CA}" type="presParOf" srcId="{F375242D-C385-435A-B4B4-B250C47AFE5A}" destId="{49FE8BC1-6D88-4414-8294-3D4B2E2B8EEE}" srcOrd="0" destOrd="0" presId="urn:microsoft.com/office/officeart/2005/8/layout/pyramid1"/>
    <dgm:cxn modelId="{CCF62584-6D08-4DB1-91F9-A80310DBB412}" type="presParOf" srcId="{F375242D-C385-435A-B4B4-B250C47AFE5A}" destId="{9C788B79-7BF0-42E6-AE65-87497E5CE2E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CBAC0-34AC-45C1-BBB4-5466591E4B60}">
      <dsp:nvSpPr>
        <dsp:cNvPr id="0" name=""/>
        <dsp:cNvSpPr/>
      </dsp:nvSpPr>
      <dsp:spPr>
        <a:xfrm>
          <a:off x="1620715" y="0"/>
          <a:ext cx="1080476" cy="1464230"/>
        </a:xfrm>
        <a:prstGeom prst="trapezoid">
          <a:avLst>
            <a:gd name="adj" fmla="val 50000"/>
          </a:avLst>
        </a:prstGeom>
        <a:solidFill>
          <a:srgbClr val="3CC0AF"/>
        </a:solidFill>
        <a:ln w="19050" cap="flat">
          <a:solidFill>
            <a:schemeClr val="bg1"/>
          </a:solidFill>
          <a:prstDash val="solid"/>
          <a:miter/>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720000" rIns="12700" bIns="12700" numCol="1" spcCol="1270" anchor="ctr" anchorCtr="0">
          <a:noAutofit/>
        </a:bodyPr>
        <a:lstStyle/>
        <a:p>
          <a:pPr marL="0" lvl="0" indent="0" algn="ctr" defTabSz="444500">
            <a:lnSpc>
              <a:spcPct val="90000"/>
            </a:lnSpc>
            <a:spcBef>
              <a:spcPct val="0"/>
            </a:spcBef>
            <a:spcAft>
              <a:spcPct val="35000"/>
            </a:spcAft>
            <a:buNone/>
          </a:pPr>
          <a:endParaRPr lang="th-TH" sz="1000" b="1" kern="1200" dirty="0">
            <a:solidFill>
              <a:schemeClr val="tx1"/>
            </a:solidFill>
            <a:latin typeface="Open Sans"/>
            <a:ea typeface="Open Sans"/>
          </a:endParaRPr>
        </a:p>
      </dsp:txBody>
      <dsp:txXfrm>
        <a:off x="1620715" y="0"/>
        <a:ext cx="1080476" cy="1464230"/>
      </dsp:txXfrm>
    </dsp:sp>
    <dsp:sp modelId="{4F154A30-990D-446A-B734-58DCCDF17FCA}">
      <dsp:nvSpPr>
        <dsp:cNvPr id="0" name=""/>
        <dsp:cNvSpPr/>
      </dsp:nvSpPr>
      <dsp:spPr>
        <a:xfrm>
          <a:off x="1080476" y="1464230"/>
          <a:ext cx="2160953" cy="1464230"/>
        </a:xfrm>
        <a:prstGeom prst="trapezoid">
          <a:avLst>
            <a:gd name="adj" fmla="val 36896"/>
          </a:avLst>
        </a:prstGeom>
        <a:solidFill>
          <a:srgbClr val="0F736C"/>
        </a:solidFill>
        <a:ln w="19050" cap="flat">
          <a:solidFill>
            <a:schemeClr val="bg1"/>
          </a:solidFill>
          <a:prstDash val="solid"/>
          <a:miter/>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Open Sans"/>
              <a:ea typeface="Open Sans"/>
              <a:cs typeface="Open Sans"/>
            </a:rPr>
            <a:t> </a:t>
          </a:r>
          <a:endParaRPr lang="th-TH" sz="1200" b="1" kern="1200" dirty="0">
            <a:solidFill>
              <a:schemeClr val="bg1"/>
            </a:solidFill>
            <a:latin typeface="Open Sans"/>
            <a:ea typeface="Open Sans"/>
          </a:endParaRPr>
        </a:p>
      </dsp:txBody>
      <dsp:txXfrm>
        <a:off x="1458643" y="1464230"/>
        <a:ext cx="1404619" cy="1464230"/>
      </dsp:txXfrm>
    </dsp:sp>
    <dsp:sp modelId="{82EB7E9D-24F5-403A-BF9B-B12B1215A2E5}">
      <dsp:nvSpPr>
        <dsp:cNvPr id="0" name=""/>
        <dsp:cNvSpPr/>
      </dsp:nvSpPr>
      <dsp:spPr>
        <a:xfrm>
          <a:off x="540238" y="2928460"/>
          <a:ext cx="3241430" cy="1464230"/>
        </a:xfrm>
        <a:prstGeom prst="trapezoid">
          <a:avLst>
            <a:gd name="adj" fmla="val 36896"/>
          </a:avLst>
        </a:prstGeom>
        <a:solidFill>
          <a:srgbClr val="0171CF"/>
        </a:solidFill>
        <a:ln w="19050" cap="flat">
          <a:solidFill>
            <a:schemeClr val="bg1">
              <a:alpha val="75000"/>
            </a:schemeClr>
          </a:solidFill>
          <a:prstDash val="solid"/>
          <a:miter/>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endParaRPr lang="th-TH" sz="1200" b="1" kern="1200" dirty="0">
            <a:solidFill>
              <a:schemeClr val="bg1"/>
            </a:solidFill>
            <a:latin typeface="Open Sans"/>
            <a:ea typeface="Open Sans"/>
            <a:cs typeface="+mn-cs"/>
          </a:endParaRPr>
        </a:p>
      </dsp:txBody>
      <dsp:txXfrm>
        <a:off x="1107488" y="2928460"/>
        <a:ext cx="2106929" cy="1464230"/>
      </dsp:txXfrm>
    </dsp:sp>
    <dsp:sp modelId="{49FE8BC1-6D88-4414-8294-3D4B2E2B8EEE}">
      <dsp:nvSpPr>
        <dsp:cNvPr id="0" name=""/>
        <dsp:cNvSpPr/>
      </dsp:nvSpPr>
      <dsp:spPr>
        <a:xfrm>
          <a:off x="0" y="4392690"/>
          <a:ext cx="4321907" cy="1464230"/>
        </a:xfrm>
        <a:prstGeom prst="trapezoid">
          <a:avLst>
            <a:gd name="adj" fmla="val 36896"/>
          </a:avLst>
        </a:prstGeom>
        <a:solidFill>
          <a:schemeClr val="accent1"/>
        </a:solidFill>
        <a:ln w="19050" cap="flat">
          <a:solidFill>
            <a:schemeClr val="bg1"/>
          </a:solidFill>
          <a:prstDash val="solid"/>
          <a:miter/>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endParaRPr lang="th-TH" sz="1200" b="0" kern="1200" dirty="0">
            <a:solidFill>
              <a:schemeClr val="bg1"/>
            </a:solidFill>
            <a:latin typeface="Open Sans"/>
            <a:ea typeface="Open Sans"/>
          </a:endParaRPr>
        </a:p>
      </dsp:txBody>
      <dsp:txXfrm>
        <a:off x="756333" y="4392690"/>
        <a:ext cx="2809239" cy="14642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0.42724</cdr:x>
      <cdr:y>0.04571</cdr:y>
    </cdr:from>
    <cdr:to>
      <cdr:x>0.57276</cdr:x>
      <cdr:y>0.10677</cdr:y>
    </cdr:to>
    <cdr:sp macro="" textlink="">
      <cdr:nvSpPr>
        <cdr:cNvPr id="2" name="TextBox 1">
          <a:extLst xmlns:a="http://schemas.openxmlformats.org/drawingml/2006/main">
            <a:ext uri="{FF2B5EF4-FFF2-40B4-BE49-F238E27FC236}">
              <a16:creationId xmlns:a16="http://schemas.microsoft.com/office/drawing/2014/main" id="{CE997FB2-F4B9-CF96-91C9-5DC70D9131DD}"/>
            </a:ext>
          </a:extLst>
        </cdr:cNvPr>
        <cdr:cNvSpPr txBox="1"/>
      </cdr:nvSpPr>
      <cdr:spPr>
        <a:xfrm xmlns:a="http://schemas.openxmlformats.org/drawingml/2006/main">
          <a:off x="2667274" y="195932"/>
          <a:ext cx="908462" cy="2617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900" dirty="0">
            <a:latin typeface="Open Sans" panose="020B0606030504020204" pitchFamily="34" charset="0"/>
            <a:ea typeface="Open Sans" panose="020B0606030504020204" pitchFamily="34" charset="0"/>
            <a:cs typeface="Open Sans" panose="020B0606030504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0.34323</cdr:x>
      <cdr:y>0.11041</cdr:y>
    </cdr:from>
    <cdr:to>
      <cdr:x>0.4822</cdr:x>
      <cdr:y>0.16546</cdr:y>
    </cdr:to>
    <cdr:sp macro="" textlink="">
      <cdr:nvSpPr>
        <cdr:cNvPr id="2" name="TextBox 1">
          <a:extLst xmlns:a="http://schemas.openxmlformats.org/drawingml/2006/main">
            <a:ext uri="{FF2B5EF4-FFF2-40B4-BE49-F238E27FC236}">
              <a16:creationId xmlns:a16="http://schemas.microsoft.com/office/drawing/2014/main" id="{B4E9DBDB-6119-1899-57D5-7AF2EE5015FF}"/>
            </a:ext>
          </a:extLst>
        </cdr:cNvPr>
        <cdr:cNvSpPr txBox="1"/>
      </cdr:nvSpPr>
      <cdr:spPr>
        <a:xfrm xmlns:a="http://schemas.openxmlformats.org/drawingml/2006/main">
          <a:off x="2243693" y="525142"/>
          <a:ext cx="908462" cy="2617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dirty="0">
            <a:latin typeface="Open Sans" panose="020B0606030504020204" pitchFamily="34" charset="0"/>
            <a:ea typeface="Open Sans" panose="020B0606030504020204" pitchFamily="34" charset="0"/>
            <a:cs typeface="Open Sans" panose="020B0606030504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57198" y="457200"/>
            <a:ext cx="2971802" cy="228600"/>
          </a:xfrm>
          <a:prstGeom prst="rect">
            <a:avLst/>
          </a:prstGeom>
          <a:ln>
            <a:headEnd type="none"/>
            <a:tailEnd type="none"/>
          </a:ln>
        </p:spPr>
        <p:txBody>
          <a:bodyPr wrap="square" lIns="0" tIns="0" rIns="0" bIns="0"/>
          <a:lstStyle>
            <a:lvl1pPr algn="l">
              <a:defRPr sz="1200" dirty="0"/>
            </a:lvl1pPr>
          </a:lstStyle>
          <a:p>
            <a:endParaRPr lang="en-US" sz="900" dirty="0"/>
          </a:p>
        </p:txBody>
      </p:sp>
      <p:sp>
        <p:nvSpPr>
          <p:cNvPr id="3" name="Date Placeholder 2"/>
          <p:cNvSpPr>
            <a:spLocks noGrp="1"/>
          </p:cNvSpPr>
          <p:nvPr>
            <p:ph type="dt" sz="quarter" idx="1"/>
          </p:nvPr>
        </p:nvSpPr>
        <p:spPr>
          <a:xfrm>
            <a:off x="5683682" y="457200"/>
            <a:ext cx="717118" cy="228600"/>
          </a:xfrm>
          <a:prstGeom prst="rect">
            <a:avLst/>
          </a:prstGeom>
          <a:ln>
            <a:headEnd type="none"/>
            <a:tailEnd type="none"/>
          </a:ln>
        </p:spPr>
        <p:txBody>
          <a:bodyPr wrap="square" lIns="0" tIns="0" rIns="0" bIns="0"/>
          <a:lstStyle>
            <a:lvl1pPr algn="r">
              <a:defRPr sz="1200" dirty="0"/>
            </a:lvl1pPr>
          </a:lstStyle>
          <a:p>
            <a:fld id="{0B33F104-80B4-4E04-97E3-C87FB857B623}" type="datetimeFigureOut">
              <a:rPr lang="en-US" sz="900" dirty="0"/>
              <a:t>7/3/2025</a:t>
            </a:fld>
            <a:endParaRPr lang="en-US" sz="900" dirty="0"/>
          </a:p>
        </p:txBody>
      </p:sp>
      <p:sp>
        <p:nvSpPr>
          <p:cNvPr id="4" name="Footer Placeholder 3"/>
          <p:cNvSpPr>
            <a:spLocks noGrp="1"/>
          </p:cNvSpPr>
          <p:nvPr>
            <p:ph type="ftr" sz="quarter" idx="2"/>
          </p:nvPr>
        </p:nvSpPr>
        <p:spPr>
          <a:xfrm>
            <a:off x="457198" y="8459980"/>
            <a:ext cx="2743200" cy="228601"/>
          </a:xfrm>
          <a:prstGeom prst="rect">
            <a:avLst/>
          </a:prstGeom>
          <a:ln>
            <a:headEnd type="none"/>
            <a:tailEnd type="none"/>
          </a:ln>
        </p:spPr>
        <p:txBody>
          <a:bodyPr wrap="square" lIns="0" tIns="0" rIns="0" bIns="0" anchor="b"/>
          <a:lstStyle>
            <a:lvl1pPr algn="l">
              <a:defRPr sz="1200" dirty="0"/>
            </a:lvl1pPr>
          </a:lstStyle>
          <a:p>
            <a:endParaRPr lang="en-US" sz="900" dirty="0"/>
          </a:p>
        </p:txBody>
      </p:sp>
      <p:sp>
        <p:nvSpPr>
          <p:cNvPr id="5" name="Slide Number Placeholder 4"/>
          <p:cNvSpPr>
            <a:spLocks noGrp="1"/>
          </p:cNvSpPr>
          <p:nvPr>
            <p:ph type="sldNum" sz="quarter" idx="3"/>
          </p:nvPr>
        </p:nvSpPr>
        <p:spPr>
          <a:xfrm>
            <a:off x="5683682" y="8459980"/>
            <a:ext cx="717119" cy="228601"/>
          </a:xfrm>
          <a:prstGeom prst="rect">
            <a:avLst/>
          </a:prstGeom>
          <a:ln>
            <a:headEnd type="none"/>
            <a:tailEnd type="none"/>
          </a:ln>
        </p:spPr>
        <p:txBody>
          <a:bodyPr wrap="square" lIns="0" tIns="0" rIns="0" bIns="0" anchor="b"/>
          <a:lstStyle>
            <a:lvl1pPr algn="r">
              <a:defRPr sz="1200" dirty="0"/>
            </a:lvl1pPr>
          </a:lstStyle>
          <a:p>
            <a:fld id="{16BF8E5E-2FD0-4AE6-B0F5-D0C30D1FE04F}" type="slidenum">
              <a:rPr lang="en-US" sz="900" dirty="0"/>
              <a:t>‹#›</a:t>
            </a:fld>
            <a:endParaRPr lang="en-US" sz="9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85798" y="685800"/>
            <a:ext cx="2743200" cy="228600"/>
          </a:xfrm>
          <a:prstGeom prst="rect">
            <a:avLst/>
          </a:prstGeom>
          <a:ln>
            <a:headEnd type="none"/>
            <a:tailEnd type="none"/>
          </a:ln>
        </p:spPr>
        <p:txBody>
          <a:bodyPr wrap="square" lIns="0" tIns="0" rIns="0" bIns="0"/>
          <a:lstStyle>
            <a:lvl1pPr algn="l">
              <a:defRPr sz="900" dirty="0"/>
            </a:lvl1pPr>
          </a:lstStyle>
          <a:p>
            <a:endParaRPr lang="en-US" dirty="0"/>
          </a:p>
        </p:txBody>
      </p:sp>
      <p:sp>
        <p:nvSpPr>
          <p:cNvPr id="3" name="Date Placeholder 2"/>
          <p:cNvSpPr>
            <a:spLocks noGrp="1"/>
          </p:cNvSpPr>
          <p:nvPr>
            <p:ph type="dt" idx="1"/>
          </p:nvPr>
        </p:nvSpPr>
        <p:spPr>
          <a:xfrm>
            <a:off x="5455085" y="685800"/>
            <a:ext cx="715528" cy="228600"/>
          </a:xfrm>
          <a:prstGeom prst="rect">
            <a:avLst/>
          </a:prstGeom>
          <a:ln>
            <a:headEnd type="none"/>
            <a:tailEnd type="none"/>
          </a:ln>
        </p:spPr>
        <p:txBody>
          <a:bodyPr wrap="square" lIns="0" tIns="0" rIns="0" bIns="0"/>
          <a:lstStyle>
            <a:lvl1pPr algn="r">
              <a:defRPr sz="900" dirty="0"/>
            </a:lvl1pPr>
          </a:lstStyle>
          <a:p>
            <a:fld id="{A6248C5F-AC1F-4F90-B826-F3F4984AE898}" type="datetimeFigureOut">
              <a:rPr lang="en-US" dirty="0"/>
              <a:t>7/3/2025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srgbClr val="000000"/>
            </a:solidFill>
            <a:headEnd type="none"/>
            <a:tailEnd type="none"/>
          </a:ln>
        </p:spPr>
        <p:txBody>
          <a:bodyPr wrap="square" lIns="91440" tIns="45720" rIns="91440" bIns="45720" anchor="ctr"/>
          <a:lstStyle/>
          <a:p>
            <a:endParaRPr lang="en-US" dirty="0"/>
          </a:p>
        </p:txBody>
      </p:sp>
      <p:sp>
        <p:nvSpPr>
          <p:cNvPr id="5" name="Notes Placeholder 4"/>
          <p:cNvSpPr>
            <a:spLocks noGrp="1"/>
          </p:cNvSpPr>
          <p:nvPr>
            <p:ph type="body" sz="quarter" idx="3"/>
          </p:nvPr>
        </p:nvSpPr>
        <p:spPr>
          <a:xfrm>
            <a:off x="685800" y="4572000"/>
            <a:ext cx="5486400" cy="3429000"/>
          </a:xfrm>
          <a:prstGeom prst="rect">
            <a:avLst/>
          </a:prstGeom>
          <a:ln>
            <a:headEnd type="none"/>
            <a:tailEnd type="none"/>
          </a:ln>
        </p:spPr>
        <p:txBody>
          <a:bodyPr wrap="square" lIns="0" tIns="0" rIns="0" bIns="0" numCol="1"/>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85800" y="8258358"/>
            <a:ext cx="2743200" cy="228600"/>
          </a:xfrm>
          <a:prstGeom prst="rect">
            <a:avLst/>
          </a:prstGeom>
          <a:ln>
            <a:headEnd type="none"/>
            <a:tailEnd type="none"/>
          </a:ln>
        </p:spPr>
        <p:txBody>
          <a:bodyPr wrap="square" lIns="0" tIns="0" rIns="0" bIns="0" anchor="b"/>
          <a:lstStyle>
            <a:lvl1pPr algn="l">
              <a:defRPr sz="900" dirty="0"/>
            </a:lvl1pPr>
          </a:lstStyle>
          <a:p>
            <a:endParaRPr lang="en-US" dirty="0"/>
          </a:p>
        </p:txBody>
      </p:sp>
      <p:sp>
        <p:nvSpPr>
          <p:cNvPr id="7" name="Slide Number Placeholder 6"/>
          <p:cNvSpPr>
            <a:spLocks noGrp="1"/>
          </p:cNvSpPr>
          <p:nvPr>
            <p:ph type="sldNum" sz="quarter" idx="5"/>
          </p:nvPr>
        </p:nvSpPr>
        <p:spPr>
          <a:xfrm>
            <a:off x="5455085" y="8258358"/>
            <a:ext cx="715528" cy="228600"/>
          </a:xfrm>
          <a:prstGeom prst="rect">
            <a:avLst/>
          </a:prstGeom>
          <a:ln>
            <a:headEnd type="none"/>
            <a:tailEnd type="none"/>
          </a:ln>
        </p:spPr>
        <p:txBody>
          <a:bodyPr wrap="square" lIns="0" tIns="0" rIns="0" bIns="0" anchor="b"/>
          <a:lstStyle>
            <a:lvl1pPr algn="r">
              <a:defRPr sz="900" dirty="0"/>
            </a:lvl1pPr>
          </a:lstStyle>
          <a:p>
            <a:fld id="{641B1B2C-1F52-44AB-960F-E6CE3AB6126E}" type="slidenum">
              <a:rPr lang="en-US" dirty="0"/>
              <a:t>‹#›</a:t>
            </a:fld>
            <a:endParaRPr lang="en-US" dirty="0"/>
          </a:p>
        </p:txBody>
      </p:sp>
    </p:spTree>
  </p:cSld>
  <p:clrMap bg1="lt1" tx1="dk1" bg2="lt2" tx2="dk2" accent1="accent1" accent2="accent2" accent3="accent3" accent4="accent4" accent5="accent5" accent6="accent6" hlink="hlink" folHlink="folHlink"/>
  <p:notesStyle>
    <a:lvl1pPr marL="0" algn="l" defTabSz="914400" rtl="0">
      <a:lnSpc>
        <a:spcPct val="120000"/>
      </a:lnSpc>
      <a:defRPr sz="1100" kern="1200" dirty="0">
        <a:solidFill>
          <a:schemeClr val="dk1"/>
        </a:solidFill>
        <a:latin typeface="+mn-lt"/>
        <a:ea typeface="+mn-ea"/>
        <a:cs typeface="+mn-cs"/>
      </a:defRPr>
    </a:lvl1pPr>
    <a:lvl2pPr marL="457200" algn="l" defTabSz="914400" rtl="0">
      <a:lnSpc>
        <a:spcPct val="120000"/>
      </a:lnSpc>
      <a:defRPr sz="1100" kern="1200" dirty="0">
        <a:solidFill>
          <a:schemeClr val="dk1"/>
        </a:solidFill>
        <a:latin typeface="+mn-lt"/>
        <a:ea typeface="+mn-ea"/>
        <a:cs typeface="+mn-cs"/>
      </a:defRPr>
    </a:lvl2pPr>
    <a:lvl3pPr marL="914400" algn="l" defTabSz="914400" rtl="0">
      <a:lnSpc>
        <a:spcPct val="120000"/>
      </a:lnSpc>
      <a:defRPr sz="1100" kern="1200" dirty="0">
        <a:solidFill>
          <a:schemeClr val="dk1"/>
        </a:solidFill>
        <a:latin typeface="+mn-lt"/>
        <a:ea typeface="+mn-ea"/>
        <a:cs typeface="+mn-cs"/>
      </a:defRPr>
    </a:lvl3pPr>
    <a:lvl4pPr marL="1371600" algn="l" defTabSz="914400" rtl="0">
      <a:lnSpc>
        <a:spcPct val="120000"/>
      </a:lnSpc>
      <a:defRPr sz="1100" kern="1200" dirty="0">
        <a:solidFill>
          <a:schemeClr val="dk1"/>
        </a:solidFill>
        <a:latin typeface="+mn-lt"/>
        <a:ea typeface="+mn-ea"/>
        <a:cs typeface="+mn-cs"/>
      </a:defRPr>
    </a:lvl4pPr>
    <a:lvl5pPr marL="1828800" algn="l" defTabSz="914400" rtl="0">
      <a:lnSpc>
        <a:spcPct val="120000"/>
      </a:lnSpc>
      <a:defRPr sz="1100" kern="1200" dirty="0">
        <a:solidFill>
          <a:schemeClr val="dk1"/>
        </a:solidFill>
        <a:latin typeface="+mn-lt"/>
        <a:ea typeface="+mn-ea"/>
        <a:cs typeface="+mn-cs"/>
      </a:defRPr>
    </a:lvl5pPr>
    <a:lvl6pPr marL="2286000" algn="l" defTabSz="914400" rtl="0">
      <a:defRPr sz="1200" kern="1200" dirty="0">
        <a:solidFill>
          <a:schemeClr val="dk1"/>
        </a:solidFill>
        <a:latin typeface="+mn-lt"/>
        <a:ea typeface="+mn-ea"/>
        <a:cs typeface="+mn-cs"/>
      </a:defRPr>
    </a:lvl6pPr>
    <a:lvl7pPr marL="2743200" algn="l" defTabSz="914400" rtl="0">
      <a:defRPr sz="1200" kern="1200" dirty="0">
        <a:solidFill>
          <a:schemeClr val="dk1"/>
        </a:solidFill>
        <a:latin typeface="+mn-lt"/>
        <a:ea typeface="+mn-ea"/>
        <a:cs typeface="+mn-cs"/>
      </a:defRPr>
    </a:lvl7pPr>
    <a:lvl8pPr marL="3200400" algn="l" defTabSz="914400" rtl="0">
      <a:defRPr sz="1200" kern="1200" dirty="0">
        <a:solidFill>
          <a:schemeClr val="dk1"/>
        </a:solidFill>
        <a:latin typeface="+mn-lt"/>
        <a:ea typeface="+mn-ea"/>
        <a:cs typeface="+mn-cs"/>
      </a:defRPr>
    </a:lvl8pPr>
    <a:lvl9pPr marL="3657600" algn="l" defTabSz="914400" rtl="0">
      <a:defRPr sz="1200" kern="1200" dirty="0">
        <a:solidFill>
          <a:schemeClr val="dk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Google Shape;193;p2:notes"/>
          <p:cNvSpPr>
            <a:spLocks noGrp="1"/>
          </p:cNvSpPr>
          <p:nvPr>
            <p:ph type="body" idx="1"/>
          </p:nvPr>
        </p:nvSpPr>
        <p:spPr>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194" name="Google Shape;194;p2:notes"/>
          <p:cNvSpPr>
            <a:spLocks noGrp="1" noRot="1" noChangeAspect="1"/>
          </p:cNvSpPr>
          <p:nvPr>
            <p:ph type="sldImg" idx="2"/>
          </p:nvPr>
        </p:nvSpPr>
        <p:spPr>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headEnd type="none"/>
            <a:tailEnd type="none"/>
          </a:ln>
        </p:spPr>
        <p:txBody>
          <a:bodyPr wrap="square"/>
          <a:lstStyle/>
          <a:p>
            <a:endParaRPr/>
          </a:p>
        </p:txBody>
      </p:sp>
      <p:sp>
        <p:nvSpPr>
          <p:cNvPr id="3" name="Notes Placeholder 2"/>
          <p:cNvSpPr>
            <a:spLocks noGrp="1"/>
          </p:cNvSpPr>
          <p:nvPr>
            <p:ph type="body" idx="1"/>
          </p:nvPr>
        </p:nvSpPr>
        <p:spPr>
          <a:ln>
            <a:headEnd type="none"/>
            <a:tailEnd type="none"/>
          </a:ln>
        </p:spPr>
        <p:txBody>
          <a:bodyPr wrap="square"/>
          <a:lstStyle/>
          <a:p>
            <a:r>
              <a:rPr lang="en-US" dirty="0"/>
              <a:t>|y1|</a:t>
            </a:r>
          </a:p>
          <a:p>
            <a:r>
              <a:rPr lang="en-US" dirty="0"/>
              <a:t>|p1|</a:t>
            </a:r>
          </a:p>
          <a:p>
            <a:endParaRPr lang="en-US" dirty="0"/>
          </a:p>
          <a:p>
            <a:r>
              <a:rPr lang="en-US" dirty="0"/>
              <a:t>|y2|</a:t>
            </a:r>
          </a:p>
          <a:p>
            <a:r>
              <a:rPr lang="en-US" dirty="0"/>
              <a:t>|p2|</a:t>
            </a:r>
          </a:p>
          <a:p>
            <a:endParaRPr lang="en-US" dirty="0"/>
          </a:p>
          <a:p>
            <a:r>
              <a:rPr lang="en-US" dirty="0"/>
              <a:t>|y3|</a:t>
            </a:r>
          </a:p>
          <a:p>
            <a:r>
              <a:rPr lang="en-US" dirty="0"/>
              <a:t>|p3|</a:t>
            </a:r>
          </a:p>
          <a:p>
            <a:endParaRPr lang="en-US" dirty="0"/>
          </a:p>
          <a:p>
            <a:r>
              <a:rPr lang="en-US" dirty="0"/>
              <a:t>|y4|</a:t>
            </a:r>
          </a:p>
          <a:p>
            <a:r>
              <a:rPr lang="en-US" dirty="0"/>
              <a:t>|p4|</a:t>
            </a:r>
          </a:p>
          <a:p>
            <a:endParaRPr lang="en-US" dirty="0"/>
          </a:p>
          <a:p>
            <a:r>
              <a:rPr lang="en-US" dirty="0"/>
              <a:t>|y5|</a:t>
            </a:r>
          </a:p>
          <a:p>
            <a:r>
              <a:rPr lang="en-US" dirty="0"/>
              <a:t>|p5|</a:t>
            </a:r>
          </a:p>
          <a:p>
            <a:endParaRPr lang="en-US" dirty="0"/>
          </a:p>
          <a:p>
            <a:r>
              <a:rPr lang="en-US" dirty="0"/>
              <a:t>|y6|</a:t>
            </a:r>
          </a:p>
          <a:p>
            <a:r>
              <a:rPr lang="en-US" dirty="0"/>
              <a:t>|p6|</a:t>
            </a:r>
          </a:p>
          <a:p>
            <a:endParaRPr lang="en-US" dirty="0"/>
          </a:p>
          <a:p>
            <a:r>
              <a:rPr lang="en-US" dirty="0"/>
              <a:t>|y7|</a:t>
            </a:r>
          </a:p>
          <a:p>
            <a:r>
              <a:rPr lang="en-US" dirty="0"/>
              <a:t>|p7|</a:t>
            </a:r>
          </a:p>
        </p:txBody>
      </p:sp>
      <p:sp>
        <p:nvSpPr>
          <p:cNvPr id="4" name="Slide Number Placeholder 3"/>
          <p:cNvSpPr>
            <a:spLocks noGrp="1"/>
          </p:cNvSpPr>
          <p:nvPr>
            <p:ph type="sldNum" sz="quarter" idx="5"/>
          </p:nvPr>
        </p:nvSpPr>
        <p:spPr>
          <a:ln>
            <a:headEnd type="none"/>
            <a:tailEnd type="none"/>
          </a:ln>
        </p:spPr>
        <p:txBody>
          <a:bodyPr wrap="square"/>
          <a:lstStyle/>
          <a:p>
            <a:fld id="{641B1B2C-1F52-44AB-960F-E6CE3AB6126E}" type="slidenum">
              <a:rPr lang="en-US" dirty="0"/>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headEnd type="none"/>
            <a:tailEnd type="none"/>
          </a:ln>
        </p:spPr>
        <p:txBody>
          <a:bodyPr wrap="square"/>
          <a:lstStyle/>
          <a:p>
            <a:endParaRPr/>
          </a:p>
        </p:txBody>
      </p:sp>
      <p:sp>
        <p:nvSpPr>
          <p:cNvPr id="3" name="Notes Placeholder 2"/>
          <p:cNvSpPr>
            <a:spLocks noGrp="1"/>
          </p:cNvSpPr>
          <p:nvPr>
            <p:ph type="body" idx="1"/>
          </p:nvPr>
        </p:nvSpPr>
        <p:spPr>
          <a:ln>
            <a:headEnd type="none"/>
            <a:tailEnd type="none"/>
          </a:ln>
        </p:spPr>
        <p:txBody>
          <a:bodyPr wrap="square"/>
          <a:lstStyle/>
          <a:p>
            <a:r>
              <a:rPr lang="en-US" dirty="0"/>
              <a:t>|your1|</a:t>
            </a:r>
          </a:p>
          <a:p>
            <a:r>
              <a:rPr lang="en-US" dirty="0"/>
              <a:t>|per1|</a:t>
            </a:r>
          </a:p>
          <a:p>
            <a:endParaRPr lang="en-US" dirty="0"/>
          </a:p>
          <a:p>
            <a:r>
              <a:rPr lang="en-US" dirty="0"/>
              <a:t>|your2|</a:t>
            </a:r>
          </a:p>
          <a:p>
            <a:r>
              <a:rPr lang="en-US" dirty="0"/>
              <a:t>|per2|</a:t>
            </a:r>
          </a:p>
          <a:p>
            <a:endParaRPr lang="en-US" dirty="0"/>
          </a:p>
          <a:p>
            <a:r>
              <a:rPr lang="en-US" dirty="0"/>
              <a:t>|your3|</a:t>
            </a:r>
          </a:p>
          <a:p>
            <a:r>
              <a:rPr lang="en-US" dirty="0"/>
              <a:t>|per3|</a:t>
            </a:r>
          </a:p>
          <a:p>
            <a:endParaRPr lang="en-US" dirty="0"/>
          </a:p>
          <a:p>
            <a:r>
              <a:rPr lang="en-US" dirty="0"/>
              <a:t>|your4|</a:t>
            </a:r>
          </a:p>
          <a:p>
            <a:r>
              <a:rPr lang="en-US" dirty="0"/>
              <a:t>|per4|</a:t>
            </a:r>
          </a:p>
        </p:txBody>
      </p:sp>
      <p:sp>
        <p:nvSpPr>
          <p:cNvPr id="4" name="Slide Number Placeholder 3"/>
          <p:cNvSpPr>
            <a:spLocks noGrp="1"/>
          </p:cNvSpPr>
          <p:nvPr>
            <p:ph type="sldNum" sz="quarter" idx="5"/>
          </p:nvPr>
        </p:nvSpPr>
        <p:spPr>
          <a:ln>
            <a:headEnd type="none"/>
            <a:tailEnd type="none"/>
          </a:ln>
        </p:spPr>
        <p:txBody>
          <a:bodyPr wrap="square"/>
          <a:lstStyle/>
          <a:p>
            <a:fld id="{641B1B2C-1F52-44AB-960F-E6CE3AB6126E}" type="slidenum">
              <a:rPr lang="en-US" dirty="0"/>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headEnd type="none"/>
            <a:tailEnd type="none"/>
          </a:ln>
        </p:spPr>
        <p:txBody>
          <a:bodyPr wrap="square"/>
          <a:lstStyle/>
          <a:p>
            <a:endParaRPr/>
          </a:p>
        </p:txBody>
      </p:sp>
      <p:sp>
        <p:nvSpPr>
          <p:cNvPr id="3" name="Notes Placeholder 2"/>
          <p:cNvSpPr>
            <a:spLocks noGrp="1"/>
          </p:cNvSpPr>
          <p:nvPr>
            <p:ph type="body" idx="1"/>
          </p:nvPr>
        </p:nvSpPr>
        <p:spPr>
          <a:ln>
            <a:headEnd type="none"/>
            <a:tailEnd type="none"/>
          </a:ln>
        </p:spPr>
        <p:txBody>
          <a:bodyPr wrap="square"/>
          <a:lstStyle/>
          <a:p>
            <a:r>
              <a:rPr lang="en-US" dirty="0"/>
              <a:t>|indy1|</a:t>
            </a:r>
          </a:p>
          <a:p>
            <a:r>
              <a:rPr lang="en-US" dirty="0"/>
              <a:t>|indp1|</a:t>
            </a:r>
          </a:p>
          <a:p>
            <a:endParaRPr lang="en-US" dirty="0"/>
          </a:p>
          <a:p>
            <a:r>
              <a:rPr lang="en-US" dirty="0"/>
              <a:t>|indy2|</a:t>
            </a:r>
          </a:p>
          <a:p>
            <a:r>
              <a:rPr lang="en-US" dirty="0"/>
              <a:t>|indp2|</a:t>
            </a:r>
          </a:p>
          <a:p>
            <a:endParaRPr lang="en-US" dirty="0"/>
          </a:p>
          <a:p>
            <a:r>
              <a:rPr lang="en-US" dirty="0"/>
              <a:t>|indy3|</a:t>
            </a:r>
          </a:p>
          <a:p>
            <a:r>
              <a:rPr lang="en-US" dirty="0"/>
              <a:t>|indp3|</a:t>
            </a:r>
          </a:p>
          <a:p>
            <a:endParaRPr lang="en-US" dirty="0"/>
          </a:p>
          <a:p>
            <a:r>
              <a:rPr lang="en-US" dirty="0"/>
              <a:t>|indy4|</a:t>
            </a:r>
          </a:p>
          <a:p>
            <a:r>
              <a:rPr lang="en-US" dirty="0"/>
              <a:t>|indp4|</a:t>
            </a:r>
          </a:p>
          <a:p>
            <a:endParaRPr lang="en-US" dirty="0"/>
          </a:p>
          <a:p>
            <a:r>
              <a:rPr lang="en-US" dirty="0"/>
              <a:t>|indy5|</a:t>
            </a:r>
          </a:p>
          <a:p>
            <a:r>
              <a:rPr lang="en-US" dirty="0"/>
              <a:t>|indp5|</a:t>
            </a:r>
          </a:p>
          <a:p>
            <a:endParaRPr lang="en-US" dirty="0"/>
          </a:p>
          <a:p>
            <a:r>
              <a:rPr lang="en-US" dirty="0"/>
              <a:t>|indy6|</a:t>
            </a:r>
          </a:p>
          <a:p>
            <a:r>
              <a:rPr lang="en-US" dirty="0"/>
              <a:t>|indp6|</a:t>
            </a:r>
          </a:p>
        </p:txBody>
      </p:sp>
      <p:sp>
        <p:nvSpPr>
          <p:cNvPr id="4" name="Slide Number Placeholder 3"/>
          <p:cNvSpPr>
            <a:spLocks noGrp="1"/>
          </p:cNvSpPr>
          <p:nvPr>
            <p:ph type="sldNum" sz="quarter" idx="5"/>
          </p:nvPr>
        </p:nvSpPr>
        <p:spPr>
          <a:ln>
            <a:headEnd type="none"/>
            <a:tailEnd type="none"/>
          </a:ln>
        </p:spPr>
        <p:txBody>
          <a:bodyPr wrap="square"/>
          <a:lstStyle/>
          <a:p>
            <a:fld id="{641B1B2C-1F52-44AB-960F-E6CE3AB6126E}" type="slidenum">
              <a:rPr lang="en-US" dirty="0"/>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headEnd type="none"/>
            <a:tailEnd type="none"/>
          </a:ln>
        </p:spPr>
        <p:txBody>
          <a:bodyPr wrap="square"/>
          <a:lstStyle/>
          <a:p>
            <a:endParaRPr/>
          </a:p>
        </p:txBody>
      </p:sp>
      <p:sp>
        <p:nvSpPr>
          <p:cNvPr id="3" name="Notes Placeholder 2"/>
          <p:cNvSpPr>
            <a:spLocks noGrp="1"/>
          </p:cNvSpPr>
          <p:nvPr>
            <p:ph type="body" idx="1"/>
          </p:nvPr>
        </p:nvSpPr>
        <p:spPr>
          <a:ln>
            <a:headEnd type="none"/>
            <a:tailEnd type="none"/>
          </a:ln>
        </p:spPr>
        <p:txBody>
          <a:bodyPr wrap="square"/>
          <a:lstStyle/>
          <a:p>
            <a:r>
              <a:rPr lang="en-US" dirty="0"/>
              <a:t>GenderIdentity</a:t>
            </a:r>
          </a:p>
          <a:p>
            <a:endParaRPr lang="en-US" dirty="0"/>
          </a:p>
          <a:p>
            <a:pPr marL="0" indent="0" algn="l" defTabSz="914400" rtl="0">
              <a:lnSpc>
                <a:spcPct val="120000"/>
              </a:lnSpc>
              <a:spcBef>
                <a:spcPts val="0"/>
              </a:spcBef>
              <a:spcAft>
                <a:spcPts val="0"/>
              </a:spcAft>
              <a:buClrTx/>
              <a:buSzTx/>
              <a:buFontTx/>
              <a:buNone/>
              <a:tabLst/>
            </a:pPr>
            <a:r>
              <a:rPr lang="en-US" dirty="0"/>
              <a:t>|male|</a:t>
            </a:r>
          </a:p>
          <a:p>
            <a:r>
              <a:rPr lang="en-US" dirty="0"/>
              <a:t>|fem|</a:t>
            </a:r>
          </a:p>
          <a:p>
            <a:r>
              <a:rPr lang="en-US" dirty="0"/>
              <a:t>|oth|</a:t>
            </a:r>
          </a:p>
          <a:p>
            <a:endParaRPr lang="en-US" dirty="0"/>
          </a:p>
          <a:p>
            <a:r>
              <a:rPr lang="en-US" dirty="0"/>
              <a:t>SexualOrientation</a:t>
            </a:r>
          </a:p>
          <a:p>
            <a:endParaRPr lang="en-US" dirty="0"/>
          </a:p>
          <a:p>
            <a:r>
              <a:rPr lang="en-US" dirty="0"/>
              <a:t>|het|</a:t>
            </a:r>
          </a:p>
          <a:p>
            <a:r>
              <a:rPr lang="en-US" dirty="0"/>
              <a:t>|bis|</a:t>
            </a:r>
          </a:p>
          <a:p>
            <a:r>
              <a:rPr lang="en-US" dirty="0"/>
              <a:t>|gay|</a:t>
            </a:r>
          </a:p>
          <a:p>
            <a:r>
              <a:rPr lang="en-US" dirty="0"/>
              <a:t>|les|</a:t>
            </a:r>
          </a:p>
          <a:p>
            <a:r>
              <a:rPr lang="en-US" dirty="0"/>
              <a:t>|ques|</a:t>
            </a:r>
          </a:p>
          <a:p>
            <a:r>
              <a:rPr lang="en-US" dirty="0"/>
              <a:t>|otr|</a:t>
            </a:r>
          </a:p>
        </p:txBody>
      </p:sp>
      <p:sp>
        <p:nvSpPr>
          <p:cNvPr id="4" name="Slide Number Placeholder 3"/>
          <p:cNvSpPr>
            <a:spLocks noGrp="1"/>
          </p:cNvSpPr>
          <p:nvPr>
            <p:ph type="sldNum" sz="quarter" idx="5"/>
          </p:nvPr>
        </p:nvSpPr>
        <p:spPr>
          <a:ln>
            <a:headEnd type="none"/>
            <a:tailEnd type="none"/>
          </a:ln>
        </p:spPr>
        <p:txBody>
          <a:bodyPr wrap="square"/>
          <a:lstStyle/>
          <a:p>
            <a:pPr marL="0" indent="0" algn="r" defTabSz="914400" rtl="0">
              <a:lnSpc>
                <a:spcPct val="100000"/>
              </a:lnSpc>
              <a:spcBef>
                <a:spcPts val="0"/>
              </a:spcBef>
              <a:spcAft>
                <a:spcPts val="0"/>
              </a:spcAft>
              <a:buClr>
                <a:srgbClr val="000000"/>
              </a:buClr>
              <a:buSzTx/>
              <a:buFont typeface="Arial"/>
              <a:buNone/>
              <a:tabLst/>
            </a:pPr>
            <a:fld id="{641B1B2C-1F52-44AB-960F-E6CE3AB6126E}" type="slidenum">
              <a:rPr lang="en-US" sz="900" b="0" i="0" u="none" strike="noStrike" kern="0" cap="none" spc="0" dirty="0">
                <a:ln>
                  <a:noFill/>
                </a:ln>
                <a:solidFill>
                  <a:srgbClr val="000000"/>
                </a:solidFill>
                <a:effectLst/>
                <a:uLnTx/>
                <a:uFillTx/>
                <a:latin typeface="Arial"/>
                <a:cs typeface="Arial"/>
                <a:sym typeface="Arial"/>
              </a:rPr>
              <a:t>21</a:t>
            </a:fld>
            <a:endParaRPr lang="en-US" sz="900" b="0" i="0" u="none" strike="noStrike" kern="0" cap="none" spc="0" dirty="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headEnd type="none"/>
            <a:tailEnd type="none"/>
          </a:ln>
        </p:spPr>
        <p:txBody>
          <a:bodyPr wrap="square"/>
          <a:lstStyle/>
          <a:p>
            <a:endParaRPr/>
          </a:p>
        </p:txBody>
      </p:sp>
      <p:sp>
        <p:nvSpPr>
          <p:cNvPr id="3" name="Notes Placeholder 2"/>
          <p:cNvSpPr>
            <a:spLocks noGrp="1"/>
          </p:cNvSpPr>
          <p:nvPr>
            <p:ph type="body" idx="1"/>
          </p:nvPr>
        </p:nvSpPr>
        <p:spPr>
          <a:ln>
            <a:headEnd type="none"/>
            <a:tailEnd type="none"/>
          </a:ln>
        </p:spPr>
        <p:txBody>
          <a:bodyPr wrap="square"/>
          <a:lstStyle/>
          <a:p>
            <a:r>
              <a:rPr lang="en-US" dirty="0"/>
              <a:t>Race</a:t>
            </a:r>
          </a:p>
          <a:p>
            <a:endParaRPr lang="en-US" dirty="0"/>
          </a:p>
          <a:p>
            <a:r>
              <a:rPr lang="en-US" dirty="0"/>
              <a:t>|black|</a:t>
            </a:r>
          </a:p>
          <a:p>
            <a:r>
              <a:rPr lang="en-US" dirty="0"/>
              <a:t>|white|</a:t>
            </a:r>
          </a:p>
          <a:p>
            <a:r>
              <a:rPr lang="en-US" dirty="0"/>
              <a:t>|hispanic|</a:t>
            </a:r>
          </a:p>
          <a:p>
            <a:r>
              <a:rPr lang="en-US" dirty="0"/>
              <a:t>|american|</a:t>
            </a:r>
          </a:p>
          <a:p>
            <a:r>
              <a:rPr lang="en-US" dirty="0"/>
              <a:t>|asian|</a:t>
            </a:r>
          </a:p>
          <a:p>
            <a:r>
              <a:rPr lang="en-US" dirty="0"/>
              <a:t>|rother|</a:t>
            </a:r>
          </a:p>
          <a:p>
            <a:endParaRPr lang="en-US" dirty="0"/>
          </a:p>
          <a:p>
            <a:r>
              <a:rPr lang="en-US" dirty="0"/>
              <a:t>&lt;&lt;&lt;&lt;&lt;&lt;&lt;&lt;&lt;</a:t>
            </a:r>
          </a:p>
          <a:p>
            <a:endParaRPr lang="en-US" dirty="0"/>
          </a:p>
          <a:p>
            <a:r>
              <a:rPr lang="en-US" dirty="0"/>
              <a:t>Age</a:t>
            </a:r>
          </a:p>
          <a:p>
            <a:endParaRPr lang="en-US" dirty="0"/>
          </a:p>
          <a:p>
            <a:r>
              <a:rPr lang="en-US" dirty="0"/>
              <a:t>|sev|</a:t>
            </a:r>
          </a:p>
          <a:p>
            <a:r>
              <a:rPr lang="en-US" dirty="0"/>
              <a:t>|eig|</a:t>
            </a:r>
          </a:p>
          <a:p>
            <a:r>
              <a:rPr lang="en-US" dirty="0"/>
              <a:t>|nin|</a:t>
            </a:r>
          </a:p>
          <a:p>
            <a:r>
              <a:rPr lang="en-US" dirty="0"/>
              <a:t>|twe|</a:t>
            </a:r>
          </a:p>
          <a:p>
            <a:r>
              <a:rPr lang="en-US" dirty="0"/>
              <a:t>|two|</a:t>
            </a:r>
          </a:p>
        </p:txBody>
      </p:sp>
      <p:sp>
        <p:nvSpPr>
          <p:cNvPr id="4" name="Slide Number Placeholder 3"/>
          <p:cNvSpPr>
            <a:spLocks noGrp="1"/>
          </p:cNvSpPr>
          <p:nvPr>
            <p:ph type="sldNum" sz="quarter" idx="5"/>
          </p:nvPr>
        </p:nvSpPr>
        <p:spPr>
          <a:ln>
            <a:headEnd type="none"/>
            <a:tailEnd type="none"/>
          </a:ln>
        </p:spPr>
        <p:txBody>
          <a:bodyPr wrap="square"/>
          <a:lstStyle/>
          <a:p>
            <a:pPr marL="0" indent="0" algn="r" defTabSz="914400" rtl="0">
              <a:lnSpc>
                <a:spcPct val="100000"/>
              </a:lnSpc>
              <a:spcBef>
                <a:spcPts val="0"/>
              </a:spcBef>
              <a:spcAft>
                <a:spcPts val="0"/>
              </a:spcAft>
              <a:buClr>
                <a:srgbClr val="000000"/>
              </a:buClr>
              <a:buSzTx/>
              <a:buFont typeface="Arial"/>
              <a:buNone/>
              <a:tabLst/>
            </a:pPr>
            <a:fld id="{641B1B2C-1F52-44AB-960F-E6CE3AB6126E}" type="slidenum">
              <a:rPr lang="en-US" sz="900" b="0" i="0" u="none" strike="noStrike" kern="0" cap="none" spc="0" dirty="0">
                <a:ln>
                  <a:noFill/>
                </a:ln>
                <a:solidFill>
                  <a:srgbClr val="000000"/>
                </a:solidFill>
                <a:effectLst/>
                <a:uLnTx/>
                <a:uFillTx/>
                <a:latin typeface="Arial"/>
                <a:cs typeface="Arial"/>
                <a:sym typeface="Arial"/>
              </a:rPr>
              <a:t>22</a:t>
            </a:fld>
            <a:endParaRPr lang="en-US" sz="900" b="0" i="0" u="none" strike="noStrike" kern="0" cap="none" spc="0" dirty="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headEnd type="none"/>
            <a:tailEnd type="none"/>
          </a:ln>
        </p:spPr>
        <p:txBody>
          <a:bodyPr wrap="square"/>
          <a:lstStyle/>
          <a:p>
            <a:endParaRPr/>
          </a:p>
        </p:txBody>
      </p:sp>
      <p:sp>
        <p:nvSpPr>
          <p:cNvPr id="3" name="Notes Placeholder 2"/>
          <p:cNvSpPr>
            <a:spLocks noGrp="1"/>
          </p:cNvSpPr>
          <p:nvPr>
            <p:ph type="body" idx="1"/>
          </p:nvPr>
        </p:nvSpPr>
        <p:spPr>
          <a:ln>
            <a:headEnd type="none"/>
            <a:tailEnd type="none"/>
          </a:ln>
        </p:spPr>
        <p:txBody>
          <a:bodyPr wrap="square"/>
          <a:lstStyle/>
          <a:p>
            <a:pPr rtl="0" fontAlgn="base"/>
            <a:endParaRPr lang="en-US" sz="1100" b="0" i="0" u="none" strike="noStrike" kern="1200" dirty="0">
              <a:solidFill>
                <a:schemeClr val="dk1"/>
              </a:solidFill>
              <a:effectLst/>
              <a:latin typeface="Open Sans"/>
              <a:ea typeface="+mn-ea"/>
              <a:cs typeface="Open Sans"/>
            </a:endParaRPr>
          </a:p>
        </p:txBody>
      </p:sp>
      <p:sp>
        <p:nvSpPr>
          <p:cNvPr id="4" name="Slide Number Placeholder 3"/>
          <p:cNvSpPr>
            <a:spLocks noGrp="1"/>
          </p:cNvSpPr>
          <p:nvPr>
            <p:ph type="sldNum" sz="quarter" idx="5"/>
          </p:nvPr>
        </p:nvSpPr>
        <p:spPr>
          <a:ln>
            <a:headEnd type="none"/>
            <a:tailEnd type="none"/>
          </a:ln>
        </p:spPr>
        <p:txBody>
          <a:bodyPr wrap="square"/>
          <a:lstStyle/>
          <a:p>
            <a:fld id="{641B1B2C-1F52-44AB-960F-E6CE3AB6126E}" type="slidenum">
              <a:rPr lang="en-US" dirty="0"/>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Google Shape;206;p4:notes"/>
          <p:cNvSpPr>
            <a:spLocks noGrp="1"/>
          </p:cNvSpPr>
          <p:nvPr>
            <p:ph type="body" idx="1"/>
          </p:nvPr>
        </p:nvSpPr>
        <p:spPr>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207" name="Google Shape;207;p4:notes"/>
          <p:cNvSpPr>
            <a:spLocks noGrp="1" noRot="1" noChangeAspect="1"/>
          </p:cNvSpPr>
          <p:nvPr>
            <p:ph type="sldImg" idx="2"/>
          </p:nvPr>
        </p:nvSpPr>
        <p:spPr>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headEnd type="none"/>
            <a:tailEnd type="none"/>
          </a:ln>
        </p:spPr>
        <p:txBody>
          <a:bodyPr wrap="square"/>
          <a:lstStyle/>
          <a:p>
            <a:endParaRPr/>
          </a:p>
        </p:txBody>
      </p:sp>
      <p:sp>
        <p:nvSpPr>
          <p:cNvPr id="3" name="Notes Placeholder 2"/>
          <p:cNvSpPr>
            <a:spLocks noGrp="1"/>
          </p:cNvSpPr>
          <p:nvPr>
            <p:ph type="body" idx="1"/>
          </p:nvPr>
        </p:nvSpPr>
        <p:spPr>
          <a:ln>
            <a:headEnd type="none"/>
            <a:tailEnd type="none"/>
          </a:ln>
        </p:spPr>
        <p:txBody>
          <a:bodyPr wrap="square"/>
          <a:lstStyle/>
          <a:p>
            <a:r>
              <a:rPr lang="en-US" dirty="0"/>
              <a:t>Assessment</a:t>
            </a:r>
          </a:p>
          <a:p>
            <a:r>
              <a:rPr lang="en-US" dirty="0"/>
              <a:t>|post_avg|</a:t>
            </a:r>
          </a:p>
          <a:p>
            <a:r>
              <a:rPr lang="en-US" dirty="0"/>
              <a:t>|pre_avg|</a:t>
            </a:r>
          </a:p>
          <a:p>
            <a:endParaRPr lang="en-US" dirty="0"/>
          </a:p>
          <a:p>
            <a:r>
              <a:rPr lang="en-US" dirty="0"/>
              <a:t>&gt;&gt;&gt;&gt;&gt;&gt;&gt;&gt;&gt;&gt;&gt;&gt;</a:t>
            </a:r>
          </a:p>
          <a:p>
            <a:r>
              <a:rPr lang="en-US" dirty="0"/>
              <a:t>campusGraph</a:t>
            </a:r>
          </a:p>
          <a:p>
            <a:r>
              <a:rPr lang="en-US" dirty="0"/>
              <a:t>|cr1|</a:t>
            </a:r>
          </a:p>
          <a:p>
            <a:r>
              <a:rPr lang="en-US" dirty="0"/>
              <a:t>|cr2|</a:t>
            </a:r>
          </a:p>
          <a:p>
            <a:r>
              <a:rPr lang="en-US" dirty="0"/>
              <a:t>|cr3|</a:t>
            </a:r>
          </a:p>
          <a:p>
            <a:r>
              <a:rPr lang="en-US" dirty="0"/>
              <a:t>|cr4|</a:t>
            </a:r>
          </a:p>
        </p:txBody>
      </p:sp>
      <p:sp>
        <p:nvSpPr>
          <p:cNvPr id="4" name="Slide Number Placeholder 3"/>
          <p:cNvSpPr>
            <a:spLocks noGrp="1"/>
          </p:cNvSpPr>
          <p:nvPr>
            <p:ph type="sldNum" sz="quarter" idx="5"/>
          </p:nvPr>
        </p:nvSpPr>
        <p:spPr>
          <a:ln>
            <a:headEnd type="none"/>
            <a:tailEnd type="none"/>
          </a:ln>
        </p:spPr>
        <p:txBody>
          <a:bodyPr wrap="square"/>
          <a:lstStyle/>
          <a:p>
            <a:fld id="{641B1B2C-1F52-44AB-960F-E6CE3AB6126E}" type="slidenum">
              <a:rPr lang="en-US" dirty="0"/>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headEnd type="none"/>
            <a:tailEnd type="none"/>
          </a:ln>
        </p:spPr>
        <p:txBody>
          <a:bodyPr wrap="square"/>
          <a:lstStyle/>
          <a:p>
            <a:endParaRPr/>
          </a:p>
        </p:txBody>
      </p:sp>
      <p:sp>
        <p:nvSpPr>
          <p:cNvPr id="3" name="Notes Placeholder 2"/>
          <p:cNvSpPr>
            <a:spLocks noGrp="1"/>
          </p:cNvSpPr>
          <p:nvPr>
            <p:ph type="body" idx="1"/>
          </p:nvPr>
        </p:nvSpPr>
        <p:spPr>
          <a:ln>
            <a:headEnd type="none"/>
            <a:tailEnd type="none"/>
          </a:ln>
        </p:spPr>
        <p:txBody>
          <a:bodyPr wrap="square"/>
          <a:lstStyle/>
          <a:p>
            <a:r>
              <a:rPr lang="en-IN" dirty="0">
                <a:latin typeface="Open Sans"/>
                <a:ea typeface="Open Sans"/>
                <a:cs typeface="Open Sans"/>
              </a:rPr>
              <a:t>Impact</a:t>
            </a:r>
            <a:endParaRPr lang="en-US" dirty="0"/>
          </a:p>
          <a:p>
            <a:r>
              <a:rPr lang="en-US" dirty="0"/>
              <a:t>|care1|</a:t>
            </a:r>
          </a:p>
          <a:p>
            <a:r>
              <a:rPr lang="en-US" dirty="0"/>
              <a:t>|care2|</a:t>
            </a:r>
          </a:p>
          <a:p>
            <a:r>
              <a:rPr lang="en-US" dirty="0"/>
              <a:t>|care3|</a:t>
            </a:r>
          </a:p>
          <a:p>
            <a:r>
              <a:rPr lang="en-US" dirty="0"/>
              <a:t>|care4|</a:t>
            </a:r>
          </a:p>
          <a:p>
            <a:r>
              <a:rPr lang="en-US" dirty="0"/>
              <a:t>|br1|</a:t>
            </a:r>
          </a:p>
          <a:p>
            <a:r>
              <a:rPr lang="en-US" dirty="0"/>
              <a:t>|br2|</a:t>
            </a:r>
          </a:p>
          <a:p>
            <a:r>
              <a:rPr lang="en-US" dirty="0"/>
              <a:t>|br3|</a:t>
            </a:r>
          </a:p>
          <a:p>
            <a:r>
              <a:rPr lang="en-US" dirty="0"/>
              <a:t>|br4|</a:t>
            </a:r>
          </a:p>
        </p:txBody>
      </p:sp>
      <p:sp>
        <p:nvSpPr>
          <p:cNvPr id="4" name="Slide Number Placeholder 3"/>
          <p:cNvSpPr>
            <a:spLocks noGrp="1"/>
          </p:cNvSpPr>
          <p:nvPr>
            <p:ph type="sldNum" sz="quarter" idx="5"/>
          </p:nvPr>
        </p:nvSpPr>
        <p:spPr>
          <a:ln>
            <a:headEnd type="none"/>
            <a:tailEnd type="none"/>
          </a:ln>
        </p:spPr>
        <p:txBody>
          <a:bodyPr wrap="square"/>
          <a:lstStyle/>
          <a:p>
            <a:fld id="{641B1B2C-1F52-44AB-960F-E6CE3AB6126E}" type="slidenum">
              <a:rPr lang="en-US" dirty="0"/>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Google Shape;300;p11:notes"/>
          <p:cNvSpPr>
            <a:spLocks noGrp="1" noRot="1" noChangeAspect="1"/>
          </p:cNvSpPr>
          <p:nvPr>
            <p:ph type="sldImg" idx="2"/>
          </p:nvPr>
        </p:nvSpPr>
        <p:spPr>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301" name="Google Shape;301;p11:notes"/>
          <p:cNvSpPr>
            <a:spLocks noGrp="1"/>
          </p:cNvSpPr>
          <p:nvPr>
            <p:ph type="body" idx="1"/>
          </p:nvPr>
        </p:nvSpPr>
        <p:spPr>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None/>
            </a:pPr>
            <a:r>
              <a:rPr lang="en-IN" dirty="0">
                <a:latin typeface="Open Sans"/>
                <a:ea typeface="Open Sans"/>
                <a:cs typeface="Open Sans"/>
              </a:rPr>
              <a:t>Impact</a:t>
            </a:r>
          </a:p>
          <a:p>
            <a:pPr marL="0" indent="0" algn="l" rtl="0">
              <a:lnSpc>
                <a:spcPct val="120000"/>
              </a:lnSpc>
              <a:spcBef>
                <a:spcPts val="0"/>
              </a:spcBef>
              <a:spcAft>
                <a:spcPts val="0"/>
              </a:spcAft>
              <a:buNone/>
            </a:pPr>
            <a:r>
              <a:rPr lang="en-IN" sz="1100" dirty="0">
                <a:latin typeface="Open Sans"/>
                <a:ea typeface="Open Sans"/>
                <a:cs typeface="Open Sans"/>
              </a:rPr>
              <a:t>|gratestText1|</a:t>
            </a:r>
          </a:p>
          <a:p>
            <a:pPr marL="0" indent="0" algn="l" rtl="0">
              <a:lnSpc>
                <a:spcPct val="120000"/>
              </a:lnSpc>
              <a:spcBef>
                <a:spcPts val="0"/>
              </a:spcBef>
              <a:spcAft>
                <a:spcPts val="0"/>
              </a:spcAft>
              <a:buNone/>
            </a:pPr>
            <a:r>
              <a:rPr lang="en-IN" sz="1100" dirty="0">
                <a:latin typeface="Open Sans"/>
                <a:ea typeface="Open Sans"/>
                <a:cs typeface="Open Sans"/>
              </a:rPr>
              <a:t>|gratestText2|</a:t>
            </a:r>
          </a:p>
          <a:p>
            <a:pPr marL="0" indent="0" algn="l" rtl="0">
              <a:lnSpc>
                <a:spcPct val="120000"/>
              </a:lnSpc>
              <a:spcBef>
                <a:spcPts val="0"/>
              </a:spcBef>
              <a:spcAft>
                <a:spcPts val="0"/>
              </a:spcAft>
              <a:buNone/>
            </a:pPr>
            <a:r>
              <a:rPr lang="en-IN" sz="1100" dirty="0">
                <a:latin typeface="Open Sans"/>
                <a:ea typeface="Open Sans"/>
                <a:cs typeface="Open Sans"/>
              </a:rPr>
              <a:t>|gratestText3|</a:t>
            </a:r>
          </a:p>
          <a:p>
            <a:pPr marL="0" indent="0" algn="l" rtl="0">
              <a:lnSpc>
                <a:spcPct val="120000"/>
              </a:lnSpc>
              <a:spcBef>
                <a:spcPts val="0"/>
              </a:spcBef>
              <a:spcAft>
                <a:spcPts val="0"/>
              </a:spcAft>
              <a:buNone/>
            </a:pPr>
            <a:r>
              <a:rPr lang="en-IN" sz="900" dirty="0">
                <a:latin typeface="Open Sans"/>
                <a:ea typeface="Open Sans"/>
                <a:cs typeface="Open Sans"/>
              </a:rPr>
              <a:t>|</a:t>
            </a:r>
            <a:r>
              <a:rPr lang="en-IN" sz="1100" dirty="0">
                <a:latin typeface="Open Sans"/>
                <a:ea typeface="Open Sans"/>
                <a:cs typeface="Open Sans"/>
              </a:rPr>
              <a:t>IP1S1|</a:t>
            </a:r>
          </a:p>
          <a:p>
            <a:pPr marL="0" indent="0" algn="l" rtl="0">
              <a:lnSpc>
                <a:spcPct val="120000"/>
              </a:lnSpc>
              <a:spcBef>
                <a:spcPts val="0"/>
              </a:spcBef>
              <a:spcAft>
                <a:spcPts val="0"/>
              </a:spcAft>
              <a:buNone/>
            </a:pPr>
            <a:r>
              <a:rPr lang="en-IN" dirty="0">
                <a:latin typeface="Open Sans"/>
                <a:ea typeface="Open Sans"/>
                <a:cs typeface="Open Sans"/>
              </a:rPr>
              <a:t>|IP1S2|</a:t>
            </a:r>
          </a:p>
          <a:p>
            <a:pPr marL="0" indent="0" algn="l" rtl="0">
              <a:lnSpc>
                <a:spcPct val="120000"/>
              </a:lnSpc>
              <a:spcBef>
                <a:spcPts val="0"/>
              </a:spcBef>
              <a:spcAft>
                <a:spcPts val="0"/>
              </a:spcAft>
              <a:buNone/>
            </a:pPr>
            <a:r>
              <a:rPr lang="en-IN" dirty="0">
                <a:latin typeface="Open Sans"/>
                <a:ea typeface="Open Sans"/>
                <a:cs typeface="Open Sans"/>
              </a:rPr>
              <a:t>IP2S1|</a:t>
            </a:r>
          </a:p>
          <a:p>
            <a:pPr marL="0" indent="0" algn="l" rtl="0">
              <a:lnSpc>
                <a:spcPct val="120000"/>
              </a:lnSpc>
              <a:spcBef>
                <a:spcPts val="0"/>
              </a:spcBef>
              <a:spcAft>
                <a:spcPts val="0"/>
              </a:spcAft>
              <a:buNone/>
            </a:pPr>
            <a:r>
              <a:rPr lang="en-IN" dirty="0">
                <a:latin typeface="Open Sans"/>
                <a:ea typeface="Open Sans"/>
                <a:cs typeface="Open Sans"/>
              </a:rPr>
              <a:t>|IP2S2|</a:t>
            </a:r>
          </a:p>
          <a:p>
            <a:pPr marL="0" indent="0" algn="l" rtl="0">
              <a:lnSpc>
                <a:spcPct val="120000"/>
              </a:lnSpc>
              <a:spcBef>
                <a:spcPts val="0"/>
              </a:spcBef>
              <a:spcAft>
                <a:spcPts val="0"/>
              </a:spcAft>
              <a:buNone/>
            </a:pPr>
            <a:r>
              <a:rPr lang="en-IN" dirty="0">
                <a:latin typeface="Open Sans"/>
                <a:ea typeface="Open Sans"/>
                <a:cs typeface="Open Sans"/>
              </a:rPr>
              <a:t>|IP3S1|</a:t>
            </a:r>
          </a:p>
          <a:p>
            <a:pPr marL="0" indent="0" algn="l" rtl="0">
              <a:lnSpc>
                <a:spcPct val="120000"/>
              </a:lnSpc>
              <a:spcBef>
                <a:spcPts val="0"/>
              </a:spcBef>
              <a:spcAft>
                <a:spcPts val="0"/>
              </a:spcAft>
              <a:buNone/>
            </a:pPr>
            <a:r>
              <a:rPr lang="en-IN" dirty="0">
                <a:latin typeface="Open Sans"/>
                <a:ea typeface="Open Sans"/>
                <a:cs typeface="Open Sans"/>
              </a:rPr>
              <a:t>|IP3S2|</a:t>
            </a:r>
          </a:p>
        </p:txBody>
      </p:sp>
      <p:sp>
        <p:nvSpPr>
          <p:cNvPr id="302" name="Google Shape;302;p11:notes"/>
          <p:cNvSpPr>
            <a:spLocks noGrp="1"/>
          </p:cNvSpPr>
          <p:nvPr>
            <p:ph type="sldNum" idx="12"/>
          </p:nvPr>
        </p:nvSpPr>
        <p:spPr>
          <a:xfrm>
            <a:off x="5455085" y="8258358"/>
            <a:ext cx="715528" cy="228600"/>
          </a:xfrm>
          <a:prstGeom prst="rect">
            <a:avLst/>
          </a:prstGeom>
          <a:noFill/>
          <a:ln>
            <a:noFill/>
            <a:headEnd type="none"/>
            <a:tailEnd type="none"/>
          </a:ln>
        </p:spPr>
        <p:txBody>
          <a:bodyPr wrap="square" lIns="0" tIns="0" rIns="0" bIns="0" anchor="b">
            <a:noAutofit/>
          </a:bodyPr>
          <a:lstStyle/>
          <a:p>
            <a:pPr marL="0" indent="0" algn="r" defTabSz="914400" rtl="0">
              <a:lnSpc>
                <a:spcPct val="100000"/>
              </a:lnSpc>
              <a:spcBef>
                <a:spcPts val="0"/>
              </a:spcBef>
              <a:spcAft>
                <a:spcPts val="0"/>
              </a:spcAft>
              <a:buClrTx/>
              <a:buSzTx/>
              <a:buFontTx/>
              <a:buNone/>
              <a:tabLst/>
            </a:pPr>
            <a:fld id="{00000000-1234-1234-1234-123412341234}" type="slidenum">
              <a:rPr lang="en-US" sz="1200" b="0" i="0" u="none" strike="noStrike" kern="1200" cap="none" spc="0" dirty="0">
                <a:ln>
                  <a:noFill/>
                </a:ln>
                <a:solidFill>
                  <a:srgbClr val="000000"/>
                </a:solidFill>
                <a:effectLst/>
                <a:uLnTx/>
                <a:uFillTx/>
                <a:latin typeface="Calibri"/>
                <a:ea typeface="Open Sans"/>
                <a:cs typeface="Arial"/>
                <a:sym typeface="Arial"/>
              </a:rPr>
              <a:t>9</a:t>
            </a:fld>
            <a:endParaRPr sz="1200" b="0" i="0" u="none" strike="noStrike" kern="1200" cap="none" spc="0" dirty="0">
              <a:ln>
                <a:noFill/>
              </a:ln>
              <a:solidFill>
                <a:srgbClr val="000000"/>
              </a:solidFill>
              <a:effectLst/>
              <a:uLnTx/>
              <a:uFillTx/>
              <a:latin typeface="Calibri"/>
              <a:ea typeface="Open Sans"/>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headEnd type="none"/>
            <a:tailEnd type="none"/>
          </a:ln>
        </p:spPr>
        <p:txBody>
          <a:bodyPr wrap="square"/>
          <a:lstStyle/>
          <a:p>
            <a:endParaRPr/>
          </a:p>
        </p:txBody>
      </p:sp>
      <p:sp>
        <p:nvSpPr>
          <p:cNvPr id="3" name="Notes Placeholder 2"/>
          <p:cNvSpPr>
            <a:spLocks noGrp="1"/>
          </p:cNvSpPr>
          <p:nvPr>
            <p:ph type="body" idx="1"/>
          </p:nvPr>
        </p:nvSpPr>
        <p:spPr>
          <a:ln>
            <a:headEnd type="none"/>
            <a:tailEnd type="none"/>
          </a:ln>
        </p:spPr>
        <p:txBody>
          <a:bodyPr wrap="square"/>
          <a:lstStyle/>
          <a:p>
            <a:r>
              <a:rPr lang="en-US" dirty="0"/>
              <a:t>|HealthPre1|</a:t>
            </a:r>
          </a:p>
          <a:p>
            <a:r>
              <a:rPr lang="en-US" dirty="0"/>
              <a:t>|HealthPost1|</a:t>
            </a:r>
          </a:p>
          <a:p>
            <a:endParaRPr lang="en-US" dirty="0"/>
          </a:p>
          <a:p>
            <a:r>
              <a:rPr lang="en-US" dirty="0"/>
              <a:t>|HealthPre2|</a:t>
            </a:r>
          </a:p>
          <a:p>
            <a:r>
              <a:rPr lang="en-US" dirty="0"/>
              <a:t>|HealthPost2|</a:t>
            </a:r>
          </a:p>
          <a:p>
            <a:endParaRPr lang="en-US" dirty="0"/>
          </a:p>
          <a:p>
            <a:r>
              <a:rPr lang="en-US" dirty="0"/>
              <a:t>|HealthPre3|</a:t>
            </a:r>
          </a:p>
          <a:p>
            <a:r>
              <a:rPr lang="en-US" dirty="0"/>
              <a:t>|HealthPost3|</a:t>
            </a:r>
          </a:p>
          <a:p>
            <a:endParaRPr lang="en-US" dirty="0"/>
          </a:p>
          <a:p>
            <a:r>
              <a:rPr lang="en-US" dirty="0"/>
              <a:t>|HealthPre4|</a:t>
            </a:r>
          </a:p>
          <a:p>
            <a:r>
              <a:rPr lang="en-US" dirty="0"/>
              <a:t>|HealthPost4|</a:t>
            </a:r>
          </a:p>
        </p:txBody>
      </p:sp>
      <p:sp>
        <p:nvSpPr>
          <p:cNvPr id="4" name="Slide Number Placeholder 3"/>
          <p:cNvSpPr>
            <a:spLocks noGrp="1"/>
          </p:cNvSpPr>
          <p:nvPr>
            <p:ph type="sldNum" sz="quarter" idx="5"/>
          </p:nvPr>
        </p:nvSpPr>
        <p:spPr>
          <a:ln>
            <a:headEnd type="none"/>
            <a:tailEnd type="none"/>
          </a:ln>
        </p:spPr>
        <p:txBody>
          <a:bodyPr wrap="square"/>
          <a:lstStyle/>
          <a:p>
            <a:fld id="{641B1B2C-1F52-44AB-960F-E6CE3AB6126E}" type="slidenum">
              <a:rPr lang="en-US" dirty="0"/>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headEnd type="none"/>
            <a:tailEnd type="none"/>
          </a:ln>
        </p:spPr>
        <p:txBody>
          <a:bodyPr wrap="square"/>
          <a:lstStyle/>
          <a:p>
            <a:endParaRPr/>
          </a:p>
        </p:txBody>
      </p:sp>
      <p:sp>
        <p:nvSpPr>
          <p:cNvPr id="3" name="Notes Placeholder 2"/>
          <p:cNvSpPr>
            <a:spLocks noGrp="1"/>
          </p:cNvSpPr>
          <p:nvPr>
            <p:ph type="body" idx="1"/>
          </p:nvPr>
        </p:nvSpPr>
        <p:spPr>
          <a:ln>
            <a:headEnd type="none"/>
            <a:tailEnd type="none"/>
          </a:ln>
        </p:spPr>
        <p:txBody>
          <a:bodyPr wrap="square"/>
          <a:lstStyle/>
          <a:p>
            <a:r>
              <a:rPr lang="en-US" dirty="0"/>
              <a:t>|CommunityPre1|</a:t>
            </a:r>
          </a:p>
          <a:p>
            <a:pPr marL="0" indent="0" algn="l" defTabSz="914400" rtl="0">
              <a:lnSpc>
                <a:spcPct val="120000"/>
              </a:lnSpc>
              <a:spcBef>
                <a:spcPts val="0"/>
              </a:spcBef>
              <a:spcAft>
                <a:spcPts val="0"/>
              </a:spcAft>
              <a:buClrTx/>
              <a:buSzTx/>
              <a:buFontTx/>
              <a:buNone/>
              <a:tabLst/>
            </a:pPr>
            <a:r>
              <a:rPr lang="en-US" dirty="0"/>
              <a:t>|CommunityPost1|</a:t>
            </a:r>
          </a:p>
          <a:p>
            <a:endParaRPr lang="en-US" dirty="0"/>
          </a:p>
          <a:p>
            <a:r>
              <a:rPr lang="en-US" dirty="0"/>
              <a:t>|CommunityPre2|</a:t>
            </a:r>
          </a:p>
          <a:p>
            <a:pPr marL="0" indent="0" algn="l" defTabSz="914400" rtl="0">
              <a:lnSpc>
                <a:spcPct val="120000"/>
              </a:lnSpc>
              <a:spcBef>
                <a:spcPts val="0"/>
              </a:spcBef>
              <a:spcAft>
                <a:spcPts val="0"/>
              </a:spcAft>
              <a:buClrTx/>
              <a:buSzTx/>
              <a:buFontTx/>
              <a:buNone/>
              <a:tabLst/>
            </a:pPr>
            <a:r>
              <a:rPr lang="en-US" dirty="0"/>
              <a:t>|CommunityPost2|</a:t>
            </a:r>
          </a:p>
          <a:p>
            <a:pPr marL="0" indent="0" algn="l" defTabSz="914400" rtl="0">
              <a:lnSpc>
                <a:spcPct val="120000"/>
              </a:lnSpc>
              <a:spcBef>
                <a:spcPts val="0"/>
              </a:spcBef>
              <a:spcAft>
                <a:spcPts val="0"/>
              </a:spcAft>
              <a:buClrTx/>
              <a:buSzTx/>
              <a:buFontTx/>
              <a:buNone/>
              <a:tabLst/>
            </a:pPr>
            <a:endParaRPr lang="en-US" dirty="0"/>
          </a:p>
          <a:p>
            <a:r>
              <a:rPr lang="en-US" dirty="0"/>
              <a:t>|CommunityPre3|</a:t>
            </a:r>
          </a:p>
          <a:p>
            <a:pPr marL="0" indent="0" algn="l" defTabSz="914400" rtl="0">
              <a:lnSpc>
                <a:spcPct val="120000"/>
              </a:lnSpc>
              <a:spcBef>
                <a:spcPts val="0"/>
              </a:spcBef>
              <a:spcAft>
                <a:spcPts val="0"/>
              </a:spcAft>
              <a:buClrTx/>
              <a:buSzTx/>
              <a:buFontTx/>
              <a:buNone/>
              <a:tabLst/>
            </a:pPr>
            <a:r>
              <a:rPr lang="en-US" dirty="0"/>
              <a:t>|CommunityPost3|</a:t>
            </a:r>
          </a:p>
          <a:p>
            <a:pPr marL="0" indent="0" algn="l" defTabSz="914400" rtl="0">
              <a:lnSpc>
                <a:spcPct val="120000"/>
              </a:lnSpc>
              <a:spcBef>
                <a:spcPts val="0"/>
              </a:spcBef>
              <a:spcAft>
                <a:spcPts val="0"/>
              </a:spcAft>
              <a:buClrTx/>
              <a:buSzTx/>
              <a:buFontTx/>
              <a:buNone/>
              <a:tabLst/>
            </a:pPr>
            <a:endParaRPr lang="en-US" dirty="0"/>
          </a:p>
          <a:p>
            <a:r>
              <a:rPr lang="en-US" dirty="0"/>
              <a:t>|CommunityPre4|</a:t>
            </a:r>
          </a:p>
          <a:p>
            <a:pPr marL="0" indent="0" algn="l" defTabSz="914400" rtl="0">
              <a:lnSpc>
                <a:spcPct val="120000"/>
              </a:lnSpc>
              <a:spcBef>
                <a:spcPts val="0"/>
              </a:spcBef>
              <a:spcAft>
                <a:spcPts val="0"/>
              </a:spcAft>
              <a:buClrTx/>
              <a:buSzTx/>
              <a:buFontTx/>
              <a:buNone/>
              <a:tabLst/>
            </a:pPr>
            <a:r>
              <a:rPr lang="en-US" dirty="0"/>
              <a:t>|CommunityPost4|</a:t>
            </a:r>
          </a:p>
        </p:txBody>
      </p:sp>
      <p:sp>
        <p:nvSpPr>
          <p:cNvPr id="4" name="Slide Number Placeholder 3"/>
          <p:cNvSpPr>
            <a:spLocks noGrp="1"/>
          </p:cNvSpPr>
          <p:nvPr>
            <p:ph type="sldNum" sz="quarter" idx="5"/>
          </p:nvPr>
        </p:nvSpPr>
        <p:spPr>
          <a:ln>
            <a:headEnd type="none"/>
            <a:tailEnd type="none"/>
          </a:ln>
        </p:spPr>
        <p:txBody>
          <a:bodyPr wrap="square"/>
          <a:lstStyle/>
          <a:p>
            <a:fld id="{641B1B2C-1F52-44AB-960F-E6CE3AB6126E}" type="slidenum">
              <a:rPr lang="en-US" dirty="0"/>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headEnd type="none"/>
            <a:tailEnd type="none"/>
          </a:ln>
        </p:spPr>
        <p:txBody>
          <a:bodyPr wrap="square"/>
          <a:lstStyle/>
          <a:p>
            <a:endParaRPr/>
          </a:p>
        </p:txBody>
      </p:sp>
      <p:sp>
        <p:nvSpPr>
          <p:cNvPr id="3" name="Notes Placeholder 2"/>
          <p:cNvSpPr>
            <a:spLocks noGrp="1"/>
          </p:cNvSpPr>
          <p:nvPr>
            <p:ph type="body" idx="1"/>
          </p:nvPr>
        </p:nvSpPr>
        <p:spPr>
          <a:ln>
            <a:headEnd type="none"/>
            <a:tailEnd type="none"/>
          </a:ln>
        </p:spPr>
        <p:txBody>
          <a:bodyPr wrap="square"/>
          <a:lstStyle/>
          <a:p>
            <a:r>
              <a:rPr lang="en-US" dirty="0"/>
              <a:t>BeforeCourse</a:t>
            </a:r>
          </a:p>
          <a:p>
            <a:r>
              <a:rPr lang="en-US" dirty="0"/>
              <a:t>|Actual1|</a:t>
            </a:r>
          </a:p>
          <a:p>
            <a:r>
              <a:rPr lang="en-US" dirty="0"/>
              <a:t>|Peer1|</a:t>
            </a:r>
          </a:p>
          <a:p>
            <a:endParaRPr lang="en-US" dirty="0"/>
          </a:p>
          <a:p>
            <a:r>
              <a:rPr lang="en-US" dirty="0"/>
              <a:t>|Actual2|</a:t>
            </a:r>
          </a:p>
          <a:p>
            <a:r>
              <a:rPr lang="en-US" dirty="0"/>
              <a:t>|Peer2|</a:t>
            </a:r>
          </a:p>
          <a:p>
            <a:endParaRPr lang="en-US" dirty="0"/>
          </a:p>
          <a:p>
            <a:r>
              <a:rPr lang="en-US" dirty="0"/>
              <a:t>|Actual3|</a:t>
            </a:r>
          </a:p>
          <a:p>
            <a:r>
              <a:rPr lang="en-US" dirty="0"/>
              <a:t>|Peer3|</a:t>
            </a:r>
          </a:p>
          <a:p>
            <a:endParaRPr lang="en-US" dirty="0"/>
          </a:p>
          <a:p>
            <a:r>
              <a:rPr lang="en-US" dirty="0"/>
              <a:t>|Actual4|</a:t>
            </a:r>
          </a:p>
          <a:p>
            <a:r>
              <a:rPr lang="en-US" dirty="0"/>
              <a:t>|Peer4|</a:t>
            </a:r>
          </a:p>
          <a:p>
            <a:endParaRPr lang="en-US" dirty="0"/>
          </a:p>
          <a:p>
            <a:r>
              <a:rPr lang="en-US" dirty="0"/>
              <a:t>&gt;&gt;&gt;&gt;&gt;&gt;</a:t>
            </a:r>
          </a:p>
          <a:p>
            <a:endParaRPr lang="en-US" dirty="0"/>
          </a:p>
          <a:p>
            <a:r>
              <a:rPr lang="en-US" dirty="0"/>
              <a:t>AfterCourse</a:t>
            </a:r>
          </a:p>
          <a:p>
            <a:r>
              <a:rPr lang="en-US" dirty="0"/>
              <a:t>|Actual5|</a:t>
            </a:r>
          </a:p>
          <a:p>
            <a:r>
              <a:rPr lang="en-US" dirty="0"/>
              <a:t>|Peer5|</a:t>
            </a:r>
          </a:p>
          <a:p>
            <a:endParaRPr lang="en-US" dirty="0"/>
          </a:p>
          <a:p>
            <a:r>
              <a:rPr lang="en-US" dirty="0"/>
              <a:t>|Actual6|</a:t>
            </a:r>
          </a:p>
          <a:p>
            <a:r>
              <a:rPr lang="en-US" dirty="0"/>
              <a:t>|Peer6|</a:t>
            </a:r>
          </a:p>
          <a:p>
            <a:endParaRPr lang="en-US" dirty="0"/>
          </a:p>
          <a:p>
            <a:r>
              <a:rPr lang="en-US" dirty="0"/>
              <a:t>|Actual7|</a:t>
            </a:r>
          </a:p>
          <a:p>
            <a:r>
              <a:rPr lang="en-US" dirty="0"/>
              <a:t>|Peer7|</a:t>
            </a:r>
          </a:p>
          <a:p>
            <a:endParaRPr lang="en-US" dirty="0"/>
          </a:p>
          <a:p>
            <a:r>
              <a:rPr lang="en-US" dirty="0"/>
              <a:t>|Actual8|</a:t>
            </a:r>
          </a:p>
          <a:p>
            <a:r>
              <a:rPr lang="en-US" dirty="0"/>
              <a:t>|Peer8|</a:t>
            </a:r>
          </a:p>
        </p:txBody>
      </p:sp>
      <p:sp>
        <p:nvSpPr>
          <p:cNvPr id="4" name="Slide Number Placeholder 3"/>
          <p:cNvSpPr>
            <a:spLocks noGrp="1"/>
          </p:cNvSpPr>
          <p:nvPr>
            <p:ph type="sldNum" sz="quarter" idx="5"/>
          </p:nvPr>
        </p:nvSpPr>
        <p:spPr>
          <a:ln>
            <a:headEnd type="none"/>
            <a:tailEnd type="none"/>
          </a:ln>
        </p:spPr>
        <p:txBody>
          <a:bodyPr wrap="square"/>
          <a:lstStyle/>
          <a:p>
            <a:fld id="{641B1B2C-1F52-44AB-960F-E6CE3AB6126E}" type="slidenum">
              <a:rPr lang="en-US" dirty="0"/>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headEnd type="none"/>
            <a:tailEnd type="none"/>
          </a:ln>
        </p:spPr>
        <p:txBody>
          <a:bodyPr wrap="square"/>
          <a:lstStyle/>
          <a:p>
            <a:endParaRPr/>
          </a:p>
        </p:txBody>
      </p:sp>
      <p:sp>
        <p:nvSpPr>
          <p:cNvPr id="3" name="Notes Placeholder 2"/>
          <p:cNvSpPr>
            <a:spLocks noGrp="1"/>
          </p:cNvSpPr>
          <p:nvPr>
            <p:ph type="body" idx="1"/>
          </p:nvPr>
        </p:nvSpPr>
        <p:spPr>
          <a:ln>
            <a:headEnd type="none"/>
            <a:tailEnd type="none"/>
          </a:ln>
        </p:spPr>
        <p:txBody>
          <a:bodyPr wrap="square"/>
          <a:lstStyle/>
          <a:p>
            <a:endParaRPr lang="en-US" dirty="0"/>
          </a:p>
        </p:txBody>
      </p:sp>
      <p:sp>
        <p:nvSpPr>
          <p:cNvPr id="4" name="Slide Number Placeholder 3"/>
          <p:cNvSpPr>
            <a:spLocks noGrp="1"/>
          </p:cNvSpPr>
          <p:nvPr>
            <p:ph type="sldNum" sz="quarter" idx="5"/>
          </p:nvPr>
        </p:nvSpPr>
        <p:spPr>
          <a:ln>
            <a:headEnd type="none"/>
            <a:tailEnd type="none"/>
          </a:ln>
        </p:spPr>
        <p:txBody>
          <a:bodyPr wrap="square"/>
          <a:lstStyle/>
          <a:p>
            <a:fld id="{641B1B2C-1F52-44AB-960F-E6CE3AB6126E}" type="slidenum">
              <a:rPr lang="en-US" dirty="0"/>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pic>
        <p:nvPicPr>
          <p:cNvPr id="18" name="Google Shape;18;p35"/>
          <p:cNvPicPr>
            <a:picLocks noChangeAspect="1"/>
          </p:cNvPicPr>
          <p:nvPr/>
        </p:nvPicPr>
        <p:blipFill>
          <a:blip r:embed="rId2">
            <a:lum/>
          </a:blip>
          <a:srcRect/>
          <a:stretch>
            <a:fillRect/>
          </a:stretch>
        </p:blipFill>
        <p:spPr>
          <a:xfrm>
            <a:off x="646225" y="640010"/>
            <a:ext cx="2057400" cy="411480"/>
          </a:xfrm>
          <a:prstGeom prst="rect">
            <a:avLst/>
          </a:prstGeom>
          <a:noFill/>
          <a:ln>
            <a:noFill/>
            <a:headEnd type="none"/>
            <a:tailEnd type="none"/>
          </a:ln>
        </p:spPr>
      </p:pic>
      <p:sp>
        <p:nvSpPr>
          <p:cNvPr id="19" name="Google Shape;19;p35"/>
          <p:cNvSpPr>
            <a:spLocks noGrp="1"/>
          </p:cNvSpPr>
          <p:nvPr>
            <p:ph type="ctrTitle"/>
          </p:nvPr>
        </p:nvSpPr>
        <p:spPr>
          <a:xfrm>
            <a:off x="685800" y="3670668"/>
            <a:ext cx="7213600" cy="1345464"/>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dk1"/>
              </a:buClr>
              <a:buSzPts val="4000"/>
              <a:buFont typeface="Lato Black"/>
              <a:buNone/>
              <a:defRPr sz="4000" b="0" i="0" dirty="0">
                <a:solidFill>
                  <a:schemeClr val="dk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20" name="Google Shape;20;p35"/>
          <p:cNvSpPr>
            <a:spLocks noGrp="1"/>
          </p:cNvSpPr>
          <p:nvPr>
            <p:ph type="subTitle" idx="1"/>
          </p:nvPr>
        </p:nvSpPr>
        <p:spPr>
          <a:xfrm>
            <a:off x="685800" y="5257800"/>
            <a:ext cx="7213600" cy="914399"/>
          </a:xfrm>
          <a:prstGeom prst="rect">
            <a:avLst/>
          </a:prstGeom>
          <a:noFill/>
          <a:ln>
            <a:noFill/>
            <a:headEnd type="none"/>
            <a:tailEnd type="none"/>
          </a:ln>
        </p:spPr>
        <p:txBody>
          <a:bodyPr wrap="square" lIns="0" tIns="0" rIns="0" bIns="0" anchor="t">
            <a:noAutofit/>
          </a:bodyPr>
          <a:lstStyle>
            <a:lvl1pPr algn="l">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21" name="Google Shape;21;p35"/>
          <p:cNvSpPr>
            <a:spLocks/>
          </p:cNvSpPr>
          <p:nvPr/>
        </p:nvSpPr>
        <p:spPr>
          <a:xfrm>
            <a:off x="9715500" y="0"/>
            <a:ext cx="2476499" cy="6858000"/>
          </a:xfrm>
          <a:prstGeom prst="rect">
            <a:avLst/>
          </a:prstGeom>
          <a:solidFill>
            <a:srgbClr val="1C366B"/>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u="none" strike="noStrike" cap="none" dirty="0">
              <a:solidFill>
                <a:schemeClr val="lt1"/>
              </a:solidFill>
              <a:latin typeface="Open Sans"/>
              <a:ea typeface="Open Sans"/>
              <a:cs typeface="Open Sans"/>
              <a:sym typeface="Lato Black"/>
            </a:endParaRPr>
          </a:p>
        </p:txBody>
      </p:sp>
      <p:pic>
        <p:nvPicPr>
          <p:cNvPr id="22" name="Google Shape;22;p35"/>
          <p:cNvPicPr>
            <a:picLocks noChangeAspect="1"/>
          </p:cNvPicPr>
          <p:nvPr/>
        </p:nvPicPr>
        <p:blipFill>
          <a:blip r:embed="rId3">
            <a:lum/>
          </a:blip>
          <a:srcRect/>
          <a:stretch>
            <a:fillRect/>
          </a:stretch>
        </p:blipFill>
        <p:spPr>
          <a:xfrm>
            <a:off x="1018133" y="685801"/>
            <a:ext cx="2332905" cy="527147"/>
          </a:xfrm>
          <a:prstGeom prst="rect">
            <a:avLst/>
          </a:prstGeom>
          <a:noFill/>
          <a:ln>
            <a:noFill/>
            <a:headEnd type="none"/>
            <a:tailEnd type="none"/>
          </a:ln>
        </p:spPr>
      </p:pic>
      <p:sp>
        <p:nvSpPr>
          <p:cNvPr id="23" name="Google Shape;23;p35"/>
          <p:cNvSpPr>
            <a:spLocks noGrp="1"/>
          </p:cNvSpPr>
          <p:nvPr>
            <p:ph type="body" idx="2"/>
          </p:nvPr>
        </p:nvSpPr>
        <p:spPr>
          <a:xfrm>
            <a:off x="-1" y="1600200"/>
            <a:ext cx="3769896" cy="914399"/>
          </a:xfrm>
          <a:prstGeom prst="rect">
            <a:avLst/>
          </a:prstGeom>
          <a:solidFill>
            <a:srgbClr val="F2F2F2"/>
          </a:solidFill>
          <a:ln>
            <a:noFill/>
            <a:headEnd type="none"/>
            <a:tailEnd type="none"/>
          </a:ln>
        </p:spPr>
        <p:txBody>
          <a:bodyPr wrap="square" lIns="687600" tIns="0" rIns="0" bIns="0" anchor="ctr">
            <a:noAutofit/>
          </a:bodyPr>
          <a:lstStyle>
            <a:lvl1pPr marL="457200" indent="-228600" algn="l">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cxnSp>
        <p:nvCxnSpPr>
          <p:cNvPr id="24" name="Google Shape;24;p35"/>
          <p:cNvCxnSpPr/>
          <p:nvPr/>
        </p:nvCxnSpPr>
        <p:spPr>
          <a:xfrm>
            <a:off x="710393" y="5177590"/>
            <a:ext cx="833426" cy="0"/>
          </a:xfrm>
          <a:prstGeom prst="straightConnector1">
            <a:avLst/>
          </a:prstGeom>
          <a:noFill/>
          <a:ln w="38100" cap="flat">
            <a:solidFill>
              <a:srgbClr val="1C366B"/>
            </a:solidFill>
            <a:prstDash val="solid"/>
            <a:miter/>
            <a:headEnd type="none" w="sm" len="sm"/>
            <a:tailEnd type="none" w="sm" len="sm"/>
          </a:ln>
        </p:spPr>
      </p:cxnSp>
      <p:sp>
        <p:nvSpPr>
          <p:cNvPr id="25" name="Google Shape;25;p35"/>
          <p:cNvSpPr>
            <a:spLocks noGrp="1"/>
          </p:cNvSpPr>
          <p:nvPr>
            <p:ph type="dt" idx="10"/>
          </p:nvPr>
        </p:nvSpPr>
        <p:spPr>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26" name="Google Shape;26;p35"/>
          <p:cNvSpPr>
            <a:spLocks noGrp="1"/>
          </p:cNvSpPr>
          <p:nvPr>
            <p:ph type="ftr" idx="11"/>
          </p:nvPr>
        </p:nvSpPr>
        <p:spPr>
          <a:xfrm>
            <a:off x="68580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27" name="Google Shape;27;p35"/>
          <p:cNvSpPr>
            <a:spLocks noGrp="1"/>
          </p:cNvSpPr>
          <p:nvPr>
            <p:ph type="sldNum" idx="12"/>
          </p:nvPr>
        </p:nvSpPr>
        <p:spPr>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strike="noStrike" cap="none" dirty="0">
                <a:solidFill>
                  <a:schemeClr val="lt1"/>
                </a:solidFill>
                <a:latin typeface="Open Sans"/>
                <a:ea typeface="Open Sans"/>
                <a:cs typeface="Open Sans"/>
                <a:sym typeface="Lato Black"/>
              </a:defRPr>
            </a:lvl1pPr>
            <a:lvl2pPr marL="0" lvl="1" indent="0" algn="ctr">
              <a:spcBef>
                <a:spcPts val="0"/>
              </a:spcBef>
              <a:buNone/>
              <a:defRPr sz="700" b="1" i="0" u="none" strike="noStrike" cap="none" dirty="0">
                <a:solidFill>
                  <a:schemeClr val="lt1"/>
                </a:solidFill>
                <a:latin typeface="Lato Black"/>
                <a:ea typeface="Lato Black"/>
                <a:cs typeface="Lato Black"/>
                <a:sym typeface="Lato Black"/>
              </a:defRPr>
            </a:lvl2pPr>
            <a:lvl3pPr marL="0" lvl="2" indent="0" algn="ctr">
              <a:spcBef>
                <a:spcPts val="0"/>
              </a:spcBef>
              <a:buNone/>
              <a:defRPr sz="700" b="1" i="0" u="none" strike="noStrike" cap="none" dirty="0">
                <a:solidFill>
                  <a:schemeClr val="lt1"/>
                </a:solidFill>
                <a:latin typeface="Lato Black"/>
                <a:ea typeface="Lato Black"/>
                <a:cs typeface="Lato Black"/>
                <a:sym typeface="Lato Black"/>
              </a:defRPr>
            </a:lvl3pPr>
            <a:lvl4pPr marL="0" lvl="3" indent="0" algn="ctr">
              <a:spcBef>
                <a:spcPts val="0"/>
              </a:spcBef>
              <a:buNone/>
              <a:defRPr sz="700" b="1" i="0" u="none" strike="noStrike" cap="none" dirty="0">
                <a:solidFill>
                  <a:schemeClr val="lt1"/>
                </a:solidFill>
                <a:latin typeface="Lato Black"/>
                <a:ea typeface="Lato Black"/>
                <a:cs typeface="Lato Black"/>
                <a:sym typeface="Lato Black"/>
              </a:defRPr>
            </a:lvl4pPr>
            <a:lvl5pPr marL="0" lvl="4" indent="0" algn="ctr">
              <a:spcBef>
                <a:spcPts val="0"/>
              </a:spcBef>
              <a:buNone/>
              <a:defRPr sz="700" b="1" i="0" u="none" strike="noStrike" cap="none" dirty="0">
                <a:solidFill>
                  <a:schemeClr val="lt1"/>
                </a:solidFill>
                <a:latin typeface="Lato Black"/>
                <a:ea typeface="Lato Black"/>
                <a:cs typeface="Lato Black"/>
                <a:sym typeface="Lato Black"/>
              </a:defRPr>
            </a:lvl5pPr>
            <a:lvl6pPr marL="0" lvl="5" indent="0" algn="ctr">
              <a:spcBef>
                <a:spcPts val="0"/>
              </a:spcBef>
              <a:buNone/>
              <a:defRPr sz="700" b="1" i="0" u="none" strike="noStrike" cap="none" dirty="0">
                <a:solidFill>
                  <a:schemeClr val="lt1"/>
                </a:solidFill>
                <a:latin typeface="Lato Black"/>
                <a:ea typeface="Lato Black"/>
                <a:cs typeface="Lato Black"/>
                <a:sym typeface="Lato Black"/>
              </a:defRPr>
            </a:lvl6pPr>
            <a:lvl7pPr marL="0" lvl="6" indent="0" algn="ctr">
              <a:spcBef>
                <a:spcPts val="0"/>
              </a:spcBef>
              <a:buNone/>
              <a:defRPr sz="700" b="1" i="0" u="none" strike="noStrike" cap="none" dirty="0">
                <a:solidFill>
                  <a:schemeClr val="lt1"/>
                </a:solidFill>
                <a:latin typeface="Lato Black"/>
                <a:ea typeface="Lato Black"/>
                <a:cs typeface="Lato Black"/>
                <a:sym typeface="Lato Black"/>
              </a:defRPr>
            </a:lvl7pPr>
            <a:lvl8pPr marL="0" lvl="7" indent="0" algn="ctr">
              <a:spcBef>
                <a:spcPts val="0"/>
              </a:spcBef>
              <a:buNone/>
              <a:defRPr sz="700" b="1" i="0" u="none" strike="noStrike" cap="none" dirty="0">
                <a:solidFill>
                  <a:schemeClr val="lt1"/>
                </a:solidFill>
                <a:latin typeface="Lato Black"/>
                <a:ea typeface="Lato Black"/>
                <a:cs typeface="Lato Black"/>
                <a:sym typeface="Lato Black"/>
              </a:defRPr>
            </a:lvl8pPr>
            <a:lvl9pPr marL="0" lvl="8" indent="0" algn="ctr">
              <a:spcBef>
                <a:spcPts val="0"/>
              </a:spcBef>
              <a:buNone/>
              <a:defRPr sz="700" b="1" i="0" u="none" strike="noStrike" cap="none"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5" name="Google Shape;105;p46"/>
          <p:cNvSpPr>
            <a:spLocks noGrp="1"/>
          </p:cNvSpPr>
          <p:nvPr>
            <p:ph type="ctrTitle"/>
          </p:nvPr>
        </p:nvSpPr>
        <p:spPr>
          <a:xfrm>
            <a:off x="685800" y="3670663"/>
            <a:ext cx="7213600" cy="1345474"/>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dk1"/>
              </a:buClr>
              <a:buSzPts val="4000"/>
              <a:buFont typeface="Lato Black"/>
              <a:buNone/>
              <a:defRPr sz="4000"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06" name="Google Shape;106;p46"/>
          <p:cNvSpPr>
            <a:spLocks noGrp="1"/>
          </p:cNvSpPr>
          <p:nvPr>
            <p:ph type="subTitle" idx="1"/>
          </p:nvPr>
        </p:nvSpPr>
        <p:spPr>
          <a:xfrm>
            <a:off x="685800" y="5257800"/>
            <a:ext cx="7213600" cy="914399"/>
          </a:xfrm>
          <a:prstGeom prst="rect">
            <a:avLst/>
          </a:prstGeom>
          <a:noFill/>
          <a:ln>
            <a:noFill/>
            <a:headEnd type="none"/>
            <a:tailEnd type="none"/>
          </a:ln>
        </p:spPr>
        <p:txBody>
          <a:bodyPr wrap="square" lIns="0" tIns="0" rIns="0" bIns="0" anchor="t">
            <a:noAutofit/>
          </a:bodyPr>
          <a:lstStyle>
            <a:lvl1pPr algn="l">
              <a:lnSpc>
                <a:spcPct val="100000"/>
              </a:lnSpc>
              <a:spcBef>
                <a:spcPts val="1200"/>
              </a:spcBef>
              <a:spcAft>
                <a:spcPts val="0"/>
              </a:spcAft>
              <a:buClr>
                <a:schemeClr val="dk1"/>
              </a:buClr>
              <a:buSzPts val="2400"/>
              <a:buNone/>
              <a:defRPr sz="2400" b="0" i="0" dirty="0">
                <a:latin typeface="Open Sans"/>
                <a:ea typeface="Open Sans"/>
                <a:cs typeface="Open Sans"/>
              </a:defRPr>
            </a:lvl1pPr>
            <a:lvl2pPr lvl="1" algn="ctr">
              <a:lnSpc>
                <a:spcPct val="130000"/>
              </a:lnSpc>
              <a:spcBef>
                <a:spcPts val="600"/>
              </a:spcBef>
              <a:spcAft>
                <a:spcPts val="0"/>
              </a:spcAft>
              <a:buClr>
                <a:schemeClr val="dk1"/>
              </a:buClr>
              <a:buSzPts val="2000"/>
              <a:buNone/>
              <a:defRPr sz="2000" dirty="0"/>
            </a:lvl2pPr>
            <a:lvl3pPr lvl="2" algn="ctr">
              <a:lnSpc>
                <a:spcPct val="130000"/>
              </a:lnSpc>
              <a:spcBef>
                <a:spcPts val="600"/>
              </a:spcBef>
              <a:spcAft>
                <a:spcPts val="0"/>
              </a:spcAft>
              <a:buClr>
                <a:schemeClr val="dk1"/>
              </a:buClr>
              <a:buSzPts val="1800"/>
              <a:buNone/>
              <a:defRPr sz="1800" dirty="0"/>
            </a:lvl3pPr>
            <a:lvl4pPr lvl="3" algn="ctr">
              <a:lnSpc>
                <a:spcPct val="130000"/>
              </a:lnSpc>
              <a:spcBef>
                <a:spcPts val="600"/>
              </a:spcBef>
              <a:spcAft>
                <a:spcPts val="0"/>
              </a:spcAft>
              <a:buClr>
                <a:schemeClr val="dk1"/>
              </a:buClr>
              <a:buSzPts val="1600"/>
              <a:buNone/>
              <a:defRPr sz="1600" dirty="0"/>
            </a:lvl4pPr>
            <a:lvl5pPr lvl="4" algn="ctr">
              <a:lnSpc>
                <a:spcPct val="130000"/>
              </a:lnSpc>
              <a:spcBef>
                <a:spcPts val="600"/>
              </a:spcBef>
              <a:spcAft>
                <a:spcPts val="0"/>
              </a:spcAft>
              <a:buClr>
                <a:schemeClr val="dk1"/>
              </a:buClr>
              <a:buSzPts val="1600"/>
              <a:buNone/>
              <a:defRPr sz="1600" dirty="0"/>
            </a:lvl5pPr>
            <a:lvl6pPr lvl="5" algn="ctr">
              <a:lnSpc>
                <a:spcPct val="90000"/>
              </a:lnSpc>
              <a:spcBef>
                <a:spcPts val="500"/>
              </a:spcBef>
              <a:spcAft>
                <a:spcPts val="0"/>
              </a:spcAft>
              <a:buClr>
                <a:schemeClr val="dk1"/>
              </a:buClr>
              <a:buSzPts val="1600"/>
              <a:buNone/>
              <a:defRPr sz="1600" dirty="0"/>
            </a:lvl6pPr>
            <a:lvl7pPr lvl="6" algn="ctr">
              <a:lnSpc>
                <a:spcPct val="90000"/>
              </a:lnSpc>
              <a:spcBef>
                <a:spcPts val="500"/>
              </a:spcBef>
              <a:spcAft>
                <a:spcPts val="0"/>
              </a:spcAft>
              <a:buClr>
                <a:schemeClr val="dk1"/>
              </a:buClr>
              <a:buSzPts val="1600"/>
              <a:buNone/>
              <a:defRPr sz="1600" dirty="0"/>
            </a:lvl7pPr>
            <a:lvl8pPr lvl="7" algn="ctr">
              <a:lnSpc>
                <a:spcPct val="90000"/>
              </a:lnSpc>
              <a:spcBef>
                <a:spcPts val="500"/>
              </a:spcBef>
              <a:spcAft>
                <a:spcPts val="0"/>
              </a:spcAft>
              <a:buClr>
                <a:schemeClr val="dk1"/>
              </a:buClr>
              <a:buSzPts val="1600"/>
              <a:buNone/>
              <a:defRPr sz="1600" dirty="0"/>
            </a:lvl8pPr>
            <a:lvl9pPr lvl="8" algn="ctr">
              <a:lnSpc>
                <a:spcPct val="90000"/>
              </a:lnSpc>
              <a:spcBef>
                <a:spcPts val="500"/>
              </a:spcBef>
              <a:spcAft>
                <a:spcPts val="0"/>
              </a:spcAft>
              <a:buClr>
                <a:schemeClr val="dk1"/>
              </a:buClr>
              <a:buSzPts val="1600"/>
              <a:buNone/>
              <a:defRPr sz="1600" dirty="0"/>
            </a:lvl9pPr>
          </a:lstStyle>
          <a:p>
            <a:r>
              <a:rPr lang="en-US" dirty="0"/>
              <a:t>Click to edit Master subtitle style</a:t>
            </a:r>
            <a:endParaRPr dirty="0"/>
          </a:p>
        </p:txBody>
      </p:sp>
      <p:sp>
        <p:nvSpPr>
          <p:cNvPr id="107" name="Google Shape;107;p46"/>
          <p:cNvSpPr>
            <a:spLocks/>
          </p:cNvSpPr>
          <p:nvPr/>
        </p:nvSpPr>
        <p:spPr>
          <a:xfrm>
            <a:off x="9715500" y="0"/>
            <a:ext cx="2476499" cy="6858000"/>
          </a:xfrm>
          <a:prstGeom prst="rect">
            <a:avLst/>
          </a:prstGeom>
          <a:solidFill>
            <a:srgbClr val="1C366B"/>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cxnSp>
        <p:nvCxnSpPr>
          <p:cNvPr id="109" name="Google Shape;109;p46"/>
          <p:cNvCxnSpPr/>
          <p:nvPr/>
        </p:nvCxnSpPr>
        <p:spPr>
          <a:xfrm>
            <a:off x="710393" y="5177590"/>
            <a:ext cx="833426" cy="0"/>
          </a:xfrm>
          <a:prstGeom prst="straightConnector1">
            <a:avLst/>
          </a:prstGeom>
          <a:noFill/>
          <a:ln w="38100" cap="flat">
            <a:solidFill>
              <a:srgbClr val="1C366B"/>
            </a:solidFill>
            <a:prstDash val="solid"/>
            <a:miter/>
            <a:headEnd type="none" w="sm" len="sm"/>
            <a:tailEnd type="none" w="sm" len="sm"/>
          </a:ln>
        </p:spPr>
      </p:cxnSp>
      <p:sp>
        <p:nvSpPr>
          <p:cNvPr id="110" name="Google Shape;110;p46"/>
          <p:cNvSpPr>
            <a:spLocks noGrp="1"/>
          </p:cNvSpPr>
          <p:nvPr>
            <p:ph type="dt" idx="10"/>
          </p:nvPr>
        </p:nvSpPr>
        <p:spPr>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11" name="Google Shape;111;p46"/>
          <p:cNvSpPr>
            <a:spLocks noGrp="1"/>
          </p:cNvSpPr>
          <p:nvPr>
            <p:ph type="ftr" idx="11"/>
          </p:nvPr>
        </p:nvSpPr>
        <p:spPr>
          <a:xfrm>
            <a:off x="68580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12" name="Google Shape;112;p46"/>
          <p:cNvSpPr>
            <a:spLocks noGrp="1"/>
          </p:cNvSpPr>
          <p:nvPr>
            <p:ph type="sldNum" idx="12"/>
          </p:nvPr>
        </p:nvSpPr>
        <p:spPr>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0" name="Google Shape;15;p34"/>
          <p:cNvPicPr>
            <a:picLocks noChangeAspect="1"/>
          </p:cNvPicPr>
          <p:nvPr/>
        </p:nvPicPr>
        <p:blipFill>
          <a:blip r:embed="rId2">
            <a:lum/>
          </a:blip>
          <a:srcRect/>
          <a:stretch>
            <a:fillRect/>
          </a:stretch>
        </p:blipFill>
        <p:spPr>
          <a:xfrm>
            <a:off x="710393" y="688976"/>
            <a:ext cx="2355106" cy="532164"/>
          </a:xfrm>
          <a:prstGeom prst="rect">
            <a:avLst/>
          </a:prstGeom>
          <a:noFill/>
          <a:ln>
            <a:noFill/>
            <a:headEnd type="none"/>
            <a:tailEnd type="none"/>
          </a:ln>
        </p:spPr>
      </p:pic>
      <p:sp>
        <p:nvSpPr>
          <p:cNvPr id="11" name="Rectangle 10"/>
          <p:cNvSpPr>
            <a:spLocks/>
          </p:cNvSpPr>
          <p:nvPr/>
        </p:nvSpPr>
        <p:spPr>
          <a:xfrm>
            <a:off x="9715500" y="0"/>
            <a:ext cx="2476499" cy="6858000"/>
          </a:xfrm>
          <a:prstGeom prst="rect">
            <a:avLst/>
          </a:prstGeom>
          <a:solidFill>
            <a:schemeClr val="accen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cxnSp>
        <p:nvCxnSpPr>
          <p:cNvPr id="13" name="Straight Connector 12"/>
          <p:cNvCxnSpPr/>
          <p:nvPr/>
        </p:nvCxnSpPr>
        <p:spPr>
          <a:xfrm>
            <a:off x="710393" y="5177590"/>
            <a:ext cx="833426" cy="0"/>
          </a:xfrm>
          <a:prstGeom prst="line">
            <a:avLst/>
          </a:prstGeom>
          <a:ln w="38100" cap="flat">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 name="Rectangle 1"/>
          <p:cNvSpPr>
            <a:spLocks/>
          </p:cNvSpPr>
          <p:nvPr userDrawn="1"/>
        </p:nvSpPr>
        <p:spPr>
          <a:xfrm>
            <a:off x="9715500" y="0"/>
            <a:ext cx="2476499" cy="6858000"/>
          </a:xfrm>
          <a:prstGeom prst="rect">
            <a:avLst/>
          </a:prstGeom>
          <a:solidFill>
            <a:schemeClr val="accen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dirty="0">
              <a:latin typeface="Lato Black"/>
            </a:endParaRPr>
          </a:p>
        </p:txBody>
      </p:sp>
      <p:pic>
        <p:nvPicPr>
          <p:cNvPr id="3" name="Picture 2"/>
          <p:cNvPicPr>
            <a:picLocks noChangeAspect="1"/>
          </p:cNvPicPr>
          <p:nvPr/>
        </p:nvPicPr>
        <p:blipFill>
          <a:blip r:embed="rId3">
            <a:lum/>
          </a:blip>
          <a:srcRect/>
          <a:stretch>
            <a:fillRect/>
          </a:stretch>
        </p:blipFill>
        <p:spPr bwMode="auto">
          <a:xfrm>
            <a:off x="710394" y="685802"/>
            <a:ext cx="2016000" cy="316464"/>
          </a:xfrm>
          <a:prstGeom prst="rect">
            <a:avLst/>
          </a:prstGeom>
          <a:noFill/>
          <a:ln>
            <a:headEnd type="none"/>
            <a:tailEnd type="none"/>
          </a:ln>
        </p:spPr>
      </p:pic>
      <p:cxnSp>
        <p:nvCxnSpPr>
          <p:cNvPr id="4" name="Straight Connector 3"/>
          <p:cNvCxnSpPr/>
          <p:nvPr/>
        </p:nvCxnSpPr>
        <p:spPr>
          <a:xfrm>
            <a:off x="710393" y="5177590"/>
            <a:ext cx="833426" cy="0"/>
          </a:xfrm>
          <a:prstGeom prst="line">
            <a:avLst/>
          </a:prstGeom>
          <a:ln w="38100" cap="flat">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lide 3">
    <p:spTree>
      <p:nvGrpSpPr>
        <p:cNvPr id="1" name=""/>
        <p:cNvGrpSpPr/>
        <p:nvPr/>
      </p:nvGrpSpPr>
      <p:grpSpPr>
        <a:xfrm>
          <a:off x="0" y="0"/>
          <a:ext cx="0" cy="0"/>
          <a:chOff x="0" y="0"/>
          <a:chExt cx="0" cy="0"/>
        </a:xfrm>
      </p:grpSpPr>
      <p:sp>
        <p:nvSpPr>
          <p:cNvPr id="116" name="Google Shape;116;p47"/>
          <p:cNvSpPr>
            <a:spLocks noGrp="1"/>
          </p:cNvSpPr>
          <p:nvPr>
            <p:ph type="ctrTitle"/>
          </p:nvPr>
        </p:nvSpPr>
        <p:spPr>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17" name="Google Shape;117;p47"/>
          <p:cNvSpPr>
            <a:spLocks noGrp="1"/>
          </p:cNvSpPr>
          <p:nvPr>
            <p:ph type="subTitle" idx="1"/>
          </p:nvPr>
        </p:nvSpPr>
        <p:spPr>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18" name="Google Shape;118;p47"/>
          <p:cNvSpPr>
            <a:spLocks noGrp="1"/>
          </p:cNvSpPr>
          <p:nvPr>
            <p:ph type="body" idx="2"/>
          </p:nvPr>
        </p:nvSpPr>
        <p:spPr>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7" name="Google Shape;60;p40"/>
          <p:cNvPicPr>
            <a:picLocks noChangeAspect="1"/>
          </p:cNvPicPr>
          <p:nvPr/>
        </p:nvPicPr>
        <p:blipFill>
          <a:blip r:embed="rId2">
            <a:lum/>
          </a:blip>
          <a:srcRect/>
          <a:stretch>
            <a:fillRect/>
          </a:stretch>
        </p:blipFill>
        <p:spPr>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4">
    <p:spTree>
      <p:nvGrpSpPr>
        <p:cNvPr id="1" name=""/>
        <p:cNvGrpSpPr/>
        <p:nvPr/>
      </p:nvGrpSpPr>
      <p:grpSpPr>
        <a:xfrm>
          <a:off x="0" y="0"/>
          <a:ext cx="0" cy="0"/>
          <a:chOff x="0" y="0"/>
          <a:chExt cx="0" cy="0"/>
        </a:xfrm>
      </p:grpSpPr>
      <p:sp>
        <p:nvSpPr>
          <p:cNvPr id="123" name="Google Shape;123;p48"/>
          <p:cNvSpPr>
            <a:spLocks noGrp="1"/>
          </p:cNvSpPr>
          <p:nvPr>
            <p:ph type="ctrTitle"/>
          </p:nvPr>
        </p:nvSpPr>
        <p:spPr>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24" name="Google Shape;124;p48"/>
          <p:cNvSpPr>
            <a:spLocks noGrp="1"/>
          </p:cNvSpPr>
          <p:nvPr>
            <p:ph type="subTitle" idx="1"/>
          </p:nvPr>
        </p:nvSpPr>
        <p:spPr>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25" name="Google Shape;125;p48"/>
          <p:cNvSpPr>
            <a:spLocks noGrp="1"/>
          </p:cNvSpPr>
          <p:nvPr>
            <p:ph type="body" idx="2"/>
          </p:nvPr>
        </p:nvSpPr>
        <p:spPr>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8" name="Google Shape;60;p40"/>
          <p:cNvPicPr>
            <a:picLocks noChangeAspect="1"/>
          </p:cNvPicPr>
          <p:nvPr/>
        </p:nvPicPr>
        <p:blipFill>
          <a:blip r:embed="rId2">
            <a:lum/>
          </a:blip>
          <a:srcRect/>
          <a:stretch>
            <a:fillRect/>
          </a:stretch>
        </p:blipFill>
        <p:spPr>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5">
    <p:spTree>
      <p:nvGrpSpPr>
        <p:cNvPr id="1" name=""/>
        <p:cNvGrpSpPr/>
        <p:nvPr/>
      </p:nvGrpSpPr>
      <p:grpSpPr>
        <a:xfrm>
          <a:off x="0" y="0"/>
          <a:ext cx="0" cy="0"/>
          <a:chOff x="0" y="0"/>
          <a:chExt cx="0" cy="0"/>
        </a:xfrm>
      </p:grpSpPr>
      <p:sp>
        <p:nvSpPr>
          <p:cNvPr id="130" name="Google Shape;130;p49"/>
          <p:cNvSpPr>
            <a:spLocks noGrp="1"/>
          </p:cNvSpPr>
          <p:nvPr>
            <p:ph type="ctrTitle"/>
          </p:nvPr>
        </p:nvSpPr>
        <p:spPr>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31" name="Google Shape;131;p49"/>
          <p:cNvSpPr>
            <a:spLocks noGrp="1"/>
          </p:cNvSpPr>
          <p:nvPr>
            <p:ph type="subTitle" idx="1"/>
          </p:nvPr>
        </p:nvSpPr>
        <p:spPr>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32" name="Google Shape;132;p49"/>
          <p:cNvSpPr>
            <a:spLocks noGrp="1"/>
          </p:cNvSpPr>
          <p:nvPr>
            <p:ph type="body" idx="2"/>
          </p:nvPr>
        </p:nvSpPr>
        <p:spPr>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8" name="Google Shape;60;p40"/>
          <p:cNvPicPr>
            <a:picLocks noChangeAspect="1"/>
          </p:cNvPicPr>
          <p:nvPr/>
        </p:nvPicPr>
        <p:blipFill>
          <a:blip r:embed="rId2">
            <a:lum/>
          </a:blip>
          <a:srcRect/>
          <a:stretch>
            <a:fillRect/>
          </a:stretch>
        </p:blipFill>
        <p:spPr>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6">
    <p:spTree>
      <p:nvGrpSpPr>
        <p:cNvPr id="1" name=""/>
        <p:cNvGrpSpPr/>
        <p:nvPr/>
      </p:nvGrpSpPr>
      <p:grpSpPr>
        <a:xfrm>
          <a:off x="0" y="0"/>
          <a:ext cx="0" cy="0"/>
          <a:chOff x="0" y="0"/>
          <a:chExt cx="0" cy="0"/>
        </a:xfrm>
      </p:grpSpPr>
      <p:sp>
        <p:nvSpPr>
          <p:cNvPr id="137" name="Google Shape;137;p50"/>
          <p:cNvSpPr>
            <a:spLocks noGrp="1"/>
          </p:cNvSpPr>
          <p:nvPr>
            <p:ph type="ctrTitle"/>
          </p:nvPr>
        </p:nvSpPr>
        <p:spPr>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38" name="Google Shape;138;p50"/>
          <p:cNvSpPr>
            <a:spLocks noGrp="1"/>
          </p:cNvSpPr>
          <p:nvPr>
            <p:ph type="subTitle" idx="1"/>
          </p:nvPr>
        </p:nvSpPr>
        <p:spPr>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39" name="Google Shape;139;p50"/>
          <p:cNvSpPr>
            <a:spLocks noGrp="1"/>
          </p:cNvSpPr>
          <p:nvPr>
            <p:ph type="body" idx="2"/>
          </p:nvPr>
        </p:nvSpPr>
        <p:spPr>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8" name="Google Shape;60;p40"/>
          <p:cNvPicPr>
            <a:picLocks noChangeAspect="1"/>
          </p:cNvPicPr>
          <p:nvPr/>
        </p:nvPicPr>
        <p:blipFill>
          <a:blip r:embed="rId2">
            <a:lum/>
          </a:blip>
          <a:srcRect/>
          <a:stretch>
            <a:fillRect/>
          </a:stretch>
        </p:blipFill>
        <p:spPr>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7">
    <p:spTree>
      <p:nvGrpSpPr>
        <p:cNvPr id="1" name=""/>
        <p:cNvGrpSpPr/>
        <p:nvPr/>
      </p:nvGrpSpPr>
      <p:grpSpPr>
        <a:xfrm>
          <a:off x="0" y="0"/>
          <a:ext cx="0" cy="0"/>
          <a:chOff x="0" y="0"/>
          <a:chExt cx="0" cy="0"/>
        </a:xfrm>
      </p:grpSpPr>
      <p:sp>
        <p:nvSpPr>
          <p:cNvPr id="143" name="Google Shape;143;p51"/>
          <p:cNvSpPr>
            <a:spLocks noGrp="1"/>
          </p:cNvSpPr>
          <p:nvPr>
            <p:ph type="ctrTitle"/>
          </p:nvPr>
        </p:nvSpPr>
        <p:spPr>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44" name="Google Shape;144;p51"/>
          <p:cNvSpPr>
            <a:spLocks noGrp="1"/>
          </p:cNvSpPr>
          <p:nvPr>
            <p:ph type="subTitle" idx="1"/>
          </p:nvPr>
        </p:nvSpPr>
        <p:spPr>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45" name="Google Shape;145;p51"/>
          <p:cNvSpPr>
            <a:spLocks noGrp="1"/>
          </p:cNvSpPr>
          <p:nvPr>
            <p:ph type="body" idx="2"/>
          </p:nvPr>
        </p:nvSpPr>
        <p:spPr>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7" name="Google Shape;60;p40"/>
          <p:cNvPicPr>
            <a:picLocks noChangeAspect="1"/>
          </p:cNvPicPr>
          <p:nvPr/>
        </p:nvPicPr>
        <p:blipFill>
          <a:blip r:embed="rId2">
            <a:lum/>
          </a:blip>
          <a:srcRect/>
          <a:stretch>
            <a:fillRect/>
          </a:stretch>
        </p:blipFill>
        <p:spPr>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Only 2">
    <p:spTree>
      <p:nvGrpSpPr>
        <p:cNvPr id="1" name=""/>
        <p:cNvGrpSpPr/>
        <p:nvPr/>
      </p:nvGrpSpPr>
      <p:grpSpPr>
        <a:xfrm>
          <a:off x="0" y="0"/>
          <a:ext cx="0" cy="0"/>
          <a:chOff x="0" y="0"/>
          <a:chExt cx="0" cy="0"/>
        </a:xfrm>
      </p:grpSpPr>
      <p:sp>
        <p:nvSpPr>
          <p:cNvPr id="148" name="Google Shape;148;p52"/>
          <p:cNvSpPr>
            <a:spLocks/>
          </p:cNvSpPr>
          <p:nvPr/>
        </p:nvSpPr>
        <p:spPr>
          <a:xfrm>
            <a:off x="685800" y="685799"/>
            <a:ext cx="10820400" cy="5486401"/>
          </a:xfrm>
          <a:prstGeom prst="rect">
            <a:avLst/>
          </a:prstGeom>
          <a:solidFill>
            <a:schemeClr val="lt1">
              <a:alpha val="94901"/>
            </a:scheme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sp>
        <p:nvSpPr>
          <p:cNvPr id="149" name="Google Shape;149;p52"/>
          <p:cNvSpPr>
            <a:spLocks noGrp="1"/>
          </p:cNvSpPr>
          <p:nvPr>
            <p:ph type="title"/>
          </p:nvPr>
        </p:nvSpPr>
        <p:spPr>
          <a:xfrm>
            <a:off x="1142999" y="1093854"/>
            <a:ext cx="99360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50" name="Google Shape;150;p52"/>
          <p:cNvSpPr>
            <a:spLocks noGrp="1"/>
          </p:cNvSpPr>
          <p:nvPr>
            <p:ph type="dt" idx="10"/>
          </p:nvPr>
        </p:nvSpPr>
        <p:spPr>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51" name="Google Shape;151;p52"/>
          <p:cNvSpPr>
            <a:spLocks noGrp="1"/>
          </p:cNvSpPr>
          <p:nvPr>
            <p:ph type="ftr" idx="11"/>
          </p:nvPr>
        </p:nvSpPr>
        <p:spPr>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152" name="Google Shape;152;p52"/>
          <p:cNvSpPr>
            <a:spLocks noGrp="1"/>
          </p:cNvSpPr>
          <p:nvPr>
            <p:ph type="sldNum" idx="12"/>
          </p:nvPr>
        </p:nvSpPr>
        <p:spPr>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9" name="Google Shape;60;p40"/>
          <p:cNvPicPr>
            <a:picLocks noChangeAspect="1"/>
          </p:cNvPicPr>
          <p:nvPr/>
        </p:nvPicPr>
        <p:blipFill>
          <a:blip r:embed="rId2">
            <a:lum/>
          </a:blip>
          <a:srcRect/>
          <a:stretch>
            <a:fillRect/>
          </a:stretch>
        </p:blipFill>
        <p:spPr>
          <a:xfrm>
            <a:off x="584565" y="6240100"/>
            <a:ext cx="1345963" cy="304136"/>
          </a:xfrm>
          <a:prstGeom prst="rect">
            <a:avLst/>
          </a:prstGeom>
          <a:noFill/>
          <a:ln>
            <a:noFill/>
            <a:headEnd type="none"/>
            <a:tailEnd type="none"/>
          </a:ln>
        </p:spPr>
      </p:pic>
      <p:sp>
        <p:nvSpPr>
          <p:cNvPr id="11" name="Rectangle 10"/>
          <p:cNvSpPr>
            <a:spLocks/>
          </p:cNvSpPr>
          <p:nvPr/>
        </p:nvSpPr>
        <p:spPr>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pic>
        <p:nvPicPr>
          <p:cNvPr id="13" name="Google Shape;60;p40"/>
          <p:cNvPicPr>
            <a:picLocks noChangeAspect="1"/>
          </p:cNvPicPr>
          <p:nvPr/>
        </p:nvPicPr>
        <p:blipFill>
          <a:blip r:embed="rId2">
            <a:lum/>
          </a:blip>
          <a:srcRect/>
          <a:stretch>
            <a:fillRect/>
          </a:stretch>
        </p:blipFill>
        <p:spPr>
          <a:xfrm>
            <a:off x="692387" y="6240100"/>
            <a:ext cx="1345963" cy="304136"/>
          </a:xfrm>
          <a:prstGeom prst="rect">
            <a:avLst/>
          </a:prstGeom>
          <a:noFill/>
          <a:ln>
            <a:noFill/>
            <a:headEnd type="none"/>
            <a:tailEnd type="none"/>
          </a:ln>
        </p:spPr>
      </p:pic>
      <p:sp>
        <p:nvSpPr>
          <p:cNvPr id="3" name="Rectangle 2"/>
          <p:cNvSpPr>
            <a:spLocks/>
          </p:cNvSpPr>
          <p:nvPr userDrawn="1"/>
        </p:nvSpPr>
        <p:spPr>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dirty="0">
              <a:latin typeface="Lato Black"/>
            </a:endParaRPr>
          </a:p>
        </p:txBody>
      </p:sp>
      <p:pic>
        <p:nvPicPr>
          <p:cNvPr id="4" name="Picture 2"/>
          <p:cNvPicPr>
            <a:picLocks noChangeAspect="1"/>
          </p:cNvPicPr>
          <p:nvPr/>
        </p:nvPicPr>
        <p:blipFill>
          <a:blip r:embed="rId3">
            <a:lum/>
            <a:duotone>
              <a:schemeClr val="dk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Lst>
          </a:blip>
          <a:srcRect/>
          <a:stretch>
            <a:fillRect/>
          </a:stretch>
        </p:blipFill>
        <p:spPr bwMode="auto">
          <a:xfrm>
            <a:off x="685800" y="6376119"/>
            <a:ext cx="914400" cy="143539"/>
          </a:xfrm>
          <a:prstGeom prst="rect">
            <a:avLst/>
          </a:prstGeom>
          <a:noFill/>
          <a:ln>
            <a:headEnd type="none"/>
            <a:tailEnd type="none"/>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sp>
        <p:nvSpPr>
          <p:cNvPr id="156" name="Google Shape;156;p53"/>
          <p:cNvSpPr>
            <a:spLocks/>
          </p:cNvSpPr>
          <p:nvPr/>
        </p:nvSpPr>
        <p:spPr>
          <a:xfrm>
            <a:off x="685800" y="239911"/>
            <a:ext cx="10820400" cy="6275190"/>
          </a:xfrm>
          <a:prstGeom prst="rect">
            <a:avLst/>
          </a:prstGeom>
          <a:solidFill>
            <a:srgbClr val="1C366B">
              <a:alpha val="94901"/>
            </a:srgb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sp>
        <p:nvSpPr>
          <p:cNvPr id="157" name="Google Shape;157;p53"/>
          <p:cNvSpPr>
            <a:spLocks noGrp="1"/>
          </p:cNvSpPr>
          <p:nvPr>
            <p:ph type="body" idx="1"/>
          </p:nvPr>
        </p:nvSpPr>
        <p:spPr>
          <a:xfrm>
            <a:off x="1350064" y="2566222"/>
            <a:ext cx="8364536" cy="2266672"/>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lt1"/>
              </a:buClr>
              <a:buSzPts val="3200"/>
              <a:buNone/>
              <a:defRPr sz="3200" b="0" i="0" dirty="0">
                <a:solidFill>
                  <a:schemeClr val="lt1"/>
                </a:solidFill>
                <a:latin typeface="Open Sans"/>
                <a:ea typeface="Open Sans"/>
                <a:cs typeface="Open Sans"/>
              </a:defRPr>
            </a:lvl1pPr>
            <a:lvl2pPr marL="914400" lvl="1" indent="-228600" algn="l">
              <a:lnSpc>
                <a:spcPct val="130000"/>
              </a:lnSpc>
              <a:spcBef>
                <a:spcPts val="600"/>
              </a:spcBef>
              <a:spcAft>
                <a:spcPts val="0"/>
              </a:spcAft>
              <a:buClr>
                <a:schemeClr val="lt1"/>
              </a:buClr>
              <a:buSzPts val="1000"/>
              <a:buNone/>
              <a:defRPr sz="1000" dirty="0">
                <a:solidFill>
                  <a:schemeClr val="lt1"/>
                </a:solidFill>
              </a:defRPr>
            </a:lvl2pPr>
            <a:lvl3pPr marL="1371600" lvl="2" indent="-292100" algn="l">
              <a:lnSpc>
                <a:spcPct val="130000"/>
              </a:lnSpc>
              <a:spcBef>
                <a:spcPts val="600"/>
              </a:spcBef>
              <a:spcAft>
                <a:spcPts val="0"/>
              </a:spcAft>
              <a:buClr>
                <a:schemeClr val="lt1"/>
              </a:buClr>
              <a:buSzPts val="1000"/>
              <a:buChar char="−"/>
              <a:defRPr sz="1000" dirty="0">
                <a:solidFill>
                  <a:schemeClr val="lt1"/>
                </a:solidFill>
              </a:defRPr>
            </a:lvl3pPr>
            <a:lvl4pPr marL="1828800" lvl="3" indent="-292100" algn="l">
              <a:lnSpc>
                <a:spcPct val="130000"/>
              </a:lnSpc>
              <a:spcBef>
                <a:spcPts val="600"/>
              </a:spcBef>
              <a:spcAft>
                <a:spcPts val="0"/>
              </a:spcAft>
              <a:buClr>
                <a:schemeClr val="lt1"/>
              </a:buClr>
              <a:buSzPts val="1000"/>
              <a:buChar char="−"/>
              <a:defRPr sz="1000" dirty="0">
                <a:solidFill>
                  <a:schemeClr val="lt1"/>
                </a:solidFill>
              </a:defRPr>
            </a:lvl4pPr>
            <a:lvl5pPr marL="2286000" lvl="4" indent="-292100" algn="l">
              <a:lnSpc>
                <a:spcPct val="130000"/>
              </a:lnSpc>
              <a:spcBef>
                <a:spcPts val="600"/>
              </a:spcBef>
              <a:spcAft>
                <a:spcPts val="0"/>
              </a:spcAft>
              <a:buClr>
                <a:schemeClr val="lt1"/>
              </a:buClr>
              <a:buSzPts val="1000"/>
              <a:buChar char="−"/>
              <a:defRPr sz="1000" dirty="0">
                <a:solidFill>
                  <a:schemeClr val="lt1"/>
                </a:solidFill>
              </a:defRPr>
            </a:lvl5pPr>
            <a:lvl6pPr marL="2743200" lvl="5" indent="-355600" algn="l">
              <a:lnSpc>
                <a:spcPct val="90000"/>
              </a:lnSpc>
              <a:spcBef>
                <a:spcPts val="500"/>
              </a:spcBef>
              <a:spcAft>
                <a:spcPts val="0"/>
              </a:spcAft>
              <a:buClr>
                <a:schemeClr val="dk1"/>
              </a:buClr>
              <a:buSzPts val="2000"/>
              <a:buChar char="•"/>
              <a:defRPr sz="2000" dirty="0"/>
            </a:lvl6pPr>
            <a:lvl7pPr marL="3200400" lvl="6" indent="-355600" algn="l">
              <a:lnSpc>
                <a:spcPct val="90000"/>
              </a:lnSpc>
              <a:spcBef>
                <a:spcPts val="500"/>
              </a:spcBef>
              <a:spcAft>
                <a:spcPts val="0"/>
              </a:spcAft>
              <a:buClr>
                <a:schemeClr val="dk1"/>
              </a:buClr>
              <a:buSzPts val="2000"/>
              <a:buChar char="•"/>
              <a:defRPr sz="2000" dirty="0"/>
            </a:lvl7pPr>
            <a:lvl8pPr marL="3657600" lvl="7" indent="-355600" algn="l">
              <a:lnSpc>
                <a:spcPct val="90000"/>
              </a:lnSpc>
              <a:spcBef>
                <a:spcPts val="500"/>
              </a:spcBef>
              <a:spcAft>
                <a:spcPts val="0"/>
              </a:spcAft>
              <a:buClr>
                <a:schemeClr val="dk1"/>
              </a:buClr>
              <a:buSzPts val="2000"/>
              <a:buChar char="•"/>
              <a:defRPr sz="2000" dirty="0"/>
            </a:lvl8pPr>
            <a:lvl9pPr marL="4114800" lvl="8" indent="-355600" algn="l">
              <a:lnSpc>
                <a:spcPct val="90000"/>
              </a:lnSpc>
              <a:spcBef>
                <a:spcPts val="500"/>
              </a:spcBef>
              <a:spcAft>
                <a:spcPts val="0"/>
              </a:spcAft>
              <a:buClr>
                <a:schemeClr val="dk1"/>
              </a:buClr>
              <a:buSzPts val="2000"/>
              <a:buChar char="•"/>
              <a:defRPr sz="2000" dirty="0"/>
            </a:lvl9pPr>
          </a:lstStyle>
          <a:p>
            <a:r>
              <a:rPr lang="en-US" dirty="0"/>
              <a:t>Click to edit Master text styles</a:t>
            </a:r>
          </a:p>
        </p:txBody>
      </p:sp>
      <p:sp>
        <p:nvSpPr>
          <p:cNvPr id="158" name="Google Shape;158;p53"/>
          <p:cNvSpPr>
            <a:spLocks noGrp="1"/>
          </p:cNvSpPr>
          <p:nvPr>
            <p:ph type="body" idx="2"/>
          </p:nvPr>
        </p:nvSpPr>
        <p:spPr>
          <a:xfrm>
            <a:off x="1350064" y="5054675"/>
            <a:ext cx="8364536" cy="456306"/>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lt1"/>
              </a:buClr>
              <a:buSzPts val="1600"/>
              <a:buNone/>
              <a:defRPr sz="1600" b="0" i="0" dirty="0">
                <a:solidFill>
                  <a:schemeClr val="lt1"/>
                </a:solidFill>
                <a:latin typeface="Open Sans"/>
                <a:ea typeface="Open Sans"/>
                <a:cs typeface="Open Sans"/>
                <a:sym typeface="Lato"/>
              </a:defRPr>
            </a:lvl1pPr>
            <a:lvl2pPr marL="914400" lvl="1" indent="-228600" algn="l">
              <a:lnSpc>
                <a:spcPct val="130000"/>
              </a:lnSpc>
              <a:spcBef>
                <a:spcPts val="600"/>
              </a:spcBef>
              <a:spcAft>
                <a:spcPts val="0"/>
              </a:spcAft>
              <a:buClr>
                <a:srgbClr val="969899"/>
              </a:buClr>
              <a:buSzPts val="2000"/>
              <a:buNone/>
              <a:defRPr sz="2000" dirty="0">
                <a:solidFill>
                  <a:srgbClr val="969899"/>
                </a:solidFill>
              </a:defRPr>
            </a:lvl2pPr>
            <a:lvl3pPr marL="1371600" lvl="2" indent="-228600" algn="l">
              <a:lnSpc>
                <a:spcPct val="130000"/>
              </a:lnSpc>
              <a:spcBef>
                <a:spcPts val="600"/>
              </a:spcBef>
              <a:spcAft>
                <a:spcPts val="0"/>
              </a:spcAft>
              <a:buClr>
                <a:srgbClr val="969899"/>
              </a:buClr>
              <a:buSzPts val="1800"/>
              <a:buNone/>
              <a:defRPr sz="1800" dirty="0">
                <a:solidFill>
                  <a:srgbClr val="969899"/>
                </a:solidFill>
              </a:defRPr>
            </a:lvl3pPr>
            <a:lvl4pPr marL="1828800" lvl="3" indent="-228600" algn="l">
              <a:lnSpc>
                <a:spcPct val="130000"/>
              </a:lnSpc>
              <a:spcBef>
                <a:spcPts val="600"/>
              </a:spcBef>
              <a:spcAft>
                <a:spcPts val="0"/>
              </a:spcAft>
              <a:buClr>
                <a:srgbClr val="969899"/>
              </a:buClr>
              <a:buSzPts val="1600"/>
              <a:buNone/>
              <a:defRPr sz="1600" dirty="0">
                <a:solidFill>
                  <a:srgbClr val="969899"/>
                </a:solidFill>
              </a:defRPr>
            </a:lvl4pPr>
            <a:lvl5pPr marL="2286000" lvl="4" indent="-228600" algn="l">
              <a:lnSpc>
                <a:spcPct val="130000"/>
              </a:lnSpc>
              <a:spcBef>
                <a:spcPts val="600"/>
              </a:spcBef>
              <a:spcAft>
                <a:spcPts val="0"/>
              </a:spcAft>
              <a:buClr>
                <a:srgbClr val="969899"/>
              </a:buClr>
              <a:buSzPts val="1600"/>
              <a:buNone/>
              <a:defRPr sz="1600" dirty="0">
                <a:solidFill>
                  <a:srgbClr val="969899"/>
                </a:solidFill>
              </a:defRPr>
            </a:lvl5pPr>
            <a:lvl6pPr marL="2743200" lvl="5" indent="-228600" algn="l">
              <a:lnSpc>
                <a:spcPct val="90000"/>
              </a:lnSpc>
              <a:spcBef>
                <a:spcPts val="500"/>
              </a:spcBef>
              <a:spcAft>
                <a:spcPts val="0"/>
              </a:spcAft>
              <a:buClr>
                <a:srgbClr val="969899"/>
              </a:buClr>
              <a:buSzPts val="1600"/>
              <a:buNone/>
              <a:defRPr sz="1600" dirty="0">
                <a:solidFill>
                  <a:srgbClr val="969899"/>
                </a:solidFill>
              </a:defRPr>
            </a:lvl6pPr>
            <a:lvl7pPr marL="3200400" lvl="6" indent="-228600" algn="l">
              <a:lnSpc>
                <a:spcPct val="90000"/>
              </a:lnSpc>
              <a:spcBef>
                <a:spcPts val="500"/>
              </a:spcBef>
              <a:spcAft>
                <a:spcPts val="0"/>
              </a:spcAft>
              <a:buClr>
                <a:srgbClr val="969899"/>
              </a:buClr>
              <a:buSzPts val="1600"/>
              <a:buNone/>
              <a:defRPr sz="1600" dirty="0">
                <a:solidFill>
                  <a:srgbClr val="969899"/>
                </a:solidFill>
              </a:defRPr>
            </a:lvl7pPr>
            <a:lvl8pPr marL="3657600" lvl="7" indent="-228600" algn="l">
              <a:lnSpc>
                <a:spcPct val="90000"/>
              </a:lnSpc>
              <a:spcBef>
                <a:spcPts val="500"/>
              </a:spcBef>
              <a:spcAft>
                <a:spcPts val="0"/>
              </a:spcAft>
              <a:buClr>
                <a:srgbClr val="969899"/>
              </a:buClr>
              <a:buSzPts val="1600"/>
              <a:buNone/>
              <a:defRPr sz="1600" dirty="0">
                <a:solidFill>
                  <a:srgbClr val="969899"/>
                </a:solidFill>
              </a:defRPr>
            </a:lvl8pPr>
            <a:lvl9pPr marL="4114800" lvl="8" indent="-228600" algn="l">
              <a:lnSpc>
                <a:spcPct val="90000"/>
              </a:lnSpc>
              <a:spcBef>
                <a:spcPts val="500"/>
              </a:spcBef>
              <a:spcAft>
                <a:spcPts val="0"/>
              </a:spcAft>
              <a:buClr>
                <a:srgbClr val="969899"/>
              </a:buClr>
              <a:buSzPts val="1600"/>
              <a:buNone/>
              <a:defRPr sz="1600" dirty="0">
                <a:solidFill>
                  <a:srgbClr val="969899"/>
                </a:solidFill>
              </a:defRPr>
            </a:lvl9pPr>
          </a:lstStyle>
          <a:p>
            <a:r>
              <a:rPr lang="en-US" dirty="0"/>
              <a:t>Click to edit Master text styles</a:t>
            </a:r>
          </a:p>
        </p:txBody>
      </p:sp>
      <p:sp>
        <p:nvSpPr>
          <p:cNvPr id="159" name="Google Shape;159;p53"/>
          <p:cNvSpPr>
            <a:spLocks noGrp="1"/>
          </p:cNvSpPr>
          <p:nvPr>
            <p:ph type="title"/>
          </p:nvPr>
        </p:nvSpPr>
        <p:spPr>
          <a:xfrm>
            <a:off x="1350064" y="685800"/>
            <a:ext cx="8364536" cy="1467468"/>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60" name="Google Shape;160;p53"/>
          <p:cNvSpPr>
            <a:spLocks noGrp="1"/>
          </p:cNvSpPr>
          <p:nvPr>
            <p:ph type="dt" idx="10"/>
          </p:nvPr>
        </p:nvSpPr>
        <p:spPr>
          <a:xfrm>
            <a:off x="9715501" y="6560016"/>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61" name="Google Shape;161;p53"/>
          <p:cNvSpPr>
            <a:spLocks noGrp="1"/>
          </p:cNvSpPr>
          <p:nvPr>
            <p:ph type="ftr" idx="11"/>
          </p:nvPr>
        </p:nvSpPr>
        <p:spPr>
          <a:xfrm>
            <a:off x="685800" y="6560016"/>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62" name="Google Shape;162;p53"/>
          <p:cNvSpPr>
            <a:spLocks noGrp="1"/>
          </p:cNvSpPr>
          <p:nvPr>
            <p:ph type="sldNum" idx="12"/>
          </p:nvPr>
        </p:nvSpPr>
        <p:spPr>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1" name="Google Shape;60;p40"/>
          <p:cNvPicPr>
            <a:picLocks noChangeAspect="1"/>
          </p:cNvPicPr>
          <p:nvPr/>
        </p:nvPicPr>
        <p:blipFill>
          <a:blip r:embed="rId2">
            <a:lum/>
          </a:blip>
          <a:srcRect/>
          <a:stretch>
            <a:fillRect/>
          </a:stretch>
        </p:blipFill>
        <p:spPr>
          <a:xfrm>
            <a:off x="9937869" y="5868064"/>
            <a:ext cx="1345963" cy="304136"/>
          </a:xfrm>
          <a:prstGeom prst="rect">
            <a:avLst/>
          </a:prstGeom>
          <a:noFill/>
          <a:ln>
            <a:noFill/>
            <a:headEnd type="none"/>
            <a:tailEnd type="none"/>
          </a:ln>
        </p:spPr>
      </p:pic>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165" name="Google Shape;165;p54"/>
          <p:cNvSpPr>
            <a:spLocks noGrp="1"/>
          </p:cNvSpPr>
          <p:nvPr>
            <p:ph type="dt" idx="10"/>
          </p:nvPr>
        </p:nvSpPr>
        <p:spPr>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8F320D6A-E770-4A3B-B2E2-33384A10E71C}" type="datetime1">
              <a:rPr lang="en-US" dirty="0"/>
              <a:t>7/3/2025</a:t>
            </a:fld>
            <a:endParaRPr lang="en-US" dirty="0"/>
          </a:p>
        </p:txBody>
      </p:sp>
      <p:sp>
        <p:nvSpPr>
          <p:cNvPr id="166" name="Google Shape;166;p54"/>
          <p:cNvSpPr>
            <a:spLocks noGrp="1"/>
          </p:cNvSpPr>
          <p:nvPr>
            <p:ph type="ftr" idx="11"/>
          </p:nvPr>
        </p:nvSpPr>
        <p:spPr>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67" name="Google Shape;167;p54"/>
          <p:cNvSpPr>
            <a:spLocks noGrp="1"/>
          </p:cNvSpPr>
          <p:nvPr>
            <p:ph type="sldNum" idx="12"/>
          </p:nvPr>
        </p:nvSpPr>
        <p:spPr>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lank 3">
    <p:spTree>
      <p:nvGrpSpPr>
        <p:cNvPr id="1" name=""/>
        <p:cNvGrpSpPr/>
        <p:nvPr/>
      </p:nvGrpSpPr>
      <p:grpSpPr>
        <a:xfrm>
          <a:off x="0" y="0"/>
          <a:ext cx="0" cy="0"/>
          <a:chOff x="0" y="0"/>
          <a:chExt cx="0" cy="0"/>
        </a:xfrm>
      </p:grpSpPr>
      <p:sp>
        <p:nvSpPr>
          <p:cNvPr id="170" name="Google Shape;170;p55"/>
          <p:cNvSpPr>
            <a:spLocks noGrp="1"/>
          </p:cNvSpPr>
          <p:nvPr>
            <p:ph type="dt" idx="10"/>
          </p:nvPr>
        </p:nvSpPr>
        <p:spPr>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8F320D6A-E770-4A3B-B2E2-33384A10E71C}" type="datetime1">
              <a:rPr lang="en-US" dirty="0"/>
              <a:t>7/3/2025</a:t>
            </a:fld>
            <a:endParaRPr lang="en-US" dirty="0"/>
          </a:p>
        </p:txBody>
      </p:sp>
      <p:sp>
        <p:nvSpPr>
          <p:cNvPr id="171" name="Google Shape;171;p55"/>
          <p:cNvSpPr>
            <a:spLocks noGrp="1"/>
          </p:cNvSpPr>
          <p:nvPr>
            <p:ph type="ftr" idx="11"/>
          </p:nvPr>
        </p:nvSpPr>
        <p:spPr>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172" name="Google Shape;172;p55"/>
          <p:cNvSpPr>
            <a:spLocks noGrp="1"/>
          </p:cNvSpPr>
          <p:nvPr>
            <p:ph type="sldNum" idx="12"/>
          </p:nvPr>
        </p:nvSpPr>
        <p:spPr>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37" name="Google Shape;37;p37"/>
          <p:cNvSpPr>
            <a:spLocks/>
          </p:cNvSpPr>
          <p:nvPr/>
        </p:nvSpPr>
        <p:spPr>
          <a:xfrm>
            <a:off x="4292600" y="-3"/>
            <a:ext cx="7899399" cy="6736882"/>
          </a:xfrm>
          <a:prstGeom prst="rect">
            <a:avLst/>
          </a:prstGeom>
          <a:solidFill>
            <a:schemeClr val="lt1"/>
          </a:soli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u="none" strike="noStrike" cap="none" dirty="0">
              <a:solidFill>
                <a:schemeClr val="lt1"/>
              </a:solidFill>
              <a:latin typeface="Open Sans"/>
              <a:ea typeface="Open Sans"/>
              <a:cs typeface="Open Sans"/>
              <a:sym typeface="Lato Light"/>
            </a:endParaRPr>
          </a:p>
        </p:txBody>
      </p:sp>
      <p:sp>
        <p:nvSpPr>
          <p:cNvPr id="38" name="Google Shape;38;p37"/>
          <p:cNvSpPr>
            <a:spLocks noGrp="1"/>
          </p:cNvSpPr>
          <p:nvPr>
            <p:ph type="dt" idx="10"/>
          </p:nvPr>
        </p:nvSpPr>
        <p:spPr>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rgbClr val="939B9D"/>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39" name="Google Shape;39;p37"/>
          <p:cNvSpPr>
            <a:spLocks noGrp="1"/>
          </p:cNvSpPr>
          <p:nvPr>
            <p:ph type="ftr" idx="11"/>
          </p:nvPr>
        </p:nvSpPr>
        <p:spPr>
          <a:xfrm>
            <a:off x="664265" y="6407711"/>
            <a:ext cx="2895364"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40" name="Google Shape;40;p37"/>
          <p:cNvSpPr>
            <a:spLocks noGrp="1"/>
          </p:cNvSpPr>
          <p:nvPr>
            <p:ph type="sldNum" idx="12"/>
          </p:nvPr>
        </p:nvSpPr>
        <p:spPr>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strike="noStrike" cap="none" dirty="0">
                <a:solidFill>
                  <a:schemeClr val="dk1"/>
                </a:solidFill>
                <a:latin typeface="Open Sans"/>
                <a:ea typeface="Open Sans"/>
                <a:cs typeface="Open Sans"/>
                <a:sym typeface="Lato Black"/>
              </a:defRPr>
            </a:lvl1pPr>
            <a:lvl2pPr marL="0" lvl="1" indent="0" algn="ctr">
              <a:spcBef>
                <a:spcPts val="0"/>
              </a:spcBef>
              <a:buNone/>
              <a:defRPr sz="700" b="1" i="0" u="none" strike="noStrike" cap="none" dirty="0">
                <a:solidFill>
                  <a:schemeClr val="dk1"/>
                </a:solidFill>
                <a:latin typeface="Lato Black"/>
                <a:ea typeface="Lato Black"/>
                <a:cs typeface="Lato Black"/>
                <a:sym typeface="Lato Black"/>
              </a:defRPr>
            </a:lvl2pPr>
            <a:lvl3pPr marL="0" lvl="2" indent="0" algn="ctr">
              <a:spcBef>
                <a:spcPts val="0"/>
              </a:spcBef>
              <a:buNone/>
              <a:defRPr sz="700" b="1" i="0" u="none" strike="noStrike" cap="none" dirty="0">
                <a:solidFill>
                  <a:schemeClr val="dk1"/>
                </a:solidFill>
                <a:latin typeface="Lato Black"/>
                <a:ea typeface="Lato Black"/>
                <a:cs typeface="Lato Black"/>
                <a:sym typeface="Lato Black"/>
              </a:defRPr>
            </a:lvl3pPr>
            <a:lvl4pPr marL="0" lvl="3" indent="0" algn="ctr">
              <a:spcBef>
                <a:spcPts val="0"/>
              </a:spcBef>
              <a:buNone/>
              <a:defRPr sz="700" b="1" i="0" u="none" strike="noStrike" cap="none" dirty="0">
                <a:solidFill>
                  <a:schemeClr val="dk1"/>
                </a:solidFill>
                <a:latin typeface="Lato Black"/>
                <a:ea typeface="Lato Black"/>
                <a:cs typeface="Lato Black"/>
                <a:sym typeface="Lato Black"/>
              </a:defRPr>
            </a:lvl4pPr>
            <a:lvl5pPr marL="0" lvl="4" indent="0" algn="ctr">
              <a:spcBef>
                <a:spcPts val="0"/>
              </a:spcBef>
              <a:buNone/>
              <a:defRPr sz="700" b="1" i="0" u="none" strike="noStrike" cap="none" dirty="0">
                <a:solidFill>
                  <a:schemeClr val="dk1"/>
                </a:solidFill>
                <a:latin typeface="Lato Black"/>
                <a:ea typeface="Lato Black"/>
                <a:cs typeface="Lato Black"/>
                <a:sym typeface="Lato Black"/>
              </a:defRPr>
            </a:lvl5pPr>
            <a:lvl6pPr marL="0" lvl="5" indent="0" algn="ctr">
              <a:spcBef>
                <a:spcPts val="0"/>
              </a:spcBef>
              <a:buNone/>
              <a:defRPr sz="700" b="1" i="0" u="none" strike="noStrike" cap="none" dirty="0">
                <a:solidFill>
                  <a:schemeClr val="dk1"/>
                </a:solidFill>
                <a:latin typeface="Lato Black"/>
                <a:ea typeface="Lato Black"/>
                <a:cs typeface="Lato Black"/>
                <a:sym typeface="Lato Black"/>
              </a:defRPr>
            </a:lvl6pPr>
            <a:lvl7pPr marL="0" lvl="6" indent="0" algn="ctr">
              <a:spcBef>
                <a:spcPts val="0"/>
              </a:spcBef>
              <a:buNone/>
              <a:defRPr sz="700" b="1" i="0" u="none" strike="noStrike" cap="none" dirty="0">
                <a:solidFill>
                  <a:schemeClr val="dk1"/>
                </a:solidFill>
                <a:latin typeface="Lato Black"/>
                <a:ea typeface="Lato Black"/>
                <a:cs typeface="Lato Black"/>
                <a:sym typeface="Lato Black"/>
              </a:defRPr>
            </a:lvl7pPr>
            <a:lvl8pPr marL="0" lvl="7" indent="0" algn="ctr">
              <a:spcBef>
                <a:spcPts val="0"/>
              </a:spcBef>
              <a:buNone/>
              <a:defRPr sz="700" b="1" i="0" u="none" strike="noStrike" cap="none" dirty="0">
                <a:solidFill>
                  <a:schemeClr val="dk1"/>
                </a:solidFill>
                <a:latin typeface="Lato Black"/>
                <a:ea typeface="Lato Black"/>
                <a:cs typeface="Lato Black"/>
                <a:sym typeface="Lato Black"/>
              </a:defRPr>
            </a:lvl8pPr>
            <a:lvl9pPr marL="0" lvl="8" indent="0" algn="ctr">
              <a:spcBef>
                <a:spcPts val="0"/>
              </a:spcBef>
              <a:buNone/>
              <a:defRPr sz="700" b="1" i="0" u="none" strike="noStrike" cap="none" dirty="0">
                <a:solidFill>
                  <a:schemeClr val="dk1"/>
                </a:solidFill>
                <a:latin typeface="Lato Black"/>
                <a:ea typeface="Lato Black"/>
                <a:cs typeface="Lato Black"/>
                <a:sym typeface="Lato Black"/>
              </a:defRPr>
            </a:lvl9pPr>
          </a:lstStyle>
          <a:p>
            <a:fld id="{4737D6AF-2FA5-476A-AF60-7A8CDF2E2DFB}" type="slidenum">
              <a:rPr lang="en-US" dirty="0"/>
              <a:t>‹#›</a:t>
            </a:fld>
            <a:endParaRPr lang="en-US" dirty="0"/>
          </a:p>
        </p:txBody>
      </p:sp>
      <p:sp>
        <p:nvSpPr>
          <p:cNvPr id="41" name="Google Shape;41;p37"/>
          <p:cNvSpPr>
            <a:spLocks/>
          </p:cNvSpPr>
          <p:nvPr/>
        </p:nvSpPr>
        <p:spPr>
          <a:xfrm>
            <a:off x="0" y="0"/>
            <a:ext cx="3559629" cy="6172200"/>
          </a:xfrm>
          <a:prstGeom prst="rect">
            <a:avLst/>
          </a:prstGeom>
          <a:solidFill>
            <a:srgbClr val="1C366B">
              <a:alpha val="94901"/>
            </a:srgb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u="none" strike="noStrike" cap="none" dirty="0">
              <a:solidFill>
                <a:schemeClr val="lt1"/>
              </a:solidFill>
              <a:latin typeface="Open Sans"/>
              <a:ea typeface="Open Sans"/>
              <a:cs typeface="Open Sans"/>
              <a:sym typeface="Lato Black"/>
            </a:endParaRPr>
          </a:p>
        </p:txBody>
      </p:sp>
      <p:sp>
        <p:nvSpPr>
          <p:cNvPr id="43" name="Google Shape;43;p37"/>
          <p:cNvSpPr>
            <a:spLocks noGrp="1"/>
          </p:cNvSpPr>
          <p:nvPr>
            <p:ph type="title"/>
          </p:nvPr>
        </p:nvSpPr>
        <p:spPr>
          <a:xfrm>
            <a:off x="664265" y="1828800"/>
            <a:ext cx="2758204" cy="2514600"/>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44" name="Google Shape;44;p37"/>
          <p:cNvSpPr>
            <a:spLocks noGrp="1"/>
          </p:cNvSpPr>
          <p:nvPr>
            <p:ph type="body" idx="1"/>
          </p:nvPr>
        </p:nvSpPr>
        <p:spPr>
          <a:xfrm>
            <a:off x="4978400" y="685800"/>
            <a:ext cx="6527800" cy="5486400"/>
          </a:xfrm>
          <a:prstGeom prst="rect">
            <a:avLst/>
          </a:prstGeom>
          <a:noFill/>
          <a:ln>
            <a:noFill/>
            <a:headEnd type="none"/>
            <a:tailEnd type="none"/>
          </a:ln>
        </p:spPr>
        <p:txBody>
          <a:bodyPr wrap="square" lIns="0" tIns="0" rIns="0" bIns="0" anchor="ctr">
            <a:noAutofit/>
          </a:bodyPr>
          <a:lstStyle>
            <a:lvl1pPr marL="457200" indent="-342900" algn="l">
              <a:lnSpc>
                <a:spcPct val="130000"/>
              </a:lnSpc>
              <a:spcBef>
                <a:spcPts val="1200"/>
              </a:spcBef>
              <a:spcAft>
                <a:spcPts val="0"/>
              </a:spcAft>
              <a:buClr>
                <a:schemeClr val="dk1"/>
              </a:buClr>
              <a:buSzPts val="1800"/>
              <a:buChar char="•"/>
              <a:defRPr b="0" i="0" dirty="0">
                <a:latin typeface="Open Sans"/>
                <a:ea typeface="Open Sans"/>
                <a:cs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11" name="Google Shape;60;p40"/>
          <p:cNvPicPr>
            <a:picLocks noChangeAspect="1"/>
          </p:cNvPicPr>
          <p:nvPr/>
        </p:nvPicPr>
        <p:blipFill>
          <a:blip r:embed="rId2">
            <a:lum/>
          </a:blip>
          <a:srcRect/>
          <a:stretch>
            <a:fillRect/>
          </a:stretch>
        </p:blipFill>
        <p:spPr>
          <a:xfrm>
            <a:off x="697404" y="4309088"/>
            <a:ext cx="1345963" cy="304136"/>
          </a:xfrm>
          <a:prstGeom prst="rect">
            <a:avLst/>
          </a:prstGeom>
          <a:noFill/>
          <a:ln>
            <a:noFill/>
            <a:headEnd type="none"/>
            <a:tailEnd type="none"/>
          </a:ln>
        </p:spPr>
      </p:pic>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rand Bumper">
    <p:spTree>
      <p:nvGrpSpPr>
        <p:cNvPr id="1" name=""/>
        <p:cNvGrpSpPr/>
        <p:nvPr/>
      </p:nvGrpSpPr>
      <p:grpSpPr>
        <a:xfrm>
          <a:off x="0" y="0"/>
          <a:ext cx="0" cy="0"/>
          <a:chOff x="0" y="0"/>
          <a:chExt cx="0" cy="0"/>
        </a:xfrm>
      </p:grpSpPr>
      <p:sp>
        <p:nvSpPr>
          <p:cNvPr id="175" name="Google Shape;175;p56"/>
          <p:cNvSpPr>
            <a:spLocks/>
          </p:cNvSpPr>
          <p:nvPr/>
        </p:nvSpPr>
        <p:spPr>
          <a:xfrm>
            <a:off x="685800" y="685799"/>
            <a:ext cx="10820400" cy="5486401"/>
          </a:xfrm>
          <a:prstGeom prst="rect">
            <a:avLst/>
          </a:prstGeom>
          <a:solidFill>
            <a:schemeClr val="lt1">
              <a:alpha val="94901"/>
            </a:scheme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sp>
        <p:nvSpPr>
          <p:cNvPr id="176" name="Google Shape;176;p56"/>
          <p:cNvSpPr>
            <a:spLocks noGrp="1"/>
          </p:cNvSpPr>
          <p:nvPr>
            <p:ph type="dt" idx="10"/>
          </p:nvPr>
        </p:nvSpPr>
        <p:spPr>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77" name="Google Shape;177;p56"/>
          <p:cNvSpPr>
            <a:spLocks noGrp="1"/>
          </p:cNvSpPr>
          <p:nvPr>
            <p:ph type="ftr" idx="11"/>
          </p:nvPr>
        </p:nvSpPr>
        <p:spPr>
          <a:xfrm>
            <a:off x="68580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178" name="Google Shape;178;p56"/>
          <p:cNvSpPr>
            <a:spLocks noGrp="1"/>
          </p:cNvSpPr>
          <p:nvPr>
            <p:ph type="sldNum" idx="12"/>
          </p:nvPr>
        </p:nvSpPr>
        <p:spPr>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8" name="Google Shape;15;p34"/>
          <p:cNvPicPr>
            <a:picLocks noChangeAspect="1"/>
          </p:cNvPicPr>
          <p:nvPr/>
        </p:nvPicPr>
        <p:blipFill>
          <a:blip r:embed="rId2">
            <a:lum/>
          </a:blip>
          <a:srcRect/>
          <a:stretch>
            <a:fillRect/>
          </a:stretch>
        </p:blipFill>
        <p:spPr>
          <a:xfrm>
            <a:off x="4575405" y="3024844"/>
            <a:ext cx="3041189" cy="687193"/>
          </a:xfrm>
          <a:prstGeom prst="rect">
            <a:avLst/>
          </a:prstGeom>
          <a:noFill/>
          <a:ln>
            <a:noFill/>
            <a:headEnd type="none"/>
            <a:tailEnd type="none"/>
          </a:ln>
        </p:spPr>
      </p:pic>
      <p:sp>
        <p:nvSpPr>
          <p:cNvPr id="10" name="Rectangle 9"/>
          <p:cNvSpPr>
            <a:spLocks/>
          </p:cNvSpPr>
          <p:nvPr/>
        </p:nvSpPr>
        <p:spPr>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pic>
        <p:nvPicPr>
          <p:cNvPr id="12" name="Google Shape;22;p35"/>
          <p:cNvPicPr>
            <a:picLocks noChangeAspect="1"/>
          </p:cNvPicPr>
          <p:nvPr/>
        </p:nvPicPr>
        <p:blipFill>
          <a:blip r:embed="rId2">
            <a:lum/>
          </a:blip>
          <a:srcRect/>
          <a:stretch>
            <a:fillRect/>
          </a:stretch>
        </p:blipFill>
        <p:spPr>
          <a:xfrm>
            <a:off x="4345566" y="2966925"/>
            <a:ext cx="3553834" cy="803030"/>
          </a:xfrm>
          <a:prstGeom prst="rect">
            <a:avLst/>
          </a:prstGeom>
          <a:noFill/>
          <a:ln>
            <a:noFill/>
            <a:headEnd type="none"/>
            <a:tailEnd type="none"/>
          </a:ln>
        </p:spPr>
      </p:pic>
      <p:sp>
        <p:nvSpPr>
          <p:cNvPr id="3" name="Rectangle 2"/>
          <p:cNvSpPr>
            <a:spLocks/>
          </p:cNvSpPr>
          <p:nvPr userDrawn="1"/>
        </p:nvSpPr>
        <p:spPr>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dirty="0">
              <a:latin typeface="Lato Black"/>
            </a:endParaRPr>
          </a:p>
        </p:txBody>
      </p:sp>
      <p:pic>
        <p:nvPicPr>
          <p:cNvPr id="5" name="Google Shape;22;p35"/>
          <p:cNvPicPr>
            <a:picLocks noChangeAspect="1"/>
          </p:cNvPicPr>
          <p:nvPr/>
        </p:nvPicPr>
        <p:blipFill>
          <a:blip r:embed="rId2">
            <a:lum/>
          </a:blip>
          <a:srcRect/>
          <a:stretch>
            <a:fillRect/>
          </a:stretch>
        </p:blipFill>
        <p:spPr>
          <a:xfrm>
            <a:off x="3662849" y="2879201"/>
            <a:ext cx="4866300" cy="1099597"/>
          </a:xfrm>
          <a:prstGeom prst="rect">
            <a:avLst/>
          </a:prstGeom>
          <a:noFill/>
          <a:ln>
            <a:noFill/>
            <a:headEnd type="none"/>
            <a:tailEnd type="none"/>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End of Layouts">
    <p:spTree>
      <p:nvGrpSpPr>
        <p:cNvPr id="1" name=""/>
        <p:cNvGrpSpPr/>
        <p:nvPr/>
      </p:nvGrpSpPr>
      <p:grpSpPr>
        <a:xfrm>
          <a:off x="0" y="0"/>
          <a:ext cx="0" cy="0"/>
          <a:chOff x="0" y="0"/>
          <a:chExt cx="0" cy="0"/>
        </a:xfrm>
      </p:grpSpPr>
      <p:sp>
        <p:nvSpPr>
          <p:cNvPr id="181" name="Google Shape;181;p57"/>
          <p:cNvSpPr>
            <a:spLocks/>
          </p:cNvSpPr>
          <p:nvPr/>
        </p:nvSpPr>
        <p:spPr>
          <a:xfrm>
            <a:off x="0" y="0"/>
            <a:ext cx="12192000" cy="6858000"/>
          </a:xfrm>
          <a:prstGeom prst="rect">
            <a:avLst/>
          </a:prstGeom>
          <a:solidFill>
            <a:schemeClr val="dk2"/>
          </a:solidFill>
          <a:ln>
            <a:noFill/>
            <a:headEnd type="none"/>
            <a:tailEnd type="none"/>
          </a:ln>
        </p:spPr>
        <p:txBody>
          <a:bodyPr wrap="square" lIns="91425" tIns="45700" rIns="91425" bIns="45700" anchor="ctr">
            <a:noAutofit/>
          </a:bodyPr>
          <a:lstStyle/>
          <a:p>
            <a:pPr marL="0" indent="0" algn="ctr" rtl="0">
              <a:lnSpc>
                <a:spcPct val="90000"/>
              </a:lnSpc>
              <a:spcBef>
                <a:spcPts val="0"/>
              </a:spcBef>
              <a:spcAft>
                <a:spcPts val="0"/>
              </a:spcAft>
              <a:buNone/>
            </a:pPr>
            <a:r>
              <a:rPr lang="en-US" sz="8800" b="0" i="0" cap="none" dirty="0">
                <a:solidFill>
                  <a:schemeClr val="lt1"/>
                </a:solidFill>
                <a:latin typeface="Open Sans"/>
                <a:ea typeface="Open Sans"/>
                <a:cs typeface="Open Sans"/>
                <a:sym typeface="Lato Black"/>
              </a:rPr>
              <a:t>DO NOT USE </a:t>
            </a:r>
            <a:br>
              <a:rPr lang="en-US" sz="8800" b="0" i="0" cap="none" dirty="0">
                <a:solidFill>
                  <a:schemeClr val="lt1"/>
                </a:solidFill>
                <a:latin typeface="Open Sans"/>
                <a:ea typeface="Open Sans"/>
                <a:cs typeface="Open Sans"/>
                <a:sym typeface="Lato Black"/>
              </a:rPr>
            </a:br>
            <a:r>
              <a:rPr lang="en-US" sz="8800" b="0" i="0" cap="none" dirty="0">
                <a:solidFill>
                  <a:schemeClr val="lt1"/>
                </a:solidFill>
                <a:latin typeface="Open Sans"/>
                <a:ea typeface="Open Sans"/>
                <a:cs typeface="Open Sans"/>
                <a:sym typeface="Lato Black"/>
              </a:rPr>
              <a:t>ANY LAYOUTS </a:t>
            </a:r>
            <a:br>
              <a:rPr lang="en-US" sz="8800" b="0" i="0" cap="none" dirty="0">
                <a:solidFill>
                  <a:schemeClr val="lt1"/>
                </a:solidFill>
                <a:latin typeface="Open Sans"/>
                <a:ea typeface="Open Sans"/>
                <a:cs typeface="Open Sans"/>
                <a:sym typeface="Lato Black"/>
              </a:rPr>
            </a:br>
            <a:r>
              <a:rPr lang="en-US" sz="8800" b="0" i="0" cap="none" dirty="0">
                <a:solidFill>
                  <a:schemeClr val="lt1"/>
                </a:solidFill>
                <a:latin typeface="Open Sans"/>
                <a:ea typeface="Open Sans"/>
                <a:cs typeface="Open Sans"/>
                <a:sym typeface="Lato Black"/>
              </a:rPr>
              <a:t>PAST THIS POINT</a:t>
            </a:r>
            <a:endParaRPr dirty="0"/>
          </a:p>
        </p:txBody>
      </p:sp>
      <p:sp>
        <p:nvSpPr>
          <p:cNvPr id="182" name="Google Shape;182;p57"/>
          <p:cNvSpPr>
            <a:spLocks noGrp="1"/>
          </p:cNvSpPr>
          <p:nvPr>
            <p:ph type="dt" idx="10"/>
          </p:nvPr>
        </p:nvSpPr>
        <p:spPr>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E7766049-311B-47B8-98B1-7BA1943001E1}" type="datetime1">
              <a:rPr lang="en-US" dirty="0"/>
              <a:t>7/3/2025</a:t>
            </a:fld>
            <a:endParaRPr lang="en-US" dirty="0"/>
          </a:p>
        </p:txBody>
      </p:sp>
      <p:sp>
        <p:nvSpPr>
          <p:cNvPr id="183" name="Google Shape;183;p57"/>
          <p:cNvSpPr>
            <a:spLocks noGrp="1"/>
          </p:cNvSpPr>
          <p:nvPr>
            <p:ph type="ftr" idx="11"/>
          </p:nvPr>
        </p:nvSpPr>
        <p:spPr>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84" name="Google Shape;184;p57"/>
          <p:cNvSpPr>
            <a:spLocks noGrp="1"/>
          </p:cNvSpPr>
          <p:nvPr>
            <p:ph type="sldNum" idx="12"/>
          </p:nvPr>
        </p:nvSpPr>
        <p:spPr>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
        <p:nvSpPr>
          <p:cNvPr id="6" name="Rectangle 5"/>
          <p:cNvSpPr>
            <a:spLocks/>
          </p:cNvSpPr>
          <p:nvPr/>
        </p:nvSpPr>
        <p:spPr>
          <a:xfrm>
            <a:off x="0" y="0"/>
            <a:ext cx="12192000" cy="6858000"/>
          </a:xfrm>
          <a:prstGeom prst="rect">
            <a:avLst/>
          </a:prstGeom>
          <a:solidFill>
            <a:schemeClr val="l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lnSpc>
                <a:spcPct val="90000"/>
              </a:lnSpc>
            </a:pPr>
            <a:r>
              <a:rPr lang="en-US" sz="8800" cap="all" dirty="0">
                <a:latin typeface="+mj-lt"/>
              </a:rPr>
              <a:t>Do not use </a:t>
            </a:r>
            <a:br>
              <a:rPr lang="en-US" sz="8800" cap="all" dirty="0">
                <a:latin typeface="+mj-lt"/>
              </a:rPr>
            </a:br>
            <a:r>
              <a:rPr lang="en-US" sz="8800" cap="all" dirty="0">
                <a:latin typeface="+mj-lt"/>
              </a:rPr>
              <a:t>any layouts </a:t>
            </a:r>
            <a:br>
              <a:rPr lang="en-US" sz="8800" cap="all" dirty="0">
                <a:latin typeface="+mj-lt"/>
              </a:rPr>
            </a:br>
            <a:r>
              <a:rPr lang="en-US" sz="8800" cap="all" dirty="0">
                <a:latin typeface="+mj-lt"/>
              </a:rPr>
              <a:t>past this point</a:t>
            </a:r>
          </a:p>
        </p:txBody>
      </p:sp>
      <p:sp>
        <p:nvSpPr>
          <p:cNvPr id="2" name="Rectangle 1"/>
          <p:cNvSpPr>
            <a:spLocks/>
          </p:cNvSpPr>
          <p:nvPr userDrawn="1"/>
        </p:nvSpPr>
        <p:spPr>
          <a:xfrm>
            <a:off x="0" y="0"/>
            <a:ext cx="12192000" cy="6858000"/>
          </a:xfrm>
          <a:prstGeom prst="rect">
            <a:avLst/>
          </a:prstGeom>
          <a:solidFill>
            <a:schemeClr val="l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lnSpc>
                <a:spcPct val="90000"/>
              </a:lnSpc>
            </a:pPr>
            <a:r>
              <a:rPr lang="en-US" sz="8800" cap="all" dirty="0">
                <a:latin typeface="+mj-lt"/>
              </a:rPr>
              <a:t>Do not use </a:t>
            </a:r>
            <a:br>
              <a:rPr lang="en-US" sz="8800" cap="all" dirty="0">
                <a:latin typeface="+mj-lt"/>
              </a:rPr>
            </a:br>
            <a:r>
              <a:rPr lang="en-US" sz="8800" cap="all" dirty="0">
                <a:latin typeface="+mj-lt"/>
              </a:rPr>
              <a:t>any layouts </a:t>
            </a:r>
            <a:br>
              <a:rPr lang="en-US" sz="8800" cap="all" dirty="0">
                <a:latin typeface="+mj-lt"/>
              </a:rPr>
            </a:br>
            <a:r>
              <a:rPr lang="en-US" sz="8800" cap="all" dirty="0">
                <a:latin typeface="+mj-lt"/>
              </a:rPr>
              <a:t>past this point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sp>
        <p:nvSpPr>
          <p:cNvPr id="10" name="Rectangle 9"/>
          <p:cNvSpPr>
            <a:spLocks/>
          </p:cNvSpPr>
          <p:nvPr/>
        </p:nvSpPr>
        <p:spPr>
          <a:xfrm>
            <a:off x="4292600" y="-3"/>
            <a:ext cx="7899399" cy="6736882"/>
          </a:xfrm>
          <a:prstGeom prst="rect">
            <a:avLst/>
          </a:prstGeo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3" name="Date Placeholder 2"/>
          <p:cNvSpPr>
            <a:spLocks noGrp="1"/>
          </p:cNvSpPr>
          <p:nvPr>
            <p:ph type="dt" sz="half" idx="10"/>
          </p:nvPr>
        </p:nvSpPr>
        <p:spPr>
          <a:ln>
            <a:headEnd type="none"/>
            <a:tailEnd type="none"/>
          </a:ln>
        </p:spPr>
        <p:txBody>
          <a:bodyPr wrap="square"/>
          <a:lstStyle>
            <a:lvl1pPr>
              <a:defRPr dirty="0">
                <a:solidFill>
                  <a:schemeClr val="tx1">
                    <a:lumMod val="60000"/>
                    <a:lumOff val="40000"/>
                  </a:schemeClr>
                </a:solidFill>
              </a:defRPr>
            </a:lvl1pPr>
          </a:lstStyle>
          <a:p>
            <a:fld id="{196514B2-5A79-4CB2-A884-9382BAF6D46D}" type="datetime1">
              <a:rPr lang="en-US" dirty="0"/>
              <a:t>7/3/2025</a:t>
            </a:fld>
            <a:endParaRPr lang="en-US" dirty="0"/>
          </a:p>
        </p:txBody>
      </p:sp>
      <p:sp>
        <p:nvSpPr>
          <p:cNvPr id="4" name="Footer Placeholder 3"/>
          <p:cNvSpPr>
            <a:spLocks noGrp="1"/>
          </p:cNvSpPr>
          <p:nvPr>
            <p:ph type="ftr" sz="quarter" idx="11"/>
          </p:nvPr>
        </p:nvSpPr>
        <p:spPr>
          <a:xfrm>
            <a:off x="664265" y="6407711"/>
            <a:ext cx="2895364" cy="136525"/>
          </a:xfrm>
          <a:ln>
            <a:headEnd type="none"/>
            <a:tailEnd type="none"/>
          </a:ln>
        </p:spPr>
        <p:txBody>
          <a:bodyPr wrap="square"/>
          <a:lstStyle>
            <a:lvl1pPr>
              <a:defRPr dirty="0">
                <a:solidFill>
                  <a:schemeClr val="bg1"/>
                </a:solidFill>
              </a:defRPr>
            </a:lvl1pPr>
          </a:lstStyle>
          <a:p>
            <a:endParaRPr lang="en-US" dirty="0"/>
          </a:p>
        </p:txBody>
      </p:sp>
      <p:sp>
        <p:nvSpPr>
          <p:cNvPr id="5" name="Slide Number Placeholder 4"/>
          <p:cNvSpPr>
            <a:spLocks noGrp="1"/>
          </p:cNvSpPr>
          <p:nvPr>
            <p:ph type="sldNum" sz="quarter" idx="12"/>
          </p:nvPr>
        </p:nvSpPr>
        <p:spPr>
          <a:ln>
            <a:headEnd type="none"/>
            <a:tailEnd type="none"/>
          </a:ln>
        </p:spPr>
        <p:txBody>
          <a:bodyPr wrap="square"/>
          <a:lstStyle>
            <a:lvl1pPr>
              <a:defRPr dirty="0">
                <a:solidFill>
                  <a:schemeClr val="tx1"/>
                </a:solidFill>
              </a:defRPr>
            </a:lvl1pPr>
          </a:lstStyle>
          <a:p>
            <a:fld id="{4737D6AF-2FA5-476A-AF60-7A8CDF2E2DFB}" type="slidenum">
              <a:rPr lang="en-US" dirty="0"/>
              <a:t>‹#›</a:t>
            </a:fld>
            <a:endParaRPr lang="en-US" dirty="0"/>
          </a:p>
        </p:txBody>
      </p:sp>
      <p:sp>
        <p:nvSpPr>
          <p:cNvPr id="14" name="Rectangle 13"/>
          <p:cNvSpPr>
            <a:spLocks/>
          </p:cNvSpPr>
          <p:nvPr/>
        </p:nvSpPr>
        <p:spPr>
          <a:xfrm>
            <a:off x="0" y="0"/>
            <a:ext cx="3559629" cy="6172200"/>
          </a:xfrm>
          <a:prstGeom prst="rect">
            <a:avLst/>
          </a:prstGeo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a typeface="Open Sans"/>
              <a:cs typeface="Open Sans"/>
            </a:endParaRPr>
          </a:p>
        </p:txBody>
      </p:sp>
      <p:sp>
        <p:nvSpPr>
          <p:cNvPr id="2" name="Title 1"/>
          <p:cNvSpPr>
            <a:spLocks noGrp="1"/>
          </p:cNvSpPr>
          <p:nvPr>
            <p:ph type="title"/>
          </p:nvPr>
        </p:nvSpPr>
        <p:spPr>
          <a:xfrm>
            <a:off x="664265" y="1828800"/>
            <a:ext cx="2758204" cy="2514600"/>
          </a:xfrm>
          <a:ln>
            <a:headEnd type="none"/>
            <a:tailEnd type="none"/>
          </a:ln>
        </p:spPr>
        <p:txBody>
          <a:bodyPr wrap="square" anchor="ctr"/>
          <a:lstStyle>
            <a:lvl1pPr>
              <a:lnSpc>
                <a:spcPct val="100000"/>
              </a:lnSpc>
              <a:defRPr sz="4000" b="0" i="0" dirty="0">
                <a:solidFill>
                  <a:schemeClr val="bg1"/>
                </a:solidFill>
                <a:latin typeface="Open Sans"/>
                <a:ea typeface="Open Sans"/>
                <a:cs typeface="Open Sans"/>
              </a:defRPr>
            </a:lvl1pPr>
          </a:lstStyle>
          <a:p>
            <a:r>
              <a:rPr lang="en-US" dirty="0"/>
              <a:t>Click to edit Master title style</a:t>
            </a:r>
          </a:p>
        </p:txBody>
      </p:sp>
      <p:sp>
        <p:nvSpPr>
          <p:cNvPr id="16" name="Content Placeholder 6"/>
          <p:cNvSpPr>
            <a:spLocks noGrp="1"/>
          </p:cNvSpPr>
          <p:nvPr>
            <p:ph sz="quarter" idx="14"/>
          </p:nvPr>
        </p:nvSpPr>
        <p:spPr>
          <a:xfrm>
            <a:off x="4978400" y="685800"/>
            <a:ext cx="6527800" cy="5486400"/>
          </a:xfrm>
          <a:ln>
            <a:headEnd type="none"/>
            <a:tailEnd type="none"/>
          </a:ln>
        </p:spPr>
        <p:txBody>
          <a:bodyPr wrap="square" anchor="ctr"/>
          <a:lstStyle>
            <a:lvl1pPr>
              <a:defRPr b="0" i="0" dirty="0">
                <a:latin typeface="Open Sans"/>
                <a:ea typeface="Open Sans"/>
                <a:cs typeface="Open Sans"/>
              </a:defRPr>
            </a:lvl1pPr>
            <a:lvl2pPr>
              <a:defRPr b="0" i="0" dirty="0">
                <a:latin typeface="Open Sans"/>
                <a:ea typeface="Open Sans"/>
                <a:cs typeface="Open Sans"/>
              </a:defRPr>
            </a:lvl2pPr>
            <a:lvl3pPr>
              <a:defRPr b="0" i="0" dirty="0">
                <a:latin typeface="Open Sans"/>
                <a:ea typeface="Open Sans"/>
                <a:cs typeface="Open Sans"/>
              </a:defRPr>
            </a:lvl3pPr>
            <a:lvl4pPr>
              <a:defRPr b="0" i="0" dirty="0">
                <a:latin typeface="Open Sans"/>
                <a:ea typeface="Open Sans"/>
                <a:cs typeface="Open Sans"/>
              </a:defRPr>
            </a:lvl4pPr>
            <a:lvl5pPr>
              <a:defRPr b="0" i="0" dirty="0">
                <a:latin typeface="Open Sans"/>
                <a:ea typeface="Open Sans"/>
                <a:cs typeface="Open Sans"/>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oogle Shape;60;p40"/>
          <p:cNvPicPr>
            <a:picLocks noChangeAspect="1"/>
          </p:cNvPicPr>
          <p:nvPr/>
        </p:nvPicPr>
        <p:blipFill>
          <a:blip r:embed="rId2">
            <a:lum/>
          </a:blip>
          <a:srcRect/>
          <a:stretch>
            <a:fillRect/>
          </a:stretch>
        </p:blipFill>
        <p:spPr>
          <a:xfrm>
            <a:off x="685800" y="4351035"/>
            <a:ext cx="1704219" cy="385088"/>
          </a:xfrm>
          <a:prstGeom prst="rect">
            <a:avLst/>
          </a:prstGeom>
          <a:noFill/>
          <a:ln>
            <a:noFill/>
            <a:headEnd type="none"/>
            <a:tailEnd type="none"/>
          </a:ln>
        </p:spPr>
      </p:pic>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83188" y="685800"/>
            <a:ext cx="6323012" cy="5486399"/>
          </a:xfrm>
          <a:ln>
            <a:headEnd type="none"/>
            <a:tailEnd type="none"/>
          </a:ln>
        </p:spPr>
        <p:txBody>
          <a:bodyPr wrap="square"/>
          <a:lstStyle>
            <a:lvl1pPr>
              <a:defRPr sz="1000" b="0" i="0" dirty="0">
                <a:latin typeface="Open Sans"/>
                <a:ea typeface="Open Sans"/>
                <a:cs typeface="Open Sans"/>
              </a:defRPr>
            </a:lvl1pPr>
            <a:lvl2pPr>
              <a:defRPr sz="1000" b="0" i="0" dirty="0">
                <a:latin typeface="Open Sans"/>
                <a:ea typeface="Open Sans"/>
                <a:cs typeface="Open Sans"/>
              </a:defRPr>
            </a:lvl2pPr>
            <a:lvl3pPr>
              <a:defRPr sz="1000" b="0" i="0" dirty="0">
                <a:latin typeface="Open Sans"/>
                <a:ea typeface="Open Sans"/>
                <a:cs typeface="Open Sans"/>
              </a:defRPr>
            </a:lvl3pPr>
            <a:lvl4pPr>
              <a:defRPr sz="1000" b="0" i="0" dirty="0">
                <a:latin typeface="Open Sans"/>
                <a:ea typeface="Open Sans"/>
                <a:cs typeface="Open Sans"/>
              </a:defRPr>
            </a:lvl4pPr>
            <a:lvl5pPr>
              <a:defRPr sz="1000" b="0" i="0" dirty="0">
                <a:latin typeface="Open Sans"/>
                <a:ea typeface="Open Sans"/>
                <a:cs typeface="Open Sans"/>
              </a:defRPr>
            </a:lvl5pPr>
            <a:lvl6pPr>
              <a:defRPr sz="2000" dirty="0"/>
            </a:lvl6pPr>
            <a:lvl7pPr>
              <a:defRPr sz="2000" dirty="0"/>
            </a:lvl7pPr>
            <a:lvl8pPr>
              <a:defRPr sz="2000" dirty="0"/>
            </a:lvl8pPr>
            <a:lvl9pPr>
              <a:defRPr sz="2000" dirty="0"/>
            </a:lvl9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85801" y="1600200"/>
            <a:ext cx="3606800" cy="4571998"/>
          </a:xfrm>
          <a:ln>
            <a:headEnd type="none"/>
            <a:tailEnd type="none"/>
          </a:ln>
        </p:spPr>
        <p:txBody>
          <a:bodyPr wrap="square"/>
          <a:lstStyle>
            <a:lvl1pPr marL="0" indent="0">
              <a:buNone/>
              <a:defRPr sz="1200" b="0" i="0" dirty="0">
                <a:latin typeface="Open Sans"/>
                <a:ea typeface="Open Sans"/>
                <a:cs typeface="Open Sans"/>
              </a:defRPr>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The placeholder to the right will hold any content. This is a space to add a caption.</a:t>
            </a:r>
          </a:p>
        </p:txBody>
      </p:sp>
      <p:sp>
        <p:nvSpPr>
          <p:cNvPr id="5" name="Date Placeholder 4"/>
          <p:cNvSpPr>
            <a:spLocks noGrp="1"/>
          </p:cNvSpPr>
          <p:nvPr>
            <p:ph type="dt" sz="half" idx="10"/>
          </p:nvPr>
        </p:nvSpPr>
        <p:spPr>
          <a:ln>
            <a:headEnd type="none"/>
            <a:tailEnd type="none"/>
          </a:ln>
        </p:spPr>
        <p:txBody>
          <a:bodyPr wrap="square"/>
          <a:lstStyle/>
          <a:p>
            <a:fld id="{196514B2-5A79-4CB2-A884-9382BAF6D46D}" type="datetime1">
              <a:rPr lang="en-US" dirty="0"/>
              <a:t>7/3/2025</a:t>
            </a:fld>
            <a:endParaRPr lang="en-US" dirty="0"/>
          </a:p>
        </p:txBody>
      </p:sp>
      <p:sp>
        <p:nvSpPr>
          <p:cNvPr id="6" name="Footer Placeholder 5"/>
          <p:cNvSpPr>
            <a:spLocks noGrp="1"/>
          </p:cNvSpPr>
          <p:nvPr>
            <p:ph type="ftr" sz="quarter" idx="11"/>
          </p:nvPr>
        </p:nvSpPr>
        <p:spPr>
          <a:ln>
            <a:headEnd type="none"/>
            <a:tailEnd type="none"/>
          </a:ln>
        </p:spPr>
        <p:txBody>
          <a:bodyPr wrap="square"/>
          <a:lstStyle/>
          <a:p>
            <a:endParaRPr lang="en-US" dirty="0"/>
          </a:p>
        </p:txBody>
      </p:sp>
      <p:sp>
        <p:nvSpPr>
          <p:cNvPr id="7" name="Slide Number Placeholder 6"/>
          <p:cNvSpPr>
            <a:spLocks noGrp="1"/>
          </p:cNvSpPr>
          <p:nvPr>
            <p:ph type="sldNum" sz="quarter" idx="12"/>
          </p:nvPr>
        </p:nvSpPr>
        <p:spPr>
          <a:ln>
            <a:headEnd type="none"/>
            <a:tailEnd type="none"/>
          </a:ln>
        </p:spPr>
        <p:txBody>
          <a:bodyPr wrap="square"/>
          <a:lstStyle/>
          <a:p>
            <a:fld id="{4737D6AF-2FA5-476A-AF60-7A8CDF2E2DFB}" type="slidenum">
              <a:rPr lang="en-US" dirty="0"/>
              <a:t>‹#›</a:t>
            </a:fld>
            <a:endParaRPr lang="en-US" dirty="0"/>
          </a:p>
        </p:txBody>
      </p:sp>
      <p:sp>
        <p:nvSpPr>
          <p:cNvPr id="2" name="Title 1"/>
          <p:cNvSpPr>
            <a:spLocks noGrp="1"/>
          </p:cNvSpPr>
          <p:nvPr>
            <p:ph type="title"/>
          </p:nvPr>
        </p:nvSpPr>
        <p:spPr>
          <a:xfrm>
            <a:off x="685800" y="648686"/>
            <a:ext cx="3606800" cy="640080"/>
          </a:xfrm>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cxnSp>
        <p:nvCxnSpPr>
          <p:cNvPr id="8" name="Straight Connector 7"/>
          <p:cNvCxnSpPr/>
          <p:nvPr/>
        </p:nvCxnSpPr>
        <p:spPr>
          <a:xfrm>
            <a:off x="4737894" y="0"/>
            <a:ext cx="0" cy="61721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r>
              <a:rPr lang="en-US" dirty="0"/>
              <a:t>Click to edit Master text styles</a:t>
            </a:r>
          </a:p>
        </p:txBody>
      </p:sp>
      <p:pic>
        <p:nvPicPr>
          <p:cNvPr id="9" name="Google Shape;60;p40"/>
          <p:cNvPicPr>
            <a:picLocks noChangeAspect="1"/>
          </p:cNvPicPr>
          <p:nvPr/>
        </p:nvPicPr>
        <p:blipFill>
          <a:blip r:embed="rId2">
            <a:lum/>
          </a:blip>
          <a:srcRect/>
          <a:stretch>
            <a:fillRect/>
          </a:stretch>
        </p:blipFill>
        <p:spPr>
          <a:xfrm>
            <a:off x="685800" y="685801"/>
            <a:ext cx="2264871" cy="511774"/>
          </a:xfrm>
          <a:prstGeom prst="rect">
            <a:avLst/>
          </a:prstGeom>
          <a:noFill/>
          <a:ln>
            <a:noFill/>
            <a:headEnd type="none"/>
            <a:tailEnd type="none"/>
          </a:ln>
        </p:spPr>
      </p:pic>
    </p:spTree>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Slide 4">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r>
              <a:rPr lang="en-US" dirty="0"/>
              <a:t>Click to edit Master text styles</a:t>
            </a:r>
          </a:p>
        </p:txBody>
      </p:sp>
      <p:pic>
        <p:nvPicPr>
          <p:cNvPr id="8" name="Google Shape;60;p40"/>
          <p:cNvPicPr>
            <a:picLocks noChangeAspect="1"/>
          </p:cNvPicPr>
          <p:nvPr/>
        </p:nvPicPr>
        <p:blipFill>
          <a:blip r:embed="rId2">
            <a:lum/>
          </a:blip>
          <a:srcRect/>
          <a:stretch>
            <a:fillRect/>
          </a:stretch>
        </p:blipFill>
        <p:spPr>
          <a:xfrm>
            <a:off x="685800" y="685801"/>
            <a:ext cx="2264871" cy="511774"/>
          </a:xfrm>
          <a:prstGeom prst="rect">
            <a:avLst/>
          </a:prstGeom>
          <a:noFill/>
          <a:ln>
            <a:noFill/>
            <a:headEnd type="none"/>
            <a:tailEnd type="none"/>
          </a:ln>
        </p:spPr>
      </p:pic>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Slide 5">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r>
              <a:rPr lang="en-US" dirty="0"/>
              <a:t>Click to edit Master text styles</a:t>
            </a:r>
          </a:p>
        </p:txBody>
      </p:sp>
      <p:pic>
        <p:nvPicPr>
          <p:cNvPr id="10" name="Google Shape;60;p40"/>
          <p:cNvPicPr>
            <a:picLocks noChangeAspect="1"/>
          </p:cNvPicPr>
          <p:nvPr/>
        </p:nvPicPr>
        <p:blipFill>
          <a:blip r:embed="rId2">
            <a:lum/>
          </a:blip>
          <a:srcRect/>
          <a:stretch>
            <a:fillRect/>
          </a:stretch>
        </p:blipFill>
        <p:spPr>
          <a:xfrm>
            <a:off x="685800" y="685801"/>
            <a:ext cx="2264871" cy="511774"/>
          </a:xfrm>
          <a:prstGeom prst="rect">
            <a:avLst/>
          </a:prstGeom>
          <a:noFill/>
          <a:ln>
            <a:noFill/>
            <a:headEnd type="none"/>
            <a:tailEnd type="none"/>
          </a:ln>
        </p:spPr>
      </p:pic>
    </p:spTree>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Slide 6">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r>
              <a:rPr lang="en-US" dirty="0"/>
              <a:t>Click to edit Master text styles</a:t>
            </a:r>
          </a:p>
        </p:txBody>
      </p:sp>
      <p:pic>
        <p:nvPicPr>
          <p:cNvPr id="8" name="Google Shape;60;p40"/>
          <p:cNvPicPr>
            <a:picLocks noChangeAspect="1"/>
          </p:cNvPicPr>
          <p:nvPr/>
        </p:nvPicPr>
        <p:blipFill>
          <a:blip r:embed="rId2">
            <a:lum/>
          </a:blip>
          <a:srcRect/>
          <a:stretch>
            <a:fillRect/>
          </a:stretch>
        </p:blipFill>
        <p:spPr>
          <a:xfrm>
            <a:off x="685800" y="685801"/>
            <a:ext cx="2264871" cy="511774"/>
          </a:xfrm>
          <a:prstGeom prst="rect">
            <a:avLst/>
          </a:prstGeom>
          <a:noFill/>
          <a:ln>
            <a:noFill/>
            <a:headEnd type="none"/>
            <a:tailEnd type="none"/>
          </a:ln>
        </p:spPr>
      </p:pic>
    </p:spTree>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Slide 7">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r>
              <a:rPr lang="en-US" dirty="0"/>
              <a:t>Click to edit Master text styles</a:t>
            </a:r>
          </a:p>
        </p:txBody>
      </p:sp>
      <p:pic>
        <p:nvPicPr>
          <p:cNvPr id="8" name="Google Shape;60;p40"/>
          <p:cNvPicPr>
            <a:picLocks noChangeAspect="1"/>
          </p:cNvPicPr>
          <p:nvPr/>
        </p:nvPicPr>
        <p:blipFill>
          <a:blip r:embed="rId2">
            <a:lum/>
          </a:blip>
          <a:srcRect/>
          <a:stretch>
            <a:fillRect/>
          </a:stretch>
        </p:blipFill>
        <p:spPr>
          <a:xfrm>
            <a:off x="685800" y="685801"/>
            <a:ext cx="2264871" cy="511774"/>
          </a:xfrm>
          <a:prstGeom prst="rect">
            <a:avLst/>
          </a:prstGeom>
          <a:noFill/>
          <a:ln>
            <a:noFill/>
            <a:headEnd type="none"/>
            <a:tailEnd type="none"/>
          </a:ln>
        </p:spPr>
      </p:pic>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1" y="1600200"/>
            <a:ext cx="5067299" cy="795851"/>
          </a:xfrm>
          <a:ln>
            <a:headEnd type="none"/>
            <a:tailEnd type="none"/>
          </a:ln>
        </p:spPr>
        <p:txBody>
          <a:bodyPr wrap="square" anchor="t"/>
          <a:lstStyle>
            <a:lvl1pPr marL="0" indent="0">
              <a:lnSpc>
                <a:spcPct val="100000"/>
              </a:lnSpc>
              <a:spcBef>
                <a:spcPts val="0"/>
              </a:spcBef>
              <a:buNone/>
              <a:defRPr sz="1600" b="0" i="0" dirty="0">
                <a:latin typeface="+mj-lt"/>
                <a:ea typeface="Open Sans"/>
                <a:cs typeface="Open Sans"/>
              </a:defRPr>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4" name="Content Placeholder 3"/>
          <p:cNvSpPr>
            <a:spLocks noGrp="1"/>
          </p:cNvSpPr>
          <p:nvPr>
            <p:ph sz="half" idx="2" hasCustomPrompt="1"/>
          </p:nvPr>
        </p:nvSpPr>
        <p:spPr>
          <a:xfrm>
            <a:off x="685801" y="2514599"/>
            <a:ext cx="5067299" cy="3675063"/>
          </a:xfrm>
          <a:ln>
            <a:headEnd type="none"/>
            <a:tailEnd type="none"/>
          </a:ln>
        </p:spPr>
        <p:txBody>
          <a:bodyPr wrap="square"/>
          <a:lstStyle>
            <a:lvl1pPr>
              <a:defRPr b="0" i="0" dirty="0">
                <a:latin typeface="Open Sans"/>
                <a:ea typeface="Open Sans"/>
                <a:cs typeface="Open Sans"/>
              </a:defRPr>
            </a:lvl1pPr>
            <a:lvl2pPr>
              <a:defRPr b="0" i="0" dirty="0">
                <a:latin typeface="Open Sans"/>
                <a:ea typeface="Open Sans"/>
                <a:cs typeface="Open Sans"/>
              </a:defRPr>
            </a:lvl2pPr>
            <a:lvl3pPr>
              <a:defRPr b="0" i="0" dirty="0">
                <a:latin typeface="Open Sans"/>
                <a:ea typeface="Open Sans"/>
                <a:cs typeface="Open Sans"/>
              </a:defRPr>
            </a:lvl3pPr>
            <a:lvl4pPr>
              <a:defRPr b="0" i="0" dirty="0">
                <a:latin typeface="Open Sans"/>
                <a:ea typeface="Open Sans"/>
                <a:cs typeface="Open Sans"/>
              </a:defRPr>
            </a:lvl4pPr>
            <a:lvl5pPr>
              <a:defRPr b="0" i="0" dirty="0">
                <a:latin typeface="Open Sans"/>
                <a:ea typeface="Open Sans"/>
                <a:cs typeface="Open Sans"/>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38900" y="1600200"/>
            <a:ext cx="5045074" cy="795851"/>
          </a:xfrm>
          <a:ln>
            <a:headEnd type="none"/>
            <a:tailEnd type="none"/>
          </a:ln>
        </p:spPr>
        <p:txBody>
          <a:bodyPr wrap="square" anchor="t"/>
          <a:lstStyle>
            <a:lvl1pPr marL="0" indent="0">
              <a:lnSpc>
                <a:spcPct val="100000"/>
              </a:lnSpc>
              <a:spcBef>
                <a:spcPts val="0"/>
              </a:spcBef>
              <a:buNone/>
              <a:defRPr sz="1600" b="0" i="0" dirty="0">
                <a:latin typeface="+mj-lt"/>
                <a:ea typeface="Open Sans"/>
                <a:cs typeface="Open Sans"/>
              </a:defRPr>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6" name="Content Placeholder 5"/>
          <p:cNvSpPr>
            <a:spLocks noGrp="1"/>
          </p:cNvSpPr>
          <p:nvPr>
            <p:ph sz="quarter" idx="4" hasCustomPrompt="1"/>
          </p:nvPr>
        </p:nvSpPr>
        <p:spPr>
          <a:xfrm>
            <a:off x="6438900" y="2514599"/>
            <a:ext cx="5045074" cy="3675063"/>
          </a:xfrm>
          <a:ln>
            <a:headEnd type="none"/>
            <a:tailEnd type="none"/>
          </a:ln>
        </p:spPr>
        <p:txBody>
          <a:bodyPr wrap="square"/>
          <a:lstStyle>
            <a:lvl1pPr>
              <a:defRPr b="0" i="0" dirty="0">
                <a:latin typeface="Open Sans"/>
                <a:ea typeface="Open Sans"/>
                <a:cs typeface="Open Sans"/>
              </a:defRPr>
            </a:lvl1pPr>
            <a:lvl2pPr>
              <a:defRPr b="0" i="0" dirty="0">
                <a:latin typeface="Open Sans"/>
                <a:ea typeface="Open Sans"/>
                <a:cs typeface="Open Sans"/>
              </a:defRPr>
            </a:lvl2pPr>
            <a:lvl3pPr>
              <a:defRPr b="0" i="0" dirty="0">
                <a:latin typeface="Open Sans"/>
                <a:ea typeface="Open Sans"/>
                <a:cs typeface="Open Sans"/>
              </a:defRPr>
            </a:lvl3pPr>
            <a:lvl4pPr>
              <a:defRPr b="0" i="0" dirty="0">
                <a:latin typeface="Open Sans"/>
                <a:ea typeface="Open Sans"/>
                <a:cs typeface="Open Sans"/>
              </a:defRPr>
            </a:lvl4pPr>
            <a:lvl5pPr>
              <a:defRPr b="0" i="0" dirty="0">
                <a:latin typeface="Open Sans"/>
                <a:ea typeface="Open Sans"/>
                <a:cs typeface="Open Sans"/>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ln>
            <a:headEnd type="none"/>
            <a:tailEnd type="none"/>
          </a:ln>
        </p:spPr>
        <p:txBody>
          <a:bodyPr wrap="square"/>
          <a:lstStyle/>
          <a:p>
            <a:fld id="{196514B2-5A79-4CB2-A884-9382BAF6D46D}" type="datetime1">
              <a:rPr lang="en-US" dirty="0"/>
              <a:t>7/3/2025</a:t>
            </a:fld>
            <a:endParaRPr lang="en-US" dirty="0"/>
          </a:p>
        </p:txBody>
      </p:sp>
      <p:sp>
        <p:nvSpPr>
          <p:cNvPr id="8" name="Footer Placeholder 7"/>
          <p:cNvSpPr>
            <a:spLocks noGrp="1"/>
          </p:cNvSpPr>
          <p:nvPr>
            <p:ph type="ftr" sz="quarter" idx="11"/>
          </p:nvPr>
        </p:nvSpPr>
        <p:spPr>
          <a:ln>
            <a:headEnd type="none"/>
            <a:tailEnd type="none"/>
          </a:ln>
        </p:spPr>
        <p:txBody>
          <a:bodyPr wrap="square"/>
          <a:lstStyle/>
          <a:p>
            <a:endParaRPr lang="en-US" dirty="0"/>
          </a:p>
        </p:txBody>
      </p:sp>
      <p:sp>
        <p:nvSpPr>
          <p:cNvPr id="9" name="Slide Number Placeholder 8"/>
          <p:cNvSpPr>
            <a:spLocks noGrp="1"/>
          </p:cNvSpPr>
          <p:nvPr>
            <p:ph type="sldNum" sz="quarter" idx="12"/>
          </p:nvPr>
        </p:nvSpPr>
        <p:spPr>
          <a:ln>
            <a:headEnd type="none"/>
            <a:tailEnd type="none"/>
          </a:ln>
        </p:spPr>
        <p:txBody>
          <a:bodyPr wrap="square"/>
          <a:lstStyle/>
          <a:p>
            <a:fld id="{4737D6AF-2FA5-476A-AF60-7A8CDF2E2DFB}" type="slidenum">
              <a:rPr lang="en-US" dirty="0"/>
              <a:t>‹#›</a:t>
            </a:fld>
            <a:endParaRPr lang="en-US" dirty="0"/>
          </a:p>
        </p:txBody>
      </p:sp>
      <p:sp>
        <p:nvSpPr>
          <p:cNvPr id="10" name="Title 9"/>
          <p:cNvSpPr>
            <a:spLocks noGrp="1"/>
          </p:cNvSpPr>
          <p:nvPr>
            <p:ph type="title"/>
          </p:nvPr>
        </p:nvSpPr>
        <p:spPr>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cxnSp>
        <p:nvCxnSpPr>
          <p:cNvPr id="11" name="Straight Connector 10"/>
          <p:cNvCxnSpPr/>
          <p:nvPr/>
        </p:nvCxnSpPr>
        <p:spPr>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46" name="Google Shape;46;p38"/>
          <p:cNvSpPr>
            <a:spLocks noGrp="1"/>
          </p:cNvSpPr>
          <p:nvPr>
            <p:ph type="pic" idx="2"/>
          </p:nvPr>
        </p:nvSpPr>
        <p:spPr>
          <a:xfrm>
            <a:off x="3384550" y="0"/>
            <a:ext cx="8807450" cy="6720839"/>
          </a:xfrm>
          <a:prstGeom prst="rect">
            <a:avLst/>
          </a:prstGeom>
          <a:solidFill>
            <a:schemeClr val="lt2"/>
          </a:solidFill>
          <a:ln>
            <a:noFill/>
            <a:headEnd type="none"/>
            <a:tailEnd type="none"/>
          </a:ln>
        </p:spPr>
        <p:txBody>
          <a:bodyPr wrap="square"/>
          <a:lstStyle/>
          <a:p>
            <a:endParaRPr/>
          </a:p>
        </p:txBody>
      </p:sp>
      <p:sp>
        <p:nvSpPr>
          <p:cNvPr id="47" name="Google Shape;47;p38"/>
          <p:cNvSpPr>
            <a:spLocks noGrp="1"/>
          </p:cNvSpPr>
          <p:nvPr>
            <p:ph type="body" idx="1"/>
          </p:nvPr>
        </p:nvSpPr>
        <p:spPr>
          <a:xfrm>
            <a:off x="685801" y="1600200"/>
            <a:ext cx="2285999" cy="4572000"/>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dk1"/>
              </a:buClr>
              <a:buSzPts val="1000"/>
              <a:buNone/>
              <a:defRPr sz="1000" b="0" i="0" dirty="0">
                <a:latin typeface="Open Sans"/>
                <a:ea typeface="Open Sans"/>
                <a:cs typeface="Open Sans"/>
              </a:defRPr>
            </a:lvl1pPr>
            <a:lvl2pPr marL="914400" lvl="1" indent="-228600" algn="l">
              <a:lnSpc>
                <a:spcPct val="130000"/>
              </a:lnSpc>
              <a:spcBef>
                <a:spcPts val="600"/>
              </a:spcBef>
              <a:spcAft>
                <a:spcPts val="0"/>
              </a:spcAft>
              <a:buClr>
                <a:schemeClr val="dk1"/>
              </a:buClr>
              <a:buSzPts val="1400"/>
              <a:buNone/>
              <a:defRPr sz="1400" dirty="0"/>
            </a:lvl2pPr>
            <a:lvl3pPr marL="1371600" lvl="2" indent="-228600" algn="l">
              <a:lnSpc>
                <a:spcPct val="130000"/>
              </a:lnSpc>
              <a:spcBef>
                <a:spcPts val="600"/>
              </a:spcBef>
              <a:spcAft>
                <a:spcPts val="0"/>
              </a:spcAft>
              <a:buClr>
                <a:schemeClr val="dk1"/>
              </a:buClr>
              <a:buSzPts val="1200"/>
              <a:buNone/>
              <a:defRPr sz="1200" dirty="0"/>
            </a:lvl3pPr>
            <a:lvl4pPr marL="1828800" lvl="3" indent="-228600" algn="l">
              <a:lnSpc>
                <a:spcPct val="130000"/>
              </a:lnSpc>
              <a:spcBef>
                <a:spcPts val="600"/>
              </a:spcBef>
              <a:spcAft>
                <a:spcPts val="0"/>
              </a:spcAft>
              <a:buClr>
                <a:schemeClr val="dk1"/>
              </a:buClr>
              <a:buSzPts val="1000"/>
              <a:buNone/>
              <a:defRPr sz="1000" dirty="0"/>
            </a:lvl4pPr>
            <a:lvl5pPr marL="2286000" lvl="4" indent="-228600" algn="l">
              <a:lnSpc>
                <a:spcPct val="130000"/>
              </a:lnSpc>
              <a:spcBef>
                <a:spcPts val="600"/>
              </a:spcBef>
              <a:spcAft>
                <a:spcPts val="0"/>
              </a:spcAft>
              <a:buClr>
                <a:schemeClr val="dk1"/>
              </a:buClr>
              <a:buSzPts val="1000"/>
              <a:buNone/>
              <a:defRPr sz="1000" dirty="0"/>
            </a:lvl5pPr>
            <a:lvl6pPr marL="2743200" lvl="5" indent="-228600" algn="l">
              <a:lnSpc>
                <a:spcPct val="90000"/>
              </a:lnSpc>
              <a:spcBef>
                <a:spcPts val="500"/>
              </a:spcBef>
              <a:spcAft>
                <a:spcPts val="0"/>
              </a:spcAft>
              <a:buClr>
                <a:schemeClr val="dk1"/>
              </a:buClr>
              <a:buSzPts val="1000"/>
              <a:buNone/>
              <a:defRPr sz="1000" dirty="0"/>
            </a:lvl6pPr>
            <a:lvl7pPr marL="3200400" lvl="6" indent="-228600" algn="l">
              <a:lnSpc>
                <a:spcPct val="90000"/>
              </a:lnSpc>
              <a:spcBef>
                <a:spcPts val="500"/>
              </a:spcBef>
              <a:spcAft>
                <a:spcPts val="0"/>
              </a:spcAft>
              <a:buClr>
                <a:schemeClr val="dk1"/>
              </a:buClr>
              <a:buSzPts val="1000"/>
              <a:buNone/>
              <a:defRPr sz="1000" dirty="0"/>
            </a:lvl7pPr>
            <a:lvl8pPr marL="3657600" lvl="7" indent="-228600" algn="l">
              <a:lnSpc>
                <a:spcPct val="90000"/>
              </a:lnSpc>
              <a:spcBef>
                <a:spcPts val="500"/>
              </a:spcBef>
              <a:spcAft>
                <a:spcPts val="0"/>
              </a:spcAft>
              <a:buClr>
                <a:schemeClr val="dk1"/>
              </a:buClr>
              <a:buSzPts val="1000"/>
              <a:buNone/>
              <a:defRPr sz="1000" dirty="0"/>
            </a:lvl8pPr>
            <a:lvl9pPr marL="4114800" lvl="8" indent="-228600" algn="l">
              <a:lnSpc>
                <a:spcPct val="90000"/>
              </a:lnSpc>
              <a:spcBef>
                <a:spcPts val="500"/>
              </a:spcBef>
              <a:spcAft>
                <a:spcPts val="0"/>
              </a:spcAft>
              <a:buClr>
                <a:schemeClr val="dk1"/>
              </a:buClr>
              <a:buSzPts val="1000"/>
              <a:buNone/>
              <a:defRPr sz="1000" dirty="0"/>
            </a:lvl9pPr>
          </a:lstStyle>
          <a:p>
            <a:r>
              <a:rPr lang="en-US" dirty="0"/>
              <a:t>Click to edit Master text styles</a:t>
            </a:r>
          </a:p>
        </p:txBody>
      </p:sp>
      <p:sp>
        <p:nvSpPr>
          <p:cNvPr id="48" name="Google Shape;48;p38"/>
          <p:cNvSpPr>
            <a:spLocks noGrp="1"/>
          </p:cNvSpPr>
          <p:nvPr>
            <p:ph type="dt" idx="10"/>
          </p:nvPr>
        </p:nvSpPr>
        <p:spPr>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49" name="Google Shape;49;p38"/>
          <p:cNvSpPr>
            <a:spLocks noGrp="1"/>
          </p:cNvSpPr>
          <p:nvPr>
            <p:ph type="ftr" idx="11"/>
          </p:nvPr>
        </p:nvSpPr>
        <p:spPr>
          <a:xfrm>
            <a:off x="3947949" y="6407711"/>
            <a:ext cx="5693762"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50" name="Google Shape;50;p38"/>
          <p:cNvSpPr>
            <a:spLocks noGrp="1"/>
          </p:cNvSpPr>
          <p:nvPr>
            <p:ph type="sldNum" idx="12"/>
          </p:nvPr>
        </p:nvSpPr>
        <p:spPr>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strike="noStrike" cap="none" dirty="0">
                <a:solidFill>
                  <a:schemeClr val="lt1"/>
                </a:solidFill>
                <a:latin typeface="Open Sans"/>
                <a:ea typeface="Open Sans"/>
                <a:cs typeface="Open Sans"/>
                <a:sym typeface="Lato Black"/>
              </a:defRPr>
            </a:lvl1pPr>
            <a:lvl2pPr marL="0" lvl="1" indent="0" algn="ctr">
              <a:spcBef>
                <a:spcPts val="0"/>
              </a:spcBef>
              <a:buNone/>
              <a:defRPr sz="700" b="1" i="0" u="none" strike="noStrike" cap="none" dirty="0">
                <a:solidFill>
                  <a:schemeClr val="lt1"/>
                </a:solidFill>
                <a:latin typeface="Lato Black"/>
                <a:ea typeface="Lato Black"/>
                <a:cs typeface="Lato Black"/>
                <a:sym typeface="Lato Black"/>
              </a:defRPr>
            </a:lvl2pPr>
            <a:lvl3pPr marL="0" lvl="2" indent="0" algn="ctr">
              <a:spcBef>
                <a:spcPts val="0"/>
              </a:spcBef>
              <a:buNone/>
              <a:defRPr sz="700" b="1" i="0" u="none" strike="noStrike" cap="none" dirty="0">
                <a:solidFill>
                  <a:schemeClr val="lt1"/>
                </a:solidFill>
                <a:latin typeface="Lato Black"/>
                <a:ea typeface="Lato Black"/>
                <a:cs typeface="Lato Black"/>
                <a:sym typeface="Lato Black"/>
              </a:defRPr>
            </a:lvl3pPr>
            <a:lvl4pPr marL="0" lvl="3" indent="0" algn="ctr">
              <a:spcBef>
                <a:spcPts val="0"/>
              </a:spcBef>
              <a:buNone/>
              <a:defRPr sz="700" b="1" i="0" u="none" strike="noStrike" cap="none" dirty="0">
                <a:solidFill>
                  <a:schemeClr val="lt1"/>
                </a:solidFill>
                <a:latin typeface="Lato Black"/>
                <a:ea typeface="Lato Black"/>
                <a:cs typeface="Lato Black"/>
                <a:sym typeface="Lato Black"/>
              </a:defRPr>
            </a:lvl4pPr>
            <a:lvl5pPr marL="0" lvl="4" indent="0" algn="ctr">
              <a:spcBef>
                <a:spcPts val="0"/>
              </a:spcBef>
              <a:buNone/>
              <a:defRPr sz="700" b="1" i="0" u="none" strike="noStrike" cap="none" dirty="0">
                <a:solidFill>
                  <a:schemeClr val="lt1"/>
                </a:solidFill>
                <a:latin typeface="Lato Black"/>
                <a:ea typeface="Lato Black"/>
                <a:cs typeface="Lato Black"/>
                <a:sym typeface="Lato Black"/>
              </a:defRPr>
            </a:lvl5pPr>
            <a:lvl6pPr marL="0" lvl="5" indent="0" algn="ctr">
              <a:spcBef>
                <a:spcPts val="0"/>
              </a:spcBef>
              <a:buNone/>
              <a:defRPr sz="700" b="1" i="0" u="none" strike="noStrike" cap="none" dirty="0">
                <a:solidFill>
                  <a:schemeClr val="lt1"/>
                </a:solidFill>
                <a:latin typeface="Lato Black"/>
                <a:ea typeface="Lato Black"/>
                <a:cs typeface="Lato Black"/>
                <a:sym typeface="Lato Black"/>
              </a:defRPr>
            </a:lvl6pPr>
            <a:lvl7pPr marL="0" lvl="6" indent="0" algn="ctr">
              <a:spcBef>
                <a:spcPts val="0"/>
              </a:spcBef>
              <a:buNone/>
              <a:defRPr sz="700" b="1" i="0" u="none" strike="noStrike" cap="none" dirty="0">
                <a:solidFill>
                  <a:schemeClr val="lt1"/>
                </a:solidFill>
                <a:latin typeface="Lato Black"/>
                <a:ea typeface="Lato Black"/>
                <a:cs typeface="Lato Black"/>
                <a:sym typeface="Lato Black"/>
              </a:defRPr>
            </a:lvl7pPr>
            <a:lvl8pPr marL="0" lvl="7" indent="0" algn="ctr">
              <a:spcBef>
                <a:spcPts val="0"/>
              </a:spcBef>
              <a:buNone/>
              <a:defRPr sz="700" b="1" i="0" u="none" strike="noStrike" cap="none" dirty="0">
                <a:solidFill>
                  <a:schemeClr val="lt1"/>
                </a:solidFill>
                <a:latin typeface="Lato Black"/>
                <a:ea typeface="Lato Black"/>
                <a:cs typeface="Lato Black"/>
                <a:sym typeface="Lato Black"/>
              </a:defRPr>
            </a:lvl8pPr>
            <a:lvl9pPr marL="0" lvl="8" indent="0" algn="ctr">
              <a:spcBef>
                <a:spcPts val="0"/>
              </a:spcBef>
              <a:buNone/>
              <a:defRPr sz="700" b="1" i="0" u="none" strike="noStrike" cap="none"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sp>
        <p:nvSpPr>
          <p:cNvPr id="51" name="Google Shape;51;p38"/>
          <p:cNvSpPr>
            <a:spLocks noGrp="1"/>
          </p:cNvSpPr>
          <p:nvPr>
            <p:ph type="title"/>
          </p:nvPr>
        </p:nvSpPr>
        <p:spPr>
          <a:xfrm>
            <a:off x="685800" y="648685"/>
            <a:ext cx="2285999" cy="640080"/>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Title 5"/>
          <p:cNvSpPr>
            <a:spLocks noGrp="1"/>
          </p:cNvSpPr>
          <p:nvPr>
            <p:ph type="title"/>
          </p:nvPr>
        </p:nvSpPr>
        <p:spPr>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sp>
        <p:nvSpPr>
          <p:cNvPr id="7" name="Date Placeholder 6"/>
          <p:cNvSpPr>
            <a:spLocks noGrp="1"/>
          </p:cNvSpPr>
          <p:nvPr>
            <p:ph type="dt" sz="half" idx="10"/>
          </p:nvPr>
        </p:nvSpPr>
        <p:spPr>
          <a:ln>
            <a:headEnd type="none"/>
            <a:tailEnd type="none"/>
          </a:ln>
        </p:spPr>
        <p:txBody>
          <a:bodyPr wrap="square"/>
          <a:lstStyle/>
          <a:p>
            <a:fld id="{196514B2-5A79-4CB2-A884-9382BAF6D46D}" type="datetime1">
              <a:rPr lang="en-US" dirty="0"/>
              <a:t>7/3/2025</a:t>
            </a:fld>
            <a:endParaRPr lang="en-US" dirty="0"/>
          </a:p>
        </p:txBody>
      </p:sp>
      <p:sp>
        <p:nvSpPr>
          <p:cNvPr id="8" name="Footer Placeholder 7"/>
          <p:cNvSpPr>
            <a:spLocks noGrp="1"/>
          </p:cNvSpPr>
          <p:nvPr>
            <p:ph type="ftr" sz="quarter" idx="11"/>
          </p:nvPr>
        </p:nvSpPr>
        <p:spPr>
          <a:ln>
            <a:headEnd type="none"/>
            <a:tailEnd type="none"/>
          </a:ln>
        </p:spPr>
        <p:txBody>
          <a:bodyPr wrap="square"/>
          <a:lstStyle/>
          <a:p>
            <a:endParaRPr lang="en-US" dirty="0"/>
          </a:p>
        </p:txBody>
      </p:sp>
      <p:sp>
        <p:nvSpPr>
          <p:cNvPr id="9" name="Slide Number Placeholder 8"/>
          <p:cNvSpPr>
            <a:spLocks noGrp="1"/>
          </p:cNvSpPr>
          <p:nvPr>
            <p:ph type="sldNum" sz="quarter" idx="12"/>
          </p:nvPr>
        </p:nvSpPr>
        <p:spPr>
          <a:ln>
            <a:headEnd type="none"/>
            <a:tailEnd type="none"/>
          </a:ln>
        </p:spPr>
        <p:txBody>
          <a:bodyPr wrap="square"/>
          <a:lstStyle/>
          <a:p>
            <a:fld id="{4737D6AF-2FA5-476A-AF60-7A8CDF2E2DFB}" type="slidenum">
              <a:rPr lang="en-US" dirty="0"/>
              <a:t>‹#›</a:t>
            </a:fld>
            <a:endParaRPr lang="en-US" dirty="0"/>
          </a:p>
        </p:txBody>
      </p:sp>
    </p:spTree>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Only 2">
    <p:spTree>
      <p:nvGrpSpPr>
        <p:cNvPr id="1" name=""/>
        <p:cNvGrpSpPr/>
        <p:nvPr/>
      </p:nvGrpSpPr>
      <p:grpSpPr>
        <a:xfrm>
          <a:off x="0" y="0"/>
          <a:ext cx="0" cy="0"/>
          <a:chOff x="0" y="0"/>
          <a:chExt cx="0" cy="0"/>
        </a:xfrm>
      </p:grpSpPr>
      <p:sp>
        <p:nvSpPr>
          <p:cNvPr id="11" name="Rectangle 10"/>
          <p:cNvSpPr>
            <a:spLocks/>
          </p:cNvSpPr>
          <p:nvPr/>
        </p:nvSpPr>
        <p:spPr>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
        <p:nvSpPr>
          <p:cNvPr id="6" name="Title 5"/>
          <p:cNvSpPr>
            <a:spLocks noGrp="1"/>
          </p:cNvSpPr>
          <p:nvPr>
            <p:ph type="title"/>
          </p:nvPr>
        </p:nvSpPr>
        <p:spPr>
          <a:xfrm>
            <a:off x="1142999" y="1093854"/>
            <a:ext cx="9936000" cy="638832"/>
          </a:xfrm>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sp>
        <p:nvSpPr>
          <p:cNvPr id="7" name="Date Placeholder 6"/>
          <p:cNvSpPr>
            <a:spLocks noGrp="1"/>
          </p:cNvSpPr>
          <p:nvPr>
            <p:ph type="dt" sz="half" idx="10"/>
          </p:nvPr>
        </p:nvSpPr>
        <p:spPr>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8" name="Footer Placeholder 7"/>
          <p:cNvSpPr>
            <a:spLocks noGrp="1"/>
          </p:cNvSpPr>
          <p:nvPr>
            <p:ph type="ftr" sz="quarter" idx="11"/>
          </p:nvPr>
        </p:nvSpPr>
        <p:spPr>
          <a:ln>
            <a:headEnd type="none"/>
            <a:tailEnd type="none"/>
          </a:ln>
        </p:spPr>
        <p:txBody>
          <a:bodyPr wrap="square"/>
          <a:lstStyle>
            <a:lvl1pPr>
              <a:defRPr dirty="0">
                <a:solidFill>
                  <a:schemeClr val="bg1"/>
                </a:solidFill>
              </a:defRPr>
            </a:lvl1pPr>
          </a:lstStyle>
          <a:p>
            <a:endParaRPr lang="en-US" dirty="0"/>
          </a:p>
        </p:txBody>
      </p:sp>
      <p:sp>
        <p:nvSpPr>
          <p:cNvPr id="9" name="Slide Number Placeholder 8"/>
          <p:cNvSpPr>
            <a:spLocks noGrp="1"/>
          </p:cNvSpPr>
          <p:nvPr>
            <p:ph type="sldNum" sz="quarter" idx="12"/>
          </p:nvPr>
        </p:nvSpPr>
        <p:spPr>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10" name="Google Shape;60;p40"/>
          <p:cNvPicPr>
            <a:picLocks noChangeAspect="1"/>
          </p:cNvPicPr>
          <p:nvPr/>
        </p:nvPicPr>
        <p:blipFill>
          <a:blip r:embed="rId2">
            <a:lum/>
          </a:blip>
          <a:srcRect/>
          <a:stretch>
            <a:fillRect/>
          </a:stretch>
        </p:blipFill>
        <p:spPr>
          <a:xfrm>
            <a:off x="685800" y="6199156"/>
            <a:ext cx="1225062" cy="276817"/>
          </a:xfrm>
          <a:prstGeom prst="rect">
            <a:avLst/>
          </a:prstGeom>
          <a:noFill/>
          <a:ln>
            <a:noFill/>
            <a:headEnd type="none"/>
            <a:tailEnd type="none"/>
          </a:ln>
        </p:spPr>
      </p:pic>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Quote">
    <p:spTree>
      <p:nvGrpSpPr>
        <p:cNvPr id="1" name=""/>
        <p:cNvGrpSpPr/>
        <p:nvPr/>
      </p:nvGrpSpPr>
      <p:grpSpPr>
        <a:xfrm>
          <a:off x="0" y="0"/>
          <a:ext cx="0" cy="0"/>
          <a:chOff x="0" y="0"/>
          <a:chExt cx="0" cy="0"/>
        </a:xfrm>
      </p:grpSpPr>
      <p:sp>
        <p:nvSpPr>
          <p:cNvPr id="8" name="Rectangle 7"/>
          <p:cNvSpPr>
            <a:spLocks/>
          </p:cNvSpPr>
          <p:nvPr/>
        </p:nvSpPr>
        <p:spPr>
          <a:xfrm>
            <a:off x="685800" y="239911"/>
            <a:ext cx="10820400" cy="6275190"/>
          </a:xfrm>
          <a:prstGeom prst="rect">
            <a:avLst/>
          </a:prstGeo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
        <p:nvSpPr>
          <p:cNvPr id="14" name="Content Placeholder 2"/>
          <p:cNvSpPr>
            <a:spLocks noGrp="1"/>
          </p:cNvSpPr>
          <p:nvPr>
            <p:ph idx="13" hasCustomPrompt="1"/>
          </p:nvPr>
        </p:nvSpPr>
        <p:spPr>
          <a:xfrm>
            <a:off x="1350064" y="2566222"/>
            <a:ext cx="8364536" cy="2266672"/>
          </a:xfrm>
          <a:ln>
            <a:headEnd type="none"/>
            <a:tailEnd type="none"/>
          </a:ln>
        </p:spPr>
        <p:txBody>
          <a:bodyPr wrap="square"/>
          <a:lstStyle>
            <a:lvl1pPr marL="0" indent="0">
              <a:buNone/>
              <a:defRPr sz="3200" b="0" i="0" dirty="0">
                <a:solidFill>
                  <a:schemeClr val="bg1"/>
                </a:solidFill>
                <a:latin typeface="Open Sans"/>
                <a:ea typeface="Open Sans"/>
                <a:cs typeface="Open Sans"/>
              </a:defRPr>
            </a:lvl1pPr>
            <a:lvl2pPr>
              <a:buNone/>
              <a:defRPr sz="1000" dirty="0">
                <a:solidFill>
                  <a:schemeClr val="bg1"/>
                </a:solidFill>
              </a:defRPr>
            </a:lvl2pPr>
            <a:lvl3pPr>
              <a:defRPr sz="1000" dirty="0">
                <a:solidFill>
                  <a:schemeClr val="bg1"/>
                </a:solidFill>
              </a:defRPr>
            </a:lvl3pPr>
            <a:lvl4pPr>
              <a:defRPr sz="1000" dirty="0">
                <a:solidFill>
                  <a:schemeClr val="bg1"/>
                </a:solidFill>
              </a:defRPr>
            </a:lvl4pPr>
            <a:lvl5pPr>
              <a:defRPr sz="1000" dirty="0">
                <a:solidFill>
                  <a:schemeClr val="bg1"/>
                </a:solidFill>
              </a:defRPr>
            </a:lvl5pPr>
            <a:lvl6pPr>
              <a:defRPr sz="2000" dirty="0"/>
            </a:lvl6pPr>
            <a:lvl7pPr>
              <a:defRPr sz="2000" dirty="0"/>
            </a:lvl7pPr>
            <a:lvl8pPr>
              <a:defRPr sz="2000" dirty="0"/>
            </a:lvl8pPr>
            <a:lvl9pPr>
              <a:defRPr sz="2000" dirty="0"/>
            </a:lvl9pPr>
          </a:lstStyle>
          <a:p>
            <a:r>
              <a:rPr lang="en-US" dirty="0"/>
              <a:t>This is a content placeholder. Click here to add body text. Use tab / shift + tab to navigate between text levels. </a:t>
            </a:r>
          </a:p>
        </p:txBody>
      </p:sp>
      <p:sp>
        <p:nvSpPr>
          <p:cNvPr id="3" name="Text Placeholder 2"/>
          <p:cNvSpPr>
            <a:spLocks noGrp="1"/>
          </p:cNvSpPr>
          <p:nvPr>
            <p:ph type="body" idx="1" hasCustomPrompt="1"/>
          </p:nvPr>
        </p:nvSpPr>
        <p:spPr>
          <a:xfrm>
            <a:off x="1350064" y="5054675"/>
            <a:ext cx="8364536" cy="456306"/>
          </a:xfrm>
          <a:ln>
            <a:headEnd type="none"/>
            <a:tailEnd type="none"/>
          </a:ln>
        </p:spPr>
        <p:txBody>
          <a:bodyPr wrap="square" lIns="0" tIns="0" rIns="0" bIns="0"/>
          <a:lstStyle>
            <a:lvl1pPr marL="0" indent="0" algn="l">
              <a:lnSpc>
                <a:spcPct val="100000"/>
              </a:lnSpc>
              <a:spcBef>
                <a:spcPts val="0"/>
              </a:spcBef>
              <a:spcAft>
                <a:spcPts val="0"/>
              </a:spcAft>
              <a:buNone/>
              <a:defRPr sz="1600" b="0" i="0" dirty="0">
                <a:solidFill>
                  <a:schemeClr val="bg1"/>
                </a:solidFill>
                <a:latin typeface="Open Sans"/>
                <a:ea typeface="Open Sans"/>
                <a:cs typeface="Open Sans"/>
              </a:defRPr>
            </a:lvl1pPr>
            <a:lvl2pPr marL="457200" indent="0">
              <a:buNone/>
              <a:defRPr sz="2000" dirty="0">
                <a:solidFill>
                  <a:schemeClr val="tx1">
                    <a:tint val="75000"/>
                  </a:schemeClr>
                </a:solidFill>
              </a:defRPr>
            </a:lvl2pPr>
            <a:lvl3pPr marL="914400" indent="0">
              <a:buNone/>
              <a:defRPr sz="1800" dirty="0">
                <a:solidFill>
                  <a:schemeClr val="tx1">
                    <a:tint val="75000"/>
                  </a:schemeClr>
                </a:solidFill>
              </a:defRPr>
            </a:lvl3pPr>
            <a:lvl4pPr marL="1371600" indent="0">
              <a:buNone/>
              <a:defRPr sz="1600" dirty="0">
                <a:solidFill>
                  <a:schemeClr val="tx1">
                    <a:tint val="75000"/>
                  </a:schemeClr>
                </a:solidFill>
              </a:defRPr>
            </a:lvl4pPr>
            <a:lvl5pPr marL="1828800" indent="0">
              <a:buNone/>
              <a:defRPr sz="1600" dirty="0">
                <a:solidFill>
                  <a:schemeClr val="tx1">
                    <a:tint val="75000"/>
                  </a:schemeClr>
                </a:solidFill>
              </a:defRPr>
            </a:lvl5pPr>
            <a:lvl6pPr marL="2286000" indent="0">
              <a:buNone/>
              <a:defRPr sz="1600" dirty="0">
                <a:solidFill>
                  <a:schemeClr val="tx1">
                    <a:tint val="75000"/>
                  </a:schemeClr>
                </a:solidFill>
              </a:defRPr>
            </a:lvl6pPr>
            <a:lvl7pPr marL="2743200" indent="0">
              <a:buNone/>
              <a:defRPr sz="1600" dirty="0">
                <a:solidFill>
                  <a:schemeClr val="tx1">
                    <a:tint val="75000"/>
                  </a:schemeClr>
                </a:solidFill>
              </a:defRPr>
            </a:lvl7pPr>
            <a:lvl8pPr marL="3200400" indent="0">
              <a:buNone/>
              <a:defRPr sz="1600" dirty="0">
                <a:solidFill>
                  <a:schemeClr val="tx1">
                    <a:tint val="75000"/>
                  </a:schemeClr>
                </a:solidFill>
              </a:defRPr>
            </a:lvl8pPr>
            <a:lvl9pPr marL="3657600" indent="0">
              <a:buNone/>
              <a:defRPr sz="1600" dirty="0">
                <a:solidFill>
                  <a:schemeClr val="tx1">
                    <a:tint val="75000"/>
                  </a:schemeClr>
                </a:solidFill>
              </a:defRPr>
            </a:lvl9pPr>
          </a:lstStyle>
          <a:p>
            <a:r>
              <a:rPr lang="en-US" dirty="0"/>
              <a:t>Click to add source</a:t>
            </a:r>
          </a:p>
        </p:txBody>
      </p:sp>
      <p:sp>
        <p:nvSpPr>
          <p:cNvPr id="2" name="Title 1"/>
          <p:cNvSpPr>
            <a:spLocks noGrp="1"/>
          </p:cNvSpPr>
          <p:nvPr>
            <p:ph type="title"/>
          </p:nvPr>
        </p:nvSpPr>
        <p:spPr>
          <a:xfrm>
            <a:off x="1350064" y="685800"/>
            <a:ext cx="8364536" cy="1467468"/>
          </a:xfr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lstStyle>
            <a:lvl1pPr algn="l">
              <a:lnSpc>
                <a:spcPct val="100000"/>
              </a:lnSpc>
              <a:spcBef>
                <a:spcPts val="0"/>
              </a:spcBef>
              <a:spcAft>
                <a:spcPts val="0"/>
              </a:spcAft>
              <a:defRPr lang="en-US" sz="4000" b="0" i="0" dirty="0">
                <a:solidFill>
                  <a:schemeClr val="bg1"/>
                </a:solidFill>
                <a:latin typeface="Open Sans"/>
                <a:ea typeface="Open Sans"/>
                <a:cs typeface="Open Sans"/>
              </a:defRPr>
            </a:lvl1pPr>
          </a:lstStyle>
          <a:p>
            <a:pPr marL="0">
              <a:spcAft>
                <a:spcPts val="1200"/>
              </a:spcAft>
            </a:pPr>
            <a:r>
              <a:rPr lang="en-US" dirty="0"/>
              <a:t>Click to edit Master title style</a:t>
            </a:r>
          </a:p>
        </p:txBody>
      </p:sp>
      <p:sp>
        <p:nvSpPr>
          <p:cNvPr id="20" name="Date Placeholder 19"/>
          <p:cNvSpPr>
            <a:spLocks noGrp="1"/>
          </p:cNvSpPr>
          <p:nvPr>
            <p:ph type="dt" sz="half" idx="10"/>
          </p:nvPr>
        </p:nvSpPr>
        <p:spPr>
          <a:xfrm>
            <a:off x="9715501" y="6560016"/>
            <a:ext cx="1790700" cy="136525"/>
          </a:xfrm>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21" name="Footer Placeholder 20"/>
          <p:cNvSpPr>
            <a:spLocks noGrp="1"/>
          </p:cNvSpPr>
          <p:nvPr>
            <p:ph type="ftr" sz="quarter" idx="11"/>
          </p:nvPr>
        </p:nvSpPr>
        <p:spPr>
          <a:xfrm>
            <a:off x="685800" y="6560016"/>
            <a:ext cx="7239000" cy="136525"/>
          </a:xfrm>
          <a:ln>
            <a:headEnd type="none"/>
            <a:tailEnd type="none"/>
          </a:ln>
        </p:spPr>
        <p:txBody>
          <a:bodyPr wrap="square"/>
          <a:lstStyle>
            <a:lvl1pPr>
              <a:defRPr dirty="0">
                <a:solidFill>
                  <a:schemeClr val="bg1"/>
                </a:solidFill>
              </a:defRPr>
            </a:lvl1pPr>
          </a:lstStyle>
          <a:p>
            <a:endParaRPr lang="en-US" dirty="0"/>
          </a:p>
        </p:txBody>
      </p:sp>
      <p:sp>
        <p:nvSpPr>
          <p:cNvPr id="22" name="Slide Number Placeholder 21"/>
          <p:cNvSpPr>
            <a:spLocks noGrp="1"/>
          </p:cNvSpPr>
          <p:nvPr>
            <p:ph type="sldNum" sz="quarter" idx="12"/>
          </p:nvPr>
        </p:nvSpPr>
        <p:spPr>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11" name="Google Shape;60;p40"/>
          <p:cNvPicPr>
            <a:picLocks noChangeAspect="1"/>
          </p:cNvPicPr>
          <p:nvPr/>
        </p:nvPicPr>
        <p:blipFill>
          <a:blip r:embed="rId2">
            <a:lum/>
          </a:blip>
          <a:srcRect/>
          <a:stretch>
            <a:fillRect/>
          </a:stretch>
        </p:blipFill>
        <p:spPr>
          <a:xfrm>
            <a:off x="9938896" y="5844239"/>
            <a:ext cx="1343909" cy="303672"/>
          </a:xfrm>
          <a:prstGeom prst="rect">
            <a:avLst/>
          </a:prstGeom>
          <a:noFill/>
          <a:ln>
            <a:noFill/>
            <a:headEnd type="none"/>
            <a:tailEnd type="none"/>
          </a:ln>
        </p:spPr>
      </p:pic>
    </p:spTree>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Blank 2">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715501" y="6544236"/>
            <a:ext cx="1790700" cy="136525"/>
          </a:xfrm>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4" name="Footer Placeholder 3"/>
          <p:cNvSpPr>
            <a:spLocks noGrp="1"/>
          </p:cNvSpPr>
          <p:nvPr>
            <p:ph type="ftr" sz="quarter" idx="11"/>
          </p:nvPr>
        </p:nvSpPr>
        <p:spPr>
          <a:xfrm>
            <a:off x="664265" y="6544236"/>
            <a:ext cx="2895364" cy="136525"/>
          </a:xfrm>
          <a:ln>
            <a:headEnd type="none"/>
            <a:tailEnd type="none"/>
          </a:ln>
        </p:spPr>
        <p:txBody>
          <a:bodyPr wrap="square"/>
          <a:lstStyle>
            <a:lvl1pPr>
              <a:defRPr dirty="0">
                <a:solidFill>
                  <a:schemeClr val="bg1"/>
                </a:solidFill>
              </a:defRPr>
            </a:lvl1pPr>
          </a:lstStyle>
          <a:p>
            <a:endParaRPr lang="en-US" dirty="0"/>
          </a:p>
        </p:txBody>
      </p:sp>
      <p:sp>
        <p:nvSpPr>
          <p:cNvPr id="5" name="Slide Number Placeholder 4"/>
          <p:cNvSpPr>
            <a:spLocks noGrp="1"/>
          </p:cNvSpPr>
          <p:nvPr>
            <p:ph type="sldNum" sz="quarter" idx="12"/>
          </p:nvPr>
        </p:nvSpPr>
        <p:spPr>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8" name="Google Shape;22;p35"/>
          <p:cNvPicPr>
            <a:picLocks noChangeAspect="1"/>
          </p:cNvPicPr>
          <p:nvPr/>
        </p:nvPicPr>
        <p:blipFill>
          <a:blip r:embed="rId2">
            <a:lum/>
          </a:blip>
          <a:srcRect/>
          <a:stretch>
            <a:fillRect/>
          </a:stretch>
        </p:blipFill>
        <p:spPr>
          <a:xfrm>
            <a:off x="9523719" y="5762126"/>
            <a:ext cx="1814795" cy="410074"/>
          </a:xfrm>
          <a:prstGeom prst="rect">
            <a:avLst/>
          </a:prstGeom>
          <a:noFill/>
          <a:ln>
            <a:noFill/>
            <a:headEnd type="none"/>
            <a:tailEnd type="none"/>
          </a:ln>
        </p:spPr>
      </p:pic>
    </p:spTree>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6" name="Footer Placeholder 5"/>
          <p:cNvSpPr>
            <a:spLocks noGrp="1"/>
          </p:cNvSpPr>
          <p:nvPr>
            <p:ph type="ftr" sz="quarter" idx="11"/>
          </p:nvPr>
        </p:nvSpPr>
        <p:spPr>
          <a:ln>
            <a:headEnd type="none"/>
            <a:tailEnd type="none"/>
          </a:ln>
        </p:spPr>
        <p:txBody>
          <a:bodyPr wrap="square"/>
          <a:lstStyle>
            <a:lvl1pPr>
              <a:defRPr dirty="0">
                <a:solidFill>
                  <a:schemeClr val="bg1"/>
                </a:solidFill>
              </a:defRPr>
            </a:lvl1pPr>
          </a:lstStyle>
          <a:p>
            <a:endParaRPr lang="en-US" dirty="0"/>
          </a:p>
        </p:txBody>
      </p:sp>
      <p:sp>
        <p:nvSpPr>
          <p:cNvPr id="7" name="Slide Number Placeholder 6"/>
          <p:cNvSpPr>
            <a:spLocks noGrp="1"/>
          </p:cNvSpPr>
          <p:nvPr>
            <p:ph type="sldNum" sz="quarter" idx="12"/>
          </p:nvPr>
        </p:nvSpPr>
        <p:spPr>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Brand Bumper">
    <p:spTree>
      <p:nvGrpSpPr>
        <p:cNvPr id="1" name=""/>
        <p:cNvGrpSpPr/>
        <p:nvPr/>
      </p:nvGrpSpPr>
      <p:grpSpPr>
        <a:xfrm>
          <a:off x="0" y="0"/>
          <a:ext cx="0" cy="0"/>
          <a:chOff x="0" y="0"/>
          <a:chExt cx="0" cy="0"/>
        </a:xfrm>
      </p:grpSpPr>
      <p:sp>
        <p:nvSpPr>
          <p:cNvPr id="11" name="Rectangle 10"/>
          <p:cNvSpPr>
            <a:spLocks/>
          </p:cNvSpPr>
          <p:nvPr/>
        </p:nvSpPr>
        <p:spPr>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
        <p:nvSpPr>
          <p:cNvPr id="7" name="Date Placeholder 6"/>
          <p:cNvSpPr>
            <a:spLocks noGrp="1"/>
          </p:cNvSpPr>
          <p:nvPr>
            <p:ph type="dt" sz="half" idx="10"/>
          </p:nvPr>
        </p:nvSpPr>
        <p:spPr>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8" name="Footer Placeholder 7"/>
          <p:cNvSpPr>
            <a:spLocks noGrp="1"/>
          </p:cNvSpPr>
          <p:nvPr>
            <p:ph type="ftr" sz="quarter" idx="11"/>
          </p:nvPr>
        </p:nvSpPr>
        <p:spPr>
          <a:xfrm>
            <a:off x="685800" y="6407711"/>
            <a:ext cx="7239000" cy="136525"/>
          </a:xfrm>
          <a:ln>
            <a:headEnd type="none"/>
            <a:tailEnd type="none"/>
          </a:ln>
        </p:spPr>
        <p:txBody>
          <a:bodyPr wrap="square"/>
          <a:lstStyle>
            <a:lvl1pPr>
              <a:defRPr dirty="0">
                <a:solidFill>
                  <a:schemeClr val="bg1"/>
                </a:solidFill>
              </a:defRPr>
            </a:lvl1pPr>
          </a:lstStyle>
          <a:p>
            <a:endParaRPr lang="en-US" dirty="0"/>
          </a:p>
        </p:txBody>
      </p:sp>
      <p:sp>
        <p:nvSpPr>
          <p:cNvPr id="9" name="Slide Number Placeholder 8"/>
          <p:cNvSpPr>
            <a:spLocks noGrp="1"/>
          </p:cNvSpPr>
          <p:nvPr>
            <p:ph type="sldNum" sz="quarter" idx="12"/>
          </p:nvPr>
        </p:nvSpPr>
        <p:spPr>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10" name="Google Shape;22;p35"/>
          <p:cNvPicPr>
            <a:picLocks noChangeAspect="1"/>
          </p:cNvPicPr>
          <p:nvPr/>
        </p:nvPicPr>
        <p:blipFill>
          <a:blip r:embed="rId2">
            <a:lum/>
          </a:blip>
          <a:srcRect/>
          <a:stretch>
            <a:fillRect/>
          </a:stretch>
        </p:blipFill>
        <p:spPr>
          <a:xfrm>
            <a:off x="4527123" y="2983757"/>
            <a:ext cx="3137754" cy="709012"/>
          </a:xfrm>
          <a:prstGeom prst="rect">
            <a:avLst/>
          </a:prstGeom>
          <a:noFill/>
          <a:ln>
            <a:noFill/>
            <a:headEnd type="none"/>
            <a:tailEnd type="none"/>
          </a:ln>
        </p:spPr>
      </p:pic>
    </p:spTree>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6018" y="127001"/>
            <a:ext cx="11691532" cy="957772"/>
          </a:xfrm>
          <a:ln>
            <a:headEnd type="none"/>
            <a:tailEnd type="none"/>
          </a:ln>
        </p:spPr>
        <p:txBody>
          <a:bodyPr wrap="square"/>
          <a:lstStyle/>
          <a:p>
            <a:r>
              <a:rPr lang="en-US" dirty="0"/>
              <a:t>Click to edit Master title style</a:t>
            </a:r>
          </a:p>
        </p:txBody>
      </p:sp>
      <p:sp>
        <p:nvSpPr>
          <p:cNvPr id="3" name="Content Placeholder 2"/>
          <p:cNvSpPr>
            <a:spLocks noGrp="1"/>
          </p:cNvSpPr>
          <p:nvPr>
            <p:ph idx="1"/>
          </p:nvPr>
        </p:nvSpPr>
        <p:spPr>
          <a:xfrm>
            <a:off x="236018" y="1176867"/>
            <a:ext cx="11691532" cy="5147733"/>
          </a:xfrm>
          <a:ln>
            <a:headEnd type="none"/>
            <a:tailEnd type="none"/>
          </a:ln>
        </p:spPr>
        <p:txBody>
          <a:bodyPr wrap="square"/>
          <a:lstStyle>
            <a:lvl1pPr>
              <a:defRPr sz="2000" dirty="0"/>
            </a:lvl1pPr>
            <a:lvl2pPr>
              <a:defRPr sz="1667" dirty="0"/>
            </a:lvl2pPr>
            <a:lvl3pPr>
              <a:defRPr sz="1500" dirty="0"/>
            </a:lvl3pPr>
            <a:lvl4pPr>
              <a:defRPr sz="1500" dirty="0"/>
            </a:lvl4pPr>
            <a:lvl5pPr>
              <a:defRPr sz="1500" dirty="0"/>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p:cNvSpPr>
            <a:spLocks noGrp="1"/>
          </p:cNvSpPr>
          <p:nvPr>
            <p:ph type="dt" sz="half" idx="10"/>
          </p:nvPr>
        </p:nvSpPr>
        <p:spPr>
          <a:ln>
            <a:headEnd type="none"/>
            <a:tailEnd type="none"/>
          </a:ln>
        </p:spPr>
        <p:txBody>
          <a:bodyPr wrap="square"/>
          <a:lstStyle/>
          <a:p>
            <a:fld id="{4734EAE1-CE9D-A14A-80BD-9018CA4D58A9}" type="datetime1">
              <a:rPr lang="en-US" dirty="0"/>
              <a:t>7/3/2025</a:t>
            </a:fld>
            <a:endParaRPr lang="en-US" dirty="0"/>
          </a:p>
        </p:txBody>
      </p:sp>
      <p:sp>
        <p:nvSpPr>
          <p:cNvPr id="9" name="Slide Number Placeholder 8"/>
          <p:cNvSpPr>
            <a:spLocks noGrp="1"/>
          </p:cNvSpPr>
          <p:nvPr>
            <p:ph type="sldNum" sz="quarter" idx="12"/>
          </p:nvPr>
        </p:nvSpPr>
        <p:spPr>
          <a:xfrm>
            <a:off x="9295990" y="6400063"/>
            <a:ext cx="2742406" cy="365125"/>
          </a:xfrm>
          <a:prstGeom prst="rect">
            <a:avLst/>
          </a:prstGeom>
          <a:ln>
            <a:headEnd type="none"/>
            <a:tailEnd type="none"/>
          </a:ln>
        </p:spPr>
        <p:txBody>
          <a:bodyPr wrap="square"/>
          <a:lstStyle/>
          <a:p>
            <a:fld id="{DB9E4368-C45C-9C4F-9597-D6088AA20994}" type="slidenum">
              <a:rPr lang="en-US" dirty="0"/>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Body Copy Footer 2">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248479" y="1186832"/>
            <a:ext cx="11723387" cy="5180101"/>
          </a:xfrm>
          <a:prstGeom prst="rect">
            <a:avLst/>
          </a:prstGeom>
          <a:ln>
            <a:headEnd type="none"/>
            <a:tailEnd type="none"/>
          </a:ln>
        </p:spPr>
        <p:txBody>
          <a:bodyPr wrap="square" lIns="91440" tIns="45720" rIns="91440" bIns="45720">
            <a:noAutofit/>
          </a:bodyPr>
          <a:lstStyle>
            <a:lvl1pPr>
              <a:defRPr sz="2000" dirty="0"/>
            </a:lvl1pPr>
          </a:lstStyle>
          <a:p>
            <a:r>
              <a:rPr lang="en-US" dirty="0"/>
              <a:t>Click to add text</a:t>
            </a:r>
          </a:p>
        </p:txBody>
      </p:sp>
      <p:sp>
        <p:nvSpPr>
          <p:cNvPr id="10" name="Title 9"/>
          <p:cNvSpPr>
            <a:spLocks noGrp="1"/>
          </p:cNvSpPr>
          <p:nvPr>
            <p:ph type="title"/>
          </p:nvPr>
        </p:nvSpPr>
        <p:spPr>
          <a:xfrm>
            <a:off x="248479" y="134564"/>
            <a:ext cx="11723388" cy="982869"/>
          </a:xfrm>
          <a:ln>
            <a:headEnd type="none"/>
            <a:tailEnd type="none"/>
          </a:ln>
        </p:spPr>
        <p:txBody>
          <a:bodyPr wrap="square"/>
          <a:lstStyle/>
          <a:p>
            <a:r>
              <a:rPr lang="en-US" dirty="0"/>
              <a:t>Click to edit Master title style</a:t>
            </a:r>
          </a:p>
        </p:txBody>
      </p:sp>
      <p:sp>
        <p:nvSpPr>
          <p:cNvPr id="3" name="Slide Number Placeholder 26"/>
          <p:cNvSpPr>
            <a:spLocks noGrp="1"/>
          </p:cNvSpPr>
          <p:nvPr>
            <p:ph type="sldNum" sz="quarter" idx="4"/>
          </p:nvPr>
        </p:nvSpPr>
        <p:spPr>
          <a:xfrm>
            <a:off x="9295990" y="6400063"/>
            <a:ext cx="2742406" cy="365125"/>
          </a:xfrm>
          <a:prstGeom prst="rect">
            <a:avLst/>
          </a:prstGeom>
          <a:ln>
            <a:headEnd type="none"/>
            <a:tailEnd type="none"/>
          </a:ln>
        </p:spPr>
        <p:txBody>
          <a:bodyPr wrap="square" lIns="91440" tIns="45720" rIns="91440" bIns="45720" anchor="ctr"/>
          <a:lstStyle>
            <a:lvl1pPr algn="r">
              <a:defRPr sz="1000" dirty="0">
                <a:solidFill>
                  <a:schemeClr val="tx1">
                    <a:tint val="75000"/>
                  </a:schemeClr>
                </a:solidFill>
              </a:defRPr>
            </a:lvl1pPr>
          </a:lstStyle>
          <a:p>
            <a:fld id="{DB9E4368-C45C-9C4F-9597-D6088AA20994}" type="slidenum">
              <a:rPr lang="en-US" dirty="0"/>
              <a:t>‹#›</a:t>
            </a:fld>
            <a:endParaRPr lang="en-US" dirty="0"/>
          </a:p>
        </p:txBody>
      </p:sp>
      <p:sp>
        <p:nvSpPr>
          <p:cNvPr id="2" name="Date Placeholder 1"/>
          <p:cNvSpPr>
            <a:spLocks noGrp="1"/>
          </p:cNvSpPr>
          <p:nvPr>
            <p:ph type="dt" sz="half" idx="10"/>
          </p:nvPr>
        </p:nvSpPr>
        <p:spPr>
          <a:ln>
            <a:headEnd type="none"/>
            <a:tailEnd type="none"/>
          </a:ln>
        </p:spPr>
        <p:txBody>
          <a:bodyPr wrap="square"/>
          <a:lstStyle/>
          <a:p>
            <a:fld id="{4734EAE1-CE9D-A14A-80BD-9018CA4D58A9}" type="datetime1">
              <a:rPr lang="en-US" dirty="0"/>
              <a:t>7/3/2025</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Subhead Body Copy Footer">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248479" y="1595813"/>
            <a:ext cx="11723387" cy="4771120"/>
          </a:xfrm>
          <a:prstGeom prst="rect">
            <a:avLst/>
          </a:prstGeom>
          <a:ln>
            <a:headEnd type="none"/>
            <a:tailEnd type="none"/>
          </a:ln>
        </p:spPr>
        <p:txBody>
          <a:bodyPr wrap="square" lIns="91440" tIns="45720" rIns="91440" bIns="45720">
            <a:noAutofit/>
          </a:bodyPr>
          <a:lstStyle>
            <a:lvl1pPr>
              <a:defRPr sz="2000" dirty="0"/>
            </a:lvl1pPr>
          </a:lstStyle>
          <a:p>
            <a:r>
              <a:rPr lang="en-US" dirty="0"/>
              <a:t>Click to add text</a:t>
            </a:r>
          </a:p>
        </p:txBody>
      </p:sp>
      <p:sp>
        <p:nvSpPr>
          <p:cNvPr id="10" name="Title 9"/>
          <p:cNvSpPr>
            <a:spLocks noGrp="1"/>
          </p:cNvSpPr>
          <p:nvPr>
            <p:ph type="title"/>
          </p:nvPr>
        </p:nvSpPr>
        <p:spPr>
          <a:xfrm>
            <a:off x="248479" y="134564"/>
            <a:ext cx="11723388" cy="982869"/>
          </a:xfrm>
          <a:ln>
            <a:headEnd type="none"/>
            <a:tailEnd type="none"/>
          </a:ln>
        </p:spPr>
        <p:txBody>
          <a:bodyPr wrap="square"/>
          <a:lstStyle/>
          <a:p>
            <a:r>
              <a:rPr lang="en-US" dirty="0"/>
              <a:t>Click to edit Master</a:t>
            </a:r>
          </a:p>
        </p:txBody>
      </p:sp>
      <p:sp>
        <p:nvSpPr>
          <p:cNvPr id="3" name="Slide Number Placeholder 26"/>
          <p:cNvSpPr>
            <a:spLocks noGrp="1"/>
          </p:cNvSpPr>
          <p:nvPr>
            <p:ph type="sldNum" sz="quarter" idx="4"/>
          </p:nvPr>
        </p:nvSpPr>
        <p:spPr>
          <a:xfrm>
            <a:off x="9295990" y="6400063"/>
            <a:ext cx="2742406" cy="365125"/>
          </a:xfrm>
          <a:prstGeom prst="rect">
            <a:avLst/>
          </a:prstGeom>
          <a:ln>
            <a:headEnd type="none"/>
            <a:tailEnd type="none"/>
          </a:ln>
        </p:spPr>
        <p:txBody>
          <a:bodyPr wrap="square" lIns="91440" tIns="45720" rIns="91440" bIns="45720" anchor="ctr"/>
          <a:lstStyle>
            <a:lvl1pPr algn="r">
              <a:defRPr sz="1000" dirty="0">
                <a:solidFill>
                  <a:schemeClr val="tx1">
                    <a:tint val="75000"/>
                  </a:schemeClr>
                </a:solidFill>
              </a:defRPr>
            </a:lvl1pPr>
          </a:lstStyle>
          <a:p>
            <a:fld id="{DB9E4368-C45C-9C4F-9597-D6088AA20994}" type="slidenum">
              <a:rPr lang="en-US" dirty="0"/>
              <a:t>‹#›</a:t>
            </a:fld>
            <a:endParaRPr lang="en-US" dirty="0"/>
          </a:p>
        </p:txBody>
      </p:sp>
      <p:sp>
        <p:nvSpPr>
          <p:cNvPr id="2" name="Text Placeholder 2"/>
          <p:cNvSpPr>
            <a:spLocks noGrp="1"/>
          </p:cNvSpPr>
          <p:nvPr>
            <p:ph idx="10" hasCustomPrompt="1"/>
          </p:nvPr>
        </p:nvSpPr>
        <p:spPr>
          <a:xfrm>
            <a:off x="248479" y="1117433"/>
            <a:ext cx="11723387" cy="284370"/>
          </a:xfrm>
          <a:prstGeom prst="rect">
            <a:avLst/>
          </a:prstGeom>
          <a:ln>
            <a:headEnd type="none"/>
            <a:tailEnd type="none"/>
          </a:ln>
        </p:spPr>
        <p:txBody>
          <a:bodyPr wrap="square" lIns="91440" tIns="45720" rIns="91440" bIns="45720">
            <a:noAutofit/>
          </a:bodyPr>
          <a:lstStyle>
            <a:lvl1pPr marL="0" indent="0">
              <a:lnSpc>
                <a:spcPct val="100000"/>
              </a:lnSpc>
              <a:buNone/>
              <a:defRPr sz="1667" dirty="0">
                <a:solidFill>
                  <a:srgbClr val="00B0F0"/>
                </a:solidFill>
              </a:defRPr>
            </a:lvl1pPr>
          </a:lstStyle>
          <a:p>
            <a:r>
              <a:rPr lang="en-US" dirty="0"/>
              <a:t>Click to add subhead</a:t>
            </a:r>
          </a:p>
        </p:txBody>
      </p:sp>
      <p:sp>
        <p:nvSpPr>
          <p:cNvPr id="4" name="Date Placeholder 3"/>
          <p:cNvSpPr>
            <a:spLocks noGrp="1"/>
          </p:cNvSpPr>
          <p:nvPr>
            <p:ph type="dt" sz="half" idx="11"/>
          </p:nvPr>
        </p:nvSpPr>
        <p:spPr>
          <a:ln>
            <a:headEnd type="none"/>
            <a:tailEnd type="none"/>
          </a:ln>
        </p:spPr>
        <p:txBody>
          <a:bodyPr wrap="square"/>
          <a:lstStyle/>
          <a:p>
            <a:fld id="{4734EAE1-CE9D-A14A-80BD-9018CA4D58A9}" type="datetime1">
              <a:rPr lang="en-US" dirty="0"/>
              <a:t>7/3/2025</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Body Copy Footer">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248479" y="1197429"/>
            <a:ext cx="11723387" cy="5169504"/>
          </a:xfrm>
          <a:prstGeom prst="rect">
            <a:avLst/>
          </a:prstGeom>
          <a:ln>
            <a:headEnd type="none"/>
            <a:tailEnd type="none"/>
          </a:ln>
        </p:spPr>
        <p:txBody>
          <a:bodyPr wrap="square" lIns="91440" tIns="45720" rIns="91440" bIns="45720">
            <a:noAutofit/>
          </a:bodyPr>
          <a:lstStyle>
            <a:lvl1pPr>
              <a:defRPr sz="2000" dirty="0"/>
            </a:lvl1pPr>
          </a:lstStyle>
          <a:p>
            <a:r>
              <a:rPr lang="en-US" dirty="0"/>
              <a:t>Click to add text</a:t>
            </a:r>
          </a:p>
        </p:txBody>
      </p:sp>
      <p:sp>
        <p:nvSpPr>
          <p:cNvPr id="10" name="Title 9"/>
          <p:cNvSpPr>
            <a:spLocks noGrp="1"/>
          </p:cNvSpPr>
          <p:nvPr>
            <p:ph type="title"/>
          </p:nvPr>
        </p:nvSpPr>
        <p:spPr>
          <a:xfrm>
            <a:off x="248479" y="134564"/>
            <a:ext cx="11731854" cy="982869"/>
          </a:xfrm>
          <a:ln>
            <a:headEnd type="none"/>
            <a:tailEnd type="none"/>
          </a:ln>
        </p:spPr>
        <p:txBody>
          <a:bodyPr wrap="square"/>
          <a:lstStyle/>
          <a:p>
            <a:r>
              <a:rPr lang="en-US" dirty="0"/>
              <a:t>Click to edit Master title style</a:t>
            </a:r>
          </a:p>
        </p:txBody>
      </p:sp>
      <p:sp>
        <p:nvSpPr>
          <p:cNvPr id="4" name="Slide Number Placeholder 26"/>
          <p:cNvSpPr>
            <a:spLocks noGrp="1"/>
          </p:cNvSpPr>
          <p:nvPr>
            <p:ph type="sldNum" sz="quarter" idx="4"/>
          </p:nvPr>
        </p:nvSpPr>
        <p:spPr>
          <a:xfrm>
            <a:off x="9295990" y="6400063"/>
            <a:ext cx="2742406" cy="365125"/>
          </a:xfrm>
          <a:prstGeom prst="rect">
            <a:avLst/>
          </a:prstGeom>
          <a:ln>
            <a:headEnd type="none"/>
            <a:tailEnd type="none"/>
          </a:ln>
        </p:spPr>
        <p:txBody>
          <a:bodyPr wrap="square" lIns="91440" tIns="45720" rIns="91440" bIns="45720" anchor="ctr"/>
          <a:lstStyle>
            <a:lvl1pPr algn="r">
              <a:defRPr sz="1000" dirty="0">
                <a:solidFill>
                  <a:schemeClr val="tx1">
                    <a:tint val="75000"/>
                  </a:schemeClr>
                </a:solidFill>
              </a:defRPr>
            </a:lvl1pPr>
          </a:lstStyle>
          <a:p>
            <a:fld id="{DB9E4368-C45C-9C4F-9597-D6088AA20994}" type="slidenum">
              <a:rPr lang="en-US" dirty="0"/>
              <a:t>‹#›</a:t>
            </a:fld>
            <a:endParaRPr lang="en-US" dirty="0"/>
          </a:p>
        </p:txBody>
      </p:sp>
      <p:sp>
        <p:nvSpPr>
          <p:cNvPr id="2" name="Date Placeholder 1"/>
          <p:cNvSpPr>
            <a:spLocks noGrp="1"/>
          </p:cNvSpPr>
          <p:nvPr>
            <p:ph type="dt" sz="half" idx="10"/>
          </p:nvPr>
        </p:nvSpPr>
        <p:spPr>
          <a:ln>
            <a:headEnd type="none"/>
            <a:tailEnd type="none"/>
          </a:ln>
        </p:spPr>
        <p:txBody>
          <a:bodyPr wrap="square"/>
          <a:lstStyle/>
          <a:p>
            <a:fld id="{4734EAE1-CE9D-A14A-80BD-9018CA4D58A9}" type="datetime1">
              <a:rPr lang="en-US" dirty="0"/>
              <a:t>7/3/2025</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53" name="Google Shape;53;p39"/>
          <p:cNvSpPr>
            <a:spLocks noGrp="1"/>
          </p:cNvSpPr>
          <p:nvPr>
            <p:ph type="title"/>
          </p:nvPr>
        </p:nvSpPr>
        <p:spPr>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54" name="Google Shape;54;p39"/>
          <p:cNvSpPr>
            <a:spLocks noGrp="1"/>
          </p:cNvSpPr>
          <p:nvPr>
            <p:ph type="dt" idx="10"/>
          </p:nvPr>
        </p:nvSpPr>
        <p:spPr>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55" name="Google Shape;55;p39"/>
          <p:cNvSpPr>
            <a:spLocks noGrp="1"/>
          </p:cNvSpPr>
          <p:nvPr>
            <p:ph type="ftr" idx="11"/>
          </p:nvPr>
        </p:nvSpPr>
        <p:spPr>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pPr algn="l"/>
            <a:endParaRPr lang="en-US" dirty="0"/>
          </a:p>
        </p:txBody>
      </p:sp>
      <p:sp>
        <p:nvSpPr>
          <p:cNvPr id="56" name="Google Shape;56;p39"/>
          <p:cNvSpPr>
            <a:spLocks noGrp="1"/>
          </p:cNvSpPr>
          <p:nvPr>
            <p:ph type="sldNum" idx="12"/>
          </p:nvPr>
        </p:nvSpPr>
        <p:spPr>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pPr algn="ctr"/>
            <a:fld id="{4737D6AF-2FA5-476A-AF60-7A8CDF2E2DFB}"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footer">
    <p:spTree>
      <p:nvGrpSpPr>
        <p:cNvPr id="1" name=""/>
        <p:cNvGrpSpPr/>
        <p:nvPr/>
      </p:nvGrpSpPr>
      <p:grpSpPr>
        <a:xfrm>
          <a:off x="0" y="0"/>
          <a:ext cx="0" cy="0"/>
          <a:chOff x="0" y="0"/>
          <a:chExt cx="0" cy="0"/>
        </a:xfrm>
      </p:grpSpPr>
      <p:sp>
        <p:nvSpPr>
          <p:cNvPr id="2" name="Title 1"/>
          <p:cNvSpPr>
            <a:spLocks noGrp="1"/>
          </p:cNvSpPr>
          <p:nvPr>
            <p:ph type="title"/>
          </p:nvPr>
        </p:nvSpPr>
        <p:spPr>
          <a:ln>
            <a:headEnd type="none"/>
            <a:tailEnd type="none"/>
          </a:ln>
        </p:spPr>
        <p:txBody>
          <a:bodyPr wrap="square"/>
          <a:lstStyle/>
          <a:p>
            <a:r>
              <a:rPr lang="en-US" dirty="0"/>
              <a:t>Click to edit Master title style</a:t>
            </a:r>
          </a:p>
        </p:txBody>
      </p:sp>
      <p:sp>
        <p:nvSpPr>
          <p:cNvPr id="5" name="Date Placeholder 4"/>
          <p:cNvSpPr>
            <a:spLocks noGrp="1"/>
          </p:cNvSpPr>
          <p:nvPr>
            <p:ph type="dt" sz="half" idx="10"/>
          </p:nvPr>
        </p:nvSpPr>
        <p:spPr>
          <a:ln>
            <a:headEnd type="none"/>
            <a:tailEnd type="none"/>
          </a:ln>
        </p:spPr>
        <p:txBody>
          <a:bodyPr wrap="square"/>
          <a:lstStyle/>
          <a:p>
            <a:fld id="{4734EAE1-CE9D-A14A-80BD-9018CA4D58A9}" type="datetime1">
              <a:rPr lang="en-US" dirty="0"/>
              <a:t>7/3/2025</a:t>
            </a:fld>
            <a:endParaRPr lang="en-US" dirty="0"/>
          </a:p>
        </p:txBody>
      </p:sp>
      <p:sp>
        <p:nvSpPr>
          <p:cNvPr id="8" name="Slide Number Placeholder 7"/>
          <p:cNvSpPr>
            <a:spLocks noGrp="1"/>
          </p:cNvSpPr>
          <p:nvPr>
            <p:ph type="sldNum" sz="quarter" idx="12"/>
          </p:nvPr>
        </p:nvSpPr>
        <p:spPr>
          <a:xfrm>
            <a:off x="9295990" y="6400063"/>
            <a:ext cx="2742406" cy="365125"/>
          </a:xfrm>
          <a:prstGeom prst="rect">
            <a:avLst/>
          </a:prstGeom>
          <a:ln>
            <a:headEnd type="none"/>
            <a:tailEnd type="none"/>
          </a:ln>
        </p:spPr>
        <p:txBody>
          <a:bodyPr wrap="square"/>
          <a:lstStyle/>
          <a:p>
            <a:fld id="{DB9E4368-C45C-9C4F-9597-D6088AA20994}" type="slidenum">
              <a:rPr lang="en-US" dirty="0"/>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7 Title Only">
    <p:spTree>
      <p:nvGrpSpPr>
        <p:cNvPr id="1" name=""/>
        <p:cNvGrpSpPr/>
        <p:nvPr/>
      </p:nvGrpSpPr>
      <p:grpSpPr>
        <a:xfrm>
          <a:off x="0" y="0"/>
          <a:ext cx="0" cy="0"/>
          <a:chOff x="0" y="0"/>
          <a:chExt cx="0" cy="0"/>
        </a:xfrm>
      </p:grpSpPr>
      <p:sp>
        <p:nvSpPr>
          <p:cNvPr id="2" name="Slide Number Placeholder 26"/>
          <p:cNvSpPr>
            <a:spLocks noGrp="1"/>
          </p:cNvSpPr>
          <p:nvPr>
            <p:ph type="sldNum" sz="quarter" idx="4"/>
          </p:nvPr>
        </p:nvSpPr>
        <p:spPr>
          <a:xfrm>
            <a:off x="9295990" y="6400063"/>
            <a:ext cx="2742406" cy="365125"/>
          </a:xfrm>
          <a:prstGeom prst="rect">
            <a:avLst/>
          </a:prstGeom>
          <a:ln>
            <a:headEnd type="none"/>
            <a:tailEnd type="none"/>
          </a:ln>
        </p:spPr>
        <p:txBody>
          <a:bodyPr wrap="square" lIns="91440" tIns="45720" rIns="91440" bIns="45720" anchor="ctr"/>
          <a:lstStyle>
            <a:lvl1pPr algn="r">
              <a:defRPr sz="1000" dirty="0">
                <a:solidFill>
                  <a:schemeClr val="tx1">
                    <a:tint val="75000"/>
                  </a:schemeClr>
                </a:solidFill>
              </a:defRPr>
            </a:lvl1pPr>
          </a:lstStyle>
          <a:p>
            <a:fld id="{DB9E4368-C45C-9C4F-9597-D6088AA20994}" type="slidenum">
              <a:rPr lang="en-US" dirty="0"/>
              <a:t>‹#›</a:t>
            </a:fld>
            <a:endParaRPr lang="en-US" dirty="0"/>
          </a:p>
        </p:txBody>
      </p:sp>
      <p:sp>
        <p:nvSpPr>
          <p:cNvPr id="3" name="Date Placeholder 2"/>
          <p:cNvSpPr>
            <a:spLocks noGrp="1"/>
          </p:cNvSpPr>
          <p:nvPr>
            <p:ph type="dt" sz="half" idx="10"/>
          </p:nvPr>
        </p:nvSpPr>
        <p:spPr>
          <a:ln>
            <a:headEnd type="none"/>
            <a:tailEnd type="none"/>
          </a:ln>
        </p:spPr>
        <p:txBody>
          <a:bodyPr wrap="square"/>
          <a:lstStyle/>
          <a:p>
            <a:fld id="{4734EAE1-CE9D-A14A-80BD-9018CA4D58A9}" type="datetime1">
              <a:rPr lang="en-US" dirty="0"/>
              <a:t>7/3/2025</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Agenda footer">
    <p:spTree>
      <p:nvGrpSpPr>
        <p:cNvPr id="1" name=""/>
        <p:cNvGrpSpPr/>
        <p:nvPr/>
      </p:nvGrpSpPr>
      <p:grpSpPr>
        <a:xfrm>
          <a:off x="0" y="0"/>
          <a:ext cx="0" cy="0"/>
          <a:chOff x="0" y="0"/>
          <a:chExt cx="0" cy="0"/>
        </a:xfrm>
      </p:grpSpPr>
      <p:sp>
        <p:nvSpPr>
          <p:cNvPr id="9" name="Google Shape;88;p135"/>
          <p:cNvSpPr>
            <a:spLocks noGrp="1"/>
          </p:cNvSpPr>
          <p:nvPr>
            <p:ph type="body" idx="1" hasCustomPrompt="1"/>
          </p:nvPr>
        </p:nvSpPr>
        <p:spPr>
          <a:xfrm>
            <a:off x="6588741" y="1171187"/>
            <a:ext cx="5275719" cy="4560409"/>
          </a:xfrm>
          <a:prstGeom prst="rect">
            <a:avLst/>
          </a:prstGeom>
          <a:noFill/>
          <a:ln>
            <a:noFill/>
            <a:headEnd type="none"/>
            <a:tailEnd type="none"/>
          </a:ln>
        </p:spPr>
        <p:txBody>
          <a:bodyPr wrap="square" lIns="0" tIns="0" rIns="0" bIns="0" anchor="t">
            <a:noAutofit/>
          </a:bodyPr>
          <a:lstStyle>
            <a:lvl1pPr marL="380985" indent="-317487" algn="l">
              <a:lnSpc>
                <a:spcPct val="100000"/>
              </a:lnSpc>
              <a:spcBef>
                <a:spcPts val="667"/>
              </a:spcBef>
              <a:spcAft>
                <a:spcPts val="0"/>
              </a:spcAft>
              <a:buClr>
                <a:schemeClr val="dk1"/>
              </a:buClr>
              <a:buSzPts val="2400"/>
              <a:buFont typeface="Lato"/>
              <a:buChar char="•"/>
              <a:defRPr sz="2000" b="0" i="0" u="none" strike="noStrike" cap="none" dirty="0">
                <a:solidFill>
                  <a:srgbClr val="3D4443"/>
                </a:solidFill>
              </a:defRPr>
            </a:lvl1pPr>
            <a:lvl2pPr marL="761970" lvl="1" indent="-264573" algn="l">
              <a:lnSpc>
                <a:spcPct val="100000"/>
              </a:lnSpc>
              <a:spcBef>
                <a:spcPts val="833"/>
              </a:spcBef>
              <a:spcAft>
                <a:spcPts val="0"/>
              </a:spcAft>
              <a:buClr>
                <a:schemeClr val="accent6"/>
              </a:buClr>
              <a:buSzPts val="1400"/>
              <a:buFont typeface="Arial"/>
              <a:buChar char="–"/>
              <a:defRPr sz="1167" b="0" i="0" u="none" strike="noStrike" cap="none" dirty="0">
                <a:solidFill>
                  <a:schemeClr val="dk1"/>
                </a:solidFill>
                <a:latin typeface="Open Sans"/>
                <a:ea typeface="Open Sans"/>
                <a:cs typeface="Open Sans"/>
                <a:sym typeface="Lato"/>
              </a:defRPr>
            </a:lvl2pPr>
            <a:lvl3pPr marL="1142954" lvl="2" indent="-248698" algn="l">
              <a:lnSpc>
                <a:spcPct val="100000"/>
              </a:lnSpc>
              <a:spcBef>
                <a:spcPts val="833"/>
              </a:spcBef>
              <a:spcAft>
                <a:spcPts val="0"/>
              </a:spcAft>
              <a:buClr>
                <a:schemeClr val="accent6"/>
              </a:buClr>
              <a:buSzPts val="1100"/>
              <a:buFont typeface="Arial"/>
              <a:buChar char="•"/>
              <a:defRPr sz="917" b="0" i="0" u="none" strike="noStrike" cap="none" dirty="0">
                <a:solidFill>
                  <a:schemeClr val="dk1"/>
                </a:solidFill>
                <a:latin typeface="Lato"/>
                <a:ea typeface="Lato"/>
                <a:cs typeface="Lato"/>
                <a:sym typeface="Lato"/>
              </a:defRPr>
            </a:lvl3pPr>
            <a:lvl4pPr marL="1523939" lvl="3" indent="-238115" algn="l">
              <a:lnSpc>
                <a:spcPct val="100000"/>
              </a:lnSpc>
              <a:spcBef>
                <a:spcPts val="833"/>
              </a:spcBef>
              <a:spcAft>
                <a:spcPts val="0"/>
              </a:spcAft>
              <a:buClr>
                <a:srgbClr val="91918F"/>
              </a:buClr>
              <a:buSzPts val="900"/>
              <a:buFont typeface="Arial"/>
              <a:buChar char="–"/>
              <a:defRPr sz="750" b="0" i="0" u="none" strike="noStrike" cap="none" dirty="0">
                <a:solidFill>
                  <a:srgbClr val="91918F"/>
                </a:solidFill>
                <a:latin typeface="Lato"/>
                <a:ea typeface="Lato"/>
                <a:cs typeface="Lato"/>
                <a:sym typeface="Lato"/>
              </a:defRPr>
            </a:lvl4pPr>
            <a:lvl5pPr marL="1904924" lvl="4" indent="-227533" algn="l">
              <a:lnSpc>
                <a:spcPct val="100000"/>
              </a:lnSpc>
              <a:spcBef>
                <a:spcPts val="833"/>
              </a:spcBef>
              <a:spcAft>
                <a:spcPts val="0"/>
              </a:spcAft>
              <a:buClr>
                <a:srgbClr val="91918F"/>
              </a:buClr>
              <a:buSzPts val="700"/>
              <a:buFont typeface="Arial"/>
              <a:buChar char="»"/>
              <a:defRPr sz="583" b="0" i="0" u="none" strike="noStrike" cap="none" dirty="0">
                <a:solidFill>
                  <a:srgbClr val="91918F"/>
                </a:solidFill>
                <a:latin typeface="Lato"/>
                <a:ea typeface="Lato"/>
                <a:cs typeface="Lato"/>
                <a:sym typeface="Lato"/>
              </a:defRPr>
            </a:lvl5pPr>
            <a:lvl6pPr marL="2285909" lvl="5" indent="-222241" algn="l">
              <a:lnSpc>
                <a:spcPct val="100000"/>
              </a:lnSpc>
              <a:spcBef>
                <a:spcPts val="833"/>
              </a:spcBef>
              <a:spcAft>
                <a:spcPts val="0"/>
              </a:spcAft>
              <a:buClr>
                <a:schemeClr val="lt2"/>
              </a:buClr>
              <a:buSzPts val="600"/>
              <a:buFont typeface="Arial"/>
              <a:buChar char="•"/>
              <a:defRPr sz="500" b="0" i="0" u="none" strike="noStrike" cap="none" dirty="0">
                <a:solidFill>
                  <a:schemeClr val="lt2"/>
                </a:solidFill>
                <a:latin typeface="Lato"/>
                <a:ea typeface="Lato"/>
                <a:cs typeface="Lato"/>
                <a:sym typeface="Lato"/>
              </a:defRPr>
            </a:lvl6pPr>
            <a:lvl7pPr marL="2666893" lvl="6" indent="-222241" algn="l">
              <a:lnSpc>
                <a:spcPct val="100000"/>
              </a:lnSpc>
              <a:spcBef>
                <a:spcPts val="833"/>
              </a:spcBef>
              <a:spcAft>
                <a:spcPts val="0"/>
              </a:spcAft>
              <a:buClr>
                <a:schemeClr val="lt2"/>
              </a:buClr>
              <a:buSzPts val="600"/>
              <a:buFont typeface="Arial"/>
              <a:buChar char="•"/>
              <a:defRPr sz="500" b="0" i="0" u="none" strike="noStrike" cap="none" dirty="0">
                <a:solidFill>
                  <a:schemeClr val="lt2"/>
                </a:solidFill>
                <a:latin typeface="Lato"/>
                <a:ea typeface="Lato"/>
                <a:cs typeface="Lato"/>
                <a:sym typeface="Lato"/>
              </a:defRPr>
            </a:lvl7pPr>
            <a:lvl8pPr marL="3047878" lvl="7" indent="-222241" algn="l">
              <a:lnSpc>
                <a:spcPct val="100000"/>
              </a:lnSpc>
              <a:spcBef>
                <a:spcPts val="833"/>
              </a:spcBef>
              <a:spcAft>
                <a:spcPts val="0"/>
              </a:spcAft>
              <a:buClr>
                <a:schemeClr val="lt2"/>
              </a:buClr>
              <a:buSzPts val="600"/>
              <a:buFont typeface="Arial"/>
              <a:buChar char="•"/>
              <a:defRPr sz="500" b="0" i="0" u="none" strike="noStrike" cap="none" dirty="0">
                <a:solidFill>
                  <a:schemeClr val="lt2"/>
                </a:solidFill>
                <a:latin typeface="Lato"/>
                <a:ea typeface="Lato"/>
                <a:cs typeface="Lato"/>
                <a:sym typeface="Lato"/>
              </a:defRPr>
            </a:lvl8pPr>
            <a:lvl9pPr marL="3428863" lvl="8" indent="-222241" algn="l">
              <a:lnSpc>
                <a:spcPct val="100000"/>
              </a:lnSpc>
              <a:spcBef>
                <a:spcPts val="833"/>
              </a:spcBef>
              <a:spcAft>
                <a:spcPts val="833"/>
              </a:spcAft>
              <a:buClr>
                <a:schemeClr val="lt2"/>
              </a:buClr>
              <a:buSzPts val="600"/>
              <a:buFont typeface="Arial"/>
              <a:buChar char="•"/>
              <a:defRPr sz="500" b="0" i="0" u="none" strike="noStrike" cap="none" dirty="0">
                <a:solidFill>
                  <a:schemeClr val="lt2"/>
                </a:solidFill>
                <a:latin typeface="Lato"/>
                <a:ea typeface="Lato"/>
                <a:cs typeface="Lato"/>
                <a:sym typeface="Lato"/>
              </a:defRPr>
            </a:lvl9pPr>
          </a:lstStyle>
          <a:p>
            <a:r>
              <a:rPr lang="en-US" dirty="0"/>
              <a:t>Text</a:t>
            </a:r>
          </a:p>
          <a:p>
            <a:endParaRPr lang="en-US" dirty="0"/>
          </a:p>
          <a:p>
            <a:endParaRPr lang="en-US" dirty="0"/>
          </a:p>
          <a:p>
            <a:endParaRPr lang="en-US" dirty="0"/>
          </a:p>
          <a:p>
            <a:endParaRPr lang="en-US" dirty="0"/>
          </a:p>
          <a:p>
            <a:pPr lvl="1"/>
            <a:endParaRPr dirty="0"/>
          </a:p>
        </p:txBody>
      </p:sp>
      <p:pic>
        <p:nvPicPr>
          <p:cNvPr id="10" name="Picture 9" descr="Logo&#10;&#10;Description automatically generated"/>
          <p:cNvPicPr>
            <a:picLocks noChangeAspect="1"/>
          </p:cNvPicPr>
          <p:nvPr/>
        </p:nvPicPr>
        <p:blipFill>
          <a:blip r:embed="rId2">
            <a:lum/>
          </a:blip>
          <a:srcRect/>
          <a:stretch>
            <a:fillRect/>
          </a:stretch>
        </p:blipFill>
        <p:spPr>
          <a:xfrm>
            <a:off x="161888" y="6366575"/>
            <a:ext cx="1777033" cy="401542"/>
          </a:xfrm>
          <a:prstGeom prst="rect">
            <a:avLst/>
          </a:prstGeom>
          <a:ln>
            <a:headEnd type="none"/>
            <a:tailEnd type="none"/>
          </a:ln>
        </p:spPr>
      </p:pic>
      <p:pic>
        <p:nvPicPr>
          <p:cNvPr id="11" name="Picture 10"/>
          <p:cNvPicPr>
            <a:picLocks noChangeAspect="1"/>
          </p:cNvPicPr>
          <p:nvPr/>
        </p:nvPicPr>
        <p:blipFill>
          <a:blip r:embed="rId3">
            <a:lum/>
          </a:blip>
          <a:srcRect/>
          <a:stretch>
            <a:fillRect/>
          </a:stretch>
        </p:blipFill>
        <p:spPr>
          <a:xfrm>
            <a:off x="2046310" y="6532384"/>
            <a:ext cx="9663090" cy="136741"/>
          </a:xfrm>
          <a:prstGeom prst="rect">
            <a:avLst/>
          </a:prstGeom>
          <a:ln>
            <a:headEnd type="none"/>
            <a:tailEnd type="none"/>
          </a:ln>
        </p:spPr>
      </p:pic>
      <p:sp>
        <p:nvSpPr>
          <p:cNvPr id="6" name="Date Placeholder 5"/>
          <p:cNvSpPr>
            <a:spLocks noGrp="1"/>
          </p:cNvSpPr>
          <p:nvPr>
            <p:ph type="dt" sz="half" idx="10"/>
          </p:nvPr>
        </p:nvSpPr>
        <p:spPr>
          <a:ln>
            <a:headEnd type="none"/>
            <a:tailEnd type="none"/>
          </a:ln>
        </p:spPr>
        <p:txBody>
          <a:bodyPr wrap="square"/>
          <a:lstStyle/>
          <a:p>
            <a:fld id="{4734EAE1-CE9D-A14A-80BD-9018CA4D58A9}" type="datetime1">
              <a:rPr lang="en-US" dirty="0"/>
              <a:t>7/3/2025</a:t>
            </a:fld>
            <a:endParaRPr lang="en-US" dirty="0"/>
          </a:p>
        </p:txBody>
      </p:sp>
      <p:sp>
        <p:nvSpPr>
          <p:cNvPr id="7" name="Footer Placeholder 6"/>
          <p:cNvSpPr>
            <a:spLocks noGrp="1"/>
          </p:cNvSpPr>
          <p:nvPr>
            <p:ph type="ftr" sz="quarter" idx="11"/>
          </p:nvPr>
        </p:nvSpPr>
        <p:spPr>
          <a:xfrm>
            <a:off x="9527367" y="6692408"/>
            <a:ext cx="2245533" cy="136741"/>
          </a:xfrm>
          <a:prstGeom prst="rect">
            <a:avLst/>
          </a:prstGeom>
          <a:ln>
            <a:headEnd type="none"/>
            <a:tailEnd type="none"/>
          </a:ln>
        </p:spPr>
        <p:txBody>
          <a:bodyPr wrap="square"/>
          <a:lstStyle/>
          <a:p>
            <a:pPr algn="r"/>
            <a:r>
              <a:rPr lang="en-US" dirty="0"/>
              <a:t>Confidential and Proprietary</a:t>
            </a:r>
          </a:p>
        </p:txBody>
      </p:sp>
      <p:sp>
        <p:nvSpPr>
          <p:cNvPr id="8" name="Slide Number Placeholder 7"/>
          <p:cNvSpPr>
            <a:spLocks noGrp="1"/>
          </p:cNvSpPr>
          <p:nvPr>
            <p:ph type="sldNum" sz="quarter" idx="12"/>
          </p:nvPr>
        </p:nvSpPr>
        <p:spPr>
          <a:xfrm>
            <a:off x="9295990" y="6400063"/>
            <a:ext cx="2742406" cy="365125"/>
          </a:xfrm>
          <a:prstGeom prst="rect">
            <a:avLst/>
          </a:prstGeom>
          <a:ln>
            <a:headEnd type="none"/>
            <a:tailEnd type="none"/>
          </a:ln>
        </p:spPr>
        <p:txBody>
          <a:bodyPr wrap="square"/>
          <a:lstStyle/>
          <a:p>
            <a:fld id="{DB9E4368-C45C-9C4F-9597-D6088AA20994}" type="slidenum">
              <a:rPr lang="en-US" dirty="0"/>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7 Title Only">
    <p:spTree>
      <p:nvGrpSpPr>
        <p:cNvPr id="1" name=""/>
        <p:cNvGrpSpPr/>
        <p:nvPr/>
      </p:nvGrpSpPr>
      <p:grpSpPr>
        <a:xfrm>
          <a:off x="0" y="0"/>
          <a:ext cx="0" cy="0"/>
          <a:chOff x="0" y="0"/>
          <a:chExt cx="0" cy="0"/>
        </a:xfrm>
      </p:grpSpPr>
      <p:sp>
        <p:nvSpPr>
          <p:cNvPr id="2" name="Slide Number Placeholder 26"/>
          <p:cNvSpPr>
            <a:spLocks noGrp="1"/>
          </p:cNvSpPr>
          <p:nvPr>
            <p:ph type="sldNum" sz="quarter" idx="4"/>
          </p:nvPr>
        </p:nvSpPr>
        <p:spPr>
          <a:xfrm>
            <a:off x="9295990" y="6400063"/>
            <a:ext cx="2742406" cy="365125"/>
          </a:xfrm>
          <a:prstGeom prst="rect">
            <a:avLst/>
          </a:prstGeom>
          <a:ln>
            <a:headEnd type="none"/>
            <a:tailEnd type="none"/>
          </a:ln>
        </p:spPr>
        <p:txBody>
          <a:bodyPr wrap="square" lIns="91440" tIns="45720" rIns="91440" bIns="45720" anchor="ctr"/>
          <a:lstStyle>
            <a:lvl1pPr algn="r">
              <a:defRPr sz="1000" dirty="0">
                <a:solidFill>
                  <a:schemeClr val="tx1">
                    <a:tint val="75000"/>
                  </a:schemeClr>
                </a:solidFill>
              </a:defRPr>
            </a:lvl1pPr>
          </a:lstStyle>
          <a:p>
            <a:fld id="{DB9E4368-C45C-9C4F-9597-D6088AA20994}" type="slidenum">
              <a:rPr lang="en-US" dirty="0"/>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Blank 3">
    <p:spTree>
      <p:nvGrpSpPr>
        <p:cNvPr id="1" name=""/>
        <p:cNvGrpSpPr/>
        <p:nvPr/>
      </p:nvGrpSpPr>
      <p:grpSpPr>
        <a:xfrm>
          <a:off x="0" y="0"/>
          <a:ext cx="0" cy="0"/>
          <a:chOff x="0" y="0"/>
          <a:chExt cx="0" cy="0"/>
        </a:xfrm>
      </p:grpSpPr>
      <p:pic>
        <p:nvPicPr>
          <p:cNvPr id="2" name="Google Shape;22;p35"/>
          <p:cNvPicPr>
            <a:picLocks noChangeAspect="1"/>
          </p:cNvPicPr>
          <p:nvPr/>
        </p:nvPicPr>
        <p:blipFill>
          <a:blip r:embed="rId2">
            <a:lum/>
          </a:blip>
          <a:srcRect/>
          <a:stretch>
            <a:fillRect/>
          </a:stretch>
        </p:blipFill>
        <p:spPr>
          <a:xfrm>
            <a:off x="473149" y="6382380"/>
            <a:ext cx="1579586" cy="356926"/>
          </a:xfrm>
          <a:prstGeom prst="rect">
            <a:avLst/>
          </a:prstGeom>
          <a:noFill/>
          <a:ln>
            <a:noFill/>
            <a:headEnd type="none"/>
            <a:tailEnd type="none"/>
          </a:ln>
        </p:spPr>
      </p:pic>
      <p:cxnSp>
        <p:nvCxnSpPr>
          <p:cNvPr id="3" name="Straight Connector 2"/>
          <p:cNvCxnSpPr/>
          <p:nvPr/>
        </p:nvCxnSpPr>
        <p:spPr>
          <a:xfrm flipH="1">
            <a:off x="2220687" y="6608679"/>
            <a:ext cx="9349273" cy="0"/>
          </a:xfrm>
          <a:prstGeom prst="line">
            <a:avLst/>
          </a:prstGeom>
          <a:ln w="19050">
            <a:solidFill>
              <a:srgbClr val="3D454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Slide Number Placeholder 26"/>
          <p:cNvSpPr>
            <a:spLocks noGrp="1"/>
          </p:cNvSpPr>
          <p:nvPr>
            <p:ph type="sldNum" sz="quarter" idx="4"/>
          </p:nvPr>
        </p:nvSpPr>
        <p:spPr>
          <a:xfrm>
            <a:off x="9295990" y="6400063"/>
            <a:ext cx="2742406" cy="365125"/>
          </a:xfrm>
          <a:prstGeom prst="rect">
            <a:avLst/>
          </a:prstGeom>
          <a:ln>
            <a:headEnd type="none"/>
            <a:tailEnd type="none"/>
          </a:ln>
        </p:spPr>
        <p:txBody>
          <a:bodyPr wrap="square" lIns="91440" tIns="45720" rIns="91440" bIns="45720" anchor="ctr"/>
          <a:lstStyle>
            <a:lvl1pPr algn="r">
              <a:defRPr sz="1000" dirty="0">
                <a:solidFill>
                  <a:schemeClr val="tx1">
                    <a:tint val="75000"/>
                  </a:schemeClr>
                </a:solidFill>
              </a:defRPr>
            </a:lvl1pPr>
          </a:lstStyle>
          <a:p>
            <a:fld id="{DB9E4368-C45C-9C4F-9597-D6088AA20994}" type="slidenum">
              <a:rPr lang="en-US" dirty="0"/>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Blank 1">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4_BLUE BAR Title Sub 2-Content">
    <p:spTree>
      <p:nvGrpSpPr>
        <p:cNvPr id="1" name=""/>
        <p:cNvGrpSpPr/>
        <p:nvPr/>
      </p:nvGrpSpPr>
      <p:grpSpPr>
        <a:xfrm>
          <a:off x="0" y="0"/>
          <a:ext cx="0" cy="0"/>
          <a:chOff x="0" y="0"/>
          <a:chExt cx="0" cy="0"/>
        </a:xfrm>
      </p:grpSpPr>
      <p:sp>
        <p:nvSpPr>
          <p:cNvPr id="7" name="Holder 7"/>
          <p:cNvSpPr>
            <a:spLocks noGrp="1"/>
          </p:cNvSpPr>
          <p:nvPr>
            <p:ph type="sldNum" sz="quarter" idx="7"/>
          </p:nvPr>
        </p:nvSpPr>
        <p:spPr>
          <a:xfrm>
            <a:off x="9295990" y="6400063"/>
            <a:ext cx="2742406" cy="365125"/>
          </a:xfrm>
          <a:prstGeom prst="rect">
            <a:avLst/>
          </a:prstGeom>
          <a:ln>
            <a:headEnd type="none"/>
            <a:tailEnd type="none"/>
          </a:ln>
        </p:spPr>
        <p:txBody>
          <a:bodyPr wrap="square" lIns="0" tIns="0" rIns="0" bIns="0">
            <a:noAutofit/>
          </a:bodyPr>
          <a:lstStyle>
            <a:lvl1pPr algn="r">
              <a:defRPr dirty="0">
                <a:solidFill>
                  <a:schemeClr val="tx1">
                    <a:tint val="75000"/>
                  </a:schemeClr>
                </a:solidFill>
              </a:defRPr>
            </a:lvl1pPr>
          </a:lstStyle>
          <a:p>
            <a:pPr defTabSz="380985"/>
            <a:fld id="{B6F15528-21DE-4FAA-801E-634DDDAF4B2B}" type="slidenum">
              <a:rPr lang="en-US" sz="1500" dirty="0">
                <a:solidFill>
                  <a:srgbClr val="000000">
                    <a:tint val="75000"/>
                  </a:srgbClr>
                </a:solidFill>
              </a:rPr>
              <a:t>‹#›</a:t>
            </a:fld>
            <a:endParaRPr lang="en-US" sz="1500" dirty="0">
              <a:solidFill>
                <a:srgbClr val="000000">
                  <a:tint val="75000"/>
                </a:srgbClr>
              </a:solidFill>
            </a:endParaRPr>
          </a:p>
        </p:txBody>
      </p:sp>
      <p:sp>
        <p:nvSpPr>
          <p:cNvPr id="9" name="Content Placeholder 8"/>
          <p:cNvSpPr>
            <a:spLocks noGrp="1"/>
          </p:cNvSpPr>
          <p:nvPr>
            <p:ph sz="quarter" idx="10"/>
          </p:nvPr>
        </p:nvSpPr>
        <p:spPr>
          <a:xfrm>
            <a:off x="609865" y="1336319"/>
            <a:ext cx="11360687" cy="4754048"/>
          </a:xfrm>
          <a:prstGeom prst="rect">
            <a:avLst/>
          </a:prstGeom>
          <a:ln>
            <a:headEnd type="none"/>
            <a:tailEnd type="none"/>
          </a:ln>
        </p:spPr>
        <p:txBody>
          <a:bodyPr wrap="square">
            <a:noAutofit/>
          </a:bodyPr>
          <a:lstStyle>
            <a:lvl1pPr>
              <a:spcBef>
                <a:spcPts val="167"/>
              </a:spcBef>
              <a:defRPr sz="2000" b="0" i="0" spc="17" dirty="0">
                <a:solidFill>
                  <a:schemeClr val="tx1">
                    <a:lumMod val="65000"/>
                    <a:lumOff val="35000"/>
                  </a:schemeClr>
                </a:solidFill>
                <a:latin typeface="Open Sans"/>
                <a:ea typeface="Open Sans"/>
                <a:cs typeface="Open Sans"/>
              </a:defRPr>
            </a:lvl1pPr>
            <a:lvl2pPr>
              <a:spcBef>
                <a:spcPts val="250"/>
              </a:spcBef>
              <a:defRPr sz="1500" b="0" i="0" spc="17" dirty="0">
                <a:solidFill>
                  <a:schemeClr val="tx1">
                    <a:lumMod val="65000"/>
                    <a:lumOff val="35000"/>
                  </a:schemeClr>
                </a:solidFill>
                <a:latin typeface="Open Sans"/>
                <a:ea typeface="Open Sans"/>
                <a:cs typeface="Open Sans"/>
              </a:defRPr>
            </a:lvl2pPr>
            <a:lvl3pPr>
              <a:spcBef>
                <a:spcPts val="250"/>
              </a:spcBef>
              <a:defRPr sz="1500" b="0" i="0" spc="17" dirty="0">
                <a:solidFill>
                  <a:schemeClr val="tx1">
                    <a:lumMod val="65000"/>
                    <a:lumOff val="35000"/>
                  </a:schemeClr>
                </a:solidFill>
                <a:latin typeface="Open Sans"/>
                <a:ea typeface="Open Sans"/>
                <a:cs typeface="Open Sans"/>
              </a:defRPr>
            </a:lvl3pPr>
            <a:lvl4pPr>
              <a:spcBef>
                <a:spcPts val="250"/>
              </a:spcBef>
              <a:defRPr sz="1500" b="0" i="0" spc="17" dirty="0">
                <a:solidFill>
                  <a:schemeClr val="tx1">
                    <a:lumMod val="65000"/>
                    <a:lumOff val="35000"/>
                  </a:schemeClr>
                </a:solidFill>
                <a:latin typeface="Open Sans"/>
                <a:ea typeface="Open Sans"/>
                <a:cs typeface="Open Sans"/>
              </a:defRPr>
            </a:lvl4pPr>
            <a:lvl5pPr>
              <a:spcBef>
                <a:spcPts val="250"/>
              </a:spcBef>
              <a:defRPr sz="1500" b="0" i="0" spc="17" dirty="0">
                <a:solidFill>
                  <a:schemeClr val="tx1">
                    <a:lumMod val="65000"/>
                    <a:lumOff val="35000"/>
                  </a:schemeClr>
                </a:solidFill>
                <a:latin typeface="Open Sans"/>
                <a:ea typeface="Open Sans"/>
                <a:cs typeface="Open Sans"/>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older 3"/>
          <p:cNvSpPr>
            <a:spLocks noGrp="1"/>
          </p:cNvSpPr>
          <p:nvPr>
            <p:ph type="body" idx="1"/>
          </p:nvPr>
        </p:nvSpPr>
        <p:spPr>
          <a:xfrm>
            <a:off x="580736" y="832553"/>
            <a:ext cx="11355179" cy="307777"/>
          </a:xfrm>
          <a:prstGeom prst="rect">
            <a:avLst/>
          </a:prstGeom>
          <a:ln>
            <a:headEnd type="none"/>
            <a:tailEnd type="none"/>
          </a:ln>
        </p:spPr>
        <p:txBody>
          <a:bodyPr wrap="square" lIns="0" tIns="0" rIns="0" bIns="0">
            <a:noAutofit/>
          </a:bodyPr>
          <a:lstStyle>
            <a:lvl1pPr marL="76197">
              <a:defRPr sz="2000" b="0" i="0" dirty="0">
                <a:solidFill>
                  <a:srgbClr val="008BE6"/>
                </a:solidFill>
                <a:latin typeface="Open Sans"/>
                <a:ea typeface="Open Sans"/>
                <a:cs typeface="Open Sans"/>
              </a:defRPr>
            </a:lvl1pPr>
          </a:lstStyle>
          <a:p>
            <a:endParaRPr dirty="0"/>
          </a:p>
        </p:txBody>
      </p:sp>
      <p:sp>
        <p:nvSpPr>
          <p:cNvPr id="10" name="Holder 2"/>
          <p:cNvSpPr>
            <a:spLocks noGrp="1"/>
          </p:cNvSpPr>
          <p:nvPr>
            <p:ph type="title"/>
          </p:nvPr>
        </p:nvSpPr>
        <p:spPr>
          <a:xfrm>
            <a:off x="574962" y="348993"/>
            <a:ext cx="11362267" cy="503766"/>
          </a:xfrm>
          <a:prstGeom prst="rect">
            <a:avLst/>
          </a:prstGeom>
          <a:ln>
            <a:headEnd type="none"/>
            <a:tailEnd type="none"/>
          </a:ln>
        </p:spPr>
        <p:txBody>
          <a:bodyPr wrap="square" lIns="0" tIns="0" rIns="0" bIns="0">
            <a:noAutofit/>
          </a:bodyPr>
          <a:lstStyle>
            <a:lvl1pPr marL="76197">
              <a:defRPr sz="3167" b="1" i="0" spc="17" dirty="0">
                <a:solidFill>
                  <a:srgbClr val="1D376C"/>
                </a:solidFill>
                <a:latin typeface="Open Sans"/>
                <a:ea typeface="Open Sans"/>
                <a:cs typeface="Open Sans"/>
              </a:defRPr>
            </a:lvl1pPr>
          </a:lstStyle>
          <a:p>
            <a:endParaRPr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BLUE BAR Title Sub 2-Content">
    <p:spTree>
      <p:nvGrpSpPr>
        <p:cNvPr id="1" name=""/>
        <p:cNvGrpSpPr/>
        <p:nvPr/>
      </p:nvGrpSpPr>
      <p:grpSpPr>
        <a:xfrm>
          <a:off x="0" y="0"/>
          <a:ext cx="0" cy="0"/>
          <a:chOff x="0" y="0"/>
          <a:chExt cx="0" cy="0"/>
        </a:xfrm>
      </p:grpSpPr>
      <p:sp>
        <p:nvSpPr>
          <p:cNvPr id="7" name="Holder 7"/>
          <p:cNvSpPr>
            <a:spLocks noGrp="1"/>
          </p:cNvSpPr>
          <p:nvPr>
            <p:ph type="sldNum" sz="quarter" idx="7"/>
          </p:nvPr>
        </p:nvSpPr>
        <p:spPr>
          <a:xfrm>
            <a:off x="9295990" y="6400063"/>
            <a:ext cx="2742406" cy="365125"/>
          </a:xfrm>
          <a:prstGeom prst="rect">
            <a:avLst/>
          </a:prstGeom>
          <a:ln>
            <a:headEnd type="none"/>
            <a:tailEnd type="none"/>
          </a:ln>
        </p:spPr>
        <p:txBody>
          <a:bodyPr wrap="square" lIns="0" tIns="0" rIns="0" bIns="0">
            <a:noAutofit/>
          </a:bodyPr>
          <a:lstStyle>
            <a:lvl1pPr algn="r">
              <a:defRPr dirty="0">
                <a:solidFill>
                  <a:schemeClr val="tx1">
                    <a:tint val="75000"/>
                  </a:schemeClr>
                </a:solidFill>
              </a:defRPr>
            </a:lvl1pPr>
          </a:lstStyle>
          <a:p>
            <a:fld id="{B6F15528-21DE-4FAA-801E-634DDDAF4B2B}" type="slidenum">
              <a:rPr/>
              <a:t>‹#›</a:t>
            </a:fld>
            <a:endParaRPr dirty="0"/>
          </a:p>
        </p:txBody>
      </p:sp>
      <p:sp>
        <p:nvSpPr>
          <p:cNvPr id="9" name="Content Placeholder 8"/>
          <p:cNvSpPr>
            <a:spLocks noGrp="1"/>
          </p:cNvSpPr>
          <p:nvPr>
            <p:ph sz="quarter" idx="10"/>
          </p:nvPr>
        </p:nvSpPr>
        <p:spPr>
          <a:xfrm>
            <a:off x="609865" y="1336319"/>
            <a:ext cx="11360687" cy="4754048"/>
          </a:xfrm>
          <a:prstGeom prst="rect">
            <a:avLst/>
          </a:prstGeom>
          <a:ln>
            <a:headEnd type="none"/>
            <a:tailEnd type="none"/>
          </a:ln>
        </p:spPr>
        <p:txBody>
          <a:bodyPr wrap="square">
            <a:noAutofit/>
          </a:bodyPr>
          <a:lstStyle>
            <a:lvl1pPr>
              <a:spcBef>
                <a:spcPts val="167"/>
              </a:spcBef>
              <a:defRPr sz="2000" b="0" i="0" spc="17" dirty="0">
                <a:solidFill>
                  <a:schemeClr val="tx1">
                    <a:lumMod val="65000"/>
                    <a:lumOff val="35000"/>
                  </a:schemeClr>
                </a:solidFill>
                <a:latin typeface="Open Sans"/>
                <a:ea typeface="Open Sans"/>
                <a:cs typeface="Open Sans"/>
              </a:defRPr>
            </a:lvl1pPr>
            <a:lvl2pPr>
              <a:spcBef>
                <a:spcPts val="250"/>
              </a:spcBef>
              <a:defRPr sz="1500" b="0" i="0" spc="17" dirty="0">
                <a:solidFill>
                  <a:schemeClr val="tx1">
                    <a:lumMod val="65000"/>
                    <a:lumOff val="35000"/>
                  </a:schemeClr>
                </a:solidFill>
                <a:latin typeface="Open Sans"/>
                <a:ea typeface="Open Sans"/>
                <a:cs typeface="Open Sans"/>
              </a:defRPr>
            </a:lvl2pPr>
            <a:lvl3pPr>
              <a:spcBef>
                <a:spcPts val="250"/>
              </a:spcBef>
              <a:defRPr sz="1500" b="0" i="0" spc="17" dirty="0">
                <a:solidFill>
                  <a:schemeClr val="tx1">
                    <a:lumMod val="65000"/>
                    <a:lumOff val="35000"/>
                  </a:schemeClr>
                </a:solidFill>
                <a:latin typeface="Open Sans"/>
                <a:ea typeface="Open Sans"/>
                <a:cs typeface="Open Sans"/>
              </a:defRPr>
            </a:lvl3pPr>
            <a:lvl4pPr>
              <a:spcBef>
                <a:spcPts val="250"/>
              </a:spcBef>
              <a:defRPr sz="1500" b="0" i="0" spc="17" dirty="0">
                <a:solidFill>
                  <a:schemeClr val="tx1">
                    <a:lumMod val="65000"/>
                    <a:lumOff val="35000"/>
                  </a:schemeClr>
                </a:solidFill>
                <a:latin typeface="Open Sans"/>
                <a:ea typeface="Open Sans"/>
                <a:cs typeface="Open Sans"/>
              </a:defRPr>
            </a:lvl4pPr>
            <a:lvl5pPr>
              <a:spcBef>
                <a:spcPts val="250"/>
              </a:spcBef>
              <a:defRPr sz="1500" b="0" i="0" spc="17" dirty="0">
                <a:solidFill>
                  <a:schemeClr val="tx1">
                    <a:lumMod val="65000"/>
                    <a:lumOff val="35000"/>
                  </a:schemeClr>
                </a:solidFill>
                <a:latin typeface="Open Sans"/>
                <a:ea typeface="Open Sans"/>
                <a:cs typeface="Open Sans"/>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older 3"/>
          <p:cNvSpPr>
            <a:spLocks noGrp="1"/>
          </p:cNvSpPr>
          <p:nvPr>
            <p:ph type="body" idx="1"/>
          </p:nvPr>
        </p:nvSpPr>
        <p:spPr>
          <a:xfrm>
            <a:off x="580736" y="832553"/>
            <a:ext cx="11355179" cy="307777"/>
          </a:xfrm>
          <a:prstGeom prst="rect">
            <a:avLst/>
          </a:prstGeom>
          <a:ln>
            <a:headEnd type="none"/>
            <a:tailEnd type="none"/>
          </a:ln>
        </p:spPr>
        <p:txBody>
          <a:bodyPr wrap="square" lIns="0" tIns="0" rIns="0" bIns="0">
            <a:noAutofit/>
          </a:bodyPr>
          <a:lstStyle>
            <a:lvl1pPr marL="76197">
              <a:defRPr sz="2000" b="0" i="0" dirty="0">
                <a:solidFill>
                  <a:srgbClr val="008BE6"/>
                </a:solidFill>
                <a:latin typeface="Open Sans"/>
                <a:ea typeface="Open Sans"/>
                <a:cs typeface="Open Sans"/>
              </a:defRPr>
            </a:lvl1pPr>
          </a:lstStyle>
          <a:p>
            <a:endParaRPr dirty="0"/>
          </a:p>
        </p:txBody>
      </p:sp>
      <p:sp>
        <p:nvSpPr>
          <p:cNvPr id="10" name="Holder 2"/>
          <p:cNvSpPr>
            <a:spLocks noGrp="1"/>
          </p:cNvSpPr>
          <p:nvPr>
            <p:ph type="title"/>
          </p:nvPr>
        </p:nvSpPr>
        <p:spPr>
          <a:xfrm>
            <a:off x="574962" y="348993"/>
            <a:ext cx="11362267" cy="503766"/>
          </a:xfrm>
          <a:prstGeom prst="rect">
            <a:avLst/>
          </a:prstGeom>
          <a:ln>
            <a:headEnd type="none"/>
            <a:tailEnd type="none"/>
          </a:ln>
        </p:spPr>
        <p:txBody>
          <a:bodyPr wrap="square" lIns="0" tIns="0" rIns="0" bIns="0">
            <a:noAutofit/>
          </a:bodyPr>
          <a:lstStyle>
            <a:lvl1pPr marL="76197">
              <a:defRPr sz="3167" b="1" i="0" spc="17" dirty="0">
                <a:solidFill>
                  <a:srgbClr val="1D376C"/>
                </a:solidFill>
                <a:latin typeface="Open Sans"/>
                <a:ea typeface="Open Sans"/>
                <a:cs typeface="Open Sans"/>
              </a:defRPr>
            </a:lvl1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67" name="Google Shape;67;p41"/>
          <p:cNvSpPr>
            <a:spLocks noGrp="1"/>
          </p:cNvSpPr>
          <p:nvPr>
            <p:ph type="body" idx="1"/>
          </p:nvPr>
        </p:nvSpPr>
        <p:spPr>
          <a:xfrm>
            <a:off x="5183188" y="685800"/>
            <a:ext cx="6323012" cy="5486399"/>
          </a:xfrm>
          <a:prstGeom prst="rect">
            <a:avLst/>
          </a:prstGeom>
          <a:noFill/>
          <a:ln>
            <a:noFill/>
            <a:headEnd type="none"/>
            <a:tailEnd type="none"/>
          </a:ln>
        </p:spPr>
        <p:txBody>
          <a:bodyPr wrap="square" lIns="0" tIns="0" rIns="0" bIns="0" anchor="t">
            <a:noAutofit/>
          </a:bodyPr>
          <a:lstStyle>
            <a:lvl1pPr marL="457200" indent="-292100" algn="l">
              <a:lnSpc>
                <a:spcPct val="130000"/>
              </a:lnSpc>
              <a:spcBef>
                <a:spcPts val="1200"/>
              </a:spcBef>
              <a:spcAft>
                <a:spcPts val="0"/>
              </a:spcAft>
              <a:buClr>
                <a:schemeClr val="dk1"/>
              </a:buClr>
              <a:buSzPts val="1000"/>
              <a:buChar char="•"/>
              <a:defRPr sz="1000" b="0" i="0" dirty="0">
                <a:latin typeface="Open Sans"/>
                <a:ea typeface="Open Sans"/>
                <a:cs typeface="Open Sans"/>
              </a:defRPr>
            </a:lvl1pPr>
            <a:lvl2pPr marL="914400" lvl="1" indent="-292100" algn="l">
              <a:lnSpc>
                <a:spcPct val="130000"/>
              </a:lnSpc>
              <a:spcBef>
                <a:spcPts val="600"/>
              </a:spcBef>
              <a:spcAft>
                <a:spcPts val="0"/>
              </a:spcAft>
              <a:buClr>
                <a:schemeClr val="dk1"/>
              </a:buClr>
              <a:buSzPts val="1000"/>
              <a:buChar char="−"/>
              <a:defRPr sz="1000" dirty="0"/>
            </a:lvl2pPr>
            <a:lvl3pPr marL="1371600" lvl="2" indent="-292100" algn="l">
              <a:lnSpc>
                <a:spcPct val="130000"/>
              </a:lnSpc>
              <a:spcBef>
                <a:spcPts val="600"/>
              </a:spcBef>
              <a:spcAft>
                <a:spcPts val="0"/>
              </a:spcAft>
              <a:buClr>
                <a:schemeClr val="dk1"/>
              </a:buClr>
              <a:buSzPts val="1000"/>
              <a:buChar char="−"/>
              <a:defRPr sz="1000" dirty="0"/>
            </a:lvl3pPr>
            <a:lvl4pPr marL="1828800" lvl="3" indent="-292100" algn="l">
              <a:lnSpc>
                <a:spcPct val="130000"/>
              </a:lnSpc>
              <a:spcBef>
                <a:spcPts val="600"/>
              </a:spcBef>
              <a:spcAft>
                <a:spcPts val="0"/>
              </a:spcAft>
              <a:buClr>
                <a:schemeClr val="dk1"/>
              </a:buClr>
              <a:buSzPts val="1000"/>
              <a:buChar char="−"/>
              <a:defRPr sz="1000" dirty="0"/>
            </a:lvl4pPr>
            <a:lvl5pPr marL="2286000" lvl="4" indent="-292100" algn="l">
              <a:lnSpc>
                <a:spcPct val="130000"/>
              </a:lnSpc>
              <a:spcBef>
                <a:spcPts val="600"/>
              </a:spcBef>
              <a:spcAft>
                <a:spcPts val="0"/>
              </a:spcAft>
              <a:buClr>
                <a:schemeClr val="dk1"/>
              </a:buClr>
              <a:buSzPts val="1000"/>
              <a:buChar char="−"/>
              <a:defRPr sz="1000" dirty="0"/>
            </a:lvl5pPr>
            <a:lvl6pPr marL="2743200" lvl="5" indent="-355600" algn="l">
              <a:lnSpc>
                <a:spcPct val="90000"/>
              </a:lnSpc>
              <a:spcBef>
                <a:spcPts val="500"/>
              </a:spcBef>
              <a:spcAft>
                <a:spcPts val="0"/>
              </a:spcAft>
              <a:buClr>
                <a:schemeClr val="dk1"/>
              </a:buClr>
              <a:buSzPts val="2000"/>
              <a:buChar char="•"/>
              <a:defRPr sz="2000" dirty="0"/>
            </a:lvl6pPr>
            <a:lvl7pPr marL="3200400" lvl="6" indent="-355600" algn="l">
              <a:lnSpc>
                <a:spcPct val="90000"/>
              </a:lnSpc>
              <a:spcBef>
                <a:spcPts val="500"/>
              </a:spcBef>
              <a:spcAft>
                <a:spcPts val="0"/>
              </a:spcAft>
              <a:buClr>
                <a:schemeClr val="dk1"/>
              </a:buClr>
              <a:buSzPts val="2000"/>
              <a:buChar char="•"/>
              <a:defRPr sz="2000" dirty="0"/>
            </a:lvl7pPr>
            <a:lvl8pPr marL="3657600" lvl="7" indent="-355600" algn="l">
              <a:lnSpc>
                <a:spcPct val="90000"/>
              </a:lnSpc>
              <a:spcBef>
                <a:spcPts val="500"/>
              </a:spcBef>
              <a:spcAft>
                <a:spcPts val="0"/>
              </a:spcAft>
              <a:buClr>
                <a:schemeClr val="dk1"/>
              </a:buClr>
              <a:buSzPts val="2000"/>
              <a:buChar char="•"/>
              <a:defRPr sz="2000" dirty="0"/>
            </a:lvl8pPr>
            <a:lvl9pPr marL="4114800" lvl="8" indent="-355600" algn="l">
              <a:lnSpc>
                <a:spcPct val="90000"/>
              </a:lnSpc>
              <a:spcBef>
                <a:spcPts val="500"/>
              </a:spcBef>
              <a:spcAft>
                <a:spcPts val="0"/>
              </a:spcAft>
              <a:buClr>
                <a:schemeClr val="dk1"/>
              </a:buClr>
              <a:buSzPts val="2000"/>
              <a:buChar char="•"/>
              <a:defRPr sz="2000" dirty="0"/>
            </a:lvl9pPr>
          </a:lstStyle>
          <a:p>
            <a:r>
              <a:rPr lang="en-US" dirty="0"/>
              <a:t>Click to edit Master text styles</a:t>
            </a:r>
          </a:p>
        </p:txBody>
      </p:sp>
      <p:sp>
        <p:nvSpPr>
          <p:cNvPr id="68" name="Google Shape;68;p41"/>
          <p:cNvSpPr>
            <a:spLocks noGrp="1"/>
          </p:cNvSpPr>
          <p:nvPr>
            <p:ph type="body" idx="2"/>
          </p:nvPr>
        </p:nvSpPr>
        <p:spPr>
          <a:xfrm>
            <a:off x="685801" y="1600200"/>
            <a:ext cx="3606800" cy="4571998"/>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dk1"/>
              </a:buClr>
              <a:buSzPts val="1200"/>
              <a:buNone/>
              <a:defRPr sz="1200" b="0" i="0" dirty="0">
                <a:latin typeface="Open Sans"/>
                <a:ea typeface="Open Sans"/>
                <a:cs typeface="Open Sans"/>
              </a:defRPr>
            </a:lvl1pPr>
            <a:lvl2pPr marL="914400" lvl="1" indent="-228600" algn="l">
              <a:lnSpc>
                <a:spcPct val="130000"/>
              </a:lnSpc>
              <a:spcBef>
                <a:spcPts val="600"/>
              </a:spcBef>
              <a:spcAft>
                <a:spcPts val="0"/>
              </a:spcAft>
              <a:buClr>
                <a:schemeClr val="dk1"/>
              </a:buClr>
              <a:buSzPts val="1400"/>
              <a:buNone/>
              <a:defRPr sz="1400" dirty="0"/>
            </a:lvl2pPr>
            <a:lvl3pPr marL="1371600" lvl="2" indent="-228600" algn="l">
              <a:lnSpc>
                <a:spcPct val="130000"/>
              </a:lnSpc>
              <a:spcBef>
                <a:spcPts val="600"/>
              </a:spcBef>
              <a:spcAft>
                <a:spcPts val="0"/>
              </a:spcAft>
              <a:buClr>
                <a:schemeClr val="dk1"/>
              </a:buClr>
              <a:buSzPts val="1200"/>
              <a:buNone/>
              <a:defRPr sz="1200" dirty="0"/>
            </a:lvl3pPr>
            <a:lvl4pPr marL="1828800" lvl="3" indent="-228600" algn="l">
              <a:lnSpc>
                <a:spcPct val="130000"/>
              </a:lnSpc>
              <a:spcBef>
                <a:spcPts val="600"/>
              </a:spcBef>
              <a:spcAft>
                <a:spcPts val="0"/>
              </a:spcAft>
              <a:buClr>
                <a:schemeClr val="dk1"/>
              </a:buClr>
              <a:buSzPts val="1000"/>
              <a:buNone/>
              <a:defRPr sz="1000" dirty="0"/>
            </a:lvl4pPr>
            <a:lvl5pPr marL="2286000" lvl="4" indent="-228600" algn="l">
              <a:lnSpc>
                <a:spcPct val="130000"/>
              </a:lnSpc>
              <a:spcBef>
                <a:spcPts val="600"/>
              </a:spcBef>
              <a:spcAft>
                <a:spcPts val="0"/>
              </a:spcAft>
              <a:buClr>
                <a:schemeClr val="dk1"/>
              </a:buClr>
              <a:buSzPts val="1000"/>
              <a:buNone/>
              <a:defRPr sz="1000" dirty="0"/>
            </a:lvl5pPr>
            <a:lvl6pPr marL="2743200" lvl="5" indent="-228600" algn="l">
              <a:lnSpc>
                <a:spcPct val="90000"/>
              </a:lnSpc>
              <a:spcBef>
                <a:spcPts val="500"/>
              </a:spcBef>
              <a:spcAft>
                <a:spcPts val="0"/>
              </a:spcAft>
              <a:buClr>
                <a:schemeClr val="dk1"/>
              </a:buClr>
              <a:buSzPts val="1000"/>
              <a:buNone/>
              <a:defRPr sz="1000" dirty="0"/>
            </a:lvl6pPr>
            <a:lvl7pPr marL="3200400" lvl="6" indent="-228600" algn="l">
              <a:lnSpc>
                <a:spcPct val="90000"/>
              </a:lnSpc>
              <a:spcBef>
                <a:spcPts val="500"/>
              </a:spcBef>
              <a:spcAft>
                <a:spcPts val="0"/>
              </a:spcAft>
              <a:buClr>
                <a:schemeClr val="dk1"/>
              </a:buClr>
              <a:buSzPts val="1000"/>
              <a:buNone/>
              <a:defRPr sz="1000" dirty="0"/>
            </a:lvl7pPr>
            <a:lvl8pPr marL="3657600" lvl="7" indent="-228600" algn="l">
              <a:lnSpc>
                <a:spcPct val="90000"/>
              </a:lnSpc>
              <a:spcBef>
                <a:spcPts val="500"/>
              </a:spcBef>
              <a:spcAft>
                <a:spcPts val="0"/>
              </a:spcAft>
              <a:buClr>
                <a:schemeClr val="dk1"/>
              </a:buClr>
              <a:buSzPts val="1000"/>
              <a:buNone/>
              <a:defRPr sz="1000" dirty="0"/>
            </a:lvl8pPr>
            <a:lvl9pPr marL="4114800" lvl="8" indent="-228600" algn="l">
              <a:lnSpc>
                <a:spcPct val="90000"/>
              </a:lnSpc>
              <a:spcBef>
                <a:spcPts val="500"/>
              </a:spcBef>
              <a:spcAft>
                <a:spcPts val="0"/>
              </a:spcAft>
              <a:buClr>
                <a:schemeClr val="dk1"/>
              </a:buClr>
              <a:buSzPts val="1000"/>
              <a:buNone/>
              <a:defRPr sz="1000" dirty="0"/>
            </a:lvl9pPr>
          </a:lstStyle>
          <a:p>
            <a:r>
              <a:rPr lang="en-US" dirty="0"/>
              <a:t>Click to edit Master text styles</a:t>
            </a:r>
          </a:p>
        </p:txBody>
      </p:sp>
      <p:sp>
        <p:nvSpPr>
          <p:cNvPr id="69" name="Google Shape;69;p41"/>
          <p:cNvSpPr>
            <a:spLocks noGrp="1"/>
          </p:cNvSpPr>
          <p:nvPr>
            <p:ph type="dt" idx="10"/>
          </p:nvPr>
        </p:nvSpPr>
        <p:spPr>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6441964A-2C9F-482C-9DC8-77759A4E5FF5}" type="datetime1">
              <a:rPr lang="en-US" dirty="0"/>
              <a:t>7/3/2025</a:t>
            </a:fld>
            <a:endParaRPr lang="en-US" dirty="0"/>
          </a:p>
        </p:txBody>
      </p:sp>
      <p:sp>
        <p:nvSpPr>
          <p:cNvPr id="70" name="Google Shape;70;p41"/>
          <p:cNvSpPr>
            <a:spLocks noGrp="1"/>
          </p:cNvSpPr>
          <p:nvPr>
            <p:ph type="ftr" idx="11"/>
          </p:nvPr>
        </p:nvSpPr>
        <p:spPr>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71" name="Google Shape;71;p41"/>
          <p:cNvSpPr>
            <a:spLocks noGrp="1"/>
          </p:cNvSpPr>
          <p:nvPr>
            <p:ph type="sldNum" idx="12"/>
          </p:nvPr>
        </p:nvSpPr>
        <p:spPr>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
        <p:nvSpPr>
          <p:cNvPr id="72" name="Google Shape;72;p41"/>
          <p:cNvSpPr>
            <a:spLocks noGrp="1"/>
          </p:cNvSpPr>
          <p:nvPr>
            <p:ph type="title"/>
          </p:nvPr>
        </p:nvSpPr>
        <p:spPr>
          <a:xfrm>
            <a:off x="685800" y="648686"/>
            <a:ext cx="3606800" cy="640080"/>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cxnSp>
        <p:nvCxnSpPr>
          <p:cNvPr id="73" name="Google Shape;73;p41"/>
          <p:cNvCxnSpPr/>
          <p:nvPr/>
        </p:nvCxnSpPr>
        <p:spPr>
          <a:xfrm>
            <a:off x="4737894" y="0"/>
            <a:ext cx="0" cy="6172198"/>
          </a:xfrm>
          <a:prstGeom prst="straightConnector1">
            <a:avLst/>
          </a:prstGeom>
          <a:noFill/>
          <a:ln w="12700" cap="flat">
            <a:solidFill>
              <a:schemeClr val="lt2"/>
            </a:solidFill>
            <a:prstDash val="solid"/>
            <a:miter/>
            <a:headEnd type="none" w="sm" len="sm"/>
            <a:tailEnd type="none" w="sm" len="sm"/>
          </a:ln>
        </p:spPr>
      </p:cxnSp>
      <p:cxnSp>
        <p:nvCxnSpPr>
          <p:cNvPr id="9" name="Straight Connector 8"/>
          <p:cNvCxnSpPr/>
          <p:nvPr/>
        </p:nvCxnSpPr>
        <p:spPr>
          <a:xfrm>
            <a:off x="4737894" y="0"/>
            <a:ext cx="0" cy="61721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 name="Straight Connector 1"/>
          <p:cNvCxnSpPr/>
          <p:nvPr/>
        </p:nvCxnSpPr>
        <p:spPr>
          <a:xfrm>
            <a:off x="4737894" y="0"/>
            <a:ext cx="0" cy="61721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75" name="Google Shape;75;p42"/>
          <p:cNvSpPr>
            <a:spLocks noGrp="1"/>
          </p:cNvSpPr>
          <p:nvPr>
            <p:ph type="body" idx="1"/>
          </p:nvPr>
        </p:nvSpPr>
        <p:spPr>
          <a:xfrm>
            <a:off x="685801" y="1600200"/>
            <a:ext cx="5067299" cy="795851"/>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dk1"/>
              </a:buClr>
              <a:buSzPts val="1600"/>
              <a:buNone/>
              <a:defRPr sz="1600" b="0" i="0" dirty="0">
                <a:latin typeface="Open Sans"/>
                <a:ea typeface="Open Sans"/>
                <a:cs typeface="Open Sans"/>
                <a:sym typeface="Lato Black"/>
              </a:defRPr>
            </a:lvl1pPr>
            <a:lvl2pPr marL="914400" lvl="1" indent="-228600" algn="l">
              <a:lnSpc>
                <a:spcPct val="130000"/>
              </a:lnSpc>
              <a:spcBef>
                <a:spcPts val="600"/>
              </a:spcBef>
              <a:spcAft>
                <a:spcPts val="0"/>
              </a:spcAft>
              <a:buClr>
                <a:schemeClr val="dk1"/>
              </a:buClr>
              <a:buSzPts val="2000"/>
              <a:buNone/>
              <a:defRPr sz="2000" b="1" dirty="0"/>
            </a:lvl2pPr>
            <a:lvl3pPr marL="1371600" lvl="2" indent="-228600" algn="l">
              <a:lnSpc>
                <a:spcPct val="130000"/>
              </a:lnSpc>
              <a:spcBef>
                <a:spcPts val="600"/>
              </a:spcBef>
              <a:spcAft>
                <a:spcPts val="0"/>
              </a:spcAft>
              <a:buClr>
                <a:schemeClr val="dk1"/>
              </a:buClr>
              <a:buSzPts val="1800"/>
              <a:buNone/>
              <a:defRPr sz="1800" b="1" dirty="0"/>
            </a:lvl3pPr>
            <a:lvl4pPr marL="1828800" lvl="3" indent="-228600" algn="l">
              <a:lnSpc>
                <a:spcPct val="130000"/>
              </a:lnSpc>
              <a:spcBef>
                <a:spcPts val="600"/>
              </a:spcBef>
              <a:spcAft>
                <a:spcPts val="0"/>
              </a:spcAft>
              <a:buClr>
                <a:schemeClr val="dk1"/>
              </a:buClr>
              <a:buSzPts val="1600"/>
              <a:buNone/>
              <a:defRPr sz="1600" b="1" dirty="0"/>
            </a:lvl4pPr>
            <a:lvl5pPr marL="2286000" lvl="4" indent="-228600" algn="l">
              <a:lnSpc>
                <a:spcPct val="130000"/>
              </a:lnSpc>
              <a:spcBef>
                <a:spcPts val="600"/>
              </a:spcBef>
              <a:spcAft>
                <a:spcPts val="0"/>
              </a:spcAft>
              <a:buClr>
                <a:schemeClr val="dk1"/>
              </a:buClr>
              <a:buSzPts val="1600"/>
              <a:buNone/>
              <a:defRPr sz="1600" b="1" dirty="0"/>
            </a:lvl5pPr>
            <a:lvl6pPr marL="2743200" lvl="5" indent="-228600" algn="l">
              <a:lnSpc>
                <a:spcPct val="90000"/>
              </a:lnSpc>
              <a:spcBef>
                <a:spcPts val="500"/>
              </a:spcBef>
              <a:spcAft>
                <a:spcPts val="0"/>
              </a:spcAft>
              <a:buClr>
                <a:schemeClr val="dk1"/>
              </a:buClr>
              <a:buSzPts val="1600"/>
              <a:buNone/>
              <a:defRPr sz="1600" b="1" dirty="0"/>
            </a:lvl6pPr>
            <a:lvl7pPr marL="3200400" lvl="6" indent="-228600" algn="l">
              <a:lnSpc>
                <a:spcPct val="90000"/>
              </a:lnSpc>
              <a:spcBef>
                <a:spcPts val="500"/>
              </a:spcBef>
              <a:spcAft>
                <a:spcPts val="0"/>
              </a:spcAft>
              <a:buClr>
                <a:schemeClr val="dk1"/>
              </a:buClr>
              <a:buSzPts val="1600"/>
              <a:buNone/>
              <a:defRPr sz="1600" b="1" dirty="0"/>
            </a:lvl7pPr>
            <a:lvl8pPr marL="3657600" lvl="7" indent="-228600" algn="l">
              <a:lnSpc>
                <a:spcPct val="90000"/>
              </a:lnSpc>
              <a:spcBef>
                <a:spcPts val="500"/>
              </a:spcBef>
              <a:spcAft>
                <a:spcPts val="0"/>
              </a:spcAft>
              <a:buClr>
                <a:schemeClr val="dk1"/>
              </a:buClr>
              <a:buSzPts val="1600"/>
              <a:buNone/>
              <a:defRPr sz="1600" b="1" dirty="0"/>
            </a:lvl8pPr>
            <a:lvl9pPr marL="4114800" lvl="8" indent="-228600" algn="l">
              <a:lnSpc>
                <a:spcPct val="90000"/>
              </a:lnSpc>
              <a:spcBef>
                <a:spcPts val="500"/>
              </a:spcBef>
              <a:spcAft>
                <a:spcPts val="0"/>
              </a:spcAft>
              <a:buClr>
                <a:schemeClr val="dk1"/>
              </a:buClr>
              <a:buSzPts val="1600"/>
              <a:buNone/>
              <a:defRPr sz="1600" b="1" dirty="0"/>
            </a:lvl9pPr>
          </a:lstStyle>
          <a:p>
            <a:r>
              <a:rPr lang="en-US" dirty="0"/>
              <a:t>Click to edit Master text styles</a:t>
            </a:r>
          </a:p>
        </p:txBody>
      </p:sp>
      <p:sp>
        <p:nvSpPr>
          <p:cNvPr id="76" name="Google Shape;76;p42"/>
          <p:cNvSpPr>
            <a:spLocks noGrp="1"/>
          </p:cNvSpPr>
          <p:nvPr>
            <p:ph type="body" idx="2"/>
          </p:nvPr>
        </p:nvSpPr>
        <p:spPr>
          <a:xfrm>
            <a:off x="685801" y="2514599"/>
            <a:ext cx="5067299" cy="3675063"/>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a:ea typeface="Open Sans"/>
                <a:cs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77" name="Google Shape;77;p42"/>
          <p:cNvSpPr>
            <a:spLocks noGrp="1"/>
          </p:cNvSpPr>
          <p:nvPr>
            <p:ph type="body" idx="3"/>
          </p:nvPr>
        </p:nvSpPr>
        <p:spPr>
          <a:xfrm>
            <a:off x="6438900" y="1600200"/>
            <a:ext cx="5045074" cy="795851"/>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dk1"/>
              </a:buClr>
              <a:buSzPts val="1600"/>
              <a:buNone/>
              <a:defRPr sz="1600" b="0" i="0" dirty="0">
                <a:latin typeface="Open Sans"/>
                <a:ea typeface="Open Sans"/>
                <a:cs typeface="Open Sans"/>
                <a:sym typeface="Lato Black"/>
              </a:defRPr>
            </a:lvl1pPr>
            <a:lvl2pPr marL="914400" lvl="1" indent="-228600" algn="l">
              <a:lnSpc>
                <a:spcPct val="130000"/>
              </a:lnSpc>
              <a:spcBef>
                <a:spcPts val="600"/>
              </a:spcBef>
              <a:spcAft>
                <a:spcPts val="0"/>
              </a:spcAft>
              <a:buClr>
                <a:schemeClr val="dk1"/>
              </a:buClr>
              <a:buSzPts val="2000"/>
              <a:buNone/>
              <a:defRPr sz="2000" b="1" dirty="0"/>
            </a:lvl2pPr>
            <a:lvl3pPr marL="1371600" lvl="2" indent="-228600" algn="l">
              <a:lnSpc>
                <a:spcPct val="130000"/>
              </a:lnSpc>
              <a:spcBef>
                <a:spcPts val="600"/>
              </a:spcBef>
              <a:spcAft>
                <a:spcPts val="0"/>
              </a:spcAft>
              <a:buClr>
                <a:schemeClr val="dk1"/>
              </a:buClr>
              <a:buSzPts val="1800"/>
              <a:buNone/>
              <a:defRPr sz="1800" b="1" dirty="0"/>
            </a:lvl3pPr>
            <a:lvl4pPr marL="1828800" lvl="3" indent="-228600" algn="l">
              <a:lnSpc>
                <a:spcPct val="130000"/>
              </a:lnSpc>
              <a:spcBef>
                <a:spcPts val="600"/>
              </a:spcBef>
              <a:spcAft>
                <a:spcPts val="0"/>
              </a:spcAft>
              <a:buClr>
                <a:schemeClr val="dk1"/>
              </a:buClr>
              <a:buSzPts val="1600"/>
              <a:buNone/>
              <a:defRPr sz="1600" b="1" dirty="0"/>
            </a:lvl4pPr>
            <a:lvl5pPr marL="2286000" lvl="4" indent="-228600" algn="l">
              <a:lnSpc>
                <a:spcPct val="130000"/>
              </a:lnSpc>
              <a:spcBef>
                <a:spcPts val="600"/>
              </a:spcBef>
              <a:spcAft>
                <a:spcPts val="0"/>
              </a:spcAft>
              <a:buClr>
                <a:schemeClr val="dk1"/>
              </a:buClr>
              <a:buSzPts val="1600"/>
              <a:buNone/>
              <a:defRPr sz="1600" b="1" dirty="0"/>
            </a:lvl5pPr>
            <a:lvl6pPr marL="2743200" lvl="5" indent="-228600" algn="l">
              <a:lnSpc>
                <a:spcPct val="90000"/>
              </a:lnSpc>
              <a:spcBef>
                <a:spcPts val="500"/>
              </a:spcBef>
              <a:spcAft>
                <a:spcPts val="0"/>
              </a:spcAft>
              <a:buClr>
                <a:schemeClr val="dk1"/>
              </a:buClr>
              <a:buSzPts val="1600"/>
              <a:buNone/>
              <a:defRPr sz="1600" b="1" dirty="0"/>
            </a:lvl6pPr>
            <a:lvl7pPr marL="3200400" lvl="6" indent="-228600" algn="l">
              <a:lnSpc>
                <a:spcPct val="90000"/>
              </a:lnSpc>
              <a:spcBef>
                <a:spcPts val="500"/>
              </a:spcBef>
              <a:spcAft>
                <a:spcPts val="0"/>
              </a:spcAft>
              <a:buClr>
                <a:schemeClr val="dk1"/>
              </a:buClr>
              <a:buSzPts val="1600"/>
              <a:buNone/>
              <a:defRPr sz="1600" b="1" dirty="0"/>
            </a:lvl7pPr>
            <a:lvl8pPr marL="3657600" lvl="7" indent="-228600" algn="l">
              <a:lnSpc>
                <a:spcPct val="90000"/>
              </a:lnSpc>
              <a:spcBef>
                <a:spcPts val="500"/>
              </a:spcBef>
              <a:spcAft>
                <a:spcPts val="0"/>
              </a:spcAft>
              <a:buClr>
                <a:schemeClr val="dk1"/>
              </a:buClr>
              <a:buSzPts val="1600"/>
              <a:buNone/>
              <a:defRPr sz="1600" b="1" dirty="0"/>
            </a:lvl8pPr>
            <a:lvl9pPr marL="4114800" lvl="8" indent="-228600" algn="l">
              <a:lnSpc>
                <a:spcPct val="90000"/>
              </a:lnSpc>
              <a:spcBef>
                <a:spcPts val="500"/>
              </a:spcBef>
              <a:spcAft>
                <a:spcPts val="0"/>
              </a:spcAft>
              <a:buClr>
                <a:schemeClr val="dk1"/>
              </a:buClr>
              <a:buSzPts val="1600"/>
              <a:buNone/>
              <a:defRPr sz="1600" b="1" dirty="0"/>
            </a:lvl9pPr>
          </a:lstStyle>
          <a:p>
            <a:r>
              <a:rPr lang="en-US" dirty="0"/>
              <a:t>Click to edit Master text styles</a:t>
            </a:r>
          </a:p>
        </p:txBody>
      </p:sp>
      <p:sp>
        <p:nvSpPr>
          <p:cNvPr id="78" name="Google Shape;78;p42"/>
          <p:cNvSpPr>
            <a:spLocks noGrp="1"/>
          </p:cNvSpPr>
          <p:nvPr>
            <p:ph type="body" idx="4"/>
          </p:nvPr>
        </p:nvSpPr>
        <p:spPr>
          <a:xfrm>
            <a:off x="6438900" y="2514599"/>
            <a:ext cx="5045074" cy="3675063"/>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a:ea typeface="Open Sans"/>
                <a:cs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79" name="Google Shape;79;p42"/>
          <p:cNvSpPr>
            <a:spLocks noGrp="1"/>
          </p:cNvSpPr>
          <p:nvPr>
            <p:ph type="dt" idx="10"/>
          </p:nvPr>
        </p:nvSpPr>
        <p:spPr>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86795C3-54DB-416B-A0EB-4F51232B26E9}" type="datetime1">
              <a:rPr lang="en-US" dirty="0"/>
              <a:t>7/3/2025</a:t>
            </a:fld>
            <a:endParaRPr lang="en-US" dirty="0"/>
          </a:p>
        </p:txBody>
      </p:sp>
      <p:sp>
        <p:nvSpPr>
          <p:cNvPr id="80" name="Google Shape;80;p42"/>
          <p:cNvSpPr>
            <a:spLocks noGrp="1"/>
          </p:cNvSpPr>
          <p:nvPr>
            <p:ph type="ftr" idx="11"/>
          </p:nvPr>
        </p:nvSpPr>
        <p:spPr>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81" name="Google Shape;81;p42"/>
          <p:cNvSpPr>
            <a:spLocks noGrp="1"/>
          </p:cNvSpPr>
          <p:nvPr>
            <p:ph type="sldNum" idx="12"/>
          </p:nvPr>
        </p:nvSpPr>
        <p:spPr>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
        <p:nvSpPr>
          <p:cNvPr id="82" name="Google Shape;82;p42"/>
          <p:cNvSpPr>
            <a:spLocks noGrp="1"/>
          </p:cNvSpPr>
          <p:nvPr>
            <p:ph type="title"/>
          </p:nvPr>
        </p:nvSpPr>
        <p:spPr>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cxnSp>
        <p:nvCxnSpPr>
          <p:cNvPr id="83" name="Google Shape;83;p42"/>
          <p:cNvCxnSpPr/>
          <p:nvPr/>
        </p:nvCxnSpPr>
        <p:spPr>
          <a:xfrm>
            <a:off x="6096000" y="1600200"/>
            <a:ext cx="0" cy="4571998"/>
          </a:xfrm>
          <a:prstGeom prst="straightConnector1">
            <a:avLst/>
          </a:prstGeom>
          <a:noFill/>
          <a:ln w="12700" cap="flat">
            <a:solidFill>
              <a:schemeClr val="lt2"/>
            </a:solidFill>
            <a:prstDash val="solid"/>
            <a:miter/>
            <a:headEnd type="none" w="sm" len="sm"/>
            <a:tailEnd type="none" w="sm" len="sm"/>
          </a:ln>
        </p:spPr>
      </p:cxnSp>
      <p:cxnSp>
        <p:nvCxnSpPr>
          <p:cNvPr id="11" name="Straight Connector 10"/>
          <p:cNvCxnSpPr/>
          <p:nvPr/>
        </p:nvCxnSpPr>
        <p:spPr>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 name="Straight Connector 1"/>
          <p:cNvCxnSpPr/>
          <p:nvPr/>
        </p:nvCxnSpPr>
        <p:spPr>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85" name="Google Shape;85;p43"/>
          <p:cNvSpPr>
            <a:spLocks noGrp="1"/>
          </p:cNvSpPr>
          <p:nvPr>
            <p:ph type="title"/>
          </p:nvPr>
        </p:nvSpPr>
        <p:spPr>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86" name="Google Shape;86;p43"/>
          <p:cNvSpPr>
            <a:spLocks noGrp="1"/>
          </p:cNvSpPr>
          <p:nvPr>
            <p:ph type="body" idx="1"/>
          </p:nvPr>
        </p:nvSpPr>
        <p:spPr>
          <a:xfrm>
            <a:off x="685799" y="1600201"/>
            <a:ext cx="10820399" cy="4576762"/>
          </a:xfrm>
          <a:prstGeom prst="rect">
            <a:avLst/>
          </a:prstGeom>
          <a:noFill/>
          <a:ln>
            <a:noFill/>
            <a:headEnd type="none"/>
            <a:tailEnd type="none"/>
          </a:ln>
        </p:spPr>
        <p:txBody>
          <a:bodyPr wrap="square" lIns="0" tIns="0" rIns="0" bIns="0" anchor="t">
            <a:noAutofit/>
          </a:bodyPr>
          <a:lstStyle>
            <a:lvl1pPr marL="457200" indent="-292100" algn="l">
              <a:lnSpc>
                <a:spcPct val="130000"/>
              </a:lnSpc>
              <a:spcBef>
                <a:spcPts val="1200"/>
              </a:spcBef>
              <a:spcAft>
                <a:spcPts val="0"/>
              </a:spcAft>
              <a:buClr>
                <a:schemeClr val="dk1"/>
              </a:buClr>
              <a:buSzPts val="1000"/>
              <a:buChar char="•"/>
              <a:defRPr b="0" i="0" dirty="0">
                <a:latin typeface="Open Sans"/>
                <a:ea typeface="Open Sans"/>
                <a:cs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87" name="Google Shape;87;p43"/>
          <p:cNvSpPr>
            <a:spLocks noGrp="1"/>
          </p:cNvSpPr>
          <p:nvPr>
            <p:ph type="dt" idx="10"/>
          </p:nvPr>
        </p:nvSpPr>
        <p:spPr>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675422CD-EACF-4D91-99E5-FBC9D88AB4C5}" type="datetime1">
              <a:rPr lang="en-US" dirty="0"/>
              <a:t>7/3/2025</a:t>
            </a:fld>
            <a:endParaRPr lang="en-US" dirty="0"/>
          </a:p>
        </p:txBody>
      </p:sp>
      <p:sp>
        <p:nvSpPr>
          <p:cNvPr id="88" name="Google Shape;88;p43"/>
          <p:cNvSpPr>
            <a:spLocks noGrp="1"/>
          </p:cNvSpPr>
          <p:nvPr>
            <p:ph type="ftr" idx="11"/>
          </p:nvPr>
        </p:nvSpPr>
        <p:spPr>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89" name="Google Shape;89;p43"/>
          <p:cNvSpPr>
            <a:spLocks noGrp="1"/>
          </p:cNvSpPr>
          <p:nvPr>
            <p:ph type="sldNum" idx="12"/>
          </p:nvPr>
        </p:nvSpPr>
        <p:spPr>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91" name="Google Shape;91;p44"/>
          <p:cNvSpPr>
            <a:spLocks noGrp="1"/>
          </p:cNvSpPr>
          <p:nvPr>
            <p:ph type="title"/>
          </p:nvPr>
        </p:nvSpPr>
        <p:spPr>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92" name="Google Shape;92;p44"/>
          <p:cNvSpPr>
            <a:spLocks noGrp="1"/>
          </p:cNvSpPr>
          <p:nvPr>
            <p:ph type="body" idx="1"/>
          </p:nvPr>
        </p:nvSpPr>
        <p:spPr>
          <a:xfrm>
            <a:off x="685800" y="1600201"/>
            <a:ext cx="5067300" cy="4576762"/>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a:ea typeface="Open Sans"/>
                <a:cs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93" name="Google Shape;93;p44"/>
          <p:cNvSpPr>
            <a:spLocks noGrp="1"/>
          </p:cNvSpPr>
          <p:nvPr>
            <p:ph type="body" idx="2"/>
          </p:nvPr>
        </p:nvSpPr>
        <p:spPr>
          <a:xfrm>
            <a:off x="6438898" y="1600201"/>
            <a:ext cx="5067301" cy="4576762"/>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a:ea typeface="Open Sans"/>
                <a:cs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94" name="Google Shape;94;p44"/>
          <p:cNvSpPr>
            <a:spLocks noGrp="1"/>
          </p:cNvSpPr>
          <p:nvPr>
            <p:ph type="dt" idx="10"/>
          </p:nvPr>
        </p:nvSpPr>
        <p:spPr>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2CBD5880-992F-4005-BFFD-E3195D7F0079}" type="datetime1">
              <a:rPr lang="en-US" dirty="0"/>
              <a:t>7/3/2025</a:t>
            </a:fld>
            <a:endParaRPr lang="en-US" dirty="0"/>
          </a:p>
        </p:txBody>
      </p:sp>
      <p:sp>
        <p:nvSpPr>
          <p:cNvPr id="95" name="Google Shape;95;p44"/>
          <p:cNvSpPr>
            <a:spLocks noGrp="1"/>
          </p:cNvSpPr>
          <p:nvPr>
            <p:ph type="ftr" idx="11"/>
          </p:nvPr>
        </p:nvSpPr>
        <p:spPr>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96" name="Google Shape;96;p44"/>
          <p:cNvSpPr>
            <a:spLocks noGrp="1"/>
          </p:cNvSpPr>
          <p:nvPr>
            <p:ph type="sldNum" idx="12"/>
          </p:nvPr>
        </p:nvSpPr>
        <p:spPr>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cxnSp>
        <p:nvCxnSpPr>
          <p:cNvPr id="97" name="Google Shape;97;p44"/>
          <p:cNvCxnSpPr/>
          <p:nvPr/>
        </p:nvCxnSpPr>
        <p:spPr>
          <a:xfrm>
            <a:off x="6096000" y="1600200"/>
            <a:ext cx="0" cy="4571998"/>
          </a:xfrm>
          <a:prstGeom prst="straightConnector1">
            <a:avLst/>
          </a:prstGeom>
          <a:noFill/>
          <a:ln w="12700" cap="flat">
            <a:solidFill>
              <a:schemeClr val="lt2"/>
            </a:solidFill>
            <a:prstDash val="solid"/>
            <a:miter/>
            <a:headEnd type="none" w="sm" len="sm"/>
            <a:tailEnd type="none" w="sm" len="sm"/>
          </a:ln>
        </p:spPr>
      </p:cxnSp>
      <p:cxnSp>
        <p:nvCxnSpPr>
          <p:cNvPr id="9" name="Straight Connector 8"/>
          <p:cNvCxnSpPr/>
          <p:nvPr/>
        </p:nvCxnSpPr>
        <p:spPr>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 name="Straight Connector 1"/>
          <p:cNvCxnSpPr/>
          <p:nvPr/>
        </p:nvCxnSpPr>
        <p:spPr>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icture">
    <p:spTree>
      <p:nvGrpSpPr>
        <p:cNvPr id="1" name=""/>
        <p:cNvGrpSpPr/>
        <p:nvPr/>
      </p:nvGrpSpPr>
      <p:grpSpPr>
        <a:xfrm>
          <a:off x="0" y="0"/>
          <a:ext cx="0" cy="0"/>
          <a:chOff x="0" y="0"/>
          <a:chExt cx="0" cy="0"/>
        </a:xfrm>
      </p:grpSpPr>
      <p:sp>
        <p:nvSpPr>
          <p:cNvPr id="99" name="Google Shape;99;p45"/>
          <p:cNvSpPr>
            <a:spLocks noGrp="1"/>
          </p:cNvSpPr>
          <p:nvPr>
            <p:ph type="pic" idx="2"/>
          </p:nvPr>
        </p:nvSpPr>
        <p:spPr>
          <a:xfrm>
            <a:off x="0" y="0"/>
            <a:ext cx="12192000" cy="6720840"/>
          </a:xfrm>
          <a:prstGeom prst="rect">
            <a:avLst/>
          </a:prstGeom>
          <a:solidFill>
            <a:schemeClr val="lt2"/>
          </a:solidFill>
          <a:ln>
            <a:noFill/>
            <a:headEnd type="none"/>
            <a:tailEnd type="none"/>
          </a:ln>
        </p:spPr>
        <p:txBody>
          <a:bodyPr wrap="square"/>
          <a:lstStyle/>
          <a:p>
            <a:endParaRPr/>
          </a:p>
        </p:txBody>
      </p:sp>
      <p:sp>
        <p:nvSpPr>
          <p:cNvPr id="101" name="Google Shape;101;p45"/>
          <p:cNvSpPr>
            <a:spLocks noGrp="1"/>
          </p:cNvSpPr>
          <p:nvPr>
            <p:ph type="dt" idx="10"/>
          </p:nvPr>
        </p:nvSpPr>
        <p:spPr>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02" name="Google Shape;102;p45"/>
          <p:cNvSpPr>
            <a:spLocks noGrp="1"/>
          </p:cNvSpPr>
          <p:nvPr>
            <p:ph type="ftr" idx="11"/>
          </p:nvPr>
        </p:nvSpPr>
        <p:spPr>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03" name="Google Shape;103;p45"/>
          <p:cNvSpPr>
            <a:spLocks noGrp="1"/>
          </p:cNvSpPr>
          <p:nvPr>
            <p:ph type="sldNum" idx="12"/>
          </p:nvPr>
        </p:nvSpPr>
        <p:spPr>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9" name="Google Shape;60;p40"/>
          <p:cNvPicPr>
            <a:picLocks noChangeAspect="1"/>
          </p:cNvPicPr>
          <p:nvPr/>
        </p:nvPicPr>
        <p:blipFill>
          <a:blip r:embed="rId2">
            <a:lum/>
          </a:blip>
          <a:srcRect/>
          <a:stretch>
            <a:fillRect/>
          </a:stretch>
        </p:blipFill>
        <p:spPr>
          <a:xfrm>
            <a:off x="638476" y="6255643"/>
            <a:ext cx="1345963" cy="304136"/>
          </a:xfrm>
          <a:prstGeom prst="rect">
            <a:avLst/>
          </a:prstGeom>
          <a:noFill/>
          <a:ln>
            <a:noFill/>
            <a:headEnd type="none"/>
            <a:tailEnd type="none"/>
          </a:ln>
        </p:spPr>
      </p:pic>
    </p:spTree>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2.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oogle Shape;10;p34"/>
          <p:cNvSpPr>
            <a:spLocks noGrp="1"/>
          </p:cNvSpPr>
          <p:nvPr>
            <p:ph type="title"/>
          </p:nvPr>
        </p:nvSpPr>
        <p:spPr>
          <a:xfrm>
            <a:off x="685800" y="648686"/>
            <a:ext cx="10820400" cy="638832"/>
          </a:xfrm>
          <a:prstGeom prst="rect">
            <a:avLst/>
          </a:prstGeom>
          <a:noFill/>
          <a:ln>
            <a:noFill/>
            <a:headEnd type="none"/>
            <a:tailEnd type="none"/>
          </a:ln>
        </p:spPr>
        <p:txBody>
          <a:bodyPr wrap="square" lIns="0" tIns="0" rIns="0" bIns="0" anchor="t">
            <a:noAutofit/>
          </a:bodyPr>
          <a:lstStyle>
            <a:lvl1pPr algn="l" rtl="0">
              <a:lnSpc>
                <a:spcPct val="90000"/>
              </a:lnSpc>
              <a:spcBef>
                <a:spcPts val="0"/>
              </a:spcBef>
              <a:spcAft>
                <a:spcPts val="0"/>
              </a:spcAft>
              <a:buClr>
                <a:schemeClr val="tx1"/>
              </a:buClr>
              <a:buSzPts val="2400"/>
              <a:buFont typeface="Lato Black"/>
              <a:buNone/>
              <a:defRPr sz="2400" b="0" i="0" u="none" strike="noStrike" cap="none" dirty="0">
                <a:solidFill>
                  <a:schemeClr val="tx1"/>
                </a:solidFill>
                <a:latin typeface="Lato Black"/>
                <a:ea typeface="Lato Black"/>
                <a:cs typeface="Lato Black"/>
                <a:sym typeface="Lato Black"/>
              </a:defRPr>
            </a:lvl1pPr>
            <a:lvl2pPr lvl="1">
              <a:spcBef>
                <a:spcPts val="0"/>
              </a:spcBef>
              <a:spcAft>
                <a:spcPts val="0"/>
              </a:spcAft>
              <a:buSzPts val="1400"/>
              <a:buNone/>
              <a:defRPr sz="1800" dirty="0"/>
            </a:lvl2pPr>
            <a:lvl3pPr lvl="2">
              <a:spcBef>
                <a:spcPts val="0"/>
              </a:spcBef>
              <a:spcAft>
                <a:spcPts val="0"/>
              </a:spcAft>
              <a:buSzPts val="1400"/>
              <a:buNone/>
              <a:defRPr sz="1800" dirty="0"/>
            </a:lvl3pPr>
            <a:lvl4pPr lvl="3">
              <a:spcBef>
                <a:spcPts val="0"/>
              </a:spcBef>
              <a:spcAft>
                <a:spcPts val="0"/>
              </a:spcAft>
              <a:buSzPts val="1400"/>
              <a:buNone/>
              <a:defRPr sz="1800" dirty="0"/>
            </a:lvl4pPr>
            <a:lvl5pPr lvl="4">
              <a:spcBef>
                <a:spcPts val="0"/>
              </a:spcBef>
              <a:spcAft>
                <a:spcPts val="0"/>
              </a:spcAft>
              <a:buSzPts val="1400"/>
              <a:buNone/>
              <a:defRPr sz="1800" dirty="0"/>
            </a:lvl5pPr>
            <a:lvl6pPr lvl="5">
              <a:spcBef>
                <a:spcPts val="0"/>
              </a:spcBef>
              <a:spcAft>
                <a:spcPts val="0"/>
              </a:spcAft>
              <a:buSzPts val="1400"/>
              <a:buNone/>
              <a:defRPr sz="1800" dirty="0"/>
            </a:lvl6pPr>
            <a:lvl7pPr lvl="6">
              <a:spcBef>
                <a:spcPts val="0"/>
              </a:spcBef>
              <a:spcAft>
                <a:spcPts val="0"/>
              </a:spcAft>
              <a:buSzPts val="1400"/>
              <a:buNone/>
              <a:defRPr sz="1800" dirty="0"/>
            </a:lvl7pPr>
            <a:lvl8pPr lvl="7">
              <a:spcBef>
                <a:spcPts val="0"/>
              </a:spcBef>
              <a:spcAft>
                <a:spcPts val="0"/>
              </a:spcAft>
              <a:buSzPts val="1400"/>
              <a:buNone/>
              <a:defRPr sz="1800" dirty="0"/>
            </a:lvl8pPr>
            <a:lvl9pPr lvl="8">
              <a:spcBef>
                <a:spcPts val="0"/>
              </a:spcBef>
              <a:spcAft>
                <a:spcPts val="0"/>
              </a:spcAft>
              <a:buSzPts val="1400"/>
              <a:buNone/>
              <a:defRPr sz="1800" dirty="0"/>
            </a:lvl9pPr>
          </a:lstStyle>
          <a:p>
            <a:endParaRPr dirty="0"/>
          </a:p>
        </p:txBody>
      </p:sp>
      <p:sp>
        <p:nvSpPr>
          <p:cNvPr id="11" name="Google Shape;11;p34"/>
          <p:cNvSpPr>
            <a:spLocks noGrp="1"/>
          </p:cNvSpPr>
          <p:nvPr>
            <p:ph type="body" idx="1"/>
          </p:nvPr>
        </p:nvSpPr>
        <p:spPr>
          <a:xfrm>
            <a:off x="685800" y="1600201"/>
            <a:ext cx="10820400" cy="4576762"/>
          </a:xfrm>
          <a:prstGeom prst="rect">
            <a:avLst/>
          </a:prstGeom>
          <a:noFill/>
          <a:ln>
            <a:noFill/>
            <a:headEnd type="none"/>
            <a:tailEnd type="none"/>
          </a:ln>
        </p:spPr>
        <p:txBody>
          <a:bodyPr wrap="square" lIns="0" tIns="0" rIns="0" bIns="0" anchor="t">
            <a:noAutofit/>
          </a:bodyPr>
          <a:lstStyle>
            <a:lvl1pPr marL="457200" indent="-292100" algn="l" rtl="0">
              <a:lnSpc>
                <a:spcPct val="130000"/>
              </a:lnSpc>
              <a:spcBef>
                <a:spcPts val="1200"/>
              </a:spcBef>
              <a:spcAft>
                <a:spcPts val="0"/>
              </a:spcAft>
              <a:buClr>
                <a:schemeClr val="tx1"/>
              </a:buClr>
              <a:buSzPts val="1000"/>
              <a:buFont typeface="Arial"/>
              <a:buChar char="•"/>
              <a:defRPr sz="1000" b="0" i="0" u="none" strike="noStrike" cap="none" dirty="0">
                <a:solidFill>
                  <a:schemeClr val="tx1"/>
                </a:solidFill>
                <a:latin typeface="Lato Light"/>
                <a:ea typeface="Lato Light"/>
                <a:cs typeface="Lato Light"/>
                <a:sym typeface="Lato Light"/>
              </a:defRPr>
            </a:lvl1pPr>
            <a:lvl2pPr marL="914400" lvl="1" indent="-292100" algn="l" rtl="0">
              <a:lnSpc>
                <a:spcPct val="130000"/>
              </a:lnSpc>
              <a:spcBef>
                <a:spcPts val="600"/>
              </a:spcBef>
              <a:spcAft>
                <a:spcPts val="0"/>
              </a:spcAft>
              <a:buClr>
                <a:schemeClr val="tx1"/>
              </a:buClr>
              <a:buSzPts val="1000"/>
              <a:buFont typeface="Calibri"/>
              <a:buChar char="−"/>
              <a:defRPr sz="1000" b="0" i="0" u="none" strike="noStrike" cap="none" dirty="0">
                <a:solidFill>
                  <a:schemeClr val="tx1"/>
                </a:solidFill>
                <a:latin typeface="Lato Light"/>
                <a:ea typeface="Lato Light"/>
                <a:cs typeface="Lato Light"/>
                <a:sym typeface="Lato Light"/>
              </a:defRPr>
            </a:lvl2pPr>
            <a:lvl3pPr marL="1371600" lvl="2" indent="-292100" algn="l" rtl="0">
              <a:lnSpc>
                <a:spcPct val="130000"/>
              </a:lnSpc>
              <a:spcBef>
                <a:spcPts val="600"/>
              </a:spcBef>
              <a:spcAft>
                <a:spcPts val="0"/>
              </a:spcAft>
              <a:buClr>
                <a:schemeClr val="tx1"/>
              </a:buClr>
              <a:buSzPts val="1000"/>
              <a:buFont typeface="Calibri"/>
              <a:buChar char="−"/>
              <a:defRPr sz="1000" b="0" i="0" u="none" strike="noStrike" cap="none" dirty="0">
                <a:solidFill>
                  <a:schemeClr val="tx1"/>
                </a:solidFill>
                <a:latin typeface="Lato Light"/>
                <a:ea typeface="Lato Light"/>
                <a:cs typeface="Lato Light"/>
                <a:sym typeface="Lato Light"/>
              </a:defRPr>
            </a:lvl3pPr>
            <a:lvl4pPr marL="1828800" lvl="3" indent="-292100" algn="l" rtl="0">
              <a:lnSpc>
                <a:spcPct val="130000"/>
              </a:lnSpc>
              <a:spcBef>
                <a:spcPts val="600"/>
              </a:spcBef>
              <a:spcAft>
                <a:spcPts val="0"/>
              </a:spcAft>
              <a:buClr>
                <a:schemeClr val="tx1"/>
              </a:buClr>
              <a:buSzPts val="1000"/>
              <a:buFont typeface="Calibri"/>
              <a:buChar char="−"/>
              <a:defRPr sz="1000" b="0" i="0" u="none" strike="noStrike" cap="none" dirty="0">
                <a:solidFill>
                  <a:schemeClr val="tx1"/>
                </a:solidFill>
                <a:latin typeface="Lato Light"/>
                <a:ea typeface="Lato Light"/>
                <a:cs typeface="Lato Light"/>
                <a:sym typeface="Lato Light"/>
              </a:defRPr>
            </a:lvl4pPr>
            <a:lvl5pPr marL="2286000" lvl="4" indent="-292100" algn="l" rtl="0">
              <a:lnSpc>
                <a:spcPct val="130000"/>
              </a:lnSpc>
              <a:spcBef>
                <a:spcPts val="600"/>
              </a:spcBef>
              <a:spcAft>
                <a:spcPts val="0"/>
              </a:spcAft>
              <a:buClr>
                <a:schemeClr val="tx1"/>
              </a:buClr>
              <a:buSzPts val="1000"/>
              <a:buFont typeface="Calibri"/>
              <a:buChar char="−"/>
              <a:defRPr sz="1000" b="0" i="0" u="none" strike="noStrike" cap="none" dirty="0">
                <a:solidFill>
                  <a:schemeClr val="tx1"/>
                </a:solidFill>
                <a:latin typeface="Lato Light"/>
                <a:ea typeface="Lato Light"/>
                <a:cs typeface="Lato Light"/>
                <a:sym typeface="Lato Light"/>
              </a:defRPr>
            </a:lvl5pPr>
            <a:lvl6pPr marL="2743200" lvl="5" indent="-342900" algn="l" rtl="0">
              <a:lnSpc>
                <a:spcPct val="90000"/>
              </a:lnSpc>
              <a:spcBef>
                <a:spcPts val="500"/>
              </a:spcBef>
              <a:spcAft>
                <a:spcPts val="0"/>
              </a:spcAft>
              <a:buClr>
                <a:schemeClr val="tx1"/>
              </a:buClr>
              <a:buSzPts val="1800"/>
              <a:buFont typeface="Arial"/>
              <a:buChar char="•"/>
              <a:defRPr sz="1800" b="0" i="0" u="none" strike="noStrike" cap="none" dirty="0">
                <a:solidFill>
                  <a:schemeClr val="tx1"/>
                </a:solidFill>
                <a:latin typeface="Lato Light"/>
                <a:ea typeface="Lato Light"/>
                <a:cs typeface="Lato Light"/>
                <a:sym typeface="Lato Light"/>
              </a:defRPr>
            </a:lvl6pPr>
            <a:lvl7pPr marL="3200400" lvl="6" indent="-342900" algn="l" rtl="0">
              <a:lnSpc>
                <a:spcPct val="90000"/>
              </a:lnSpc>
              <a:spcBef>
                <a:spcPts val="500"/>
              </a:spcBef>
              <a:spcAft>
                <a:spcPts val="0"/>
              </a:spcAft>
              <a:buClr>
                <a:schemeClr val="tx1"/>
              </a:buClr>
              <a:buSzPts val="1800"/>
              <a:buFont typeface="Arial"/>
              <a:buChar char="•"/>
              <a:defRPr sz="1800" b="0" i="0" u="none" strike="noStrike" cap="none" dirty="0">
                <a:solidFill>
                  <a:schemeClr val="tx1"/>
                </a:solidFill>
                <a:latin typeface="Lato Light"/>
                <a:ea typeface="Lato Light"/>
                <a:cs typeface="Lato Light"/>
                <a:sym typeface="Lato Light"/>
              </a:defRPr>
            </a:lvl7pPr>
            <a:lvl8pPr marL="3657600" lvl="7" indent="-342900" algn="l" rtl="0">
              <a:lnSpc>
                <a:spcPct val="90000"/>
              </a:lnSpc>
              <a:spcBef>
                <a:spcPts val="500"/>
              </a:spcBef>
              <a:spcAft>
                <a:spcPts val="0"/>
              </a:spcAft>
              <a:buClr>
                <a:schemeClr val="tx1"/>
              </a:buClr>
              <a:buSzPts val="1800"/>
              <a:buFont typeface="Arial"/>
              <a:buChar char="•"/>
              <a:defRPr sz="1800" b="0" i="0" u="none" strike="noStrike" cap="none" dirty="0">
                <a:solidFill>
                  <a:schemeClr val="tx1"/>
                </a:solidFill>
                <a:latin typeface="Lato Light"/>
                <a:ea typeface="Lato Light"/>
                <a:cs typeface="Lato Light"/>
                <a:sym typeface="Lato Light"/>
              </a:defRPr>
            </a:lvl8pPr>
            <a:lvl9pPr marL="4114800" lvl="8" indent="-342900" algn="l" rtl="0">
              <a:lnSpc>
                <a:spcPct val="90000"/>
              </a:lnSpc>
              <a:spcBef>
                <a:spcPts val="500"/>
              </a:spcBef>
              <a:spcAft>
                <a:spcPts val="0"/>
              </a:spcAft>
              <a:buClr>
                <a:schemeClr val="tx1"/>
              </a:buClr>
              <a:buSzPts val="1800"/>
              <a:buFont typeface="Arial"/>
              <a:buChar char="•"/>
              <a:defRPr sz="1800" b="0" i="0" u="none" strike="noStrike" cap="none" dirty="0">
                <a:solidFill>
                  <a:schemeClr val="tx1"/>
                </a:solidFill>
                <a:latin typeface="Lato Light"/>
                <a:ea typeface="Lato Light"/>
                <a:cs typeface="Lato Light"/>
                <a:sym typeface="Lato Light"/>
              </a:defRPr>
            </a:lvl9pPr>
          </a:lstStyle>
          <a:p>
            <a:endParaRPr dirty="0"/>
          </a:p>
        </p:txBody>
      </p:sp>
      <p:sp>
        <p:nvSpPr>
          <p:cNvPr id="12" name="Google Shape;12;p34"/>
          <p:cNvSpPr>
            <a:spLocks noGrp="1"/>
          </p:cNvSpPr>
          <p:nvPr>
            <p:ph type="dt" idx="10"/>
          </p:nvPr>
        </p:nvSpPr>
        <p:spPr>
          <a:xfrm>
            <a:off x="9715501" y="6407711"/>
            <a:ext cx="1790700" cy="136525"/>
          </a:xfrm>
          <a:prstGeom prst="rect">
            <a:avLst/>
          </a:prstGeom>
          <a:noFill/>
          <a:ln>
            <a:noFill/>
            <a:headEnd type="none"/>
            <a:tailEnd type="none"/>
          </a:ln>
        </p:spPr>
        <p:txBody>
          <a:bodyPr wrap="square" lIns="0" tIns="0" rIns="0" bIns="0" anchor="b">
            <a:noAutofit/>
          </a:bodyPr>
          <a:lstStyle>
            <a:lvl1pPr algn="r" rtl="0">
              <a:spcBef>
                <a:spcPts val="0"/>
              </a:spcBef>
              <a:spcAft>
                <a:spcPts val="0"/>
              </a:spcAft>
              <a:buSzPts val="1400"/>
              <a:buNone/>
              <a:defRPr sz="700" b="0" i="0" u="none" strike="noStrike" cap="none" dirty="0">
                <a:solidFill>
                  <a:srgbClr val="939B9D"/>
                </a:solidFill>
                <a:latin typeface="Open Sans"/>
                <a:ea typeface="Open Sans"/>
                <a:cs typeface="Open Sans"/>
                <a:sym typeface="Lato"/>
              </a:defRPr>
            </a:lvl1pPr>
            <a:lvl2pPr lvl="1" algn="l" rtl="0">
              <a:spcBef>
                <a:spcPts val="0"/>
              </a:spcBef>
              <a:spcAft>
                <a:spcPts val="0"/>
              </a:spcAft>
              <a:buSzPts val="1400"/>
              <a:buNone/>
              <a:defRPr sz="1800" b="0" i="0" u="none" strike="noStrike" cap="none" dirty="0">
                <a:solidFill>
                  <a:schemeClr val="tx1"/>
                </a:solidFill>
                <a:latin typeface="Lato Light"/>
                <a:ea typeface="Lato Light"/>
                <a:cs typeface="Lato Light"/>
                <a:sym typeface="Lato Light"/>
              </a:defRPr>
            </a:lvl2pPr>
            <a:lvl3pPr lvl="2" algn="l" rtl="0">
              <a:spcBef>
                <a:spcPts val="0"/>
              </a:spcBef>
              <a:spcAft>
                <a:spcPts val="0"/>
              </a:spcAft>
              <a:buSzPts val="1400"/>
              <a:buNone/>
              <a:defRPr sz="1800" b="0" i="0" u="none" strike="noStrike" cap="none" dirty="0">
                <a:solidFill>
                  <a:schemeClr val="tx1"/>
                </a:solidFill>
                <a:latin typeface="Lato Light"/>
                <a:ea typeface="Lato Light"/>
                <a:cs typeface="Lato Light"/>
                <a:sym typeface="Lato Light"/>
              </a:defRPr>
            </a:lvl3pPr>
            <a:lvl4pPr lvl="3" algn="l" rtl="0">
              <a:spcBef>
                <a:spcPts val="0"/>
              </a:spcBef>
              <a:spcAft>
                <a:spcPts val="0"/>
              </a:spcAft>
              <a:buSzPts val="1400"/>
              <a:buNone/>
              <a:defRPr sz="1800" b="0" i="0" u="none" strike="noStrike" cap="none" dirty="0">
                <a:solidFill>
                  <a:schemeClr val="tx1"/>
                </a:solidFill>
                <a:latin typeface="Lato Light"/>
                <a:ea typeface="Lato Light"/>
                <a:cs typeface="Lato Light"/>
                <a:sym typeface="Lato Light"/>
              </a:defRPr>
            </a:lvl4pPr>
            <a:lvl5pPr lvl="4" algn="l" rtl="0">
              <a:spcBef>
                <a:spcPts val="0"/>
              </a:spcBef>
              <a:spcAft>
                <a:spcPts val="0"/>
              </a:spcAft>
              <a:buSzPts val="1400"/>
              <a:buNone/>
              <a:defRPr sz="1800" b="0" i="0" u="none" strike="noStrike" cap="none" dirty="0">
                <a:solidFill>
                  <a:schemeClr val="tx1"/>
                </a:solidFill>
                <a:latin typeface="Lato Light"/>
                <a:ea typeface="Lato Light"/>
                <a:cs typeface="Lato Light"/>
                <a:sym typeface="Lato Light"/>
              </a:defRPr>
            </a:lvl5pPr>
            <a:lvl6pPr lvl="5" algn="l" rtl="0">
              <a:spcBef>
                <a:spcPts val="0"/>
              </a:spcBef>
              <a:spcAft>
                <a:spcPts val="0"/>
              </a:spcAft>
              <a:buSzPts val="1400"/>
              <a:buNone/>
              <a:defRPr sz="1800" b="0" i="0" u="none" strike="noStrike" cap="none" dirty="0">
                <a:solidFill>
                  <a:schemeClr val="tx1"/>
                </a:solidFill>
                <a:latin typeface="Lato Light"/>
                <a:ea typeface="Lato Light"/>
                <a:cs typeface="Lato Light"/>
                <a:sym typeface="Lato Light"/>
              </a:defRPr>
            </a:lvl6pPr>
            <a:lvl7pPr lvl="6" algn="l" rtl="0">
              <a:spcBef>
                <a:spcPts val="0"/>
              </a:spcBef>
              <a:spcAft>
                <a:spcPts val="0"/>
              </a:spcAft>
              <a:buSzPts val="1400"/>
              <a:buNone/>
              <a:defRPr sz="1800" b="0" i="0" u="none" strike="noStrike" cap="none" dirty="0">
                <a:solidFill>
                  <a:schemeClr val="tx1"/>
                </a:solidFill>
                <a:latin typeface="Lato Light"/>
                <a:ea typeface="Lato Light"/>
                <a:cs typeface="Lato Light"/>
                <a:sym typeface="Lato Light"/>
              </a:defRPr>
            </a:lvl7pPr>
            <a:lvl8pPr lvl="7" algn="l" rtl="0">
              <a:spcBef>
                <a:spcPts val="0"/>
              </a:spcBef>
              <a:spcAft>
                <a:spcPts val="0"/>
              </a:spcAft>
              <a:buSzPts val="1400"/>
              <a:buNone/>
              <a:defRPr sz="1800" b="0" i="0" u="none" strike="noStrike" cap="none" dirty="0">
                <a:solidFill>
                  <a:schemeClr val="tx1"/>
                </a:solidFill>
                <a:latin typeface="Lato Light"/>
                <a:ea typeface="Lato Light"/>
                <a:cs typeface="Lato Light"/>
                <a:sym typeface="Lato Light"/>
              </a:defRPr>
            </a:lvl8pPr>
            <a:lvl9pPr lvl="8" algn="l" rtl="0">
              <a:spcBef>
                <a:spcPts val="0"/>
              </a:spcBef>
              <a:spcAft>
                <a:spcPts val="0"/>
              </a:spcAft>
              <a:buSzPts val="1400"/>
              <a:buNone/>
              <a:defRPr sz="1800" b="0" i="0" u="none" strike="noStrike" cap="none" dirty="0">
                <a:solidFill>
                  <a:schemeClr val="tx1"/>
                </a:solidFill>
                <a:latin typeface="Lato Light"/>
                <a:ea typeface="Lato Light"/>
                <a:cs typeface="Lato Light"/>
                <a:sym typeface="Lato Light"/>
              </a:defRPr>
            </a:lvl9pPr>
          </a:lstStyle>
          <a:p>
            <a:fld id="{196514B2-5A79-4CB2-A884-9382BAF6D46D}" type="datetime1">
              <a:rPr lang="en-US" dirty="0"/>
              <a:t>7/3/2025</a:t>
            </a:fld>
            <a:endParaRPr lang="en-US" dirty="0"/>
          </a:p>
        </p:txBody>
      </p:sp>
      <p:sp>
        <p:nvSpPr>
          <p:cNvPr id="13" name="Google Shape;13;p34"/>
          <p:cNvSpPr>
            <a:spLocks noGrp="1"/>
          </p:cNvSpPr>
          <p:nvPr>
            <p:ph type="ftr" idx="11"/>
          </p:nvPr>
        </p:nvSpPr>
        <p:spPr>
          <a:xfrm>
            <a:off x="2038350" y="6407711"/>
            <a:ext cx="7239000" cy="136525"/>
          </a:xfrm>
          <a:prstGeom prst="rect">
            <a:avLst/>
          </a:prstGeom>
          <a:noFill/>
          <a:ln>
            <a:noFill/>
            <a:headEnd type="none"/>
            <a:tailEnd type="none"/>
          </a:ln>
        </p:spPr>
        <p:txBody>
          <a:bodyPr wrap="square" lIns="0" tIns="0" rIns="0" bIns="0" anchor="b">
            <a:noAutofit/>
          </a:bodyPr>
          <a:lstStyle>
            <a:lvl1pPr algn="l" rtl="0">
              <a:spcBef>
                <a:spcPts val="0"/>
              </a:spcBef>
              <a:spcAft>
                <a:spcPts val="0"/>
              </a:spcAft>
              <a:buSzPts val="1400"/>
              <a:buNone/>
              <a:defRPr sz="700" b="0" i="0" u="none" strike="noStrike" cap="none" dirty="0">
                <a:solidFill>
                  <a:srgbClr val="939B9D"/>
                </a:solidFill>
                <a:latin typeface="Open Sans"/>
                <a:ea typeface="Open Sans"/>
                <a:cs typeface="Open Sans"/>
                <a:sym typeface="Lato"/>
              </a:defRPr>
            </a:lvl1pPr>
            <a:lvl2pPr lvl="1" algn="l" rtl="0">
              <a:spcBef>
                <a:spcPts val="0"/>
              </a:spcBef>
              <a:spcAft>
                <a:spcPts val="0"/>
              </a:spcAft>
              <a:buSzPts val="1400"/>
              <a:buNone/>
              <a:defRPr sz="1800" b="0" i="0" u="none" strike="noStrike" cap="none" dirty="0">
                <a:solidFill>
                  <a:schemeClr val="tx1"/>
                </a:solidFill>
                <a:latin typeface="Lato Light"/>
                <a:ea typeface="Lato Light"/>
                <a:cs typeface="Lato Light"/>
                <a:sym typeface="Lato Light"/>
              </a:defRPr>
            </a:lvl2pPr>
            <a:lvl3pPr lvl="2" algn="l" rtl="0">
              <a:spcBef>
                <a:spcPts val="0"/>
              </a:spcBef>
              <a:spcAft>
                <a:spcPts val="0"/>
              </a:spcAft>
              <a:buSzPts val="1400"/>
              <a:buNone/>
              <a:defRPr sz="1800" b="0" i="0" u="none" strike="noStrike" cap="none" dirty="0">
                <a:solidFill>
                  <a:schemeClr val="tx1"/>
                </a:solidFill>
                <a:latin typeface="Lato Light"/>
                <a:ea typeface="Lato Light"/>
                <a:cs typeface="Lato Light"/>
                <a:sym typeface="Lato Light"/>
              </a:defRPr>
            </a:lvl3pPr>
            <a:lvl4pPr lvl="3" algn="l" rtl="0">
              <a:spcBef>
                <a:spcPts val="0"/>
              </a:spcBef>
              <a:spcAft>
                <a:spcPts val="0"/>
              </a:spcAft>
              <a:buSzPts val="1400"/>
              <a:buNone/>
              <a:defRPr sz="1800" b="0" i="0" u="none" strike="noStrike" cap="none" dirty="0">
                <a:solidFill>
                  <a:schemeClr val="tx1"/>
                </a:solidFill>
                <a:latin typeface="Lato Light"/>
                <a:ea typeface="Lato Light"/>
                <a:cs typeface="Lato Light"/>
                <a:sym typeface="Lato Light"/>
              </a:defRPr>
            </a:lvl4pPr>
            <a:lvl5pPr lvl="4" algn="l" rtl="0">
              <a:spcBef>
                <a:spcPts val="0"/>
              </a:spcBef>
              <a:spcAft>
                <a:spcPts val="0"/>
              </a:spcAft>
              <a:buSzPts val="1400"/>
              <a:buNone/>
              <a:defRPr sz="1800" b="0" i="0" u="none" strike="noStrike" cap="none" dirty="0">
                <a:solidFill>
                  <a:schemeClr val="tx1"/>
                </a:solidFill>
                <a:latin typeface="Lato Light"/>
                <a:ea typeface="Lato Light"/>
                <a:cs typeface="Lato Light"/>
                <a:sym typeface="Lato Light"/>
              </a:defRPr>
            </a:lvl5pPr>
            <a:lvl6pPr lvl="5" algn="l" rtl="0">
              <a:spcBef>
                <a:spcPts val="0"/>
              </a:spcBef>
              <a:spcAft>
                <a:spcPts val="0"/>
              </a:spcAft>
              <a:buSzPts val="1400"/>
              <a:buNone/>
              <a:defRPr sz="1800" b="0" i="0" u="none" strike="noStrike" cap="none" dirty="0">
                <a:solidFill>
                  <a:schemeClr val="tx1"/>
                </a:solidFill>
                <a:latin typeface="Lato Light"/>
                <a:ea typeface="Lato Light"/>
                <a:cs typeface="Lato Light"/>
                <a:sym typeface="Lato Light"/>
              </a:defRPr>
            </a:lvl6pPr>
            <a:lvl7pPr lvl="6" algn="l" rtl="0">
              <a:spcBef>
                <a:spcPts val="0"/>
              </a:spcBef>
              <a:spcAft>
                <a:spcPts val="0"/>
              </a:spcAft>
              <a:buSzPts val="1400"/>
              <a:buNone/>
              <a:defRPr sz="1800" b="0" i="0" u="none" strike="noStrike" cap="none" dirty="0">
                <a:solidFill>
                  <a:schemeClr val="tx1"/>
                </a:solidFill>
                <a:latin typeface="Lato Light"/>
                <a:ea typeface="Lato Light"/>
                <a:cs typeface="Lato Light"/>
                <a:sym typeface="Lato Light"/>
              </a:defRPr>
            </a:lvl7pPr>
            <a:lvl8pPr lvl="7" algn="l" rtl="0">
              <a:spcBef>
                <a:spcPts val="0"/>
              </a:spcBef>
              <a:spcAft>
                <a:spcPts val="0"/>
              </a:spcAft>
              <a:buSzPts val="1400"/>
              <a:buNone/>
              <a:defRPr sz="1800" b="0" i="0" u="none" strike="noStrike" cap="none" dirty="0">
                <a:solidFill>
                  <a:schemeClr val="tx1"/>
                </a:solidFill>
                <a:latin typeface="Lato Light"/>
                <a:ea typeface="Lato Light"/>
                <a:cs typeface="Lato Light"/>
                <a:sym typeface="Lato Light"/>
              </a:defRPr>
            </a:lvl8pPr>
            <a:lvl9pPr lvl="8" algn="l" rtl="0">
              <a:spcBef>
                <a:spcPts val="0"/>
              </a:spcBef>
              <a:spcAft>
                <a:spcPts val="0"/>
              </a:spcAft>
              <a:buSzPts val="1400"/>
              <a:buNone/>
              <a:defRPr sz="1800" b="0" i="0" u="none" strike="noStrike" cap="none" dirty="0">
                <a:solidFill>
                  <a:schemeClr val="tx1"/>
                </a:solidFill>
                <a:latin typeface="Lato Light"/>
                <a:ea typeface="Lato Light"/>
                <a:cs typeface="Lato Light"/>
                <a:sym typeface="Lato Light"/>
              </a:defRPr>
            </a:lvl9pPr>
          </a:lstStyle>
          <a:p>
            <a:endParaRPr lang="en-US" dirty="0"/>
          </a:p>
        </p:txBody>
      </p:sp>
      <p:sp>
        <p:nvSpPr>
          <p:cNvPr id="14" name="Google Shape;14;p34"/>
          <p:cNvSpPr>
            <a:spLocks noGrp="1"/>
          </p:cNvSpPr>
          <p:nvPr>
            <p:ph type="sldNum" idx="12"/>
          </p:nvPr>
        </p:nvSpPr>
        <p:spPr>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rtl="0">
              <a:spcBef>
                <a:spcPts val="0"/>
              </a:spcBef>
              <a:buNone/>
              <a:defRPr sz="700" b="0" i="0" u="none" strike="noStrike" cap="none" dirty="0">
                <a:solidFill>
                  <a:schemeClr val="tx1"/>
                </a:solidFill>
                <a:latin typeface="Open Sans"/>
                <a:ea typeface="Open Sans"/>
                <a:cs typeface="Open Sans"/>
                <a:sym typeface="Lato Black"/>
              </a:defRPr>
            </a:lvl1pPr>
            <a:lvl2pPr marL="0" lvl="1" indent="0" algn="ctr" rtl="0">
              <a:spcBef>
                <a:spcPts val="0"/>
              </a:spcBef>
              <a:buNone/>
              <a:defRPr sz="700" b="1" i="0" u="none" strike="noStrike" cap="none" dirty="0">
                <a:solidFill>
                  <a:schemeClr val="tx1"/>
                </a:solidFill>
                <a:latin typeface="Lato Black"/>
                <a:ea typeface="Lato Black"/>
                <a:cs typeface="Lato Black"/>
                <a:sym typeface="Lato Black"/>
              </a:defRPr>
            </a:lvl2pPr>
            <a:lvl3pPr marL="0" lvl="2" indent="0" algn="ctr" rtl="0">
              <a:spcBef>
                <a:spcPts val="0"/>
              </a:spcBef>
              <a:buNone/>
              <a:defRPr sz="700" b="1" i="0" u="none" strike="noStrike" cap="none" dirty="0">
                <a:solidFill>
                  <a:schemeClr val="tx1"/>
                </a:solidFill>
                <a:latin typeface="Lato Black"/>
                <a:ea typeface="Lato Black"/>
                <a:cs typeface="Lato Black"/>
                <a:sym typeface="Lato Black"/>
              </a:defRPr>
            </a:lvl3pPr>
            <a:lvl4pPr marL="0" lvl="3" indent="0" algn="ctr" rtl="0">
              <a:spcBef>
                <a:spcPts val="0"/>
              </a:spcBef>
              <a:buNone/>
              <a:defRPr sz="700" b="1" i="0" u="none" strike="noStrike" cap="none" dirty="0">
                <a:solidFill>
                  <a:schemeClr val="tx1"/>
                </a:solidFill>
                <a:latin typeface="Lato Black"/>
                <a:ea typeface="Lato Black"/>
                <a:cs typeface="Lato Black"/>
                <a:sym typeface="Lato Black"/>
              </a:defRPr>
            </a:lvl4pPr>
            <a:lvl5pPr marL="0" lvl="4" indent="0" algn="ctr" rtl="0">
              <a:spcBef>
                <a:spcPts val="0"/>
              </a:spcBef>
              <a:buNone/>
              <a:defRPr sz="700" b="1" i="0" u="none" strike="noStrike" cap="none" dirty="0">
                <a:solidFill>
                  <a:schemeClr val="tx1"/>
                </a:solidFill>
                <a:latin typeface="Lato Black"/>
                <a:ea typeface="Lato Black"/>
                <a:cs typeface="Lato Black"/>
                <a:sym typeface="Lato Black"/>
              </a:defRPr>
            </a:lvl5pPr>
            <a:lvl6pPr marL="0" lvl="5" indent="0" algn="ctr" rtl="0">
              <a:spcBef>
                <a:spcPts val="0"/>
              </a:spcBef>
              <a:buNone/>
              <a:defRPr sz="700" b="1" i="0" u="none" strike="noStrike" cap="none" dirty="0">
                <a:solidFill>
                  <a:schemeClr val="tx1"/>
                </a:solidFill>
                <a:latin typeface="Lato Black"/>
                <a:ea typeface="Lato Black"/>
                <a:cs typeface="Lato Black"/>
                <a:sym typeface="Lato Black"/>
              </a:defRPr>
            </a:lvl6pPr>
            <a:lvl7pPr marL="0" lvl="6" indent="0" algn="ctr" rtl="0">
              <a:spcBef>
                <a:spcPts val="0"/>
              </a:spcBef>
              <a:buNone/>
              <a:defRPr sz="700" b="1" i="0" u="none" strike="noStrike" cap="none" dirty="0">
                <a:solidFill>
                  <a:schemeClr val="tx1"/>
                </a:solidFill>
                <a:latin typeface="Lato Black"/>
                <a:ea typeface="Lato Black"/>
                <a:cs typeface="Lato Black"/>
                <a:sym typeface="Lato Black"/>
              </a:defRPr>
            </a:lvl7pPr>
            <a:lvl8pPr marL="0" lvl="7" indent="0" algn="ctr" rtl="0">
              <a:spcBef>
                <a:spcPts val="0"/>
              </a:spcBef>
              <a:buNone/>
              <a:defRPr sz="700" b="1" i="0" u="none" strike="noStrike" cap="none" dirty="0">
                <a:solidFill>
                  <a:schemeClr val="tx1"/>
                </a:solidFill>
                <a:latin typeface="Lato Black"/>
                <a:ea typeface="Lato Black"/>
                <a:cs typeface="Lato Black"/>
                <a:sym typeface="Lato Black"/>
              </a:defRPr>
            </a:lvl8pPr>
            <a:lvl9pPr marL="0" lvl="8" indent="0" algn="ctr" rtl="0">
              <a:spcBef>
                <a:spcPts val="0"/>
              </a:spcBef>
              <a:buNone/>
              <a:defRPr sz="700" b="1" i="0" u="none" strike="noStrike" cap="none" dirty="0">
                <a:solidFill>
                  <a:schemeClr val="tx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5" name="Google Shape;15;p34"/>
          <p:cNvPicPr>
            <a:picLocks noChangeAspect="1"/>
          </p:cNvPicPr>
          <p:nvPr/>
        </p:nvPicPr>
        <p:blipFill>
          <a:blip r:embed="rId37">
            <a:lum/>
          </a:blip>
          <a:srcRect/>
          <a:stretch>
            <a:fillRect/>
          </a:stretch>
        </p:blipFill>
        <p:spPr>
          <a:xfrm>
            <a:off x="355909" y="6209314"/>
            <a:ext cx="1373440" cy="310345"/>
          </a:xfrm>
          <a:prstGeom prst="rect">
            <a:avLst/>
          </a:prstGeom>
          <a:noFill/>
          <a:ln>
            <a:noFill/>
            <a:headEnd type="none"/>
            <a:tailEnd type="none"/>
          </a:ln>
        </p:spPr>
      </p:pic>
    </p:spTree>
  </p:cSld>
  <p:clrMap bg1="lt1" tx1="dk1" bg2="dk2" tx2="lt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8"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Lst>
  <p:hf hdr="0" dt="0"/>
  <p:txStyles>
    <p:title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strike="noStrike" cap="none" dirty="0">
          <a:solidFill>
            <a:srgbClr val="000000"/>
          </a:solidFill>
          <a:latin typeface="Open Sans"/>
          <a:ea typeface="Open Sans"/>
          <a:cs typeface="Open Sans"/>
          <a:sym typeface="Arial"/>
        </a:defRPr>
      </a:lvl1pPr>
      <a:lvl2pPr lvl="1"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9pPr>
    </p:titleStyle>
    <p:body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strike="noStrike" cap="none" dirty="0">
          <a:solidFill>
            <a:srgbClr val="000000"/>
          </a:solidFill>
          <a:latin typeface="Open Sans"/>
          <a:ea typeface="Open Sans"/>
          <a:cs typeface="Open Sans"/>
          <a:sym typeface="Arial"/>
        </a:defRPr>
      </a:lvl1pPr>
      <a:lvl2pPr lvl="1"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9pPr>
    </p:bodyStyle>
    <p:other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41" userDrawn="1">
          <p15:clr>
            <a:srgbClr val="F26B43"/>
          </p15:clr>
        </p15:guide>
        <p15:guide id="42" pos="7680" userDrawn="1">
          <p15:clr>
            <a:srgbClr val="F26B43"/>
          </p15:clr>
        </p15:guide>
        <p15:guide id="43" pos="432" userDrawn="1">
          <p15:clr>
            <a:srgbClr val="F26B43"/>
          </p15:clr>
        </p15:guide>
        <p15:guide id="44" pos="2704" userDrawn="1">
          <p15:clr>
            <a:srgbClr val="F26B43"/>
          </p15:clr>
        </p15:guide>
        <p15:guide id="45" pos="4976" userDrawn="1">
          <p15:clr>
            <a:srgbClr val="F26B43"/>
          </p15:clr>
        </p15:guide>
        <p15:guide id="46" pos="7248" userDrawn="1">
          <p15:clr>
            <a:srgbClr val="F26B43"/>
          </p15:clr>
        </p15:guide>
        <p15:guide id="47" orient="horz" userDrawn="1">
          <p15:clr>
            <a:srgbClr val="F26B43"/>
          </p15:clr>
        </p15:guide>
        <p15:guide id="48" orient="horz" pos="4320" userDrawn="1">
          <p15:clr>
            <a:srgbClr val="F26B43"/>
          </p15:clr>
        </p15:guide>
        <p15:guide id="49" orient="horz" pos="432" userDrawn="1">
          <p15:clr>
            <a:srgbClr val="F26B43"/>
          </p15:clr>
        </p15:guide>
        <p15:guide id="50" orient="horz" pos="1584" userDrawn="1">
          <p15:clr>
            <a:srgbClr val="F26B43"/>
          </p15:clr>
        </p15:guide>
        <p15:guide id="51" orient="horz" pos="2736" userDrawn="1">
          <p15:clr>
            <a:srgbClr val="F26B43"/>
          </p15:clr>
        </p15:guide>
        <p15:guide id="52" orient="horz" pos="3888" userDrawn="1">
          <p15:clr>
            <a:srgbClr val="F26B43"/>
          </p15:clr>
        </p15:guide>
        <p15:guide id="53" orient="horz" pos="4104" userDrawn="1">
          <p15:clr>
            <a:srgbClr val="5ACBF0"/>
          </p15:clr>
        </p15:guide>
        <p15:guide id="54" orient="horz" pos="1008" userDrawn="1">
          <p15:clr>
            <a:srgbClr val="A4A3A4"/>
          </p15:clr>
        </p15:guide>
        <p15:guide id="55" orient="horz" pos="2160" userDrawn="1">
          <p15:clr>
            <a:srgbClr val="A4A3A4"/>
          </p15:clr>
        </p15:guide>
        <p15:guide id="56" orient="horz" pos="3312" userDrawn="1">
          <p15:clr>
            <a:srgbClr val="A4A3A4"/>
          </p15:clr>
        </p15:guide>
        <p15:guide id="57" pos="3840" userDrawn="1">
          <p15:clr>
            <a:srgbClr val="A4A3A4"/>
          </p15:clr>
        </p15:guide>
        <p15:guide id="58" orient="horz" pos="1296" userDrawn="1">
          <p15:clr>
            <a:srgbClr val="5ACBF0"/>
          </p15:clr>
        </p15:guide>
        <p15:guide id="59" pos="6120" userDrawn="1">
          <p15:clr>
            <a:srgbClr val="A4A3A4"/>
          </p15:clr>
        </p15:guide>
        <p15:guide id="60" pos="1560"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888" y="149072"/>
            <a:ext cx="11696225" cy="902114"/>
          </a:xfrm>
          <a:prstGeom prst="rect">
            <a:avLst/>
          </a:prstGeom>
          <a:ln>
            <a:headEnd type="none"/>
            <a:tailEnd type="none"/>
          </a:ln>
        </p:spPr>
        <p:txBody>
          <a:bodyPr wrap="square" lIns="91440" tIns="45720" rIns="91440" bIns="45720" anchor="ctr">
            <a:noAutofit/>
          </a:bodyPr>
          <a:lstStyle/>
          <a:p>
            <a:r>
              <a:rPr lang="en-US" dirty="0"/>
              <a:t>Click to edit Master title style</a:t>
            </a:r>
          </a:p>
        </p:txBody>
      </p:sp>
      <p:sp>
        <p:nvSpPr>
          <p:cNvPr id="3" name="Text Placeholder 2"/>
          <p:cNvSpPr>
            <a:spLocks noGrp="1"/>
          </p:cNvSpPr>
          <p:nvPr>
            <p:ph type="body" idx="1"/>
          </p:nvPr>
        </p:nvSpPr>
        <p:spPr>
          <a:xfrm>
            <a:off x="247888" y="1067752"/>
            <a:ext cx="11696225" cy="5298594"/>
          </a:xfrm>
          <a:prstGeom prst="rect">
            <a:avLst/>
          </a:prstGeom>
          <a:ln>
            <a:headEnd type="none"/>
            <a:tailEnd type="none"/>
          </a:ln>
        </p:spPr>
        <p:txBody>
          <a:bodyPr wrap="square" lIns="91440" tIns="45720" rIns="91440" bIns="45720">
            <a:noAutofit/>
          </a:body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64023"/>
            <a:ext cx="2743200" cy="365125"/>
          </a:xfrm>
          <a:prstGeom prst="rect">
            <a:avLst/>
          </a:prstGeom>
          <a:ln>
            <a:headEnd type="none"/>
            <a:tailEnd type="none"/>
          </a:ln>
        </p:spPr>
        <p:txBody>
          <a:bodyPr wrap="square" lIns="91440" tIns="45720" rIns="91440" bIns="45720" anchor="ctr"/>
          <a:lstStyle>
            <a:lvl1pPr algn="l">
              <a:defRPr sz="1200" dirty="0">
                <a:solidFill>
                  <a:schemeClr val="tx1">
                    <a:tint val="75000"/>
                  </a:schemeClr>
                </a:solidFill>
                <a:latin typeface="Arial"/>
                <a:cs typeface="Arial"/>
              </a:defRPr>
            </a:lvl1pPr>
          </a:lstStyle>
          <a:p>
            <a:fld id="{4734EAE1-CE9D-A14A-80BD-9018CA4D58A9}" type="datetime1">
              <a:rPr lang="en-US" dirty="0"/>
              <a:t>7/3/2025</a:t>
            </a:fld>
            <a:endParaRPr lang="en-US" dirty="0"/>
          </a:p>
        </p:txBody>
      </p:sp>
      <p:sp>
        <p:nvSpPr>
          <p:cNvPr id="10" name="Footer Placeholder 4"/>
          <p:cNvSpPr txBox="1">
            <a:spLocks noChangeArrowheads="1"/>
          </p:cNvSpPr>
          <p:nvPr userDrawn="1"/>
        </p:nvSpPr>
        <p:spPr>
          <a:xfrm>
            <a:off x="9527367" y="6692408"/>
            <a:ext cx="2245533" cy="136741"/>
          </a:xfrm>
          <a:prstGeom prst="rect">
            <a:avLst/>
          </a:prstGeom>
          <a:ln>
            <a:headEnd type="none"/>
            <a:tailEnd type="none"/>
          </a:ln>
        </p:spPr>
        <p:txBody>
          <a:bodyPr wrap="square" lIns="76200" tIns="38100" rIns="76200" bIns="38100" anchor="ctr"/>
          <a:lstStyle>
            <a:defPPr defTabSz="457200">
              <a:defRPr lang="en-US" dirty="0"/>
            </a:defPPr>
            <a:lvl1pPr marL="0" algn="ctr" defTabSz="457200" rtl="0">
              <a:defRPr sz="1000" kern="1200" dirty="0">
                <a:solidFill>
                  <a:schemeClr val="bg1">
                    <a:lumMod val="65000"/>
                  </a:schemeClr>
                </a:solidFill>
                <a:latin typeface="Arial"/>
                <a:ea typeface="+mn-ea"/>
                <a:cs typeface="Arial"/>
              </a:defRPr>
            </a:lvl1pPr>
            <a:lvl2pPr marL="457200" algn="l" defTabSz="457200" rtl="0">
              <a:defRPr sz="1800" kern="1200" dirty="0">
                <a:solidFill>
                  <a:schemeClr val="tx1"/>
                </a:solidFill>
                <a:latin typeface="+mn-lt"/>
                <a:ea typeface="+mn-ea"/>
                <a:cs typeface="+mn-cs"/>
              </a:defRPr>
            </a:lvl2pPr>
            <a:lvl3pPr marL="914400" algn="l" defTabSz="457200" rtl="0">
              <a:defRPr sz="1800" kern="1200" dirty="0">
                <a:solidFill>
                  <a:schemeClr val="tx1"/>
                </a:solidFill>
                <a:latin typeface="+mn-lt"/>
                <a:ea typeface="+mn-ea"/>
                <a:cs typeface="+mn-cs"/>
              </a:defRPr>
            </a:lvl3pPr>
            <a:lvl4pPr marL="1371600" algn="l" defTabSz="457200" rtl="0">
              <a:defRPr sz="1800" kern="1200" dirty="0">
                <a:solidFill>
                  <a:schemeClr val="tx1"/>
                </a:solidFill>
                <a:latin typeface="+mn-lt"/>
                <a:ea typeface="+mn-ea"/>
                <a:cs typeface="+mn-cs"/>
              </a:defRPr>
            </a:lvl4pPr>
            <a:lvl5pPr marL="1828800" algn="l" defTabSz="457200" rtl="0">
              <a:defRPr sz="1800" kern="1200" dirty="0">
                <a:solidFill>
                  <a:schemeClr val="tx1"/>
                </a:solidFill>
                <a:latin typeface="+mn-lt"/>
                <a:ea typeface="+mn-ea"/>
                <a:cs typeface="+mn-cs"/>
              </a:defRPr>
            </a:lvl5pPr>
            <a:lvl6pPr marL="2286000" algn="l" defTabSz="457200" rtl="0">
              <a:defRPr sz="1800" kern="1200" dirty="0">
                <a:solidFill>
                  <a:schemeClr val="tx1"/>
                </a:solidFill>
                <a:latin typeface="+mn-lt"/>
                <a:ea typeface="+mn-ea"/>
                <a:cs typeface="+mn-cs"/>
              </a:defRPr>
            </a:lvl6pPr>
            <a:lvl7pPr marL="2743200" algn="l" defTabSz="457200" rtl="0">
              <a:defRPr sz="1800" kern="1200" dirty="0">
                <a:solidFill>
                  <a:schemeClr val="tx1"/>
                </a:solidFill>
                <a:latin typeface="+mn-lt"/>
                <a:ea typeface="+mn-ea"/>
                <a:cs typeface="+mn-cs"/>
              </a:defRPr>
            </a:lvl7pPr>
            <a:lvl8pPr marL="3200400" algn="l" defTabSz="457200" rtl="0">
              <a:defRPr sz="1800" kern="1200" dirty="0">
                <a:solidFill>
                  <a:schemeClr val="tx1"/>
                </a:solidFill>
                <a:latin typeface="+mn-lt"/>
                <a:ea typeface="+mn-ea"/>
                <a:cs typeface="+mn-cs"/>
              </a:defRPr>
            </a:lvl8pPr>
            <a:lvl9pPr marL="3657600" algn="l" defTabSz="457200" rtl="0">
              <a:defRPr sz="1800" kern="1200" dirty="0">
                <a:solidFill>
                  <a:schemeClr val="tx1"/>
                </a:solidFill>
                <a:latin typeface="+mn-lt"/>
                <a:ea typeface="+mn-ea"/>
                <a:cs typeface="+mn-cs"/>
              </a:defRPr>
            </a:lvl9pPr>
          </a:lstStyle>
          <a:p>
            <a:pPr algn="r" defTabSz="457200"/>
            <a:r>
              <a:rPr lang="en-US" sz="833" dirty="0"/>
              <a:t>Confidential and Proprietary</a:t>
            </a:r>
          </a:p>
        </p:txBody>
      </p:sp>
      <p:sp>
        <p:nvSpPr>
          <p:cNvPr id="12" name="Footer Placeholder 11"/>
          <p:cNvSpPr>
            <a:spLocks noGrp="1"/>
          </p:cNvSpPr>
          <p:nvPr>
            <p:ph type="ftr" sz="quarter" idx="3"/>
          </p:nvPr>
        </p:nvSpPr>
        <p:spPr>
          <a:xfrm>
            <a:off x="4038865" y="6356615"/>
            <a:ext cx="4114271" cy="365125"/>
          </a:xfrm>
          <a:prstGeom prst="rect">
            <a:avLst/>
          </a:prstGeom>
          <a:ln>
            <a:headEnd type="none"/>
            <a:tailEnd type="none"/>
          </a:ln>
        </p:spPr>
        <p:txBody>
          <a:bodyPr wrap="square" lIns="91440" tIns="45720" rIns="91440" bIns="45720" anchor="ctr"/>
          <a:lstStyle>
            <a:lvl1pPr algn="ctr">
              <a:defRPr sz="1000" dirty="0">
                <a:solidFill>
                  <a:schemeClr val="tx1">
                    <a:tint val="75000"/>
                  </a:schemeClr>
                </a:solidFill>
              </a:defRPr>
            </a:lvl1pPr>
          </a:lstStyle>
          <a:p>
            <a:endParaRPr lang="en-US" dirty="0"/>
          </a:p>
        </p:txBody>
      </p:sp>
      <p:sp>
        <p:nvSpPr>
          <p:cNvPr id="5" name="Slide Number Placeholder 26"/>
          <p:cNvSpPr>
            <a:spLocks noGrp="1"/>
          </p:cNvSpPr>
          <p:nvPr>
            <p:ph type="sldNum" sz="quarter" idx="4"/>
          </p:nvPr>
        </p:nvSpPr>
        <p:spPr>
          <a:xfrm>
            <a:off x="9295990" y="6400063"/>
            <a:ext cx="2742406" cy="365125"/>
          </a:xfrm>
          <a:prstGeom prst="rect">
            <a:avLst/>
          </a:prstGeom>
          <a:ln>
            <a:headEnd type="none"/>
            <a:tailEnd type="none"/>
          </a:ln>
        </p:spPr>
        <p:txBody>
          <a:bodyPr wrap="square" lIns="91440" tIns="45720" rIns="91440" bIns="45720" anchor="ctr"/>
          <a:lstStyle>
            <a:lvl1pPr algn="r">
              <a:defRPr sz="1000" dirty="0">
                <a:solidFill>
                  <a:schemeClr val="bg2">
                    <a:lumMod val="50000"/>
                  </a:schemeClr>
                </a:solidFill>
                <a:latin typeface="Arial"/>
                <a:cs typeface="Arial"/>
              </a:defRPr>
            </a:lvl1pPr>
          </a:lstStyle>
          <a:p>
            <a:fld id="{DB9E4368-C45C-9C4F-9597-D6088AA20994}" type="slidenum">
              <a:rPr lang="en-US" dirty="0"/>
              <a:t>‹#›</a:t>
            </a:fld>
            <a:endParaRPr lang="en-US" dirty="0"/>
          </a:p>
        </p:txBody>
      </p:sp>
      <p:pic>
        <p:nvPicPr>
          <p:cNvPr id="6" name="Google Shape;22;p35"/>
          <p:cNvPicPr>
            <a:picLocks noChangeAspect="1"/>
          </p:cNvPicPr>
          <p:nvPr/>
        </p:nvPicPr>
        <p:blipFill>
          <a:blip r:embed="rId14">
            <a:lum/>
          </a:blip>
          <a:srcRect/>
          <a:stretch>
            <a:fillRect/>
          </a:stretch>
        </p:blipFill>
        <p:spPr>
          <a:xfrm>
            <a:off x="473149" y="6382380"/>
            <a:ext cx="1579586" cy="356926"/>
          </a:xfrm>
          <a:prstGeom prst="rect">
            <a:avLst/>
          </a:prstGeom>
          <a:noFill/>
          <a:ln>
            <a:noFill/>
            <a:headEnd type="none"/>
            <a:tailEnd type="none"/>
          </a:ln>
        </p:spPr>
      </p:pic>
      <p:cxnSp>
        <p:nvCxnSpPr>
          <p:cNvPr id="9" name="Straight Connector 8"/>
          <p:cNvCxnSpPr/>
          <p:nvPr/>
        </p:nvCxnSpPr>
        <p:spPr>
          <a:xfrm flipH="1">
            <a:off x="2220687" y="6608679"/>
            <a:ext cx="9349273" cy="0"/>
          </a:xfrm>
          <a:prstGeom prst="line">
            <a:avLst/>
          </a:prstGeom>
          <a:ln w="19050">
            <a:solidFill>
              <a:srgbClr val="3D4543"/>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2" r:id="rId8"/>
    <p:sldLayoutId id="2147483723" r:id="rId9"/>
    <p:sldLayoutId id="2147483724" r:id="rId10"/>
    <p:sldLayoutId id="2147483725" r:id="rId11"/>
    <p:sldLayoutId id="2147483726" r:id="rId12"/>
  </p:sldLayoutIdLst>
  <p:hf hdr="0" dt="0"/>
  <p:txStyles>
    <p:titleStyle>
      <a:lvl1pPr algn="l" defTabSz="914363" rtl="0">
        <a:lnSpc>
          <a:spcPct val="90000"/>
        </a:lnSpc>
        <a:spcBef>
          <a:spcPct val="0"/>
        </a:spcBef>
        <a:buNone/>
        <a:defRPr sz="2333" b="1" kern="1200" dirty="0">
          <a:solidFill>
            <a:srgbClr val="002060"/>
          </a:solidFill>
          <a:latin typeface="Arial"/>
          <a:ea typeface="Open Sans"/>
          <a:cs typeface="Arial"/>
        </a:defRPr>
      </a:lvl1pPr>
    </p:titleStyle>
    <p:bodyStyle>
      <a:lvl1pPr marL="228591" indent="-228591" algn="l" defTabSz="914363" rtl="0">
        <a:lnSpc>
          <a:spcPct val="90000"/>
        </a:lnSpc>
        <a:spcBef>
          <a:spcPts val="1000"/>
        </a:spcBef>
        <a:buFont typeface="Arial"/>
        <a:buChar char="•"/>
        <a:defRPr sz="2000" kern="1200" dirty="0">
          <a:solidFill>
            <a:schemeClr val="tx1"/>
          </a:solidFill>
          <a:latin typeface="Arial"/>
          <a:ea typeface="Open Sans"/>
          <a:cs typeface="Arial"/>
        </a:defRPr>
      </a:lvl1pPr>
      <a:lvl2pPr marL="685773" indent="-228591" algn="l" defTabSz="914363" rtl="0">
        <a:lnSpc>
          <a:spcPct val="90000"/>
        </a:lnSpc>
        <a:spcBef>
          <a:spcPts val="500"/>
        </a:spcBef>
        <a:buFont typeface="Arial"/>
        <a:buChar char="•"/>
        <a:defRPr sz="1667" kern="1200" dirty="0">
          <a:solidFill>
            <a:schemeClr val="tx1"/>
          </a:solidFill>
          <a:latin typeface="Arial"/>
          <a:ea typeface="Open Sans"/>
          <a:cs typeface="Arial"/>
        </a:defRPr>
      </a:lvl2pPr>
      <a:lvl3pPr marL="1142954" indent="-228591" algn="l" defTabSz="914363" rtl="0">
        <a:lnSpc>
          <a:spcPct val="90000"/>
        </a:lnSpc>
        <a:spcBef>
          <a:spcPts val="500"/>
        </a:spcBef>
        <a:buFont typeface="Arial"/>
        <a:buChar char="•"/>
        <a:defRPr sz="1500" kern="1200" dirty="0">
          <a:solidFill>
            <a:schemeClr val="tx1"/>
          </a:solidFill>
          <a:latin typeface="Arial"/>
          <a:ea typeface="Open Sans"/>
          <a:cs typeface="Arial"/>
        </a:defRPr>
      </a:lvl3pPr>
      <a:lvl4pPr marL="1600136" indent="-228591" algn="l" defTabSz="914363" rtl="0">
        <a:lnSpc>
          <a:spcPct val="90000"/>
        </a:lnSpc>
        <a:spcBef>
          <a:spcPts val="500"/>
        </a:spcBef>
        <a:buFont typeface="Arial"/>
        <a:buChar char="•"/>
        <a:defRPr sz="1333" kern="1200" dirty="0">
          <a:solidFill>
            <a:schemeClr val="tx1"/>
          </a:solidFill>
          <a:latin typeface="Arial"/>
          <a:ea typeface="Open Sans"/>
          <a:cs typeface="Arial"/>
        </a:defRPr>
      </a:lvl4pPr>
      <a:lvl5pPr marL="2057318" indent="-228591" algn="l" defTabSz="914363" rtl="0">
        <a:lnSpc>
          <a:spcPct val="90000"/>
        </a:lnSpc>
        <a:spcBef>
          <a:spcPts val="500"/>
        </a:spcBef>
        <a:buFont typeface="Arial"/>
        <a:buChar char="•"/>
        <a:defRPr sz="1333" kern="1200" dirty="0">
          <a:solidFill>
            <a:schemeClr val="tx1"/>
          </a:solidFill>
          <a:latin typeface="Arial"/>
          <a:ea typeface="Open Sans"/>
          <a:cs typeface="Arial"/>
        </a:defRPr>
      </a:lvl5pPr>
      <a:lvl6pPr marL="2514499" indent="-228591" algn="l" defTabSz="914363" rtl="0">
        <a:lnSpc>
          <a:spcPct val="90000"/>
        </a:lnSpc>
        <a:spcBef>
          <a:spcPts val="500"/>
        </a:spcBef>
        <a:buFont typeface="Arial"/>
        <a:buChar char="•"/>
        <a:defRPr sz="1800" kern="1200" dirty="0">
          <a:solidFill>
            <a:schemeClr val="tx1"/>
          </a:solidFill>
          <a:latin typeface="+mn-lt"/>
          <a:ea typeface="+mn-ea"/>
          <a:cs typeface="+mn-cs"/>
        </a:defRPr>
      </a:lvl6pPr>
      <a:lvl7pPr marL="2971681" indent="-228591" algn="l" defTabSz="914363" rtl="0">
        <a:lnSpc>
          <a:spcPct val="90000"/>
        </a:lnSpc>
        <a:spcBef>
          <a:spcPts val="500"/>
        </a:spcBef>
        <a:buFont typeface="Arial"/>
        <a:buChar char="•"/>
        <a:defRPr sz="1800" kern="1200" dirty="0">
          <a:solidFill>
            <a:schemeClr val="tx1"/>
          </a:solidFill>
          <a:latin typeface="+mn-lt"/>
          <a:ea typeface="+mn-ea"/>
          <a:cs typeface="+mn-cs"/>
        </a:defRPr>
      </a:lvl7pPr>
      <a:lvl8pPr marL="3428863" indent="-228591" algn="l" defTabSz="914363" rtl="0">
        <a:lnSpc>
          <a:spcPct val="90000"/>
        </a:lnSpc>
        <a:spcBef>
          <a:spcPts val="500"/>
        </a:spcBef>
        <a:buFont typeface="Arial"/>
        <a:buChar char="•"/>
        <a:defRPr sz="1800" kern="1200" dirty="0">
          <a:solidFill>
            <a:schemeClr val="tx1"/>
          </a:solidFill>
          <a:latin typeface="+mn-lt"/>
          <a:ea typeface="+mn-ea"/>
          <a:cs typeface="+mn-cs"/>
        </a:defRPr>
      </a:lvl8pPr>
      <a:lvl9pPr marL="3886045" indent="-228591" algn="l" defTabSz="914363" rtl="0">
        <a:lnSpc>
          <a:spcPct val="90000"/>
        </a:lnSpc>
        <a:spcBef>
          <a:spcPts val="500"/>
        </a:spcBef>
        <a:buFont typeface="Arial"/>
        <a:buChar char="•"/>
        <a:defRPr sz="1800" kern="1200" dirty="0">
          <a:solidFill>
            <a:schemeClr val="tx1"/>
          </a:solidFill>
          <a:latin typeface="+mn-lt"/>
          <a:ea typeface="+mn-ea"/>
          <a:cs typeface="+mn-cs"/>
        </a:defRPr>
      </a:lvl9pPr>
    </p:bodyStyle>
    <p:otherStyle>
      <a:defPPr defTabSz="914363">
        <a:defRPr lang="en-US" dirty="0"/>
      </a:defPPr>
      <a:lvl1pPr marL="0" algn="l" defTabSz="914363" rtl="0">
        <a:defRPr sz="1800" kern="1200" dirty="0">
          <a:solidFill>
            <a:schemeClr val="tx1"/>
          </a:solidFill>
          <a:latin typeface="+mn-lt"/>
          <a:ea typeface="+mn-ea"/>
          <a:cs typeface="+mn-cs"/>
        </a:defRPr>
      </a:lvl1pPr>
      <a:lvl2pPr marL="457182" algn="l" defTabSz="914363" rtl="0">
        <a:defRPr sz="1800" kern="1200" dirty="0">
          <a:solidFill>
            <a:schemeClr val="tx1"/>
          </a:solidFill>
          <a:latin typeface="+mn-lt"/>
          <a:ea typeface="+mn-ea"/>
          <a:cs typeface="+mn-cs"/>
        </a:defRPr>
      </a:lvl2pPr>
      <a:lvl3pPr marL="914363" algn="l" defTabSz="914363" rtl="0">
        <a:defRPr sz="1800" kern="1200" dirty="0">
          <a:solidFill>
            <a:schemeClr val="tx1"/>
          </a:solidFill>
          <a:latin typeface="+mn-lt"/>
          <a:ea typeface="+mn-ea"/>
          <a:cs typeface="+mn-cs"/>
        </a:defRPr>
      </a:lvl3pPr>
      <a:lvl4pPr marL="1371545" algn="l" defTabSz="914363" rtl="0">
        <a:defRPr sz="1800" kern="1200" dirty="0">
          <a:solidFill>
            <a:schemeClr val="tx1"/>
          </a:solidFill>
          <a:latin typeface="+mn-lt"/>
          <a:ea typeface="+mn-ea"/>
          <a:cs typeface="+mn-cs"/>
        </a:defRPr>
      </a:lvl4pPr>
      <a:lvl5pPr marL="1828727" algn="l" defTabSz="914363" rtl="0">
        <a:defRPr sz="1800" kern="1200" dirty="0">
          <a:solidFill>
            <a:schemeClr val="tx1"/>
          </a:solidFill>
          <a:latin typeface="+mn-lt"/>
          <a:ea typeface="+mn-ea"/>
          <a:cs typeface="+mn-cs"/>
        </a:defRPr>
      </a:lvl5pPr>
      <a:lvl6pPr marL="2285909" algn="l" defTabSz="914363" rtl="0">
        <a:defRPr sz="1800" kern="1200" dirty="0">
          <a:solidFill>
            <a:schemeClr val="tx1"/>
          </a:solidFill>
          <a:latin typeface="+mn-lt"/>
          <a:ea typeface="+mn-ea"/>
          <a:cs typeface="+mn-cs"/>
        </a:defRPr>
      </a:lvl6pPr>
      <a:lvl7pPr marL="2743090" algn="l" defTabSz="914363" rtl="0">
        <a:defRPr sz="1800" kern="1200" dirty="0">
          <a:solidFill>
            <a:schemeClr val="tx1"/>
          </a:solidFill>
          <a:latin typeface="+mn-lt"/>
          <a:ea typeface="+mn-ea"/>
          <a:cs typeface="+mn-cs"/>
        </a:defRPr>
      </a:lvl7pPr>
      <a:lvl8pPr marL="3200272" algn="l" defTabSz="914363" rtl="0">
        <a:defRPr sz="1800" kern="1200" dirty="0">
          <a:solidFill>
            <a:schemeClr val="tx1"/>
          </a:solidFill>
          <a:latin typeface="+mn-lt"/>
          <a:ea typeface="+mn-ea"/>
          <a:cs typeface="+mn-cs"/>
        </a:defRPr>
      </a:lvl8pPr>
      <a:lvl9pPr marL="3657454" algn="l" defTabSz="914363" rtl="0">
        <a:defRPr sz="1800" kern="1200" dirty="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4.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4.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44.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itting on steps&#10;&#10;AI-generated content may be incorrect."/>
          <p:cNvPicPr>
            <a:picLocks noChangeAspect="1"/>
          </p:cNvPicPr>
          <p:nvPr/>
        </p:nvPicPr>
        <p:blipFill>
          <a:blip r:embed="rId2">
            <a:lum/>
          </a:blip>
          <a:srcRect b="1347"/>
          <a:stretch>
            <a:fillRect/>
          </a:stretch>
        </p:blipFill>
        <p:spPr>
          <a:xfrm>
            <a:off x="0" y="1"/>
            <a:ext cx="12267608" cy="6858000"/>
          </a:xfrm>
          <a:prstGeom prst="rect">
            <a:avLst/>
          </a:prstGeom>
          <a:ln>
            <a:headEnd type="none"/>
            <a:tailEnd type="none"/>
          </a:ln>
        </p:spPr>
      </p:pic>
      <p:sp>
        <p:nvSpPr>
          <p:cNvPr id="27" name="Google Shape;189;p1"/>
          <p:cNvSpPr txBox="1">
            <a:spLocks noChangeArrowheads="1"/>
          </p:cNvSpPr>
          <p:nvPr/>
        </p:nvSpPr>
        <p:spPr>
          <a:xfrm>
            <a:off x="685800" y="3493178"/>
            <a:ext cx="7213600" cy="1345464"/>
          </a:xfrm>
          <a:prstGeom prst="rect">
            <a:avLst/>
          </a:prstGeom>
          <a:noFill/>
          <a:ln>
            <a:noFill/>
            <a:headEnd type="none"/>
            <a:tailEnd type="none"/>
          </a:ln>
        </p:spPr>
        <p:txBody>
          <a:bodyPr wrap="square" lIns="0" tIns="0" rIns="0" bIns="0" anchor="ctr">
            <a:noAutofit/>
          </a:bodyPr>
          <a:lstStyle>
            <a:lvl1pPr algn="l" defTabSz="914363" rtl="0">
              <a:lnSpc>
                <a:spcPct val="90000"/>
              </a:lnSpc>
              <a:spcBef>
                <a:spcPct val="0"/>
              </a:spcBef>
              <a:buNone/>
              <a:defRPr sz="2333" b="1" kern="1200" dirty="0">
                <a:solidFill>
                  <a:srgbClr val="002060"/>
                </a:solidFill>
                <a:latin typeface="Arial"/>
                <a:ea typeface="Open Sans"/>
                <a:cs typeface="Arial"/>
              </a:defRPr>
            </a:lvl1pPr>
          </a:lstStyle>
          <a:p>
            <a:pPr defTabSz="914363"/>
            <a:r>
              <a:rPr lang="en-US" sz="4000" b="1" kern="1200" dirty="0">
                <a:solidFill>
                  <a:schemeClr val="bg1"/>
                </a:solidFill>
                <a:latin typeface="Arial"/>
                <a:ea typeface="Open Sans"/>
                <a:cs typeface="Arial"/>
              </a:rPr>
              <a:t>Mental Well-Being </a:t>
            </a:r>
            <a:br>
              <a:rPr lang="en-US" sz="4000" b="1" kern="1200" dirty="0">
                <a:solidFill>
                  <a:schemeClr val="bg1"/>
                </a:solidFill>
                <a:latin typeface="Arial"/>
                <a:ea typeface="Open Sans"/>
                <a:cs typeface="Arial"/>
              </a:rPr>
            </a:br>
            <a:r>
              <a:rPr lang="en-US" sz="4000" b="1" kern="1200" dirty="0">
                <a:solidFill>
                  <a:schemeClr val="bg1"/>
                </a:solidFill>
                <a:latin typeface="Arial"/>
                <a:ea typeface="Open Sans"/>
                <a:cs typeface="Arial"/>
              </a:rPr>
              <a:t>for Students</a:t>
            </a:r>
          </a:p>
        </p:txBody>
      </p:sp>
      <p:sp>
        <p:nvSpPr>
          <p:cNvPr id="28" name="Google Shape;190;p1"/>
          <p:cNvSpPr txBox="1">
            <a:spLocks noChangeArrowheads="1"/>
          </p:cNvSpPr>
          <p:nvPr/>
        </p:nvSpPr>
        <p:spPr>
          <a:xfrm>
            <a:off x="685800" y="5208911"/>
            <a:ext cx="7213600" cy="914399"/>
          </a:xfrm>
          <a:prstGeom prst="rect">
            <a:avLst/>
          </a:prstGeom>
          <a:noFill/>
          <a:ln>
            <a:noFill/>
            <a:headEnd type="none"/>
            <a:tailEnd type="none"/>
          </a:ln>
        </p:spPr>
        <p:txBody>
          <a:bodyPr wrap="square" lIns="0" tIns="0" rIns="0" bIns="0" anchor="t">
            <a:noAutofit/>
          </a:bodyPr>
          <a:lstStyle>
            <a:lvl1pPr marL="228591" indent="-228591" algn="l" defTabSz="914363" rtl="0">
              <a:lnSpc>
                <a:spcPct val="90000"/>
              </a:lnSpc>
              <a:spcBef>
                <a:spcPts val="1000"/>
              </a:spcBef>
              <a:buFont typeface="Arial"/>
              <a:buChar char="•"/>
              <a:defRPr sz="2000" kern="1200" dirty="0">
                <a:solidFill>
                  <a:schemeClr val="tx1"/>
                </a:solidFill>
                <a:latin typeface="Arial"/>
                <a:ea typeface="Open Sans"/>
                <a:cs typeface="Arial"/>
              </a:defRPr>
            </a:lvl1pPr>
            <a:lvl2pPr marL="685773" indent="-228591" algn="l" defTabSz="914363" rtl="0">
              <a:lnSpc>
                <a:spcPct val="90000"/>
              </a:lnSpc>
              <a:spcBef>
                <a:spcPts val="500"/>
              </a:spcBef>
              <a:buFont typeface="Arial"/>
              <a:buChar char="•"/>
              <a:defRPr sz="1667" kern="1200" dirty="0">
                <a:solidFill>
                  <a:schemeClr val="tx1"/>
                </a:solidFill>
                <a:latin typeface="Arial"/>
                <a:ea typeface="Open Sans"/>
                <a:cs typeface="Arial"/>
              </a:defRPr>
            </a:lvl2pPr>
            <a:lvl3pPr marL="1142954" indent="-228591" algn="l" defTabSz="914363" rtl="0">
              <a:lnSpc>
                <a:spcPct val="90000"/>
              </a:lnSpc>
              <a:spcBef>
                <a:spcPts val="500"/>
              </a:spcBef>
              <a:buFont typeface="Arial"/>
              <a:buChar char="•"/>
              <a:defRPr sz="1500" kern="1200" dirty="0">
                <a:solidFill>
                  <a:schemeClr val="tx1"/>
                </a:solidFill>
                <a:latin typeface="Arial"/>
                <a:ea typeface="Open Sans"/>
                <a:cs typeface="Arial"/>
              </a:defRPr>
            </a:lvl3pPr>
            <a:lvl4pPr marL="1600136" indent="-228591" algn="l" defTabSz="914363" rtl="0">
              <a:lnSpc>
                <a:spcPct val="90000"/>
              </a:lnSpc>
              <a:spcBef>
                <a:spcPts val="500"/>
              </a:spcBef>
              <a:buFont typeface="Arial"/>
              <a:buChar char="•"/>
              <a:defRPr sz="1333" kern="1200" dirty="0">
                <a:solidFill>
                  <a:schemeClr val="tx1"/>
                </a:solidFill>
                <a:latin typeface="Arial"/>
                <a:ea typeface="Open Sans"/>
                <a:cs typeface="Arial"/>
              </a:defRPr>
            </a:lvl4pPr>
            <a:lvl5pPr marL="2057318" indent="-228591" algn="l" defTabSz="914363" rtl="0">
              <a:lnSpc>
                <a:spcPct val="90000"/>
              </a:lnSpc>
              <a:spcBef>
                <a:spcPts val="500"/>
              </a:spcBef>
              <a:buFont typeface="Arial"/>
              <a:buChar char="•"/>
              <a:defRPr sz="1333" kern="1200" dirty="0">
                <a:solidFill>
                  <a:schemeClr val="tx1"/>
                </a:solidFill>
                <a:latin typeface="Arial"/>
                <a:ea typeface="Open Sans"/>
                <a:cs typeface="Arial"/>
              </a:defRPr>
            </a:lvl5pPr>
            <a:lvl6pPr marL="2514499" indent="-228591" algn="l" defTabSz="914363" rtl="0">
              <a:lnSpc>
                <a:spcPct val="90000"/>
              </a:lnSpc>
              <a:spcBef>
                <a:spcPts val="500"/>
              </a:spcBef>
              <a:buFont typeface="Arial"/>
              <a:buChar char="•"/>
              <a:defRPr sz="1800" kern="1200" dirty="0">
                <a:solidFill>
                  <a:schemeClr val="tx1"/>
                </a:solidFill>
                <a:latin typeface="+mn-lt"/>
                <a:ea typeface="+mn-ea"/>
                <a:cs typeface="+mn-cs"/>
              </a:defRPr>
            </a:lvl6pPr>
            <a:lvl7pPr marL="2971681" indent="-228591" algn="l" defTabSz="914363" rtl="0">
              <a:lnSpc>
                <a:spcPct val="90000"/>
              </a:lnSpc>
              <a:spcBef>
                <a:spcPts val="500"/>
              </a:spcBef>
              <a:buFont typeface="Arial"/>
              <a:buChar char="•"/>
              <a:defRPr sz="1800" kern="1200" dirty="0">
                <a:solidFill>
                  <a:schemeClr val="tx1"/>
                </a:solidFill>
                <a:latin typeface="+mn-lt"/>
                <a:ea typeface="+mn-ea"/>
                <a:cs typeface="+mn-cs"/>
              </a:defRPr>
            </a:lvl7pPr>
            <a:lvl8pPr marL="3428863" indent="-228591" algn="l" defTabSz="914363" rtl="0">
              <a:lnSpc>
                <a:spcPct val="90000"/>
              </a:lnSpc>
              <a:spcBef>
                <a:spcPts val="500"/>
              </a:spcBef>
              <a:buFont typeface="Arial"/>
              <a:buChar char="•"/>
              <a:defRPr sz="1800" kern="1200" dirty="0">
                <a:solidFill>
                  <a:schemeClr val="tx1"/>
                </a:solidFill>
                <a:latin typeface="+mn-lt"/>
                <a:ea typeface="+mn-ea"/>
                <a:cs typeface="+mn-cs"/>
              </a:defRPr>
            </a:lvl8pPr>
            <a:lvl9pPr marL="3886045" indent="-228591" algn="l" defTabSz="914363"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363">
              <a:lnSpc>
                <a:spcPct val="150000"/>
              </a:lnSpc>
              <a:spcBef>
                <a:spcPts val="0"/>
              </a:spcBef>
              <a:buClr>
                <a:schemeClr val="tx1"/>
              </a:buClr>
              <a:buSzPts val="2400"/>
              <a:buFont typeface="Arial"/>
              <a:buNone/>
            </a:pPr>
            <a:r>
              <a:rPr lang="en-US" sz="1800" b="1" dirty="0">
                <a:solidFill>
                  <a:schemeClr val="bg1"/>
                </a:solidFill>
                <a:ea typeface="Open Sans"/>
                <a:sym typeface="Open Sans"/>
              </a:rPr>
              <a:t>Impact Report</a:t>
            </a:r>
          </a:p>
          <a:p>
            <a:pPr marL="0" indent="0" defTabSz="914363">
              <a:lnSpc>
                <a:spcPct val="150000"/>
              </a:lnSpc>
              <a:spcBef>
                <a:spcPts val="0"/>
              </a:spcBef>
              <a:buClr>
                <a:schemeClr val="tx1"/>
              </a:buClr>
              <a:buSzPts val="2400"/>
              <a:buFont typeface="Arial"/>
              <a:buNone/>
            </a:pPr>
            <a:r>
              <a:rPr lang="en-US" sz="1800" dirty="0">
                <a:solidFill>
                  <a:schemeClr val="bg1"/>
                </a:solidFill>
                <a:ea typeface="Open Sans"/>
                <a:sym typeface="Open Sans"/>
              </a:rPr>
              <a:t>2024 – 2025 Academic Year</a:t>
            </a:r>
          </a:p>
        </p:txBody>
      </p:sp>
      <p:sp>
        <p:nvSpPr>
          <p:cNvPr id="29" name="Google Shape;191;p1"/>
          <p:cNvSpPr txBox="1">
            <a:spLocks noChangeArrowheads="1"/>
          </p:cNvSpPr>
          <p:nvPr/>
        </p:nvSpPr>
        <p:spPr>
          <a:xfrm>
            <a:off x="-1" y="2093381"/>
            <a:ext cx="4172462" cy="1335619"/>
          </a:xfrm>
          <a:prstGeom prst="rect">
            <a:avLst/>
          </a:prstGeom>
          <a:noFill/>
          <a:ln>
            <a:noFill/>
            <a:headEnd type="none"/>
            <a:tailEnd type="none"/>
          </a:ln>
        </p:spPr>
        <p:txBody>
          <a:bodyPr wrap="square" lIns="687600" tIns="0" rIns="0" bIns="0" anchor="ctr">
            <a:noAutofit/>
          </a:bodyPr>
          <a:lstStyle>
            <a:lvl1pPr marL="228591" indent="-228591" algn="l" defTabSz="914363" rtl="0">
              <a:lnSpc>
                <a:spcPct val="90000"/>
              </a:lnSpc>
              <a:spcBef>
                <a:spcPts val="1000"/>
              </a:spcBef>
              <a:buFont typeface="Arial"/>
              <a:buChar char="•"/>
              <a:defRPr sz="2000" kern="1200" dirty="0">
                <a:solidFill>
                  <a:schemeClr val="tx1"/>
                </a:solidFill>
                <a:latin typeface="Arial"/>
                <a:ea typeface="Open Sans"/>
                <a:cs typeface="Arial"/>
              </a:defRPr>
            </a:lvl1pPr>
            <a:lvl2pPr marL="685773" indent="-228591" algn="l" defTabSz="914363" rtl="0">
              <a:lnSpc>
                <a:spcPct val="90000"/>
              </a:lnSpc>
              <a:spcBef>
                <a:spcPts val="500"/>
              </a:spcBef>
              <a:buFont typeface="Arial"/>
              <a:buChar char="•"/>
              <a:defRPr sz="1667" kern="1200" dirty="0">
                <a:solidFill>
                  <a:schemeClr val="tx1"/>
                </a:solidFill>
                <a:latin typeface="Arial"/>
                <a:ea typeface="Open Sans"/>
                <a:cs typeface="Arial"/>
              </a:defRPr>
            </a:lvl2pPr>
            <a:lvl3pPr marL="1142954" indent="-228591" algn="l" defTabSz="914363" rtl="0">
              <a:lnSpc>
                <a:spcPct val="90000"/>
              </a:lnSpc>
              <a:spcBef>
                <a:spcPts val="500"/>
              </a:spcBef>
              <a:buFont typeface="Arial"/>
              <a:buChar char="•"/>
              <a:defRPr sz="1500" kern="1200" dirty="0">
                <a:solidFill>
                  <a:schemeClr val="tx1"/>
                </a:solidFill>
                <a:latin typeface="Arial"/>
                <a:ea typeface="Open Sans"/>
                <a:cs typeface="Arial"/>
              </a:defRPr>
            </a:lvl3pPr>
            <a:lvl4pPr marL="1600136" indent="-228591" algn="l" defTabSz="914363" rtl="0">
              <a:lnSpc>
                <a:spcPct val="90000"/>
              </a:lnSpc>
              <a:spcBef>
                <a:spcPts val="500"/>
              </a:spcBef>
              <a:buFont typeface="Arial"/>
              <a:buChar char="•"/>
              <a:defRPr sz="1333" kern="1200" dirty="0">
                <a:solidFill>
                  <a:schemeClr val="tx1"/>
                </a:solidFill>
                <a:latin typeface="Arial"/>
                <a:ea typeface="Open Sans"/>
                <a:cs typeface="Arial"/>
              </a:defRPr>
            </a:lvl4pPr>
            <a:lvl5pPr marL="2057318" indent="-228591" algn="l" defTabSz="914363" rtl="0">
              <a:lnSpc>
                <a:spcPct val="90000"/>
              </a:lnSpc>
              <a:spcBef>
                <a:spcPts val="500"/>
              </a:spcBef>
              <a:buFont typeface="Arial"/>
              <a:buChar char="•"/>
              <a:defRPr sz="1333" kern="1200" dirty="0">
                <a:solidFill>
                  <a:schemeClr val="tx1"/>
                </a:solidFill>
                <a:latin typeface="Arial"/>
                <a:ea typeface="Open Sans"/>
                <a:cs typeface="Arial"/>
              </a:defRPr>
            </a:lvl5pPr>
            <a:lvl6pPr marL="2514499" indent="-228591" algn="l" defTabSz="914363" rtl="0">
              <a:lnSpc>
                <a:spcPct val="90000"/>
              </a:lnSpc>
              <a:spcBef>
                <a:spcPts val="500"/>
              </a:spcBef>
              <a:buFont typeface="Arial"/>
              <a:buChar char="•"/>
              <a:defRPr sz="1800" kern="1200" dirty="0">
                <a:solidFill>
                  <a:schemeClr val="tx1"/>
                </a:solidFill>
                <a:latin typeface="+mn-lt"/>
                <a:ea typeface="+mn-ea"/>
                <a:cs typeface="+mn-cs"/>
              </a:defRPr>
            </a:lvl6pPr>
            <a:lvl7pPr marL="2971681" indent="-228591" algn="l" defTabSz="914363" rtl="0">
              <a:lnSpc>
                <a:spcPct val="90000"/>
              </a:lnSpc>
              <a:spcBef>
                <a:spcPts val="500"/>
              </a:spcBef>
              <a:buFont typeface="Arial"/>
              <a:buChar char="•"/>
              <a:defRPr sz="1800" kern="1200" dirty="0">
                <a:solidFill>
                  <a:schemeClr val="tx1"/>
                </a:solidFill>
                <a:latin typeface="+mn-lt"/>
                <a:ea typeface="+mn-ea"/>
                <a:cs typeface="+mn-cs"/>
              </a:defRPr>
            </a:lvl7pPr>
            <a:lvl8pPr marL="3428863" indent="-228591" algn="l" defTabSz="914363" rtl="0">
              <a:lnSpc>
                <a:spcPct val="90000"/>
              </a:lnSpc>
              <a:spcBef>
                <a:spcPts val="500"/>
              </a:spcBef>
              <a:buFont typeface="Arial"/>
              <a:buChar char="•"/>
              <a:defRPr sz="1800" kern="1200" dirty="0">
                <a:solidFill>
                  <a:schemeClr val="tx1"/>
                </a:solidFill>
                <a:latin typeface="+mn-lt"/>
                <a:ea typeface="+mn-ea"/>
                <a:cs typeface="+mn-cs"/>
              </a:defRPr>
            </a:lvl8pPr>
            <a:lvl9pPr marL="3886045" indent="-228591" algn="l" defTabSz="914363"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363">
              <a:lnSpc>
                <a:spcPct val="100000"/>
              </a:lnSpc>
              <a:spcBef>
                <a:spcPts val="0"/>
              </a:spcBef>
              <a:buClr>
                <a:schemeClr val="tx1"/>
              </a:buClr>
              <a:buSzPts val="2400"/>
              <a:buFont typeface="Arial"/>
              <a:buNone/>
            </a:pPr>
            <a:r>
              <a:rPr lang="en-US" b="1" dirty="0">
                <a:solidFill>
                  <a:schemeClr val="bg1"/>
                </a:solidFill>
              </a:rPr>
              <a:t>Georgia Institute of Technology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4294967295"/>
          </p:nvPr>
        </p:nvSpPr>
        <p:spPr>
          <a:xfrm>
            <a:off x="11722100" y="6407150"/>
            <a:ext cx="469900" cy="136525"/>
          </a:xfrm>
          <a:ln>
            <a:headEnd type="none"/>
            <a:tailEnd type="none"/>
          </a:ln>
        </p:spPr>
        <p:txBody>
          <a:bodyPr wrap="square"/>
          <a:lstStyle/>
          <a:p>
            <a:pPr marL="0" indent="0" algn="ctr" rtl="0">
              <a:spcBef>
                <a:spcPts val="0"/>
              </a:spcBef>
              <a:spcAft>
                <a:spcPts val="0"/>
              </a:spcAft>
              <a:buNone/>
            </a:pPr>
            <a:fld id="{00000000-1234-1234-1234-123412341234}" type="slidenum">
              <a:rPr lang="en-US" dirty="0"/>
              <a:t>10</a:t>
            </a:fld>
            <a:endParaRPr lang="en-US" dirty="0"/>
          </a:p>
        </p:txBody>
      </p:sp>
      <p:sp>
        <p:nvSpPr>
          <p:cNvPr id="5" name="Rectangle 4"/>
          <p:cNvSpPr>
            <a:spLocks/>
          </p:cNvSpPr>
          <p:nvPr/>
        </p:nvSpPr>
        <p:spPr>
          <a:xfrm>
            <a:off x="-23466" y="1"/>
            <a:ext cx="5008907" cy="6924548"/>
          </a:xfrm>
          <a:prstGeom prst="rect">
            <a:avLst/>
          </a:prstGeom>
          <a:solidFill>
            <a:srgbClr val="0F736C"/>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latin typeface="Arial"/>
              <a:cs typeface="Arial"/>
            </a:endParaRPr>
          </a:p>
        </p:txBody>
      </p:sp>
      <p:sp>
        <p:nvSpPr>
          <p:cNvPr id="8" name="Google Shape;251;p6"/>
          <p:cNvSpPr txBox="1">
            <a:spLocks noChangeArrowheads="1"/>
          </p:cNvSpPr>
          <p:nvPr/>
        </p:nvSpPr>
        <p:spPr>
          <a:xfrm>
            <a:off x="427959" y="3379125"/>
            <a:ext cx="3639379" cy="902961"/>
          </a:xfrm>
          <a:prstGeom prst="rect">
            <a:avLst/>
          </a:prstGeom>
          <a:noFill/>
          <a:ln>
            <a:noFill/>
            <a:headEnd type="none"/>
            <a:tailEnd type="none"/>
          </a:ln>
        </p:spPr>
        <p:txBody>
          <a:bodyPr wrap="square" lIns="0" tIns="0" rIns="0" bIns="0" anchor="t">
            <a:noAutofit/>
          </a:bodyPr>
          <a:lstStyle>
            <a:lvl1pPr marL="228591" indent="-228591" algn="l" defTabSz="914363" rtl="0">
              <a:lnSpc>
                <a:spcPct val="90000"/>
              </a:lnSpc>
              <a:spcBef>
                <a:spcPts val="1000"/>
              </a:spcBef>
              <a:buFont typeface="Arial"/>
              <a:buChar char="•"/>
              <a:defRPr sz="2000" kern="1200" dirty="0">
                <a:solidFill>
                  <a:schemeClr val="tx1"/>
                </a:solidFill>
                <a:latin typeface="Arial"/>
                <a:ea typeface="Open Sans"/>
                <a:cs typeface="Arial"/>
              </a:defRPr>
            </a:lvl1pPr>
            <a:lvl2pPr marL="685773" indent="-228591" algn="l" defTabSz="914363" rtl="0">
              <a:lnSpc>
                <a:spcPct val="90000"/>
              </a:lnSpc>
              <a:spcBef>
                <a:spcPts val="500"/>
              </a:spcBef>
              <a:buFont typeface="Arial"/>
              <a:buChar char="•"/>
              <a:defRPr sz="1667" kern="1200" dirty="0">
                <a:solidFill>
                  <a:schemeClr val="tx1"/>
                </a:solidFill>
                <a:latin typeface="Arial"/>
                <a:ea typeface="Open Sans"/>
                <a:cs typeface="Arial"/>
              </a:defRPr>
            </a:lvl2pPr>
            <a:lvl3pPr marL="1142954" indent="-228591" algn="l" defTabSz="914363" rtl="0">
              <a:lnSpc>
                <a:spcPct val="90000"/>
              </a:lnSpc>
              <a:spcBef>
                <a:spcPts val="500"/>
              </a:spcBef>
              <a:buFont typeface="Arial"/>
              <a:buChar char="•"/>
              <a:defRPr sz="1500" kern="1200" dirty="0">
                <a:solidFill>
                  <a:schemeClr val="tx1"/>
                </a:solidFill>
                <a:latin typeface="Arial"/>
                <a:ea typeface="Open Sans"/>
                <a:cs typeface="Arial"/>
              </a:defRPr>
            </a:lvl3pPr>
            <a:lvl4pPr marL="1600136" indent="-228591" algn="l" defTabSz="914363" rtl="0">
              <a:lnSpc>
                <a:spcPct val="90000"/>
              </a:lnSpc>
              <a:spcBef>
                <a:spcPts val="500"/>
              </a:spcBef>
              <a:buFont typeface="Arial"/>
              <a:buChar char="•"/>
              <a:defRPr sz="1333" kern="1200" dirty="0">
                <a:solidFill>
                  <a:schemeClr val="tx1"/>
                </a:solidFill>
                <a:latin typeface="Arial"/>
                <a:ea typeface="Open Sans"/>
                <a:cs typeface="Arial"/>
              </a:defRPr>
            </a:lvl4pPr>
            <a:lvl5pPr marL="2057318" indent="-228591" algn="l" defTabSz="914363" rtl="0">
              <a:lnSpc>
                <a:spcPct val="90000"/>
              </a:lnSpc>
              <a:spcBef>
                <a:spcPts val="500"/>
              </a:spcBef>
              <a:buFont typeface="Arial"/>
              <a:buChar char="•"/>
              <a:defRPr sz="1333" kern="1200" dirty="0">
                <a:solidFill>
                  <a:schemeClr val="tx1"/>
                </a:solidFill>
                <a:latin typeface="Arial"/>
                <a:ea typeface="Open Sans"/>
                <a:cs typeface="Arial"/>
              </a:defRPr>
            </a:lvl5pPr>
            <a:lvl6pPr marL="2514499" indent="-228591" algn="l" defTabSz="914363" rtl="0">
              <a:lnSpc>
                <a:spcPct val="90000"/>
              </a:lnSpc>
              <a:spcBef>
                <a:spcPts val="500"/>
              </a:spcBef>
              <a:buFont typeface="Arial"/>
              <a:buChar char="•"/>
              <a:defRPr sz="1800" kern="1200" dirty="0">
                <a:solidFill>
                  <a:schemeClr val="tx1"/>
                </a:solidFill>
                <a:latin typeface="+mn-lt"/>
                <a:ea typeface="+mn-ea"/>
                <a:cs typeface="+mn-cs"/>
              </a:defRPr>
            </a:lvl6pPr>
            <a:lvl7pPr marL="2971681" indent="-228591" algn="l" defTabSz="914363" rtl="0">
              <a:lnSpc>
                <a:spcPct val="90000"/>
              </a:lnSpc>
              <a:spcBef>
                <a:spcPts val="500"/>
              </a:spcBef>
              <a:buFont typeface="Arial"/>
              <a:buChar char="•"/>
              <a:defRPr sz="1800" kern="1200" dirty="0">
                <a:solidFill>
                  <a:schemeClr val="tx1"/>
                </a:solidFill>
                <a:latin typeface="+mn-lt"/>
                <a:ea typeface="+mn-ea"/>
                <a:cs typeface="+mn-cs"/>
              </a:defRPr>
            </a:lvl7pPr>
            <a:lvl8pPr marL="3428863" indent="-228591" algn="l" defTabSz="914363" rtl="0">
              <a:lnSpc>
                <a:spcPct val="90000"/>
              </a:lnSpc>
              <a:spcBef>
                <a:spcPts val="500"/>
              </a:spcBef>
              <a:buFont typeface="Arial"/>
              <a:buChar char="•"/>
              <a:defRPr sz="1800" kern="1200" dirty="0">
                <a:solidFill>
                  <a:schemeClr val="tx1"/>
                </a:solidFill>
                <a:latin typeface="+mn-lt"/>
                <a:ea typeface="+mn-ea"/>
                <a:cs typeface="+mn-cs"/>
              </a:defRPr>
            </a:lvl8pPr>
            <a:lvl9pPr marL="3886045" indent="-228591" algn="l" defTabSz="914363" rtl="0">
              <a:lnSpc>
                <a:spcPct val="90000"/>
              </a:lnSpc>
              <a:spcBef>
                <a:spcPts val="500"/>
              </a:spcBef>
              <a:buFont typeface="Arial"/>
              <a:buChar char="•"/>
              <a:defRPr sz="1800" kern="1200" dirty="0">
                <a:solidFill>
                  <a:schemeClr val="tx1"/>
                </a:solidFill>
                <a:latin typeface="+mn-lt"/>
                <a:ea typeface="+mn-ea"/>
                <a:cs typeface="+mn-cs"/>
              </a:defRPr>
            </a:lvl9pPr>
          </a:lstStyle>
          <a:p>
            <a:pPr marL="0" indent="0" algn="l" defTabSz="914363" rtl="0">
              <a:lnSpc>
                <a:spcPct val="100000"/>
              </a:lnSpc>
              <a:spcBef>
                <a:spcPts val="0"/>
              </a:spcBef>
              <a:spcAft>
                <a:spcPts val="0"/>
              </a:spcAft>
              <a:buClr>
                <a:schemeClr val="bg1"/>
              </a:buClr>
              <a:buSzPts val="2400"/>
              <a:buNone/>
            </a:pPr>
            <a:r>
              <a:rPr lang="en-US" dirty="0">
                <a:solidFill>
                  <a:schemeClr val="bg1"/>
                </a:solidFill>
                <a:latin typeface="Open Sans"/>
                <a:ea typeface="Open Sans"/>
                <a:cs typeface="Open Sans"/>
                <a:sym typeface="Open Sans"/>
              </a:rPr>
              <a:t>Impact at Georgia Institute of Technology</a:t>
            </a:r>
          </a:p>
        </p:txBody>
      </p:sp>
      <p:sp>
        <p:nvSpPr>
          <p:cNvPr id="7" name="Google Shape;250;p6"/>
          <p:cNvSpPr txBox="1">
            <a:spLocks noChangeArrowheads="1"/>
          </p:cNvSpPr>
          <p:nvPr/>
        </p:nvSpPr>
        <p:spPr>
          <a:xfrm>
            <a:off x="447837" y="1087969"/>
            <a:ext cx="3639379" cy="1419432"/>
          </a:xfrm>
          <a:prstGeom prst="rect">
            <a:avLst/>
          </a:prstGeom>
          <a:noFill/>
          <a:ln>
            <a:noFill/>
            <a:headEnd type="none"/>
            <a:tailEnd type="none"/>
          </a:ln>
        </p:spPr>
        <p:txBody>
          <a:bodyPr wrap="square" lIns="0" tIns="0" rIns="0" bIns="0" anchor="ctr">
            <a:noAutofit/>
          </a:bodyPr>
          <a:lstStyle>
            <a:lvl1pPr algn="l" defTabSz="914363" rtl="0">
              <a:lnSpc>
                <a:spcPct val="90000"/>
              </a:lnSpc>
              <a:spcBef>
                <a:spcPct val="0"/>
              </a:spcBef>
              <a:buNone/>
              <a:defRPr sz="2333" b="1" kern="1200" dirty="0">
                <a:solidFill>
                  <a:srgbClr val="002060"/>
                </a:solidFill>
                <a:latin typeface="Arial"/>
                <a:ea typeface="Open Sans"/>
                <a:cs typeface="Arial"/>
              </a:defRPr>
            </a:lvl1pPr>
          </a:lstStyle>
          <a:p>
            <a:pPr defTabSz="914363">
              <a:lnSpc>
                <a:spcPct val="100000"/>
              </a:lnSpc>
              <a:spcBef>
                <a:spcPts val="0"/>
              </a:spcBef>
              <a:buClr>
                <a:schemeClr val="bg1"/>
              </a:buClr>
              <a:buSzPts val="4000"/>
              <a:buFont typeface="Lato Black"/>
              <a:buNone/>
            </a:pPr>
            <a:r>
              <a:rPr lang="en-US" sz="4000" b="1" dirty="0">
                <a:solidFill>
                  <a:schemeClr val="bg1"/>
                </a:solidFill>
                <a:latin typeface="Arial"/>
                <a:ea typeface="Open Sans"/>
                <a:cs typeface="Arial"/>
              </a:rPr>
              <a:t>Mental </a:t>
            </a:r>
            <a:br>
              <a:rPr lang="en-US" sz="4000" b="1" dirty="0"/>
            </a:br>
            <a:r>
              <a:rPr lang="en-US" sz="4000" b="1" dirty="0">
                <a:solidFill>
                  <a:schemeClr val="bg1"/>
                </a:solidFill>
                <a:latin typeface="Arial"/>
                <a:ea typeface="Open Sans"/>
                <a:cs typeface="Arial"/>
              </a:rPr>
              <a:t>Well-Being for Students and Your Students</a:t>
            </a:r>
            <a:endParaRPr lang="en-US" sz="4000" dirty="0">
              <a:solidFill>
                <a:schemeClr val="bg1"/>
              </a:solidFill>
              <a:latin typeface="Arial"/>
              <a:ea typeface="Open Sans"/>
              <a:cs typeface="Arial"/>
              <a:sym typeface="Open Sans"/>
            </a:endParaRPr>
          </a:p>
        </p:txBody>
      </p:sp>
      <p:cxnSp>
        <p:nvCxnSpPr>
          <p:cNvPr id="15" name="Straight Connector 14"/>
          <p:cNvCxnSpPr/>
          <p:nvPr/>
        </p:nvCxnSpPr>
        <p:spPr>
          <a:xfrm>
            <a:off x="4985441" y="762"/>
            <a:ext cx="0" cy="6923787"/>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 name="Picture 1" descr="A group of people walking on a brick path&#10;&#10;AI-generated content may be incorrect."/>
          <p:cNvPicPr>
            <a:picLocks noChangeAspect="1"/>
          </p:cNvPicPr>
          <p:nvPr/>
        </p:nvPicPr>
        <p:blipFill>
          <a:blip r:embed="rId2">
            <a:lum/>
          </a:blip>
          <a:srcRect/>
          <a:stretch>
            <a:fillRect/>
          </a:stretch>
        </p:blipFill>
        <p:spPr>
          <a:xfrm>
            <a:off x="4985442" y="0"/>
            <a:ext cx="7206558" cy="6858000"/>
          </a:xfrm>
          <a:prstGeom prst="rect">
            <a:avLst/>
          </a:prstGeom>
          <a:ln>
            <a:headEnd type="none"/>
            <a:tailEnd type="none"/>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a:spLocks/>
          </p:cNvSpPr>
          <p:nvPr/>
        </p:nvSpPr>
        <p:spPr>
          <a:xfrm rot="5400000">
            <a:off x="1308668" y="2469378"/>
            <a:ext cx="2579192" cy="4340021"/>
          </a:xfrm>
          <a:prstGeom prst="round2SameRect">
            <a:avLst>
              <a:gd name="adj1" fmla="val 7905"/>
              <a:gd name="adj2" fmla="val 0"/>
            </a:avLst>
          </a:prstGeom>
          <a:solidFill>
            <a:schemeClr val="bg1">
              <a:lumMod val="95000"/>
            </a:schemeClr>
          </a:solidFill>
          <a:ln>
            <a:noFill/>
            <a:headEnd type="none"/>
            <a:tailEnd type="none"/>
          </a:ln>
        </p:spPr>
        <p:style>
          <a:lnRef idx="2">
            <a:schemeClr val="accent1">
              <a:shade val="15000"/>
            </a:schemeClr>
          </a:lnRef>
          <a:fillRef idx="1">
            <a:schemeClr val="accent1"/>
          </a:fillRef>
          <a:effectRef idx="0">
            <a:schemeClr val="accent1"/>
          </a:effectRef>
          <a:fontRef idx="minor">
            <a:schemeClr val="lt1"/>
          </a:fontRef>
        </p:style>
        <p:txBody>
          <a:bodyPr wrap="square" anchor="ctr"/>
          <a:lstStyle/>
          <a:p>
            <a:pPr algn="ctr"/>
            <a:endParaRPr lang="en-US" dirty="0">
              <a:latin typeface="Arial"/>
              <a:cs typeface="Arial"/>
            </a:endParaRPr>
          </a:p>
        </p:txBody>
      </p:sp>
      <p:sp>
        <p:nvSpPr>
          <p:cNvPr id="15" name="Google Shape;309;p9"/>
          <p:cNvSpPr>
            <a:spLocks/>
          </p:cNvSpPr>
          <p:nvPr/>
        </p:nvSpPr>
        <p:spPr>
          <a:xfrm>
            <a:off x="432020" y="3349091"/>
            <a:ext cx="275169" cy="2594144"/>
          </a:xfrm>
          <a:prstGeom prst="rect">
            <a:avLst/>
          </a:prstGeom>
          <a:gradFill rotWithShape="1">
            <a:gsLst>
              <a:gs pos="0">
                <a:srgbClr val="3D4543"/>
              </a:gs>
              <a:gs pos="70000">
                <a:srgbClr val="3D4543">
                  <a:alpha val="0"/>
                </a:srgbClr>
              </a:gs>
            </a:gsLst>
            <a:lin ang="0" scaled="1"/>
            <a:tileRect/>
          </a:gra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bg1"/>
              </a:solidFill>
              <a:latin typeface="Arial"/>
              <a:ea typeface="Open Sans Light"/>
              <a:cs typeface="Arial"/>
              <a:sym typeface="Open Sans Light"/>
            </a:endParaRPr>
          </a:p>
        </p:txBody>
      </p:sp>
      <p:sp>
        <p:nvSpPr>
          <p:cNvPr id="5" name="Slide Number Placeholder 4"/>
          <p:cNvSpPr>
            <a:spLocks noGrp="1"/>
          </p:cNvSpPr>
          <p:nvPr>
            <p:ph type="sldNum" sz="quarter" idx="4"/>
          </p:nvPr>
        </p:nvSpPr>
        <p:spPr>
          <a:ln>
            <a:headEnd type="none"/>
            <a:tailEnd type="none"/>
          </a:ln>
        </p:spPr>
        <p:txBody>
          <a:bodyPr wrap="square"/>
          <a:lstStyle/>
          <a:p>
            <a:fld id="{4737D6AF-2FA5-476A-AF60-7A8CDF2E2DFB}" type="slidenum">
              <a:rPr lang="en-US" dirty="0">
                <a:latin typeface="Arial"/>
                <a:cs typeface="Arial"/>
              </a:rPr>
              <a:t>11</a:t>
            </a:fld>
            <a:endParaRPr lang="en-US" dirty="0">
              <a:latin typeface="Arial"/>
              <a:cs typeface="Arial"/>
            </a:endParaRPr>
          </a:p>
        </p:txBody>
      </p:sp>
      <p:sp>
        <p:nvSpPr>
          <p:cNvPr id="2" name="Title 1"/>
          <p:cNvSpPr>
            <a:spLocks noGrp="1"/>
          </p:cNvSpPr>
          <p:nvPr>
            <p:ph type="title" idx="4294967295"/>
          </p:nvPr>
        </p:nvSpPr>
        <p:spPr>
          <a:xfrm>
            <a:off x="371102" y="587375"/>
            <a:ext cx="10392147" cy="509588"/>
          </a:xfrm>
          <a:ln>
            <a:headEnd type="none"/>
            <a:tailEnd type="none"/>
          </a:ln>
        </p:spPr>
        <p:txBody>
          <a:bodyPr wrap="square"/>
          <a:lstStyle/>
          <a:p>
            <a:pPr defTabSz="914363"/>
            <a:r>
              <a:rPr lang="en-US" b="1" dirty="0">
                <a:solidFill>
                  <a:srgbClr val="3D4542"/>
                </a:solidFill>
                <a:latin typeface="Arial"/>
                <a:cs typeface="Arial"/>
              </a:rPr>
              <a:t>Seeking Help and Support for Mental Health</a:t>
            </a:r>
          </a:p>
        </p:txBody>
      </p:sp>
      <p:sp>
        <p:nvSpPr>
          <p:cNvPr id="3" name="Content Placeholder 2"/>
          <p:cNvSpPr>
            <a:spLocks noGrp="1"/>
          </p:cNvSpPr>
          <p:nvPr>
            <p:ph type="body" idx="4294967295"/>
          </p:nvPr>
        </p:nvSpPr>
        <p:spPr>
          <a:xfrm>
            <a:off x="407243" y="1525588"/>
            <a:ext cx="4213650" cy="1746250"/>
          </a:xfrm>
          <a:ln>
            <a:headEnd type="none"/>
            <a:tailEnd type="none"/>
          </a:ln>
        </p:spPr>
        <p:txBody>
          <a:bodyPr wrap="square"/>
          <a:lstStyle/>
          <a:p>
            <a:pPr marL="0" indent="0" defTabSz="914363">
              <a:lnSpc>
                <a:spcPct val="150000"/>
              </a:lnSpc>
              <a:buNone/>
            </a:pPr>
            <a:r>
              <a:rPr lang="en-US" sz="1200" i="1" dirty="0">
                <a:latin typeface="Arial"/>
                <a:ea typeface="Open Sans"/>
                <a:cs typeface="Arial"/>
              </a:rPr>
              <a:t>Mental Well-Being for Students</a:t>
            </a:r>
            <a:r>
              <a:rPr lang="en-US" sz="1200" dirty="0">
                <a:latin typeface="Arial"/>
                <a:ea typeface="Open Sans"/>
                <a:cs typeface="Arial"/>
              </a:rPr>
              <a:t> helps students build skills and attitudes they can use to support a healthy community. These include identifying unhealthy behaviors, seeking help from their institution, and support from others. </a:t>
            </a:r>
            <a:endParaRPr lang="en-US" sz="1200" dirty="0">
              <a:latin typeface="Arial"/>
              <a:cs typeface="Arial"/>
            </a:endParaRPr>
          </a:p>
        </p:txBody>
      </p:sp>
      <p:sp>
        <p:nvSpPr>
          <p:cNvPr id="14" name="Footer Placeholder 2"/>
          <p:cNvSpPr>
            <a:spLocks noGrp="1"/>
          </p:cNvSpPr>
          <p:nvPr>
            <p:ph type="ftr" idx="4294967295"/>
          </p:nvPr>
        </p:nvSpPr>
        <p:spPr>
          <a:xfrm>
            <a:off x="5870124" y="5805488"/>
            <a:ext cx="5495925" cy="287337"/>
          </a:xfrm>
          <a:ln>
            <a:headEnd type="none"/>
            <a:tailEnd type="none"/>
          </a:ln>
        </p:spPr>
        <p:txBody>
          <a:bodyPr wrap="square"/>
          <a:lstStyle/>
          <a:p>
            <a:pPr>
              <a:lnSpc>
                <a:spcPts val="1200"/>
              </a:lnSpc>
              <a:spcAft>
                <a:spcPts val="200"/>
              </a:spcAft>
            </a:pPr>
            <a:r>
              <a:rPr lang="en-US" sz="900" b="1" u="sng" dirty="0">
                <a:solidFill>
                  <a:schemeClr val="tx1"/>
                </a:solidFill>
                <a:latin typeface="Arial"/>
                <a:ea typeface="Open Sans"/>
                <a:cs typeface="Arial"/>
              </a:rPr>
              <a:t>Note:</a:t>
            </a:r>
            <a:r>
              <a:rPr lang="en-US" sz="900" dirty="0">
                <a:solidFill>
                  <a:schemeClr val="tx1"/>
                </a:solidFill>
                <a:latin typeface="Arial"/>
                <a:ea typeface="Open Sans"/>
                <a:cs typeface="Arial"/>
              </a:rPr>
              <a:t> Percentages represent students that responded “agree" or "strongly agree” for each item.</a:t>
            </a:r>
          </a:p>
        </p:txBody>
      </p:sp>
      <p:cxnSp>
        <p:nvCxnSpPr>
          <p:cNvPr id="7" name="Straight Connector 6"/>
          <p:cNvCxnSpPr/>
          <p:nvPr/>
        </p:nvCxnSpPr>
        <p:spPr>
          <a:xfrm>
            <a:off x="5013341" y="1519143"/>
            <a:ext cx="0" cy="4572000"/>
          </a:xfrm>
          <a:prstGeom prst="line">
            <a:avLst/>
          </a:prstGeom>
          <a:ln w="12700" cap="flat">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 name="Rectangle 9"/>
          <p:cNvSpPr>
            <a:spLocks/>
          </p:cNvSpPr>
          <p:nvPr/>
        </p:nvSpPr>
        <p:spPr>
          <a:xfrm>
            <a:off x="554636" y="3357085"/>
            <a:ext cx="4213640" cy="2570179"/>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ct val="130000"/>
              </a:lnSpc>
              <a:spcBef>
                <a:spcPts val="1200"/>
              </a:spcBef>
            </a:pPr>
            <a:r>
              <a:rPr lang="en-US" sz="1000" b="1" dirty="0">
                <a:solidFill>
                  <a:schemeClr val="tx1"/>
                </a:solidFill>
                <a:latin typeface="Arial"/>
                <a:ea typeface="Open Sans"/>
                <a:cs typeface="Arial"/>
              </a:rPr>
              <a:t>Critical Processes Tip</a:t>
            </a:r>
          </a:p>
          <a:p>
            <a:pPr>
              <a:lnSpc>
                <a:spcPct val="130000"/>
              </a:lnSpc>
              <a:spcBef>
                <a:spcPts val="1200"/>
              </a:spcBef>
            </a:pPr>
            <a:r>
              <a:rPr lang="en-US" sz="900" dirty="0">
                <a:solidFill>
                  <a:schemeClr val="tx1"/>
                </a:solidFill>
                <a:latin typeface="Arial"/>
                <a:ea typeface="Open Sans"/>
                <a:cs typeface="Arial"/>
              </a:rPr>
              <a:t>Research has shown that young adults are often likely to overestimate their own abilities, particularly when it comes to areas where they have not had to employ those skills but have a strong urge to provide the desirable answer when questioned. Because of this, some students may feel overconfident in their own attitudes and behaviors at the Pre-Course Survey but acquire a more nuanced perspective after the course. This can explain some of the flat or slight decrease in healthy responses pre-to-post course that you may see in the chart on this page. </a:t>
            </a:r>
          </a:p>
        </p:txBody>
      </p:sp>
      <p:graphicFrame>
        <p:nvGraphicFramePr>
          <p:cNvPr id="13" name="Content Placeholder 14"/>
          <p:cNvGraphicFramePr/>
          <p:nvPr/>
        </p:nvGraphicFramePr>
        <p:xfrm>
          <a:off x="5457577" y="1519143"/>
          <a:ext cx="6243011" cy="42868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p:cNvSpPr txBox="1">
            <a:spLocks noChangeArrowheads="1"/>
          </p:cNvSpPr>
          <p:nvPr/>
        </p:nvSpPr>
        <p:spPr>
          <a:xfrm>
            <a:off x="10033421" y="1712746"/>
            <a:ext cx="908462" cy="261796"/>
          </a:xfrm>
          <a:prstGeom prst="rect">
            <a:avLst/>
          </a:prstGeom>
          <a:ln>
            <a:headEnd type="none"/>
            <a:tailEnd type="none"/>
          </a:ln>
        </p:spPr>
        <p:txBody>
          <a:bodyPr wrap="square"/>
          <a:lstStyle>
            <a:lvl1pPr marL="0" indent="0">
              <a:defRPr sz="1100" dirty="0">
                <a:latin typeface="+mn-lt"/>
                <a:ea typeface="+mn-ea"/>
                <a:cs typeface="+mn-cs"/>
              </a:defRPr>
            </a:lvl1pPr>
            <a:lvl2pPr marL="457200" indent="0">
              <a:defRPr sz="1100" dirty="0">
                <a:latin typeface="+mn-lt"/>
                <a:ea typeface="+mn-ea"/>
                <a:cs typeface="+mn-cs"/>
              </a:defRPr>
            </a:lvl2pPr>
            <a:lvl3pPr marL="914400" indent="0">
              <a:defRPr sz="1100" dirty="0">
                <a:latin typeface="+mn-lt"/>
                <a:ea typeface="+mn-ea"/>
                <a:cs typeface="+mn-cs"/>
              </a:defRPr>
            </a:lvl3pPr>
            <a:lvl4pPr marL="1371600" indent="0">
              <a:defRPr sz="1100" dirty="0">
                <a:latin typeface="+mn-lt"/>
                <a:ea typeface="+mn-ea"/>
                <a:cs typeface="+mn-cs"/>
              </a:defRPr>
            </a:lvl4pPr>
            <a:lvl5pPr marL="1828800" indent="0">
              <a:defRPr sz="1100" dirty="0">
                <a:latin typeface="+mn-lt"/>
                <a:ea typeface="+mn-ea"/>
                <a:cs typeface="+mn-cs"/>
              </a:defRPr>
            </a:lvl5pPr>
            <a:lvl6pPr marL="2286000" indent="0">
              <a:defRPr sz="1100" dirty="0">
                <a:latin typeface="+mn-lt"/>
                <a:ea typeface="+mn-ea"/>
                <a:cs typeface="+mn-cs"/>
              </a:defRPr>
            </a:lvl6pPr>
            <a:lvl7pPr marL="2743200" indent="0">
              <a:defRPr sz="1100" dirty="0">
                <a:latin typeface="+mn-lt"/>
                <a:ea typeface="+mn-ea"/>
                <a:cs typeface="+mn-cs"/>
              </a:defRPr>
            </a:lvl7pPr>
            <a:lvl8pPr marL="3200400" indent="0">
              <a:defRPr sz="1100" dirty="0">
                <a:latin typeface="+mn-lt"/>
                <a:ea typeface="+mn-ea"/>
                <a:cs typeface="+mn-cs"/>
              </a:defRPr>
            </a:lvl8pPr>
            <a:lvl9pPr marL="3657600" indent="0">
              <a:defRPr sz="1100" dirty="0">
                <a:latin typeface="+mn-lt"/>
                <a:ea typeface="+mn-ea"/>
                <a:cs typeface="+mn-cs"/>
              </a:defRPr>
            </a:lvl9pPr>
          </a:lstStyle>
          <a:p>
            <a:endParaRPr lang="en-US" sz="900" dirty="0">
              <a:latin typeface="Arial"/>
              <a:ea typeface="Open Sans"/>
              <a:cs typeface="Arial"/>
            </a:endParaRPr>
          </a:p>
        </p:txBody>
      </p:sp>
      <p:sp>
        <p:nvSpPr>
          <p:cNvPr id="17" name="TextBox 16"/>
          <p:cNvSpPr txBox="1">
            <a:spLocks noChangeArrowheads="1"/>
          </p:cNvSpPr>
          <p:nvPr/>
        </p:nvSpPr>
        <p:spPr>
          <a:xfrm>
            <a:off x="9909888" y="-1"/>
            <a:ext cx="1790700" cy="685801"/>
          </a:xfrm>
          <a:prstGeom prst="rect">
            <a:avLst/>
          </a:prstGeom>
          <a:solidFill>
            <a:srgbClr val="3CC0AF">
              <a:alpha val="10000"/>
            </a:srgbClr>
          </a:solidFill>
          <a:ln>
            <a:headEnd type="none"/>
            <a:tailEnd type="none"/>
          </a:ln>
        </p:spPr>
        <p:txBody>
          <a:bodyPr wrap="square" lIns="91440" tIns="0" rIns="91440" bIns="0" anchor="ctr">
            <a:normAutofit/>
          </a:bodyPr>
          <a:lstStyle/>
          <a:p>
            <a:pPr algn="ctr"/>
            <a:r>
              <a:rPr lang="en-US" sz="1200" b="1" dirty="0">
                <a:solidFill>
                  <a:schemeClr val="tx1"/>
                </a:solidFill>
                <a:latin typeface="Open Sans"/>
              </a:rPr>
              <a:t>Georgia Institute of Technology</a:t>
            </a:r>
          </a:p>
        </p:txBody>
      </p:sp>
      <p:sp>
        <p:nvSpPr>
          <p:cNvPr id="6" name="TextBox 5"/>
          <p:cNvSpPr txBox="1">
            <a:spLocks noChangeArrowheads="1"/>
          </p:cNvSpPr>
          <p:nvPr/>
        </p:nvSpPr>
        <p:spPr>
          <a:xfrm>
            <a:off x="8155043" y="1712746"/>
            <a:ext cx="1119673" cy="230832"/>
          </a:xfrm>
          <a:prstGeom prst="rect">
            <a:avLst/>
          </a:prstGeom>
          <a:noFill/>
          <a:ln>
            <a:headEnd type="none"/>
            <a:tailEnd type="none"/>
          </a:ln>
        </p:spPr>
        <p:txBody>
          <a:bodyPr wrap="square">
            <a:spAutoFit/>
          </a:bodyPr>
          <a:lstStyle/>
          <a:p>
            <a:r>
              <a:rPr lang="en-US" sz="900" dirty="0">
                <a:latin typeface="Open Sans"/>
                <a:ea typeface="Open Sans"/>
                <a:cs typeface="Open Sans"/>
              </a:rPr>
              <a:t>(</a:t>
            </a:r>
            <a:r>
              <a:rPr lang="en-US" sz="900" i="1" dirty="0">
                <a:latin typeface="Open Sans"/>
                <a:ea typeface="Open Sans"/>
                <a:cs typeface="Open Sans"/>
              </a:rPr>
              <a:t>n</a:t>
            </a:r>
            <a:r>
              <a:rPr lang="en-US" sz="900" dirty="0">
                <a:latin typeface="Open Sans"/>
                <a:ea typeface="Open Sans"/>
                <a:cs typeface="Open Sans"/>
              </a:rPr>
              <a:t> = 3,704) </a:t>
            </a:r>
          </a:p>
        </p:txBody>
      </p:sp>
      <p:sp>
        <p:nvSpPr>
          <p:cNvPr id="9" name="TextBox 8"/>
          <p:cNvSpPr txBox="1">
            <a:spLocks noChangeArrowheads="1"/>
          </p:cNvSpPr>
          <p:nvPr/>
        </p:nvSpPr>
        <p:spPr>
          <a:xfrm>
            <a:off x="10093360" y="1728228"/>
            <a:ext cx="1147666" cy="230832"/>
          </a:xfrm>
          <a:prstGeom prst="rect">
            <a:avLst/>
          </a:prstGeom>
          <a:noFill/>
          <a:ln>
            <a:headEnd type="none"/>
            <a:tailEnd type="none"/>
          </a:ln>
        </p:spPr>
        <p:txBody>
          <a:bodyPr wrap="square">
            <a:spAutoFit/>
          </a:bodyPr>
          <a:lstStyle/>
          <a:p>
            <a:r>
              <a:rPr lang="en-US" sz="900" dirty="0">
                <a:latin typeface="Open Sans"/>
                <a:ea typeface="Open Sans"/>
                <a:cs typeface="Open Sans"/>
              </a:rPr>
              <a:t>(</a:t>
            </a:r>
            <a:r>
              <a:rPr lang="en-US" sz="900" i="1" dirty="0">
                <a:latin typeface="Open Sans"/>
                <a:ea typeface="Open Sans"/>
                <a:cs typeface="Open Sans"/>
              </a:rPr>
              <a:t>n</a:t>
            </a:r>
            <a:r>
              <a:rPr lang="en-US" sz="900" dirty="0">
                <a:latin typeface="Open Sans"/>
                <a:ea typeface="Open Sans"/>
                <a:cs typeface="Open Sans"/>
              </a:rPr>
              <a:t> = 3,325)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ln>
            <a:headEnd type="none"/>
            <a:tailEnd type="none"/>
          </a:ln>
        </p:spPr>
        <p:txBody>
          <a:bodyPr wrap="square"/>
          <a:lstStyle/>
          <a:p>
            <a:fld id="{4737D6AF-2FA5-476A-AF60-7A8CDF2E2DFB}" type="slidenum">
              <a:rPr lang="en-US" dirty="0">
                <a:latin typeface="Arial"/>
                <a:cs typeface="Arial"/>
              </a:rPr>
              <a:t>12</a:t>
            </a:fld>
            <a:endParaRPr lang="en-US" dirty="0">
              <a:latin typeface="Arial"/>
              <a:cs typeface="Arial"/>
            </a:endParaRPr>
          </a:p>
        </p:txBody>
      </p:sp>
      <p:sp>
        <p:nvSpPr>
          <p:cNvPr id="2" name="Title 1"/>
          <p:cNvSpPr>
            <a:spLocks noGrp="1"/>
          </p:cNvSpPr>
          <p:nvPr>
            <p:ph type="title" idx="4294967295"/>
          </p:nvPr>
        </p:nvSpPr>
        <p:spPr>
          <a:xfrm>
            <a:off x="361950" y="687388"/>
            <a:ext cx="10363200" cy="638175"/>
          </a:xfrm>
          <a:ln>
            <a:headEnd type="none"/>
            <a:tailEnd type="none"/>
          </a:ln>
        </p:spPr>
        <p:txBody>
          <a:bodyPr wrap="square"/>
          <a:lstStyle/>
          <a:p>
            <a:pPr defTabSz="914363"/>
            <a:r>
              <a:rPr lang="en-US" b="1" dirty="0">
                <a:solidFill>
                  <a:srgbClr val="3D4542"/>
                </a:solidFill>
                <a:latin typeface="Arial"/>
                <a:cs typeface="Arial"/>
              </a:rPr>
              <a:t>Supporting Others in the Community</a:t>
            </a:r>
            <a:br>
              <a:rPr lang="en-US" b="1" dirty="0">
                <a:solidFill>
                  <a:srgbClr val="3D4542"/>
                </a:solidFill>
                <a:latin typeface="Arial"/>
                <a:cs typeface="Arial"/>
              </a:rPr>
            </a:br>
            <a:endParaRPr lang="en-US" b="1" dirty="0">
              <a:solidFill>
                <a:srgbClr val="3D4542"/>
              </a:solidFill>
              <a:latin typeface="Arial"/>
              <a:cs typeface="Arial"/>
            </a:endParaRPr>
          </a:p>
        </p:txBody>
      </p:sp>
      <p:graphicFrame>
        <p:nvGraphicFramePr>
          <p:cNvPr id="10" name="Content Placeholder 16"/>
          <p:cNvGraphicFramePr/>
          <p:nvPr/>
        </p:nvGraphicFramePr>
        <p:xfrm>
          <a:off x="4968863" y="1479550"/>
          <a:ext cx="6537325" cy="475615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4"/>
          <p:cNvSpPr txBox="1">
            <a:spLocks noChangeArrowheads="1"/>
          </p:cNvSpPr>
          <p:nvPr/>
        </p:nvSpPr>
        <p:spPr>
          <a:xfrm>
            <a:off x="438150" y="1402079"/>
            <a:ext cx="3764477" cy="4661959"/>
          </a:xfrm>
          <a:prstGeom prst="rect">
            <a:avLst/>
          </a:prstGeom>
          <a:ln>
            <a:headEnd type="none"/>
            <a:tailEnd type="none"/>
          </a:ln>
        </p:spPr>
        <p:txBody>
          <a:bodyPr wrap="square" lIns="91440" tIns="45720" rIns="91440" bIns="4572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914400">
              <a:lnSpc>
                <a:spcPct val="150000"/>
              </a:lnSpc>
              <a:spcAft>
                <a:spcPts val="200"/>
              </a:spcAft>
              <a:buClr>
                <a:srgbClr val="595959"/>
              </a:buClr>
              <a:buSzPts val="1800"/>
              <a:buNone/>
            </a:pPr>
            <a:r>
              <a:rPr lang="en-US" sz="1200" dirty="0">
                <a:latin typeface="Arial"/>
                <a:ea typeface="Open Sans"/>
                <a:cs typeface="Arial"/>
                <a:sym typeface="Arial"/>
              </a:rPr>
              <a:t>Part of maintaining a healthy community is supporting members who experience mental health challenges. </a:t>
            </a:r>
            <a:r>
              <a:rPr lang="en-US" sz="1200" i="1" dirty="0">
                <a:latin typeface="Arial"/>
                <a:ea typeface="Open Sans"/>
                <a:cs typeface="Arial"/>
                <a:sym typeface="Arial"/>
              </a:rPr>
              <a:t>Mental Well-Being for Students</a:t>
            </a:r>
            <a:r>
              <a:rPr lang="en-US" sz="1200" dirty="0">
                <a:latin typeface="Arial"/>
                <a:ea typeface="Open Sans"/>
                <a:cs typeface="Arial"/>
                <a:sym typeface="Arial"/>
              </a:rPr>
              <a:t> discusses access to support and reporting resources, intervening in unhealthy situations and supporting others in the community.</a:t>
            </a:r>
          </a:p>
          <a:p>
            <a:pPr marL="0" indent="0" defTabSz="914400">
              <a:lnSpc>
                <a:spcPct val="150000"/>
              </a:lnSpc>
              <a:spcAft>
                <a:spcPts val="200"/>
              </a:spcAft>
              <a:buClr>
                <a:srgbClr val="595959"/>
              </a:buClr>
              <a:buSzPts val="1800"/>
              <a:buNone/>
            </a:pPr>
            <a:endParaRPr lang="en-US" sz="1200" dirty="0">
              <a:latin typeface="Arial"/>
              <a:ea typeface="Open Sans"/>
              <a:cs typeface="Arial"/>
            </a:endParaRPr>
          </a:p>
          <a:p>
            <a:pPr marL="0" indent="0" defTabSz="914400">
              <a:lnSpc>
                <a:spcPct val="150000"/>
              </a:lnSpc>
              <a:spcAft>
                <a:spcPts val="200"/>
              </a:spcAft>
              <a:buClr>
                <a:srgbClr val="595959"/>
              </a:buClr>
              <a:buSzPts val="1800"/>
              <a:buNone/>
            </a:pPr>
            <a:endParaRPr lang="en-US" sz="1200" dirty="0">
              <a:latin typeface="Arial"/>
              <a:ea typeface="Open Sans"/>
              <a:cs typeface="Arial"/>
            </a:endParaRPr>
          </a:p>
          <a:p>
            <a:pPr marL="0" indent="0" defTabSz="914400">
              <a:lnSpc>
                <a:spcPct val="150000"/>
              </a:lnSpc>
              <a:spcAft>
                <a:spcPts val="200"/>
              </a:spcAft>
              <a:buClr>
                <a:srgbClr val="595959"/>
              </a:buClr>
              <a:buSzPts val="1800"/>
              <a:buNone/>
            </a:pPr>
            <a:endParaRPr lang="en-US" sz="1200" dirty="0">
              <a:latin typeface="Arial"/>
              <a:ea typeface="Open Sans"/>
              <a:cs typeface="Arial"/>
            </a:endParaRPr>
          </a:p>
          <a:p>
            <a:pPr marL="0" indent="0" defTabSz="914400">
              <a:lnSpc>
                <a:spcPct val="150000"/>
              </a:lnSpc>
              <a:spcAft>
                <a:spcPts val="200"/>
              </a:spcAft>
              <a:buClr>
                <a:srgbClr val="595959"/>
              </a:buClr>
              <a:buSzPts val="1800"/>
              <a:buNone/>
            </a:pPr>
            <a:endParaRPr lang="en-US" sz="1200" dirty="0">
              <a:latin typeface="Arial"/>
              <a:ea typeface="Open Sans"/>
              <a:cs typeface="Arial"/>
            </a:endParaRPr>
          </a:p>
          <a:p>
            <a:pPr marL="0" indent="0" defTabSz="914400">
              <a:lnSpc>
                <a:spcPct val="150000"/>
              </a:lnSpc>
              <a:spcAft>
                <a:spcPts val="200"/>
              </a:spcAft>
              <a:buClr>
                <a:srgbClr val="595959"/>
              </a:buClr>
              <a:buSzPts val="1800"/>
              <a:buNone/>
            </a:pPr>
            <a:endParaRPr lang="en-US" sz="1200" dirty="0">
              <a:latin typeface="Arial"/>
              <a:ea typeface="Open Sans"/>
              <a:cs typeface="Arial"/>
            </a:endParaRPr>
          </a:p>
          <a:p>
            <a:pPr marL="0" indent="0" defTabSz="914400">
              <a:lnSpc>
                <a:spcPct val="150000"/>
              </a:lnSpc>
              <a:spcAft>
                <a:spcPts val="200"/>
              </a:spcAft>
              <a:buClr>
                <a:srgbClr val="595959"/>
              </a:buClr>
              <a:buSzPts val="1800"/>
              <a:buNone/>
            </a:pPr>
            <a:endParaRPr lang="en-US" sz="1000" dirty="0">
              <a:latin typeface="Arial"/>
              <a:ea typeface="Open Sans"/>
              <a:cs typeface="Arial"/>
            </a:endParaRPr>
          </a:p>
          <a:p>
            <a:pPr marL="0" indent="0" defTabSz="914400">
              <a:lnSpc>
                <a:spcPct val="150000"/>
              </a:lnSpc>
              <a:spcAft>
                <a:spcPts val="200"/>
              </a:spcAft>
              <a:buClr>
                <a:srgbClr val="595959"/>
              </a:buClr>
              <a:buSzPts val="1800"/>
              <a:buNone/>
            </a:pPr>
            <a:endParaRPr lang="en-US" sz="1200" dirty="0">
              <a:latin typeface="Arial"/>
              <a:ea typeface="Open Sans"/>
              <a:cs typeface="Arial"/>
            </a:endParaRPr>
          </a:p>
          <a:p>
            <a:pPr marL="0" indent="0" defTabSz="914400">
              <a:lnSpc>
                <a:spcPct val="150000"/>
              </a:lnSpc>
              <a:spcAft>
                <a:spcPts val="200"/>
              </a:spcAft>
              <a:buClr>
                <a:srgbClr val="595959"/>
              </a:buClr>
              <a:buSzPts val="1800"/>
              <a:buNone/>
            </a:pPr>
            <a:endParaRPr lang="en-US" sz="1200" dirty="0">
              <a:latin typeface="Arial"/>
              <a:ea typeface="Open Sans"/>
              <a:cs typeface="Arial"/>
              <a:sym typeface="Arial"/>
            </a:endParaRPr>
          </a:p>
        </p:txBody>
      </p:sp>
      <p:cxnSp>
        <p:nvCxnSpPr>
          <p:cNvPr id="11" name="Straight Connector 10"/>
          <p:cNvCxnSpPr/>
          <p:nvPr/>
        </p:nvCxnSpPr>
        <p:spPr>
          <a:xfrm>
            <a:off x="4481699" y="1402079"/>
            <a:ext cx="0" cy="4572000"/>
          </a:xfrm>
          <a:prstGeom prst="line">
            <a:avLst/>
          </a:prstGeom>
          <a:ln w="12700" cap="flat">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18" name="Content Placeholder 18"/>
          <p:cNvGraphicFramePr/>
          <p:nvPr/>
        </p:nvGraphicFramePr>
        <p:xfrm>
          <a:off x="8782310" y="4260597"/>
          <a:ext cx="2723878" cy="1784665"/>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2"/>
          <p:cNvSpPr txBox="1">
            <a:spLocks noChangeArrowheads="1"/>
          </p:cNvSpPr>
          <p:nvPr/>
        </p:nvSpPr>
        <p:spPr>
          <a:xfrm>
            <a:off x="5452494" y="6098640"/>
            <a:ext cx="5496303" cy="287005"/>
          </a:xfrm>
          <a:prstGeom prst="rect">
            <a:avLst/>
          </a:prstGeom>
          <a:noFill/>
          <a:ln>
            <a:noFill/>
            <a:headEnd type="none"/>
            <a:tailEnd type="none"/>
          </a:ln>
        </p:spPr>
        <p:txBody>
          <a:bodyPr wrap="square" lIns="0" tIns="0" rIns="0" bIns="0" anchor="b">
            <a:noAutofit/>
          </a:bodyPr>
          <a:lstStyle>
            <a:defPPr algn="l" rtl="0">
              <a:lnSpc>
                <a:spcPct val="100000"/>
              </a:lnSpc>
              <a:spcBef>
                <a:spcPts val="0"/>
              </a:spcBef>
              <a:spcAft>
                <a:spcPts val="0"/>
              </a:spcAft>
            </a:defPPr>
            <a:lvl1pPr algn="l" rtl="0">
              <a:lnSpc>
                <a:spcPct val="100000"/>
              </a:lnSpc>
              <a:spcBef>
                <a:spcPts val="0"/>
              </a:spcBef>
              <a:spcAft>
                <a:spcPts val="0"/>
              </a:spcAft>
              <a:buClr>
                <a:srgbClr val="000000"/>
              </a:buClr>
              <a:buSzPts val="1400"/>
              <a:buFont typeface="Arial"/>
              <a:buNone/>
              <a:defRPr sz="700" b="0" i="0" u="none" strike="noStrike" cap="none" dirty="0">
                <a:solidFill>
                  <a:srgbClr val="939B9D"/>
                </a:solidFill>
                <a:latin typeface="Open Sans"/>
                <a:ea typeface="Open Sans"/>
                <a:cs typeface="Open Sans"/>
                <a:sym typeface="Lato"/>
              </a:defRPr>
            </a:lvl1pPr>
            <a:lvl2pPr lvl="1" algn="l" rtl="0">
              <a:lnSpc>
                <a:spcPct val="100000"/>
              </a:lnSpc>
              <a:spcBef>
                <a:spcPts val="0"/>
              </a:spcBef>
              <a:spcAft>
                <a:spcPts val="0"/>
              </a:spcAft>
              <a:buClr>
                <a:srgbClr val="000000"/>
              </a:buClr>
              <a:buSzPts val="1400"/>
              <a:buFont typeface="Arial"/>
              <a:buNone/>
              <a:defRPr sz="1800" b="0" i="0" u="none" strike="noStrike" cap="none" dirty="0">
                <a:solidFill>
                  <a:schemeClr val="tx1"/>
                </a:solidFill>
                <a:latin typeface="Lato Light"/>
                <a:ea typeface="Lato Light"/>
                <a:cs typeface="Lato Light"/>
                <a:sym typeface="Lato Light"/>
              </a:defRPr>
            </a:lvl2pPr>
            <a:lvl3pPr lvl="2" algn="l" rtl="0">
              <a:lnSpc>
                <a:spcPct val="100000"/>
              </a:lnSpc>
              <a:spcBef>
                <a:spcPts val="0"/>
              </a:spcBef>
              <a:spcAft>
                <a:spcPts val="0"/>
              </a:spcAft>
              <a:buClr>
                <a:srgbClr val="000000"/>
              </a:buClr>
              <a:buSzPts val="1400"/>
              <a:buFont typeface="Arial"/>
              <a:buNone/>
              <a:defRPr sz="1800" b="0" i="0" u="none" strike="noStrike" cap="none" dirty="0">
                <a:solidFill>
                  <a:schemeClr val="tx1"/>
                </a:solidFill>
                <a:latin typeface="Lato Light"/>
                <a:ea typeface="Lato Light"/>
                <a:cs typeface="Lato Light"/>
                <a:sym typeface="Lato Light"/>
              </a:defRPr>
            </a:lvl3pPr>
            <a:lvl4pPr lvl="3" algn="l" rtl="0">
              <a:lnSpc>
                <a:spcPct val="100000"/>
              </a:lnSpc>
              <a:spcBef>
                <a:spcPts val="0"/>
              </a:spcBef>
              <a:spcAft>
                <a:spcPts val="0"/>
              </a:spcAft>
              <a:buClr>
                <a:srgbClr val="000000"/>
              </a:buClr>
              <a:buSzPts val="1400"/>
              <a:buFont typeface="Arial"/>
              <a:buNone/>
              <a:defRPr sz="1800" b="0" i="0" u="none" strike="noStrike" cap="none" dirty="0">
                <a:solidFill>
                  <a:schemeClr val="tx1"/>
                </a:solidFill>
                <a:latin typeface="Lato Light"/>
                <a:ea typeface="Lato Light"/>
                <a:cs typeface="Lato Light"/>
                <a:sym typeface="Lato Light"/>
              </a:defRPr>
            </a:lvl4pPr>
            <a:lvl5pPr lvl="4" algn="l" rtl="0">
              <a:lnSpc>
                <a:spcPct val="100000"/>
              </a:lnSpc>
              <a:spcBef>
                <a:spcPts val="0"/>
              </a:spcBef>
              <a:spcAft>
                <a:spcPts val="0"/>
              </a:spcAft>
              <a:buClr>
                <a:srgbClr val="000000"/>
              </a:buClr>
              <a:buSzPts val="1400"/>
              <a:buFont typeface="Arial"/>
              <a:buNone/>
              <a:defRPr sz="1800" b="0" i="0" u="none" strike="noStrike" cap="none" dirty="0">
                <a:solidFill>
                  <a:schemeClr val="tx1"/>
                </a:solidFill>
                <a:latin typeface="Lato Light"/>
                <a:ea typeface="Lato Light"/>
                <a:cs typeface="Lato Light"/>
                <a:sym typeface="Lato Light"/>
              </a:defRPr>
            </a:lvl5pPr>
            <a:lvl6pPr lvl="5" algn="l" rtl="0">
              <a:lnSpc>
                <a:spcPct val="100000"/>
              </a:lnSpc>
              <a:spcBef>
                <a:spcPts val="0"/>
              </a:spcBef>
              <a:spcAft>
                <a:spcPts val="0"/>
              </a:spcAft>
              <a:buClr>
                <a:srgbClr val="000000"/>
              </a:buClr>
              <a:buSzPts val="1400"/>
              <a:buFont typeface="Arial"/>
              <a:buNone/>
              <a:defRPr sz="1800" b="0" i="0" u="none" strike="noStrike" cap="none" dirty="0">
                <a:solidFill>
                  <a:schemeClr val="tx1"/>
                </a:solidFill>
                <a:latin typeface="Lato Light"/>
                <a:ea typeface="Lato Light"/>
                <a:cs typeface="Lato Light"/>
                <a:sym typeface="Lato Light"/>
              </a:defRPr>
            </a:lvl6pPr>
            <a:lvl7pPr lvl="6" algn="l" rtl="0">
              <a:lnSpc>
                <a:spcPct val="100000"/>
              </a:lnSpc>
              <a:spcBef>
                <a:spcPts val="0"/>
              </a:spcBef>
              <a:spcAft>
                <a:spcPts val="0"/>
              </a:spcAft>
              <a:buClr>
                <a:srgbClr val="000000"/>
              </a:buClr>
              <a:buSzPts val="1400"/>
              <a:buFont typeface="Arial"/>
              <a:buNone/>
              <a:defRPr sz="1800" b="0" i="0" u="none" strike="noStrike" cap="none" dirty="0">
                <a:solidFill>
                  <a:schemeClr val="tx1"/>
                </a:solidFill>
                <a:latin typeface="Lato Light"/>
                <a:ea typeface="Lato Light"/>
                <a:cs typeface="Lato Light"/>
                <a:sym typeface="Lato Light"/>
              </a:defRPr>
            </a:lvl7pPr>
            <a:lvl8pPr lvl="7" algn="l" rtl="0">
              <a:lnSpc>
                <a:spcPct val="100000"/>
              </a:lnSpc>
              <a:spcBef>
                <a:spcPts val="0"/>
              </a:spcBef>
              <a:spcAft>
                <a:spcPts val="0"/>
              </a:spcAft>
              <a:buClr>
                <a:srgbClr val="000000"/>
              </a:buClr>
              <a:buSzPts val="1400"/>
              <a:buFont typeface="Arial"/>
              <a:buNone/>
              <a:defRPr sz="1800" b="0" i="0" u="none" strike="noStrike" cap="none" dirty="0">
                <a:solidFill>
                  <a:schemeClr val="tx1"/>
                </a:solidFill>
                <a:latin typeface="Lato Light"/>
                <a:ea typeface="Lato Light"/>
                <a:cs typeface="Lato Light"/>
                <a:sym typeface="Lato Light"/>
              </a:defRPr>
            </a:lvl8pPr>
            <a:lvl9pPr lvl="8" algn="l" rtl="0">
              <a:lnSpc>
                <a:spcPct val="100000"/>
              </a:lnSpc>
              <a:spcBef>
                <a:spcPts val="0"/>
              </a:spcBef>
              <a:spcAft>
                <a:spcPts val="0"/>
              </a:spcAft>
              <a:buClr>
                <a:srgbClr val="000000"/>
              </a:buClr>
              <a:buSzPts val="1400"/>
              <a:buFont typeface="Arial"/>
              <a:buNone/>
              <a:defRPr sz="1800" b="0" i="0" u="none" strike="noStrike" cap="none" dirty="0">
                <a:solidFill>
                  <a:schemeClr val="tx1"/>
                </a:solidFill>
                <a:latin typeface="Lato Light"/>
                <a:ea typeface="Lato Light"/>
                <a:cs typeface="Lato Light"/>
                <a:sym typeface="Lato Light"/>
              </a:defRPr>
            </a:lvl9pPr>
          </a:lstStyle>
          <a:p>
            <a:pPr>
              <a:lnSpc>
                <a:spcPts val="1200"/>
              </a:lnSpc>
              <a:spcAft>
                <a:spcPts val="200"/>
              </a:spcAft>
            </a:pPr>
            <a:r>
              <a:rPr lang="en-US" sz="900" b="1" u="sng" dirty="0">
                <a:solidFill>
                  <a:schemeClr val="tx1"/>
                </a:solidFill>
                <a:latin typeface="Arial"/>
                <a:ea typeface="Open Sans"/>
                <a:cs typeface="Arial"/>
              </a:rPr>
              <a:t>Note:</a:t>
            </a:r>
            <a:r>
              <a:rPr lang="en-US" sz="900" dirty="0">
                <a:solidFill>
                  <a:schemeClr val="tx1"/>
                </a:solidFill>
                <a:latin typeface="Arial"/>
                <a:ea typeface="Open Sans"/>
                <a:cs typeface="Arial"/>
              </a:rPr>
              <a:t> Percentages represent students that responded “agree" or "strongly agree” for each item.</a:t>
            </a:r>
          </a:p>
        </p:txBody>
      </p:sp>
      <p:sp>
        <p:nvSpPr>
          <p:cNvPr id="4" name="TextBox 1"/>
          <p:cNvSpPr txBox="1">
            <a:spLocks noChangeArrowheads="1"/>
          </p:cNvSpPr>
          <p:nvPr/>
        </p:nvSpPr>
        <p:spPr>
          <a:xfrm>
            <a:off x="9261269" y="1997754"/>
            <a:ext cx="908462" cy="261796"/>
          </a:xfrm>
          <a:prstGeom prst="rect">
            <a:avLst/>
          </a:prstGeom>
          <a:ln>
            <a:headEnd type="none"/>
            <a:tailEnd type="none"/>
          </a:ln>
        </p:spPr>
        <p:txBody>
          <a:bodyPr wrap="square"/>
          <a:lstStyle>
            <a:lvl1pPr marL="0" indent="0">
              <a:defRPr sz="1100" dirty="0">
                <a:latin typeface="+mn-lt"/>
                <a:ea typeface="+mn-ea"/>
                <a:cs typeface="+mn-cs"/>
              </a:defRPr>
            </a:lvl1pPr>
            <a:lvl2pPr marL="457200" indent="0">
              <a:defRPr sz="1100" dirty="0">
                <a:latin typeface="+mn-lt"/>
                <a:ea typeface="+mn-ea"/>
                <a:cs typeface="+mn-cs"/>
              </a:defRPr>
            </a:lvl2pPr>
            <a:lvl3pPr marL="914400" indent="0">
              <a:defRPr sz="1100" dirty="0">
                <a:latin typeface="+mn-lt"/>
                <a:ea typeface="+mn-ea"/>
                <a:cs typeface="+mn-cs"/>
              </a:defRPr>
            </a:lvl3pPr>
            <a:lvl4pPr marL="1371600" indent="0">
              <a:defRPr sz="1100" dirty="0">
                <a:latin typeface="+mn-lt"/>
                <a:ea typeface="+mn-ea"/>
                <a:cs typeface="+mn-cs"/>
              </a:defRPr>
            </a:lvl4pPr>
            <a:lvl5pPr marL="1828800" indent="0">
              <a:defRPr sz="1100" dirty="0">
                <a:latin typeface="+mn-lt"/>
                <a:ea typeface="+mn-ea"/>
                <a:cs typeface="+mn-cs"/>
              </a:defRPr>
            </a:lvl5pPr>
            <a:lvl6pPr marL="2286000" indent="0">
              <a:defRPr sz="1100" dirty="0">
                <a:latin typeface="+mn-lt"/>
                <a:ea typeface="+mn-ea"/>
                <a:cs typeface="+mn-cs"/>
              </a:defRPr>
            </a:lvl6pPr>
            <a:lvl7pPr marL="2743200" indent="0">
              <a:defRPr sz="1100" dirty="0">
                <a:latin typeface="+mn-lt"/>
                <a:ea typeface="+mn-ea"/>
                <a:cs typeface="+mn-cs"/>
              </a:defRPr>
            </a:lvl7pPr>
            <a:lvl8pPr marL="3200400" indent="0">
              <a:defRPr sz="1100" dirty="0">
                <a:latin typeface="+mn-lt"/>
                <a:ea typeface="+mn-ea"/>
                <a:cs typeface="+mn-cs"/>
              </a:defRPr>
            </a:lvl8pPr>
            <a:lvl9pPr marL="3657600" indent="0">
              <a:defRPr sz="1100" dirty="0">
                <a:latin typeface="+mn-lt"/>
                <a:ea typeface="+mn-ea"/>
                <a:cs typeface="+mn-cs"/>
              </a:defRPr>
            </a:lvl9pPr>
          </a:lstStyle>
          <a:p>
            <a:endParaRPr lang="en-US" sz="900" dirty="0">
              <a:latin typeface="Arial"/>
              <a:ea typeface="Open Sans"/>
              <a:cs typeface="Arial"/>
            </a:endParaRPr>
          </a:p>
        </p:txBody>
      </p:sp>
      <p:sp>
        <p:nvSpPr>
          <p:cNvPr id="14" name="TextBox 13"/>
          <p:cNvSpPr txBox="1">
            <a:spLocks noChangeArrowheads="1"/>
          </p:cNvSpPr>
          <p:nvPr/>
        </p:nvSpPr>
        <p:spPr>
          <a:xfrm>
            <a:off x="9909888" y="-1"/>
            <a:ext cx="1790700" cy="685801"/>
          </a:xfrm>
          <a:prstGeom prst="rect">
            <a:avLst/>
          </a:prstGeom>
          <a:solidFill>
            <a:srgbClr val="3CC0AF">
              <a:alpha val="10000"/>
            </a:srgbClr>
          </a:solidFill>
          <a:ln>
            <a:headEnd type="none"/>
            <a:tailEnd type="none"/>
          </a:ln>
        </p:spPr>
        <p:txBody>
          <a:bodyPr wrap="square" lIns="91440" tIns="0" rIns="91440" bIns="0" anchor="ctr">
            <a:normAutofit/>
          </a:bodyPr>
          <a:lstStyle/>
          <a:p>
            <a:pPr algn="ctr"/>
            <a:r>
              <a:rPr lang="en-US" sz="1200" b="1" dirty="0">
                <a:solidFill>
                  <a:schemeClr val="tx1"/>
                </a:solidFill>
                <a:latin typeface="Open Sans"/>
              </a:rPr>
              <a:t>Georgia Institute of Technology</a:t>
            </a:r>
          </a:p>
        </p:txBody>
      </p:sp>
      <p:sp>
        <p:nvSpPr>
          <p:cNvPr id="6" name="TextBox 5"/>
          <p:cNvSpPr txBox="1">
            <a:spLocks noChangeArrowheads="1"/>
          </p:cNvSpPr>
          <p:nvPr/>
        </p:nvSpPr>
        <p:spPr>
          <a:xfrm>
            <a:off x="7248480" y="2003897"/>
            <a:ext cx="989045" cy="230832"/>
          </a:xfrm>
          <a:prstGeom prst="rect">
            <a:avLst/>
          </a:prstGeom>
          <a:noFill/>
          <a:ln>
            <a:headEnd type="none"/>
            <a:tailEnd type="none"/>
          </a:ln>
        </p:spPr>
        <p:txBody>
          <a:bodyPr wrap="square">
            <a:spAutoFit/>
          </a:bodyPr>
          <a:lstStyle/>
          <a:p>
            <a:r>
              <a:rPr lang="en-US" sz="900" dirty="0">
                <a:latin typeface="Open Sans"/>
                <a:ea typeface="Open Sans"/>
                <a:cs typeface="Open Sans"/>
              </a:rPr>
              <a:t>(</a:t>
            </a:r>
            <a:r>
              <a:rPr lang="en-US" sz="900" i="1" dirty="0">
                <a:latin typeface="Open Sans"/>
                <a:ea typeface="Open Sans"/>
                <a:cs typeface="Open Sans"/>
              </a:rPr>
              <a:t>n</a:t>
            </a:r>
            <a:r>
              <a:rPr lang="en-US" sz="900" dirty="0">
                <a:latin typeface="Open Sans"/>
                <a:ea typeface="Open Sans"/>
                <a:cs typeface="Open Sans"/>
              </a:rPr>
              <a:t> = 3,704)</a:t>
            </a:r>
          </a:p>
        </p:txBody>
      </p:sp>
      <p:sp>
        <p:nvSpPr>
          <p:cNvPr id="8" name="TextBox 7"/>
          <p:cNvSpPr txBox="1">
            <a:spLocks noChangeArrowheads="1"/>
          </p:cNvSpPr>
          <p:nvPr/>
        </p:nvSpPr>
        <p:spPr>
          <a:xfrm>
            <a:off x="9333648" y="1992937"/>
            <a:ext cx="1152480" cy="230832"/>
          </a:xfrm>
          <a:prstGeom prst="rect">
            <a:avLst/>
          </a:prstGeom>
          <a:noFill/>
          <a:ln>
            <a:headEnd type="none"/>
            <a:tailEnd type="none"/>
          </a:ln>
        </p:spPr>
        <p:txBody>
          <a:bodyPr wrap="square">
            <a:spAutoFit/>
          </a:bodyPr>
          <a:lstStyle/>
          <a:p>
            <a:r>
              <a:rPr lang="en-US" sz="900" dirty="0">
                <a:latin typeface="Open Sans"/>
                <a:ea typeface="Open Sans"/>
                <a:cs typeface="Open Sans"/>
              </a:rPr>
              <a:t>(</a:t>
            </a:r>
            <a:r>
              <a:rPr lang="en-US" sz="900" i="1" dirty="0">
                <a:latin typeface="Open Sans"/>
                <a:ea typeface="Open Sans"/>
                <a:cs typeface="Open Sans"/>
              </a:rPr>
              <a:t>n</a:t>
            </a:r>
            <a:r>
              <a:rPr lang="en-US" sz="900" dirty="0">
                <a:latin typeface="Open Sans"/>
                <a:ea typeface="Open Sans"/>
                <a:cs typeface="Open Sans"/>
              </a:rPr>
              <a:t> = 3,325)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txBox="1">
            <a:spLocks noChangeArrowheads="1"/>
          </p:cNvSpPr>
          <p:nvPr/>
        </p:nvSpPr>
        <p:spPr>
          <a:xfrm>
            <a:off x="11722100" y="6407150"/>
            <a:ext cx="469900" cy="136525"/>
          </a:xfrm>
          <a:prstGeom prst="rect">
            <a:avLst/>
          </a:prstGeom>
          <a:ln>
            <a:headEnd type="none"/>
            <a:tailEnd type="none"/>
          </a:ln>
        </p:spPr>
        <p:txBody>
          <a:bodyPr wrap="square" lIns="91440" tIns="45720" rIns="91440" bIns="45720" anchor="ctr"/>
          <a:lstStyle>
            <a:defPPr algn="l" rtl="0">
              <a:lnSpc>
                <a:spcPct val="100000"/>
              </a:lnSpc>
              <a:spcBef>
                <a:spcPts val="0"/>
              </a:spcBef>
              <a:spcAft>
                <a:spcPts val="0"/>
              </a:spcAft>
            </a:defPPr>
            <a:lvl1pPr algn="r" rtl="0">
              <a:lnSpc>
                <a:spcPct val="100000"/>
              </a:lnSpc>
              <a:spcBef>
                <a:spcPts val="0"/>
              </a:spcBef>
              <a:spcAft>
                <a:spcPts val="0"/>
              </a:spcAft>
              <a:buClr>
                <a:srgbClr val="000000"/>
              </a:buClr>
              <a:buFont typeface="Arial"/>
              <a:defRPr sz="1000" b="0" i="0" u="none" strike="noStrike" cap="none" dirty="0">
                <a:solidFill>
                  <a:schemeClr val="tx1">
                    <a:tint val="75000"/>
                  </a:schemeClr>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9pPr>
          </a:lstStyle>
          <a:p>
            <a:pPr algn="ctr"/>
            <a:fld id="{00000000-1234-1234-1234-123412341234}" type="slidenum">
              <a:rPr lang="en-US" dirty="0"/>
              <a:t>13</a:t>
            </a:fld>
            <a:endParaRPr lang="en-US" dirty="0"/>
          </a:p>
        </p:txBody>
      </p:sp>
      <p:sp>
        <p:nvSpPr>
          <p:cNvPr id="26" name="Rectangle 25"/>
          <p:cNvSpPr>
            <a:spLocks/>
          </p:cNvSpPr>
          <p:nvPr/>
        </p:nvSpPr>
        <p:spPr>
          <a:xfrm>
            <a:off x="-23466" y="1"/>
            <a:ext cx="5008907" cy="6924548"/>
          </a:xfrm>
          <a:prstGeom prst="rect">
            <a:avLst/>
          </a:prstGeom>
          <a:solidFill>
            <a:srgbClr val="0F736C"/>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latin typeface="Arial"/>
              <a:cs typeface="Arial"/>
            </a:endParaRPr>
          </a:p>
        </p:txBody>
      </p:sp>
      <p:cxnSp>
        <p:nvCxnSpPr>
          <p:cNvPr id="28" name="Straight Connector 27"/>
          <p:cNvCxnSpPr/>
          <p:nvPr/>
        </p:nvCxnSpPr>
        <p:spPr>
          <a:xfrm>
            <a:off x="4985441" y="762"/>
            <a:ext cx="0" cy="6923787"/>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Google Shape;356;p13"/>
          <p:cNvSpPr txBox="1">
            <a:spLocks noChangeArrowheads="1"/>
          </p:cNvSpPr>
          <p:nvPr/>
        </p:nvSpPr>
        <p:spPr>
          <a:xfrm>
            <a:off x="487680" y="2827346"/>
            <a:ext cx="3514797" cy="2071824"/>
          </a:xfrm>
          <a:prstGeom prst="rect">
            <a:avLst/>
          </a:prstGeom>
          <a:noFill/>
          <a:ln>
            <a:noFill/>
            <a:headEnd type="none"/>
            <a:tailEnd type="none"/>
          </a:ln>
        </p:spPr>
        <p:txBody>
          <a:bodyPr wrap="square" lIns="0" tIns="0" rIns="0" bIns="0" anchor="t">
            <a:noAutofit/>
          </a:bodyPr>
          <a:lstStyle>
            <a:lvl1pPr marL="228591" indent="-228591" algn="l" defTabSz="914363" rtl="0">
              <a:lnSpc>
                <a:spcPct val="90000"/>
              </a:lnSpc>
              <a:spcBef>
                <a:spcPts val="1000"/>
              </a:spcBef>
              <a:buFont typeface="Arial"/>
              <a:buChar char="•"/>
              <a:defRPr sz="2000" kern="1200" dirty="0">
                <a:solidFill>
                  <a:schemeClr val="tx1"/>
                </a:solidFill>
                <a:latin typeface="Arial"/>
                <a:ea typeface="Open Sans"/>
                <a:cs typeface="Arial"/>
              </a:defRPr>
            </a:lvl1pPr>
            <a:lvl2pPr marL="685773" indent="-228591" algn="l" defTabSz="914363" rtl="0">
              <a:lnSpc>
                <a:spcPct val="90000"/>
              </a:lnSpc>
              <a:spcBef>
                <a:spcPts val="500"/>
              </a:spcBef>
              <a:buFont typeface="Arial"/>
              <a:buChar char="•"/>
              <a:defRPr sz="1667" kern="1200" dirty="0">
                <a:solidFill>
                  <a:schemeClr val="tx1"/>
                </a:solidFill>
                <a:latin typeface="Arial"/>
                <a:ea typeface="Open Sans"/>
                <a:cs typeface="Arial"/>
              </a:defRPr>
            </a:lvl2pPr>
            <a:lvl3pPr marL="1142954" indent="-228591" algn="l" defTabSz="914363" rtl="0">
              <a:lnSpc>
                <a:spcPct val="90000"/>
              </a:lnSpc>
              <a:spcBef>
                <a:spcPts val="500"/>
              </a:spcBef>
              <a:buFont typeface="Arial"/>
              <a:buChar char="•"/>
              <a:defRPr sz="1500" kern="1200" dirty="0">
                <a:solidFill>
                  <a:schemeClr val="tx1"/>
                </a:solidFill>
                <a:latin typeface="Arial"/>
                <a:ea typeface="Open Sans"/>
                <a:cs typeface="Arial"/>
              </a:defRPr>
            </a:lvl3pPr>
            <a:lvl4pPr marL="1600136" indent="-228591" algn="l" defTabSz="914363" rtl="0">
              <a:lnSpc>
                <a:spcPct val="90000"/>
              </a:lnSpc>
              <a:spcBef>
                <a:spcPts val="500"/>
              </a:spcBef>
              <a:buFont typeface="Arial"/>
              <a:buChar char="•"/>
              <a:defRPr sz="1333" kern="1200" dirty="0">
                <a:solidFill>
                  <a:schemeClr val="tx1"/>
                </a:solidFill>
                <a:latin typeface="Arial"/>
                <a:ea typeface="Open Sans"/>
                <a:cs typeface="Arial"/>
              </a:defRPr>
            </a:lvl4pPr>
            <a:lvl5pPr marL="2057318" indent="-228591" algn="l" defTabSz="914363" rtl="0">
              <a:lnSpc>
                <a:spcPct val="90000"/>
              </a:lnSpc>
              <a:spcBef>
                <a:spcPts val="500"/>
              </a:spcBef>
              <a:buFont typeface="Arial"/>
              <a:buChar char="•"/>
              <a:defRPr sz="1333" kern="1200" dirty="0">
                <a:solidFill>
                  <a:schemeClr val="tx1"/>
                </a:solidFill>
                <a:latin typeface="Arial"/>
                <a:ea typeface="Open Sans"/>
                <a:cs typeface="Arial"/>
              </a:defRPr>
            </a:lvl5pPr>
            <a:lvl6pPr marL="2514499" indent="-228591" algn="l" defTabSz="914363" rtl="0">
              <a:lnSpc>
                <a:spcPct val="90000"/>
              </a:lnSpc>
              <a:spcBef>
                <a:spcPts val="500"/>
              </a:spcBef>
              <a:buFont typeface="Arial"/>
              <a:buChar char="•"/>
              <a:defRPr sz="1800" kern="1200" dirty="0">
                <a:solidFill>
                  <a:schemeClr val="tx1"/>
                </a:solidFill>
                <a:latin typeface="+mn-lt"/>
                <a:ea typeface="+mn-ea"/>
                <a:cs typeface="+mn-cs"/>
              </a:defRPr>
            </a:lvl6pPr>
            <a:lvl7pPr marL="2971681" indent="-228591" algn="l" defTabSz="914363" rtl="0">
              <a:lnSpc>
                <a:spcPct val="90000"/>
              </a:lnSpc>
              <a:spcBef>
                <a:spcPts val="500"/>
              </a:spcBef>
              <a:buFont typeface="Arial"/>
              <a:buChar char="•"/>
              <a:defRPr sz="1800" kern="1200" dirty="0">
                <a:solidFill>
                  <a:schemeClr val="tx1"/>
                </a:solidFill>
                <a:latin typeface="+mn-lt"/>
                <a:ea typeface="+mn-ea"/>
                <a:cs typeface="+mn-cs"/>
              </a:defRPr>
            </a:lvl7pPr>
            <a:lvl8pPr marL="3428863" indent="-228591" algn="l" defTabSz="914363" rtl="0">
              <a:lnSpc>
                <a:spcPct val="90000"/>
              </a:lnSpc>
              <a:spcBef>
                <a:spcPts val="500"/>
              </a:spcBef>
              <a:buFont typeface="Arial"/>
              <a:buChar char="•"/>
              <a:defRPr sz="1800" kern="1200" dirty="0">
                <a:solidFill>
                  <a:schemeClr val="tx1"/>
                </a:solidFill>
                <a:latin typeface="+mn-lt"/>
                <a:ea typeface="+mn-ea"/>
                <a:cs typeface="+mn-cs"/>
              </a:defRPr>
            </a:lvl8pPr>
            <a:lvl9pPr marL="3886045" indent="-228591" algn="l" defTabSz="914363"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363">
              <a:lnSpc>
                <a:spcPct val="100000"/>
              </a:lnSpc>
              <a:spcBef>
                <a:spcPts val="0"/>
              </a:spcBef>
              <a:buClr>
                <a:schemeClr val="bg1"/>
              </a:buClr>
              <a:buSzPts val="2400"/>
              <a:buFont typeface="Arial"/>
              <a:buNone/>
            </a:pPr>
            <a:r>
              <a:rPr lang="en-US" dirty="0">
                <a:solidFill>
                  <a:schemeClr val="bg1"/>
                </a:solidFill>
              </a:rPr>
              <a:t>Data and insights from students at Georgia Institute of Technology</a:t>
            </a:r>
          </a:p>
        </p:txBody>
      </p:sp>
      <p:sp>
        <p:nvSpPr>
          <p:cNvPr id="7" name="Google Shape;250;p6"/>
          <p:cNvSpPr txBox="1">
            <a:spLocks noChangeArrowheads="1"/>
          </p:cNvSpPr>
          <p:nvPr/>
        </p:nvSpPr>
        <p:spPr>
          <a:xfrm>
            <a:off x="447837" y="774348"/>
            <a:ext cx="3639379" cy="1419432"/>
          </a:xfrm>
          <a:prstGeom prst="rect">
            <a:avLst/>
          </a:prstGeom>
          <a:noFill/>
          <a:ln>
            <a:noFill/>
            <a:headEnd type="none"/>
            <a:tailEnd type="none"/>
          </a:ln>
        </p:spPr>
        <p:txBody>
          <a:bodyPr wrap="square" lIns="0" tIns="0" rIns="0" bIns="0" anchor="ctr">
            <a:noAutofit/>
          </a:bodyPr>
          <a:lstStyle>
            <a:lvl1pPr algn="l" defTabSz="914363" rtl="0">
              <a:lnSpc>
                <a:spcPct val="90000"/>
              </a:lnSpc>
              <a:spcBef>
                <a:spcPct val="0"/>
              </a:spcBef>
              <a:buNone/>
              <a:defRPr sz="2333" b="1" kern="1200" dirty="0">
                <a:solidFill>
                  <a:srgbClr val="002060"/>
                </a:solidFill>
                <a:latin typeface="Arial"/>
                <a:ea typeface="Open Sans"/>
                <a:cs typeface="Arial"/>
              </a:defRPr>
            </a:lvl1pPr>
          </a:lstStyle>
          <a:p>
            <a:pPr defTabSz="914363">
              <a:lnSpc>
                <a:spcPct val="100000"/>
              </a:lnSpc>
              <a:spcBef>
                <a:spcPts val="0"/>
              </a:spcBef>
              <a:buClr>
                <a:schemeClr val="bg1"/>
              </a:buClr>
              <a:buSzPts val="4000"/>
              <a:buFont typeface="Lato Black"/>
              <a:buNone/>
            </a:pPr>
            <a:r>
              <a:rPr lang="en-US" sz="4000" b="1" dirty="0">
                <a:solidFill>
                  <a:srgbClr val="FFFFFF"/>
                </a:solidFill>
                <a:ea typeface="Lato Black"/>
              </a:rPr>
              <a:t>Mental Well-Being On Your Campus</a:t>
            </a:r>
            <a:endParaRPr lang="en-US" sz="4000" dirty="0">
              <a:solidFill>
                <a:schemeClr val="bg1"/>
              </a:solidFill>
              <a:ea typeface="Open Sans"/>
              <a:sym typeface="Open Sans"/>
            </a:endParaRPr>
          </a:p>
        </p:txBody>
      </p:sp>
      <p:pic>
        <p:nvPicPr>
          <p:cNvPr id="3" name="Picture 2" descr="A group of people walking on a brick path&#10;&#10;AI-generated content may be incorrect."/>
          <p:cNvPicPr>
            <a:picLocks noChangeAspect="1"/>
          </p:cNvPicPr>
          <p:nvPr/>
        </p:nvPicPr>
        <p:blipFill>
          <a:blip r:embed="rId2">
            <a:lum/>
          </a:blip>
          <a:srcRect/>
          <a:stretch>
            <a:fillRect/>
          </a:stretch>
        </p:blipFill>
        <p:spPr>
          <a:xfrm>
            <a:off x="4985442" y="0"/>
            <a:ext cx="7206558" cy="6858000"/>
          </a:xfrm>
          <a:prstGeom prst="rect">
            <a:avLst/>
          </a:prstGeom>
          <a:ln>
            <a:headEnd type="none"/>
            <a:tailEnd type="none"/>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ln>
            <a:headEnd type="none"/>
            <a:tailEnd type="none"/>
          </a:ln>
        </p:spPr>
        <p:txBody>
          <a:bodyPr wrap="square"/>
          <a:lstStyle/>
          <a:p>
            <a:fld id="{4737D6AF-2FA5-476A-AF60-7A8CDF2E2DFB}" type="slidenum">
              <a:rPr lang="en-US" dirty="0">
                <a:latin typeface="Arial"/>
                <a:cs typeface="Arial"/>
              </a:rPr>
              <a:t>14</a:t>
            </a:fld>
            <a:endParaRPr lang="en-US" dirty="0">
              <a:latin typeface="Arial"/>
              <a:cs typeface="Arial"/>
            </a:endParaRPr>
          </a:p>
        </p:txBody>
      </p:sp>
      <p:sp>
        <p:nvSpPr>
          <p:cNvPr id="2" name="Title 1"/>
          <p:cNvSpPr>
            <a:spLocks noGrp="1"/>
          </p:cNvSpPr>
          <p:nvPr>
            <p:ph type="title" idx="4294967295"/>
          </p:nvPr>
        </p:nvSpPr>
        <p:spPr>
          <a:xfrm>
            <a:off x="359229" y="477014"/>
            <a:ext cx="10820400" cy="638175"/>
          </a:xfrm>
          <a:ln>
            <a:headEnd type="none"/>
            <a:tailEnd type="none"/>
          </a:ln>
        </p:spPr>
        <p:txBody>
          <a:bodyPr wrap="square"/>
          <a:lstStyle/>
          <a:p>
            <a:pPr defTabSz="914363"/>
            <a:r>
              <a:rPr lang="en-US" b="1" dirty="0">
                <a:solidFill>
                  <a:schemeClr val="tx1"/>
                </a:solidFill>
                <a:latin typeface="Arial"/>
                <a:cs typeface="Arial"/>
              </a:rPr>
              <a:t>A Continuum of Student Mental Health</a:t>
            </a:r>
          </a:p>
        </p:txBody>
      </p:sp>
      <p:sp>
        <p:nvSpPr>
          <p:cNvPr id="17" name="Content Placeholder 4"/>
          <p:cNvSpPr>
            <a:spLocks noGrp="1"/>
          </p:cNvSpPr>
          <p:nvPr>
            <p:ph type="body" idx="4294967295"/>
          </p:nvPr>
        </p:nvSpPr>
        <p:spPr>
          <a:xfrm>
            <a:off x="454725" y="1287463"/>
            <a:ext cx="4424363" cy="4765675"/>
          </a:xfrm>
          <a:ln>
            <a:headEnd type="none"/>
            <a:tailEnd type="none"/>
          </a:ln>
        </p:spPr>
        <p:txBody>
          <a:bodyPr wrap="square" numCol="1" spcCol="457200" anchor="t">
            <a:noAutofit/>
          </a:bodyPr>
          <a:lstStyle/>
          <a:p>
            <a:pPr marL="0" indent="0" defTabSz="914363">
              <a:lnSpc>
                <a:spcPct val="130000"/>
              </a:lnSpc>
              <a:buClr>
                <a:schemeClr val="tx1"/>
              </a:buClr>
              <a:buSzPts val="1400"/>
              <a:buNone/>
            </a:pPr>
            <a:r>
              <a:rPr lang="en-US" sz="1050" dirty="0">
                <a:latin typeface="Arial"/>
                <a:ea typeface="Open Sans"/>
                <a:cs typeface="Arial"/>
              </a:rPr>
              <a:t>As institutions of higher education seek to educate the whole student, they must also explore ways in which they can provide skills training to students to promote positive mental health and encourage seeking support when faced with challenges. You have likely deployed </a:t>
            </a:r>
            <a:r>
              <a:rPr lang="en-US" sz="1050" i="1" dirty="0">
                <a:latin typeface="Arial"/>
                <a:ea typeface="Open Sans"/>
                <a:cs typeface="Arial"/>
              </a:rPr>
              <a:t>Mental Well-Being for Students</a:t>
            </a:r>
            <a:r>
              <a:rPr lang="en-US" sz="1050" dirty="0">
                <a:latin typeface="Arial"/>
                <a:ea typeface="Open Sans"/>
                <a:cs typeface="Arial"/>
              </a:rPr>
              <a:t> as part of this effort.</a:t>
            </a:r>
          </a:p>
          <a:p>
            <a:pPr marL="0" indent="0" defTabSz="914363">
              <a:lnSpc>
                <a:spcPct val="130000"/>
              </a:lnSpc>
              <a:buClr>
                <a:schemeClr val="tx1"/>
              </a:buClr>
              <a:buSzPts val="1400"/>
              <a:buNone/>
            </a:pPr>
            <a:r>
              <a:rPr lang="en-US" sz="1050" dirty="0">
                <a:latin typeface="Arial"/>
                <a:ea typeface="Open Sans"/>
                <a:cs typeface="Arial"/>
              </a:rPr>
              <a:t>Ongoing efforts must be put in place with an awareness of all perspectives across the student continuum: validating, resourcing, and supporting the experiences of those who are impacted by mental health challenges, enhancing the skills and health-promoting behaviors of those who seek to build or maintain positive mental health, and empowering those who have an opportunity to support a friend or peer who may be struggling. </a:t>
            </a:r>
          </a:p>
          <a:p>
            <a:pPr marL="0" indent="0" defTabSz="914363">
              <a:lnSpc>
                <a:spcPct val="130000"/>
              </a:lnSpc>
              <a:buClr>
                <a:schemeClr val="tx1"/>
              </a:buClr>
              <a:buSzPts val="1400"/>
              <a:buNone/>
            </a:pPr>
            <a:r>
              <a:rPr lang="en-US" sz="1050" dirty="0">
                <a:latin typeface="Arial"/>
                <a:ea typeface="Open Sans"/>
                <a:cs typeface="Arial"/>
                <a:sym typeface="Lato Light"/>
              </a:rPr>
              <a:t>The following pages highlight </a:t>
            </a:r>
            <a:r>
              <a:rPr lang="en-US" sz="1050" dirty="0">
                <a:latin typeface="Arial"/>
                <a:ea typeface="Open Sans"/>
                <a:cs typeface="Arial"/>
              </a:rPr>
              <a:t>data </a:t>
            </a:r>
            <a:r>
              <a:rPr lang="en-US" sz="1050" dirty="0">
                <a:latin typeface="Arial"/>
                <a:ea typeface="Open Sans"/>
                <a:cs typeface="Arial"/>
                <a:sym typeface="Lato Light"/>
              </a:rPr>
              <a:t>that can help you understand </a:t>
            </a:r>
            <a:r>
              <a:rPr lang="en-US" sz="1050" dirty="0">
                <a:latin typeface="Arial"/>
                <a:ea typeface="Open Sans"/>
                <a:cs typeface="Arial"/>
              </a:rPr>
              <a:t>your students' strengths, areas in which they could benefit from additional support, and insights to inform ongoing mental health education and awareness efforts</a:t>
            </a:r>
            <a:r>
              <a:rPr lang="en-US" sz="1050" dirty="0">
                <a:latin typeface="Arial"/>
                <a:ea typeface="Open Sans"/>
                <a:cs typeface="Arial"/>
                <a:sym typeface="Lato Light"/>
              </a:rPr>
              <a:t>: bystander intervention, social norms, perceptions of campus climate, and readiness to engage in </a:t>
            </a:r>
            <a:r>
              <a:rPr lang="en-US" sz="1050" dirty="0">
                <a:latin typeface="Arial"/>
                <a:ea typeface="Open Sans"/>
                <a:cs typeface="Arial"/>
              </a:rPr>
              <a:t>mental health outreach</a:t>
            </a:r>
            <a:r>
              <a:rPr lang="en-US" sz="1050" dirty="0">
                <a:latin typeface="Arial"/>
                <a:ea typeface="Open Sans"/>
                <a:cs typeface="Arial"/>
                <a:sym typeface="Lato Light"/>
              </a:rPr>
              <a:t> efforts on your campus.</a:t>
            </a:r>
            <a:endParaRPr lang="en-US" sz="1050" dirty="0">
              <a:latin typeface="Arial"/>
              <a:ea typeface="Open Sans"/>
              <a:cs typeface="Arial"/>
            </a:endParaRPr>
          </a:p>
          <a:p>
            <a:pPr marL="0" indent="0" defTabSz="914363">
              <a:lnSpc>
                <a:spcPct val="130000"/>
              </a:lnSpc>
              <a:buClr>
                <a:schemeClr val="tx1"/>
              </a:buClr>
              <a:buSzPts val="1400"/>
              <a:buNone/>
            </a:pPr>
            <a:endParaRPr lang="en-US" sz="1050" dirty="0">
              <a:latin typeface="Arial"/>
              <a:cs typeface="Arial"/>
            </a:endParaRPr>
          </a:p>
        </p:txBody>
      </p:sp>
      <p:cxnSp>
        <p:nvCxnSpPr>
          <p:cNvPr id="34" name="Straight Connector 33"/>
          <p:cNvCxnSpPr/>
          <p:nvPr/>
        </p:nvCxnSpPr>
        <p:spPr>
          <a:xfrm>
            <a:off x="5467095" y="1404937"/>
            <a:ext cx="0" cy="4572000"/>
          </a:xfrm>
          <a:prstGeom prst="line">
            <a:avLst/>
          </a:prstGeom>
          <a:ln w="12700" cap="flat">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6" name="Snip Same Side Corner Rectangle 35"/>
          <p:cNvSpPr>
            <a:spLocks/>
          </p:cNvSpPr>
          <p:nvPr/>
        </p:nvSpPr>
        <p:spPr>
          <a:xfrm>
            <a:off x="5733288" y="2177725"/>
            <a:ext cx="2900769" cy="1145492"/>
          </a:xfrm>
          <a:prstGeom prst="snip2SameRect">
            <a:avLst>
              <a:gd name="adj1" fmla="val 50000"/>
              <a:gd name="adj2" fmla="val 0"/>
            </a:avLst>
          </a:prstGeom>
          <a:solidFill>
            <a:srgbClr val="FFFFFF"/>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latin typeface="Arial"/>
              <a:cs typeface="Arial"/>
            </a:endParaRPr>
          </a:p>
        </p:txBody>
      </p:sp>
      <p:sp>
        <p:nvSpPr>
          <p:cNvPr id="37" name="Snip Same Side Corner Rectangle 36"/>
          <p:cNvSpPr>
            <a:spLocks/>
          </p:cNvSpPr>
          <p:nvPr/>
        </p:nvSpPr>
        <p:spPr>
          <a:xfrm>
            <a:off x="8231320" y="2851979"/>
            <a:ext cx="913473" cy="638833"/>
          </a:xfrm>
          <a:prstGeom prst="snip2SameRect">
            <a:avLst>
              <a:gd name="adj1" fmla="val 50000"/>
              <a:gd name="adj2" fmla="val 0"/>
            </a:avLst>
          </a:prstGeom>
          <a:solidFill>
            <a:srgbClr val="FFFFFF"/>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latin typeface="Arial"/>
              <a:cs typeface="Arial"/>
            </a:endParaRPr>
          </a:p>
        </p:txBody>
      </p:sp>
      <p:graphicFrame>
        <p:nvGraphicFramePr>
          <p:cNvPr id="20" name="Table 19"/>
          <p:cNvGraphicFramePr/>
          <p:nvPr/>
        </p:nvGraphicFramePr>
        <p:xfrm>
          <a:off x="5962396" y="1781231"/>
          <a:ext cx="5738192" cy="3062916"/>
        </p:xfrm>
        <a:graphic>
          <a:graphicData uri="http://schemas.openxmlformats.org/drawingml/2006/table">
            <a:tbl>
              <a:tblPr>
                <a:tableStyleId>{5940675A-B579-460E-94D1-54222C63F5DA}</a:tableStyleId>
              </a:tblPr>
              <a:tblGrid>
                <a:gridCol w="1434548">
                  <a:extLst>
                    <a:ext uri="{9D8B030D-6E8A-4147-A177-3AD203B41FA5}">
                      <a16:colId xmlns:a16="http://schemas.microsoft.com/office/drawing/2014/main" val="20000"/>
                    </a:ext>
                  </a:extLst>
                </a:gridCol>
                <a:gridCol w="1434548">
                  <a:extLst>
                    <a:ext uri="{9D8B030D-6E8A-4147-A177-3AD203B41FA5}">
                      <a16:colId xmlns:a16="http://schemas.microsoft.com/office/drawing/2014/main" val="20001"/>
                    </a:ext>
                  </a:extLst>
                </a:gridCol>
                <a:gridCol w="1434548">
                  <a:extLst>
                    <a:ext uri="{9D8B030D-6E8A-4147-A177-3AD203B41FA5}">
                      <a16:colId xmlns:a16="http://schemas.microsoft.com/office/drawing/2014/main" val="20002"/>
                    </a:ext>
                  </a:extLst>
                </a:gridCol>
                <a:gridCol w="1434548">
                  <a:extLst>
                    <a:ext uri="{9D8B030D-6E8A-4147-A177-3AD203B41FA5}">
                      <a16:colId xmlns:a16="http://schemas.microsoft.com/office/drawing/2014/main" val="20003"/>
                    </a:ext>
                  </a:extLst>
                </a:gridCol>
              </a:tblGrid>
              <a:tr h="1020972">
                <a:tc>
                  <a:txBody>
                    <a:bodyPr/>
                    <a:lstStyle>
                      <a:lvl1pPr marL="0" algn="l" defTabSz="914400" rtl="0">
                        <a:defRPr sz="1800" b="1" kern="1200" dirty="0">
                          <a:solidFill>
                            <a:schemeClr val="bg1"/>
                          </a:solidFill>
                          <a:latin typeface="Calibri"/>
                        </a:defRPr>
                      </a:lvl1pPr>
                      <a:lvl2pPr marL="457200" algn="l" defTabSz="914400" rtl="0">
                        <a:defRPr sz="1800" b="1" kern="1200" dirty="0">
                          <a:solidFill>
                            <a:schemeClr val="bg1"/>
                          </a:solidFill>
                          <a:latin typeface="Calibri"/>
                        </a:defRPr>
                      </a:lvl2pPr>
                      <a:lvl3pPr marL="914400" algn="l" defTabSz="914400" rtl="0">
                        <a:defRPr sz="1800" b="1" kern="1200" dirty="0">
                          <a:solidFill>
                            <a:schemeClr val="bg1"/>
                          </a:solidFill>
                          <a:latin typeface="Calibri"/>
                        </a:defRPr>
                      </a:lvl3pPr>
                      <a:lvl4pPr marL="1371600" algn="l" defTabSz="914400" rtl="0">
                        <a:defRPr sz="1800" b="1" kern="1200" dirty="0">
                          <a:solidFill>
                            <a:schemeClr val="bg1"/>
                          </a:solidFill>
                          <a:latin typeface="Calibri"/>
                        </a:defRPr>
                      </a:lvl4pPr>
                      <a:lvl5pPr marL="1828800" algn="l" defTabSz="914400" rtl="0">
                        <a:defRPr sz="1800" b="1" kern="1200" dirty="0">
                          <a:solidFill>
                            <a:schemeClr val="bg1"/>
                          </a:solidFill>
                          <a:latin typeface="Calibri"/>
                        </a:defRPr>
                      </a:lvl5pPr>
                      <a:lvl6pPr marL="2286000" algn="l" defTabSz="914400" rtl="0">
                        <a:defRPr sz="1800" b="1" kern="1200" dirty="0">
                          <a:solidFill>
                            <a:schemeClr val="bg1"/>
                          </a:solidFill>
                          <a:latin typeface="Calibri"/>
                        </a:defRPr>
                      </a:lvl6pPr>
                      <a:lvl7pPr marL="2743200" algn="l" defTabSz="914400" rtl="0">
                        <a:defRPr sz="1800" b="1" kern="1200" dirty="0">
                          <a:solidFill>
                            <a:schemeClr val="bg1"/>
                          </a:solidFill>
                          <a:latin typeface="Calibri"/>
                        </a:defRPr>
                      </a:lvl7pPr>
                      <a:lvl8pPr marL="3200400" algn="l" defTabSz="914400" rtl="0">
                        <a:defRPr sz="1800" b="1" kern="1200" dirty="0">
                          <a:solidFill>
                            <a:schemeClr val="bg1"/>
                          </a:solidFill>
                          <a:latin typeface="Calibri"/>
                        </a:defRPr>
                      </a:lvl8pPr>
                      <a:lvl9pPr marL="3657600" algn="l" defTabSz="914400" rtl="0">
                        <a:defRPr sz="1800" b="1" kern="1200" dirty="0">
                          <a:solidFill>
                            <a:schemeClr val="bg1"/>
                          </a:solidFill>
                          <a:latin typeface="Calibri"/>
                        </a:defRPr>
                      </a:lvl9pPr>
                    </a:lstStyle>
                    <a:p>
                      <a:pPr algn="ctr" defTabSz="914400"/>
                      <a:r>
                        <a:rPr lang="en-US" sz="900" dirty="0">
                          <a:solidFill>
                            <a:schemeClr val="tx1"/>
                          </a:solidFill>
                          <a:latin typeface="Open Sans"/>
                          <a:ea typeface="Open Sans"/>
                          <a:cs typeface="Open Sans"/>
                        </a:rPr>
                        <a:t>Mental Illness</a:t>
                      </a:r>
                    </a:p>
                  </a:txBody>
                  <a:tcPr marL="174027" marR="174027" marT="43507" marB="43507" anchor="b" horzOverflow="overflow">
                    <a:lnL w="12700">
                      <a:noFill/>
                      <a:headEnd type="none"/>
                      <a:tailEnd type="none"/>
                    </a:lnL>
                    <a:lnR w="12700" cap="flat">
                      <a:solidFill>
                        <a:srgbClr val="CCCCCB"/>
                      </a:solidFill>
                      <a:prstDash val="solid"/>
                      <a:round/>
                      <a:headEnd type="none" w="med" len="med"/>
                      <a:tailEnd type="none" w="med" len="med"/>
                    </a:lnR>
                    <a:lnT w="12700">
                      <a:noFill/>
                      <a:headEnd type="none"/>
                      <a:tailEnd type="none"/>
                    </a:lnT>
                    <a:lnB w="381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lvl1pPr marL="0" algn="l" defTabSz="914400" rtl="0">
                        <a:defRPr sz="1800" b="1" kern="1200" dirty="0">
                          <a:solidFill>
                            <a:schemeClr val="bg1"/>
                          </a:solidFill>
                          <a:latin typeface="Calibri"/>
                        </a:defRPr>
                      </a:lvl1pPr>
                      <a:lvl2pPr marL="457200" algn="l" defTabSz="914400" rtl="0">
                        <a:defRPr sz="1800" b="1" kern="1200" dirty="0">
                          <a:solidFill>
                            <a:schemeClr val="bg1"/>
                          </a:solidFill>
                          <a:latin typeface="Calibri"/>
                        </a:defRPr>
                      </a:lvl2pPr>
                      <a:lvl3pPr marL="914400" algn="l" defTabSz="914400" rtl="0">
                        <a:defRPr sz="1800" b="1" kern="1200" dirty="0">
                          <a:solidFill>
                            <a:schemeClr val="bg1"/>
                          </a:solidFill>
                          <a:latin typeface="Calibri"/>
                        </a:defRPr>
                      </a:lvl3pPr>
                      <a:lvl4pPr marL="1371600" algn="l" defTabSz="914400" rtl="0">
                        <a:defRPr sz="1800" b="1" kern="1200" dirty="0">
                          <a:solidFill>
                            <a:schemeClr val="bg1"/>
                          </a:solidFill>
                          <a:latin typeface="Calibri"/>
                        </a:defRPr>
                      </a:lvl4pPr>
                      <a:lvl5pPr marL="1828800" algn="l" defTabSz="914400" rtl="0">
                        <a:defRPr sz="1800" b="1" kern="1200" dirty="0">
                          <a:solidFill>
                            <a:schemeClr val="bg1"/>
                          </a:solidFill>
                          <a:latin typeface="Calibri"/>
                        </a:defRPr>
                      </a:lvl5pPr>
                      <a:lvl6pPr marL="2286000" algn="l" defTabSz="914400" rtl="0">
                        <a:defRPr sz="1800" b="1" kern="1200" dirty="0">
                          <a:solidFill>
                            <a:schemeClr val="bg1"/>
                          </a:solidFill>
                          <a:latin typeface="Calibri"/>
                        </a:defRPr>
                      </a:lvl6pPr>
                      <a:lvl7pPr marL="2743200" algn="l" defTabSz="914400" rtl="0">
                        <a:defRPr sz="1800" b="1" kern="1200" dirty="0">
                          <a:solidFill>
                            <a:schemeClr val="bg1"/>
                          </a:solidFill>
                          <a:latin typeface="Calibri"/>
                        </a:defRPr>
                      </a:lvl7pPr>
                      <a:lvl8pPr marL="3200400" algn="l" defTabSz="914400" rtl="0">
                        <a:defRPr sz="1800" b="1" kern="1200" dirty="0">
                          <a:solidFill>
                            <a:schemeClr val="bg1"/>
                          </a:solidFill>
                          <a:latin typeface="Calibri"/>
                        </a:defRPr>
                      </a:lvl8pPr>
                      <a:lvl9pPr marL="3657600" algn="l" defTabSz="914400" rtl="0">
                        <a:defRPr sz="1800" b="1" kern="1200" dirty="0">
                          <a:solidFill>
                            <a:schemeClr val="bg1"/>
                          </a:solidFill>
                          <a:latin typeface="Calibri"/>
                        </a:defRPr>
                      </a:lvl9pPr>
                    </a:lstStyle>
                    <a:p>
                      <a:pPr algn="ctr" defTabSz="914400"/>
                      <a:r>
                        <a:rPr lang="en-US" sz="900" dirty="0">
                          <a:solidFill>
                            <a:schemeClr val="tx1"/>
                          </a:solidFill>
                          <a:latin typeface="Open Sans"/>
                          <a:ea typeface="Open Sans"/>
                          <a:cs typeface="Open Sans"/>
                        </a:rPr>
                        <a:t>Languishing</a:t>
                      </a:r>
                    </a:p>
                  </a:txBody>
                  <a:tcPr marL="174027" marR="174027" marT="43507" marB="43507" anchor="b" horzOverflow="overflow">
                    <a:lnL w="12700" cap="flat">
                      <a:solidFill>
                        <a:srgbClr val="CCCCCB"/>
                      </a:solidFill>
                      <a:prstDash val="solid"/>
                      <a:round/>
                      <a:headEnd type="none" w="med" len="med"/>
                      <a:tailEnd type="none" w="med" len="med"/>
                    </a:lnL>
                    <a:lnR w="12700" cap="flat">
                      <a:solidFill>
                        <a:srgbClr val="CCCCCB"/>
                      </a:solidFill>
                      <a:prstDash val="solid"/>
                      <a:round/>
                      <a:headEnd type="none" w="med" len="med"/>
                      <a:tailEnd type="none" w="med" len="med"/>
                    </a:lnR>
                    <a:lnT w="12700">
                      <a:noFill/>
                      <a:headEnd type="none"/>
                      <a:tailEnd type="none"/>
                    </a:lnT>
                    <a:lnB w="381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lvl1pPr marL="0" algn="l" defTabSz="914400" rtl="0">
                        <a:defRPr sz="1800" b="1" kern="1200" dirty="0">
                          <a:solidFill>
                            <a:schemeClr val="bg1"/>
                          </a:solidFill>
                          <a:latin typeface="Calibri"/>
                        </a:defRPr>
                      </a:lvl1pPr>
                      <a:lvl2pPr marL="457200" algn="l" defTabSz="914400" rtl="0">
                        <a:defRPr sz="1800" b="1" kern="1200" dirty="0">
                          <a:solidFill>
                            <a:schemeClr val="bg1"/>
                          </a:solidFill>
                          <a:latin typeface="Calibri"/>
                        </a:defRPr>
                      </a:lvl2pPr>
                      <a:lvl3pPr marL="914400" algn="l" defTabSz="914400" rtl="0">
                        <a:defRPr sz="1800" b="1" kern="1200" dirty="0">
                          <a:solidFill>
                            <a:schemeClr val="bg1"/>
                          </a:solidFill>
                          <a:latin typeface="Calibri"/>
                        </a:defRPr>
                      </a:lvl3pPr>
                      <a:lvl4pPr marL="1371600" algn="l" defTabSz="914400" rtl="0">
                        <a:defRPr sz="1800" b="1" kern="1200" dirty="0">
                          <a:solidFill>
                            <a:schemeClr val="bg1"/>
                          </a:solidFill>
                          <a:latin typeface="Calibri"/>
                        </a:defRPr>
                      </a:lvl4pPr>
                      <a:lvl5pPr marL="1828800" algn="l" defTabSz="914400" rtl="0">
                        <a:defRPr sz="1800" b="1" kern="1200" dirty="0">
                          <a:solidFill>
                            <a:schemeClr val="bg1"/>
                          </a:solidFill>
                          <a:latin typeface="Calibri"/>
                        </a:defRPr>
                      </a:lvl5pPr>
                      <a:lvl6pPr marL="2286000" algn="l" defTabSz="914400" rtl="0">
                        <a:defRPr sz="1800" b="1" kern="1200" dirty="0">
                          <a:solidFill>
                            <a:schemeClr val="bg1"/>
                          </a:solidFill>
                          <a:latin typeface="Calibri"/>
                        </a:defRPr>
                      </a:lvl6pPr>
                      <a:lvl7pPr marL="2743200" algn="l" defTabSz="914400" rtl="0">
                        <a:defRPr sz="1800" b="1" kern="1200" dirty="0">
                          <a:solidFill>
                            <a:schemeClr val="bg1"/>
                          </a:solidFill>
                          <a:latin typeface="Calibri"/>
                        </a:defRPr>
                      </a:lvl7pPr>
                      <a:lvl8pPr marL="3200400" algn="l" defTabSz="914400" rtl="0">
                        <a:defRPr sz="1800" b="1" kern="1200" dirty="0">
                          <a:solidFill>
                            <a:schemeClr val="bg1"/>
                          </a:solidFill>
                          <a:latin typeface="Calibri"/>
                        </a:defRPr>
                      </a:lvl8pPr>
                      <a:lvl9pPr marL="3657600" algn="l" defTabSz="914400" rtl="0">
                        <a:defRPr sz="1800" b="1" kern="1200" dirty="0">
                          <a:solidFill>
                            <a:schemeClr val="bg1"/>
                          </a:solidFill>
                          <a:latin typeface="Calibri"/>
                        </a:defRPr>
                      </a:lvl9pPr>
                    </a:lstStyle>
                    <a:p>
                      <a:pPr algn="ctr" defTabSz="914400"/>
                      <a:r>
                        <a:rPr lang="en-US" sz="900" dirty="0">
                          <a:solidFill>
                            <a:schemeClr val="tx1"/>
                          </a:solidFill>
                          <a:latin typeface="Open Sans"/>
                          <a:ea typeface="Open Sans"/>
                          <a:cs typeface="Open Sans"/>
                        </a:rPr>
                        <a:t>Moderate Mental Health</a:t>
                      </a:r>
                    </a:p>
                  </a:txBody>
                  <a:tcPr marL="174027" marR="174027" marT="43507" marB="43507" anchor="b" horzOverflow="overflow">
                    <a:lnL w="12700" cap="flat">
                      <a:solidFill>
                        <a:srgbClr val="CCCCCB"/>
                      </a:solidFill>
                      <a:prstDash val="solid"/>
                      <a:round/>
                      <a:headEnd type="none" w="med" len="med"/>
                      <a:tailEnd type="none" w="med" len="med"/>
                    </a:lnL>
                    <a:lnR w="12700" cap="flat">
                      <a:solidFill>
                        <a:srgbClr val="CCCCCB"/>
                      </a:solidFill>
                      <a:prstDash val="solid"/>
                      <a:round/>
                      <a:headEnd type="none" w="med" len="med"/>
                      <a:tailEnd type="none" w="med" len="med"/>
                    </a:lnR>
                    <a:lnT w="12700">
                      <a:noFill/>
                      <a:headEnd type="none"/>
                      <a:tailEnd type="none"/>
                    </a:lnT>
                    <a:lnB w="381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lvl1pPr marL="0" algn="l" defTabSz="914400" rtl="0">
                        <a:defRPr sz="1800" b="1" kern="1200" dirty="0">
                          <a:solidFill>
                            <a:schemeClr val="bg1"/>
                          </a:solidFill>
                          <a:latin typeface="Calibri"/>
                        </a:defRPr>
                      </a:lvl1pPr>
                      <a:lvl2pPr marL="457200" algn="l" defTabSz="914400" rtl="0">
                        <a:defRPr sz="1800" b="1" kern="1200" dirty="0">
                          <a:solidFill>
                            <a:schemeClr val="bg1"/>
                          </a:solidFill>
                          <a:latin typeface="Calibri"/>
                        </a:defRPr>
                      </a:lvl2pPr>
                      <a:lvl3pPr marL="914400" algn="l" defTabSz="914400" rtl="0">
                        <a:defRPr sz="1800" b="1" kern="1200" dirty="0">
                          <a:solidFill>
                            <a:schemeClr val="bg1"/>
                          </a:solidFill>
                          <a:latin typeface="Calibri"/>
                        </a:defRPr>
                      </a:lvl3pPr>
                      <a:lvl4pPr marL="1371600" algn="l" defTabSz="914400" rtl="0">
                        <a:defRPr sz="1800" b="1" kern="1200" dirty="0">
                          <a:solidFill>
                            <a:schemeClr val="bg1"/>
                          </a:solidFill>
                          <a:latin typeface="Calibri"/>
                        </a:defRPr>
                      </a:lvl4pPr>
                      <a:lvl5pPr marL="1828800" algn="l" defTabSz="914400" rtl="0">
                        <a:defRPr sz="1800" b="1" kern="1200" dirty="0">
                          <a:solidFill>
                            <a:schemeClr val="bg1"/>
                          </a:solidFill>
                          <a:latin typeface="Calibri"/>
                        </a:defRPr>
                      </a:lvl5pPr>
                      <a:lvl6pPr marL="2286000" algn="l" defTabSz="914400" rtl="0">
                        <a:defRPr sz="1800" b="1" kern="1200" dirty="0">
                          <a:solidFill>
                            <a:schemeClr val="bg1"/>
                          </a:solidFill>
                          <a:latin typeface="Calibri"/>
                        </a:defRPr>
                      </a:lvl6pPr>
                      <a:lvl7pPr marL="2743200" algn="l" defTabSz="914400" rtl="0">
                        <a:defRPr sz="1800" b="1" kern="1200" dirty="0">
                          <a:solidFill>
                            <a:schemeClr val="bg1"/>
                          </a:solidFill>
                          <a:latin typeface="Calibri"/>
                        </a:defRPr>
                      </a:lvl7pPr>
                      <a:lvl8pPr marL="3200400" algn="l" defTabSz="914400" rtl="0">
                        <a:defRPr sz="1800" b="1" kern="1200" dirty="0">
                          <a:solidFill>
                            <a:schemeClr val="bg1"/>
                          </a:solidFill>
                          <a:latin typeface="Calibri"/>
                        </a:defRPr>
                      </a:lvl8pPr>
                      <a:lvl9pPr marL="3657600" algn="l" defTabSz="914400" rtl="0">
                        <a:defRPr sz="1800" b="1" kern="1200" dirty="0">
                          <a:solidFill>
                            <a:schemeClr val="bg1"/>
                          </a:solidFill>
                          <a:latin typeface="Calibri"/>
                        </a:defRPr>
                      </a:lvl9pPr>
                    </a:lstStyle>
                    <a:p>
                      <a:pPr algn="ctr" defTabSz="914400"/>
                      <a:r>
                        <a:rPr lang="en-US" sz="900" dirty="0">
                          <a:solidFill>
                            <a:schemeClr val="tx1"/>
                          </a:solidFill>
                          <a:latin typeface="Open Sans"/>
                          <a:ea typeface="Open Sans"/>
                          <a:cs typeface="Open Sans"/>
                        </a:rPr>
                        <a:t>Complete Mental Health and Flourishing</a:t>
                      </a:r>
                    </a:p>
                  </a:txBody>
                  <a:tcPr marL="174027" marR="174027" marT="43507" marB="43507" anchor="b" horzOverflow="overflow">
                    <a:lnL w="12700" cap="flat">
                      <a:solidFill>
                        <a:srgbClr val="CCCCCB"/>
                      </a:solidFill>
                      <a:prstDash val="solid"/>
                      <a:round/>
                      <a:headEnd type="none" w="med" len="med"/>
                      <a:tailEnd type="none" w="med" len="med"/>
                    </a:lnL>
                    <a:lnR w="12700">
                      <a:noFill/>
                      <a:headEnd type="none"/>
                      <a:tailEnd type="none"/>
                    </a:lnR>
                    <a:lnT w="12700">
                      <a:noFill/>
                      <a:headEnd type="none"/>
                      <a:tailEnd type="none"/>
                    </a:lnT>
                    <a:lnB w="38100">
                      <a:noFill/>
                      <a:headEnd type="none"/>
                      <a:tailEnd type="none"/>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1020972">
                <a:tc>
                  <a:txBody>
                    <a:bodyPr/>
                    <a:lstStyle>
                      <a:lvl1pPr marL="0" algn="l" defTabSz="914400" rtl="0">
                        <a:defRPr sz="1800" kern="1200" dirty="0">
                          <a:solidFill>
                            <a:schemeClr val="tx1"/>
                          </a:solidFill>
                          <a:latin typeface="Calibri"/>
                        </a:defRPr>
                      </a:lvl1pPr>
                      <a:lvl2pPr marL="457200" algn="l" defTabSz="914400" rtl="0">
                        <a:defRPr sz="1800" kern="1200" dirty="0">
                          <a:solidFill>
                            <a:schemeClr val="tx1"/>
                          </a:solidFill>
                          <a:latin typeface="Calibri"/>
                        </a:defRPr>
                      </a:lvl2pPr>
                      <a:lvl3pPr marL="914400" algn="l" defTabSz="914400" rtl="0">
                        <a:defRPr sz="1800" kern="1200" dirty="0">
                          <a:solidFill>
                            <a:schemeClr val="tx1"/>
                          </a:solidFill>
                          <a:latin typeface="Calibri"/>
                        </a:defRPr>
                      </a:lvl3pPr>
                      <a:lvl4pPr marL="1371600" algn="l" defTabSz="914400" rtl="0">
                        <a:defRPr sz="1800" kern="1200" dirty="0">
                          <a:solidFill>
                            <a:schemeClr val="tx1"/>
                          </a:solidFill>
                          <a:latin typeface="Calibri"/>
                        </a:defRPr>
                      </a:lvl4pPr>
                      <a:lvl5pPr marL="1828800" algn="l" defTabSz="914400" rtl="0">
                        <a:defRPr sz="1800" kern="1200" dirty="0">
                          <a:solidFill>
                            <a:schemeClr val="tx1"/>
                          </a:solidFill>
                          <a:latin typeface="Calibri"/>
                        </a:defRPr>
                      </a:lvl5pPr>
                      <a:lvl6pPr marL="2286000" algn="l" defTabSz="914400" rtl="0">
                        <a:defRPr sz="1800" kern="1200" dirty="0">
                          <a:solidFill>
                            <a:schemeClr val="tx1"/>
                          </a:solidFill>
                          <a:latin typeface="Calibri"/>
                        </a:defRPr>
                      </a:lvl6pPr>
                      <a:lvl7pPr marL="2743200" algn="l" defTabSz="914400" rtl="0">
                        <a:defRPr sz="1800" kern="1200" dirty="0">
                          <a:solidFill>
                            <a:schemeClr val="tx1"/>
                          </a:solidFill>
                          <a:latin typeface="Calibri"/>
                        </a:defRPr>
                      </a:lvl7pPr>
                      <a:lvl8pPr marL="3200400" algn="l" defTabSz="914400" rtl="0">
                        <a:defRPr sz="1800" kern="1200" dirty="0">
                          <a:solidFill>
                            <a:schemeClr val="tx1"/>
                          </a:solidFill>
                          <a:latin typeface="Calibri"/>
                        </a:defRPr>
                      </a:lvl8pPr>
                      <a:lvl9pPr marL="3657600" algn="l" defTabSz="914400" rtl="0">
                        <a:defRPr sz="1800" kern="1200" dirty="0">
                          <a:solidFill>
                            <a:schemeClr val="tx1"/>
                          </a:solidFill>
                          <a:latin typeface="Calibri"/>
                        </a:defRPr>
                      </a:lvl9pPr>
                    </a:lstStyle>
                    <a:p>
                      <a:pPr algn="ctr" defTabSz="914400"/>
                      <a:endParaRPr lang="en-US" sz="900" dirty="0">
                        <a:solidFill>
                          <a:schemeClr val="tx1"/>
                        </a:solidFill>
                        <a:latin typeface="Open Sans"/>
                        <a:ea typeface="Open Sans"/>
                        <a:cs typeface="Open Sans"/>
                      </a:endParaRPr>
                    </a:p>
                  </a:txBody>
                  <a:tcPr marL="174027" marR="174027" marT="43507" marB="43507" horzOverflow="overflow">
                    <a:lnL w="12700">
                      <a:noFill/>
                      <a:headEnd type="none"/>
                      <a:tailEnd type="none"/>
                    </a:lnL>
                    <a:lnR w="12700" cap="flat">
                      <a:solidFill>
                        <a:srgbClr val="CCCCCB"/>
                      </a:solidFill>
                      <a:prstDash val="solid"/>
                      <a:round/>
                      <a:headEnd type="none" w="med" len="med"/>
                      <a:tailEnd type="none" w="med" len="med"/>
                    </a:lnR>
                    <a:lnT w="381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lvl1pPr marL="0" algn="l" defTabSz="914400" rtl="0">
                        <a:defRPr sz="1800" kern="1200" dirty="0">
                          <a:solidFill>
                            <a:schemeClr val="tx1"/>
                          </a:solidFill>
                          <a:latin typeface="Calibri"/>
                        </a:defRPr>
                      </a:lvl1pPr>
                      <a:lvl2pPr marL="457200" algn="l" defTabSz="914400" rtl="0">
                        <a:defRPr sz="1800" kern="1200" dirty="0">
                          <a:solidFill>
                            <a:schemeClr val="tx1"/>
                          </a:solidFill>
                          <a:latin typeface="Calibri"/>
                        </a:defRPr>
                      </a:lvl2pPr>
                      <a:lvl3pPr marL="914400" algn="l" defTabSz="914400" rtl="0">
                        <a:defRPr sz="1800" kern="1200" dirty="0">
                          <a:solidFill>
                            <a:schemeClr val="tx1"/>
                          </a:solidFill>
                          <a:latin typeface="Calibri"/>
                        </a:defRPr>
                      </a:lvl3pPr>
                      <a:lvl4pPr marL="1371600" algn="l" defTabSz="914400" rtl="0">
                        <a:defRPr sz="1800" kern="1200" dirty="0">
                          <a:solidFill>
                            <a:schemeClr val="tx1"/>
                          </a:solidFill>
                          <a:latin typeface="Calibri"/>
                        </a:defRPr>
                      </a:lvl4pPr>
                      <a:lvl5pPr marL="1828800" algn="l" defTabSz="914400" rtl="0">
                        <a:defRPr sz="1800" kern="1200" dirty="0">
                          <a:solidFill>
                            <a:schemeClr val="tx1"/>
                          </a:solidFill>
                          <a:latin typeface="Calibri"/>
                        </a:defRPr>
                      </a:lvl5pPr>
                      <a:lvl6pPr marL="2286000" algn="l" defTabSz="914400" rtl="0">
                        <a:defRPr sz="1800" kern="1200" dirty="0">
                          <a:solidFill>
                            <a:schemeClr val="tx1"/>
                          </a:solidFill>
                          <a:latin typeface="Calibri"/>
                        </a:defRPr>
                      </a:lvl6pPr>
                      <a:lvl7pPr marL="2743200" algn="l" defTabSz="914400" rtl="0">
                        <a:defRPr sz="1800" kern="1200" dirty="0">
                          <a:solidFill>
                            <a:schemeClr val="tx1"/>
                          </a:solidFill>
                          <a:latin typeface="Calibri"/>
                        </a:defRPr>
                      </a:lvl7pPr>
                      <a:lvl8pPr marL="3200400" algn="l" defTabSz="914400" rtl="0">
                        <a:defRPr sz="1800" kern="1200" dirty="0">
                          <a:solidFill>
                            <a:schemeClr val="tx1"/>
                          </a:solidFill>
                          <a:latin typeface="Calibri"/>
                        </a:defRPr>
                      </a:lvl8pPr>
                      <a:lvl9pPr marL="3657600" algn="l" defTabSz="914400" rtl="0">
                        <a:defRPr sz="1800" kern="1200" dirty="0">
                          <a:solidFill>
                            <a:schemeClr val="tx1"/>
                          </a:solidFill>
                          <a:latin typeface="Calibri"/>
                        </a:defRPr>
                      </a:lvl9pPr>
                    </a:lstStyle>
                    <a:p>
                      <a:pPr algn="ctr" defTabSz="914400"/>
                      <a:endParaRPr lang="en-US" sz="900" dirty="0">
                        <a:solidFill>
                          <a:schemeClr val="tx1"/>
                        </a:solidFill>
                        <a:latin typeface="Open Sans"/>
                        <a:ea typeface="Open Sans"/>
                        <a:cs typeface="Open Sans"/>
                      </a:endParaRPr>
                    </a:p>
                  </a:txBody>
                  <a:tcPr marL="174027" marR="174027" marT="43507" marB="43507" horzOverflow="overflow">
                    <a:lnL w="12700" cap="flat">
                      <a:solidFill>
                        <a:srgbClr val="CCCCCB"/>
                      </a:solidFill>
                      <a:prstDash val="solid"/>
                      <a:round/>
                      <a:headEnd type="none" w="med" len="med"/>
                      <a:tailEnd type="none" w="med" len="med"/>
                    </a:lnL>
                    <a:lnR w="12700" cap="flat">
                      <a:solidFill>
                        <a:srgbClr val="CCCCCB"/>
                      </a:solidFill>
                      <a:prstDash val="solid"/>
                      <a:round/>
                      <a:headEnd type="none" w="med" len="med"/>
                      <a:tailEnd type="none" w="med" len="med"/>
                    </a:lnR>
                    <a:lnT w="381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lvl1pPr marL="0" algn="l" defTabSz="914400" rtl="0">
                        <a:defRPr sz="1800" kern="1200" dirty="0">
                          <a:solidFill>
                            <a:schemeClr val="tx1"/>
                          </a:solidFill>
                          <a:latin typeface="Calibri"/>
                        </a:defRPr>
                      </a:lvl1pPr>
                      <a:lvl2pPr marL="457200" algn="l" defTabSz="914400" rtl="0">
                        <a:defRPr sz="1800" kern="1200" dirty="0">
                          <a:solidFill>
                            <a:schemeClr val="tx1"/>
                          </a:solidFill>
                          <a:latin typeface="Calibri"/>
                        </a:defRPr>
                      </a:lvl2pPr>
                      <a:lvl3pPr marL="914400" algn="l" defTabSz="914400" rtl="0">
                        <a:defRPr sz="1800" kern="1200" dirty="0">
                          <a:solidFill>
                            <a:schemeClr val="tx1"/>
                          </a:solidFill>
                          <a:latin typeface="Calibri"/>
                        </a:defRPr>
                      </a:lvl3pPr>
                      <a:lvl4pPr marL="1371600" algn="l" defTabSz="914400" rtl="0">
                        <a:defRPr sz="1800" kern="1200" dirty="0">
                          <a:solidFill>
                            <a:schemeClr val="tx1"/>
                          </a:solidFill>
                          <a:latin typeface="Calibri"/>
                        </a:defRPr>
                      </a:lvl4pPr>
                      <a:lvl5pPr marL="1828800" algn="l" defTabSz="914400" rtl="0">
                        <a:defRPr sz="1800" kern="1200" dirty="0">
                          <a:solidFill>
                            <a:schemeClr val="tx1"/>
                          </a:solidFill>
                          <a:latin typeface="Calibri"/>
                        </a:defRPr>
                      </a:lvl5pPr>
                      <a:lvl6pPr marL="2286000" algn="l" defTabSz="914400" rtl="0">
                        <a:defRPr sz="1800" kern="1200" dirty="0">
                          <a:solidFill>
                            <a:schemeClr val="tx1"/>
                          </a:solidFill>
                          <a:latin typeface="Calibri"/>
                        </a:defRPr>
                      </a:lvl6pPr>
                      <a:lvl7pPr marL="2743200" algn="l" defTabSz="914400" rtl="0">
                        <a:defRPr sz="1800" kern="1200" dirty="0">
                          <a:solidFill>
                            <a:schemeClr val="tx1"/>
                          </a:solidFill>
                          <a:latin typeface="Calibri"/>
                        </a:defRPr>
                      </a:lvl7pPr>
                      <a:lvl8pPr marL="3200400" algn="l" defTabSz="914400" rtl="0">
                        <a:defRPr sz="1800" kern="1200" dirty="0">
                          <a:solidFill>
                            <a:schemeClr val="tx1"/>
                          </a:solidFill>
                          <a:latin typeface="Calibri"/>
                        </a:defRPr>
                      </a:lvl8pPr>
                      <a:lvl9pPr marL="3657600" algn="l" defTabSz="914400" rtl="0">
                        <a:defRPr sz="1800" kern="1200" dirty="0">
                          <a:solidFill>
                            <a:schemeClr val="tx1"/>
                          </a:solidFill>
                          <a:latin typeface="Calibri"/>
                        </a:defRPr>
                      </a:lvl9pPr>
                    </a:lstStyle>
                    <a:p>
                      <a:pPr algn="ctr" defTabSz="914400"/>
                      <a:endParaRPr lang="en-US" sz="900" dirty="0">
                        <a:solidFill>
                          <a:schemeClr val="tx1"/>
                        </a:solidFill>
                        <a:latin typeface="Open Sans"/>
                        <a:ea typeface="Open Sans"/>
                        <a:cs typeface="Open Sans"/>
                      </a:endParaRPr>
                    </a:p>
                  </a:txBody>
                  <a:tcPr marL="174027" marR="174027" marT="43507" marB="43507" horzOverflow="overflow">
                    <a:lnL w="12700" cap="flat">
                      <a:solidFill>
                        <a:srgbClr val="CCCCCB"/>
                      </a:solidFill>
                      <a:prstDash val="solid"/>
                      <a:round/>
                      <a:headEnd type="none" w="med" len="med"/>
                      <a:tailEnd type="none" w="med" len="med"/>
                    </a:lnL>
                    <a:lnR w="12700" cap="flat">
                      <a:solidFill>
                        <a:srgbClr val="CCCCCB"/>
                      </a:solidFill>
                      <a:prstDash val="solid"/>
                      <a:round/>
                      <a:headEnd type="none" w="med" len="med"/>
                      <a:tailEnd type="none" w="med" len="med"/>
                    </a:lnR>
                    <a:lnT w="381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lvl1pPr marL="0" algn="l" defTabSz="914400" rtl="0">
                        <a:defRPr sz="1800" kern="1200" dirty="0">
                          <a:solidFill>
                            <a:schemeClr val="tx1"/>
                          </a:solidFill>
                          <a:latin typeface="Calibri"/>
                        </a:defRPr>
                      </a:lvl1pPr>
                      <a:lvl2pPr marL="457200" algn="l" defTabSz="914400" rtl="0">
                        <a:defRPr sz="1800" kern="1200" dirty="0">
                          <a:solidFill>
                            <a:schemeClr val="tx1"/>
                          </a:solidFill>
                          <a:latin typeface="Calibri"/>
                        </a:defRPr>
                      </a:lvl2pPr>
                      <a:lvl3pPr marL="914400" algn="l" defTabSz="914400" rtl="0">
                        <a:defRPr sz="1800" kern="1200" dirty="0">
                          <a:solidFill>
                            <a:schemeClr val="tx1"/>
                          </a:solidFill>
                          <a:latin typeface="Calibri"/>
                        </a:defRPr>
                      </a:lvl3pPr>
                      <a:lvl4pPr marL="1371600" algn="l" defTabSz="914400" rtl="0">
                        <a:defRPr sz="1800" kern="1200" dirty="0">
                          <a:solidFill>
                            <a:schemeClr val="tx1"/>
                          </a:solidFill>
                          <a:latin typeface="Calibri"/>
                        </a:defRPr>
                      </a:lvl4pPr>
                      <a:lvl5pPr marL="1828800" algn="l" defTabSz="914400" rtl="0">
                        <a:defRPr sz="1800" kern="1200" dirty="0">
                          <a:solidFill>
                            <a:schemeClr val="tx1"/>
                          </a:solidFill>
                          <a:latin typeface="Calibri"/>
                        </a:defRPr>
                      </a:lvl5pPr>
                      <a:lvl6pPr marL="2286000" algn="l" defTabSz="914400" rtl="0">
                        <a:defRPr sz="1800" kern="1200" dirty="0">
                          <a:solidFill>
                            <a:schemeClr val="tx1"/>
                          </a:solidFill>
                          <a:latin typeface="Calibri"/>
                        </a:defRPr>
                      </a:lvl6pPr>
                      <a:lvl7pPr marL="2743200" algn="l" defTabSz="914400" rtl="0">
                        <a:defRPr sz="1800" kern="1200" dirty="0">
                          <a:solidFill>
                            <a:schemeClr val="tx1"/>
                          </a:solidFill>
                          <a:latin typeface="Calibri"/>
                        </a:defRPr>
                      </a:lvl7pPr>
                      <a:lvl8pPr marL="3200400" algn="l" defTabSz="914400" rtl="0">
                        <a:defRPr sz="1800" kern="1200" dirty="0">
                          <a:solidFill>
                            <a:schemeClr val="tx1"/>
                          </a:solidFill>
                          <a:latin typeface="Calibri"/>
                        </a:defRPr>
                      </a:lvl8pPr>
                      <a:lvl9pPr marL="3657600" algn="l" defTabSz="914400" rtl="0">
                        <a:defRPr sz="1800" kern="1200" dirty="0">
                          <a:solidFill>
                            <a:schemeClr val="tx1"/>
                          </a:solidFill>
                          <a:latin typeface="Calibri"/>
                        </a:defRPr>
                      </a:lvl9pPr>
                    </a:lstStyle>
                    <a:p>
                      <a:pPr algn="ctr" defTabSz="914400"/>
                      <a:endParaRPr lang="en-US" sz="900" dirty="0">
                        <a:solidFill>
                          <a:schemeClr val="tx1"/>
                        </a:solidFill>
                        <a:latin typeface="Open Sans"/>
                        <a:ea typeface="Open Sans"/>
                        <a:cs typeface="Open Sans"/>
                      </a:endParaRPr>
                    </a:p>
                  </a:txBody>
                  <a:tcPr marL="174027" marR="174027" marT="43507" marB="43507" horzOverflow="overflow">
                    <a:lnL w="12700" cap="flat">
                      <a:solidFill>
                        <a:srgbClr val="CCCCCB"/>
                      </a:solidFill>
                      <a:prstDash val="solid"/>
                      <a:round/>
                      <a:headEnd type="none" w="med" len="med"/>
                      <a:tailEnd type="none" w="med" len="med"/>
                    </a:lnL>
                    <a:lnR w="12700">
                      <a:noFill/>
                      <a:headEnd type="none"/>
                      <a:tailEnd type="none"/>
                    </a:lnR>
                    <a:lnT w="381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1020972">
                <a:tc>
                  <a:txBody>
                    <a:bodyPr/>
                    <a:lstStyle>
                      <a:lvl1pPr marL="0" algn="l" defTabSz="914400" rtl="0">
                        <a:defRPr sz="1800" kern="1200" dirty="0">
                          <a:solidFill>
                            <a:schemeClr val="tx1"/>
                          </a:solidFill>
                          <a:latin typeface="Calibri"/>
                        </a:defRPr>
                      </a:lvl1pPr>
                      <a:lvl2pPr marL="457200" algn="l" defTabSz="914400" rtl="0">
                        <a:defRPr sz="1800" kern="1200" dirty="0">
                          <a:solidFill>
                            <a:schemeClr val="tx1"/>
                          </a:solidFill>
                          <a:latin typeface="Calibri"/>
                        </a:defRPr>
                      </a:lvl2pPr>
                      <a:lvl3pPr marL="914400" algn="l" defTabSz="914400" rtl="0">
                        <a:defRPr sz="1800" kern="1200" dirty="0">
                          <a:solidFill>
                            <a:schemeClr val="tx1"/>
                          </a:solidFill>
                          <a:latin typeface="Calibri"/>
                        </a:defRPr>
                      </a:lvl3pPr>
                      <a:lvl4pPr marL="1371600" algn="l" defTabSz="914400" rtl="0">
                        <a:defRPr sz="1800" kern="1200" dirty="0">
                          <a:solidFill>
                            <a:schemeClr val="tx1"/>
                          </a:solidFill>
                          <a:latin typeface="Calibri"/>
                        </a:defRPr>
                      </a:lvl4pPr>
                      <a:lvl5pPr marL="1828800" algn="l" defTabSz="914400" rtl="0">
                        <a:defRPr sz="1800" kern="1200" dirty="0">
                          <a:solidFill>
                            <a:schemeClr val="tx1"/>
                          </a:solidFill>
                          <a:latin typeface="Calibri"/>
                        </a:defRPr>
                      </a:lvl5pPr>
                      <a:lvl6pPr marL="2286000" algn="l" defTabSz="914400" rtl="0">
                        <a:defRPr sz="1800" kern="1200" dirty="0">
                          <a:solidFill>
                            <a:schemeClr val="tx1"/>
                          </a:solidFill>
                          <a:latin typeface="Calibri"/>
                        </a:defRPr>
                      </a:lvl6pPr>
                      <a:lvl7pPr marL="2743200" algn="l" defTabSz="914400" rtl="0">
                        <a:defRPr sz="1800" kern="1200" dirty="0">
                          <a:solidFill>
                            <a:schemeClr val="tx1"/>
                          </a:solidFill>
                          <a:latin typeface="Calibri"/>
                        </a:defRPr>
                      </a:lvl7pPr>
                      <a:lvl8pPr marL="3200400" algn="l" defTabSz="914400" rtl="0">
                        <a:defRPr sz="1800" kern="1200" dirty="0">
                          <a:solidFill>
                            <a:schemeClr val="tx1"/>
                          </a:solidFill>
                          <a:latin typeface="Calibri"/>
                        </a:defRPr>
                      </a:lvl8pPr>
                      <a:lvl9pPr marL="3657600" algn="l" defTabSz="914400" rtl="0">
                        <a:defRPr sz="1800" kern="1200" dirty="0">
                          <a:solidFill>
                            <a:schemeClr val="tx1"/>
                          </a:solidFill>
                          <a:latin typeface="Calibri"/>
                        </a:defRPr>
                      </a:lvl9pPr>
                    </a:lstStyle>
                    <a:p>
                      <a:pPr algn="ctr" defTabSz="914400"/>
                      <a:r>
                        <a:rPr lang="en-US" sz="900" dirty="0">
                          <a:solidFill>
                            <a:schemeClr val="tx1"/>
                          </a:solidFill>
                          <a:latin typeface="Open Sans"/>
                          <a:ea typeface="Open Sans"/>
                          <a:cs typeface="Open Sans"/>
                        </a:rPr>
                        <a:t>Diagnosis of mental disorder, low functioning</a:t>
                      </a:r>
                    </a:p>
                  </a:txBody>
                  <a:tcPr marL="174027" marR="174027" marT="43507" marB="43507" horzOverflow="overflow">
                    <a:lnL w="12700">
                      <a:noFill/>
                      <a:headEnd type="none"/>
                      <a:tailEnd type="none"/>
                    </a:lnL>
                    <a:lnR w="12700" cap="flat">
                      <a:solidFill>
                        <a:srgbClr val="CCCCCB"/>
                      </a:solidFill>
                      <a:prstDash val="solid"/>
                      <a:round/>
                      <a:headEnd type="none" w="med" len="med"/>
                      <a:tailEnd type="none" w="med" len="med"/>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lvl1pPr marL="0" algn="l" defTabSz="914400" rtl="0">
                        <a:defRPr sz="1800" kern="1200" dirty="0">
                          <a:solidFill>
                            <a:schemeClr val="tx1"/>
                          </a:solidFill>
                          <a:latin typeface="Calibri"/>
                        </a:defRPr>
                      </a:lvl1pPr>
                      <a:lvl2pPr marL="457200" algn="l" defTabSz="914400" rtl="0">
                        <a:defRPr sz="1800" kern="1200" dirty="0">
                          <a:solidFill>
                            <a:schemeClr val="tx1"/>
                          </a:solidFill>
                          <a:latin typeface="Calibri"/>
                        </a:defRPr>
                      </a:lvl2pPr>
                      <a:lvl3pPr marL="914400" algn="l" defTabSz="914400" rtl="0">
                        <a:defRPr sz="1800" kern="1200" dirty="0">
                          <a:solidFill>
                            <a:schemeClr val="tx1"/>
                          </a:solidFill>
                          <a:latin typeface="Calibri"/>
                        </a:defRPr>
                      </a:lvl3pPr>
                      <a:lvl4pPr marL="1371600" algn="l" defTabSz="914400" rtl="0">
                        <a:defRPr sz="1800" kern="1200" dirty="0">
                          <a:solidFill>
                            <a:schemeClr val="tx1"/>
                          </a:solidFill>
                          <a:latin typeface="Calibri"/>
                        </a:defRPr>
                      </a:lvl4pPr>
                      <a:lvl5pPr marL="1828800" algn="l" defTabSz="914400" rtl="0">
                        <a:defRPr sz="1800" kern="1200" dirty="0">
                          <a:solidFill>
                            <a:schemeClr val="tx1"/>
                          </a:solidFill>
                          <a:latin typeface="Calibri"/>
                        </a:defRPr>
                      </a:lvl5pPr>
                      <a:lvl6pPr marL="2286000" algn="l" defTabSz="914400" rtl="0">
                        <a:defRPr sz="1800" kern="1200" dirty="0">
                          <a:solidFill>
                            <a:schemeClr val="tx1"/>
                          </a:solidFill>
                          <a:latin typeface="Calibri"/>
                        </a:defRPr>
                      </a:lvl6pPr>
                      <a:lvl7pPr marL="2743200" algn="l" defTabSz="914400" rtl="0">
                        <a:defRPr sz="1800" kern="1200" dirty="0">
                          <a:solidFill>
                            <a:schemeClr val="tx1"/>
                          </a:solidFill>
                          <a:latin typeface="Calibri"/>
                        </a:defRPr>
                      </a:lvl7pPr>
                      <a:lvl8pPr marL="3200400" algn="l" defTabSz="914400" rtl="0">
                        <a:defRPr sz="1800" kern="1200" dirty="0">
                          <a:solidFill>
                            <a:schemeClr val="tx1"/>
                          </a:solidFill>
                          <a:latin typeface="Calibri"/>
                        </a:defRPr>
                      </a:lvl8pPr>
                      <a:lvl9pPr marL="3657600" algn="l" defTabSz="914400" rtl="0">
                        <a:defRPr sz="1800" kern="1200" dirty="0">
                          <a:solidFill>
                            <a:schemeClr val="tx1"/>
                          </a:solidFill>
                          <a:latin typeface="Calibri"/>
                        </a:defRPr>
                      </a:lvl9pPr>
                    </a:lstStyle>
                    <a:p>
                      <a:pPr algn="ctr" defTabSz="914400"/>
                      <a:r>
                        <a:rPr lang="en-US" sz="900" dirty="0">
                          <a:solidFill>
                            <a:schemeClr val="tx1"/>
                          </a:solidFill>
                          <a:latin typeface="Open Sans"/>
                          <a:ea typeface="Open Sans"/>
                          <a:cs typeface="Open Sans"/>
                        </a:rPr>
                        <a:t>Low affective well-being, low functioning</a:t>
                      </a:r>
                    </a:p>
                  </a:txBody>
                  <a:tcPr marL="174027" marR="174027" marT="43507" marB="43507" horzOverflow="overflow">
                    <a:lnL w="12700" cap="flat">
                      <a:solidFill>
                        <a:srgbClr val="CCCCCB"/>
                      </a:solidFill>
                      <a:prstDash val="solid"/>
                      <a:round/>
                      <a:headEnd type="none" w="med" len="med"/>
                      <a:tailEnd type="none" w="med" len="med"/>
                    </a:lnL>
                    <a:lnR w="12700" cap="flat">
                      <a:solidFill>
                        <a:srgbClr val="CCCCCB"/>
                      </a:solidFill>
                      <a:prstDash val="solid"/>
                      <a:round/>
                      <a:headEnd type="none" w="med" len="med"/>
                      <a:tailEnd type="none" w="med" len="med"/>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lvl1pPr marL="0" algn="l" defTabSz="914400" rtl="0">
                        <a:defRPr sz="1800" kern="1200" dirty="0">
                          <a:solidFill>
                            <a:schemeClr val="tx1"/>
                          </a:solidFill>
                          <a:latin typeface="Calibri"/>
                        </a:defRPr>
                      </a:lvl1pPr>
                      <a:lvl2pPr marL="457200" algn="l" defTabSz="914400" rtl="0">
                        <a:defRPr sz="1800" kern="1200" dirty="0">
                          <a:solidFill>
                            <a:schemeClr val="tx1"/>
                          </a:solidFill>
                          <a:latin typeface="Calibri"/>
                        </a:defRPr>
                      </a:lvl2pPr>
                      <a:lvl3pPr marL="914400" algn="l" defTabSz="914400" rtl="0">
                        <a:defRPr sz="1800" kern="1200" dirty="0">
                          <a:solidFill>
                            <a:schemeClr val="tx1"/>
                          </a:solidFill>
                          <a:latin typeface="Calibri"/>
                        </a:defRPr>
                      </a:lvl3pPr>
                      <a:lvl4pPr marL="1371600" algn="l" defTabSz="914400" rtl="0">
                        <a:defRPr sz="1800" kern="1200" dirty="0">
                          <a:solidFill>
                            <a:schemeClr val="tx1"/>
                          </a:solidFill>
                          <a:latin typeface="Calibri"/>
                        </a:defRPr>
                      </a:lvl4pPr>
                      <a:lvl5pPr marL="1828800" algn="l" defTabSz="914400" rtl="0">
                        <a:defRPr sz="1800" kern="1200" dirty="0">
                          <a:solidFill>
                            <a:schemeClr val="tx1"/>
                          </a:solidFill>
                          <a:latin typeface="Calibri"/>
                        </a:defRPr>
                      </a:lvl5pPr>
                      <a:lvl6pPr marL="2286000" algn="l" defTabSz="914400" rtl="0">
                        <a:defRPr sz="1800" kern="1200" dirty="0">
                          <a:solidFill>
                            <a:schemeClr val="tx1"/>
                          </a:solidFill>
                          <a:latin typeface="Calibri"/>
                        </a:defRPr>
                      </a:lvl6pPr>
                      <a:lvl7pPr marL="2743200" algn="l" defTabSz="914400" rtl="0">
                        <a:defRPr sz="1800" kern="1200" dirty="0">
                          <a:solidFill>
                            <a:schemeClr val="tx1"/>
                          </a:solidFill>
                          <a:latin typeface="Calibri"/>
                        </a:defRPr>
                      </a:lvl7pPr>
                      <a:lvl8pPr marL="3200400" algn="l" defTabSz="914400" rtl="0">
                        <a:defRPr sz="1800" kern="1200" dirty="0">
                          <a:solidFill>
                            <a:schemeClr val="tx1"/>
                          </a:solidFill>
                          <a:latin typeface="Calibri"/>
                        </a:defRPr>
                      </a:lvl8pPr>
                      <a:lvl9pPr marL="3657600" algn="l" defTabSz="914400" rtl="0">
                        <a:defRPr sz="1800" kern="1200" dirty="0">
                          <a:solidFill>
                            <a:schemeClr val="tx1"/>
                          </a:solidFill>
                          <a:latin typeface="Calibri"/>
                        </a:defRPr>
                      </a:lvl9pPr>
                    </a:lstStyle>
                    <a:p>
                      <a:pPr algn="ctr" defTabSz="914400"/>
                      <a:r>
                        <a:rPr lang="en-US" sz="900" dirty="0">
                          <a:solidFill>
                            <a:schemeClr val="tx1"/>
                          </a:solidFill>
                          <a:latin typeface="Open Sans"/>
                          <a:ea typeface="Open Sans"/>
                          <a:cs typeface="Open Sans"/>
                        </a:rPr>
                        <a:t>Neither flourishing nor languishing</a:t>
                      </a:r>
                    </a:p>
                  </a:txBody>
                  <a:tcPr marL="174027" marR="174027" marT="43507" marB="43507" horzOverflow="overflow">
                    <a:lnL w="12700" cap="flat">
                      <a:solidFill>
                        <a:srgbClr val="CCCCCB"/>
                      </a:solidFill>
                      <a:prstDash val="solid"/>
                      <a:round/>
                      <a:headEnd type="none" w="med" len="med"/>
                      <a:tailEnd type="none" w="med" len="med"/>
                    </a:lnL>
                    <a:lnR w="12700" cap="flat">
                      <a:solidFill>
                        <a:srgbClr val="CCCCCB"/>
                      </a:solidFill>
                      <a:prstDash val="solid"/>
                      <a:round/>
                      <a:headEnd type="none" w="med" len="med"/>
                      <a:tailEnd type="none" w="med" len="med"/>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lvl1pPr marL="0" algn="l" defTabSz="914400" rtl="0">
                        <a:defRPr sz="1800" kern="1200" dirty="0">
                          <a:solidFill>
                            <a:schemeClr val="tx1"/>
                          </a:solidFill>
                          <a:latin typeface="Calibri"/>
                        </a:defRPr>
                      </a:lvl1pPr>
                      <a:lvl2pPr marL="457200" algn="l" defTabSz="914400" rtl="0">
                        <a:defRPr sz="1800" kern="1200" dirty="0">
                          <a:solidFill>
                            <a:schemeClr val="tx1"/>
                          </a:solidFill>
                          <a:latin typeface="Calibri"/>
                        </a:defRPr>
                      </a:lvl2pPr>
                      <a:lvl3pPr marL="914400" algn="l" defTabSz="914400" rtl="0">
                        <a:defRPr sz="1800" kern="1200" dirty="0">
                          <a:solidFill>
                            <a:schemeClr val="tx1"/>
                          </a:solidFill>
                          <a:latin typeface="Calibri"/>
                        </a:defRPr>
                      </a:lvl3pPr>
                      <a:lvl4pPr marL="1371600" algn="l" defTabSz="914400" rtl="0">
                        <a:defRPr sz="1800" kern="1200" dirty="0">
                          <a:solidFill>
                            <a:schemeClr val="tx1"/>
                          </a:solidFill>
                          <a:latin typeface="Calibri"/>
                        </a:defRPr>
                      </a:lvl4pPr>
                      <a:lvl5pPr marL="1828800" algn="l" defTabSz="914400" rtl="0">
                        <a:defRPr sz="1800" kern="1200" dirty="0">
                          <a:solidFill>
                            <a:schemeClr val="tx1"/>
                          </a:solidFill>
                          <a:latin typeface="Calibri"/>
                        </a:defRPr>
                      </a:lvl5pPr>
                      <a:lvl6pPr marL="2286000" algn="l" defTabSz="914400" rtl="0">
                        <a:defRPr sz="1800" kern="1200" dirty="0">
                          <a:solidFill>
                            <a:schemeClr val="tx1"/>
                          </a:solidFill>
                          <a:latin typeface="Calibri"/>
                        </a:defRPr>
                      </a:lvl6pPr>
                      <a:lvl7pPr marL="2743200" algn="l" defTabSz="914400" rtl="0">
                        <a:defRPr sz="1800" kern="1200" dirty="0">
                          <a:solidFill>
                            <a:schemeClr val="tx1"/>
                          </a:solidFill>
                          <a:latin typeface="Calibri"/>
                        </a:defRPr>
                      </a:lvl7pPr>
                      <a:lvl8pPr marL="3200400" algn="l" defTabSz="914400" rtl="0">
                        <a:defRPr sz="1800" kern="1200" dirty="0">
                          <a:solidFill>
                            <a:schemeClr val="tx1"/>
                          </a:solidFill>
                          <a:latin typeface="Calibri"/>
                        </a:defRPr>
                      </a:lvl8pPr>
                      <a:lvl9pPr marL="3657600" algn="l" defTabSz="914400" rtl="0">
                        <a:defRPr sz="1800" kern="1200" dirty="0">
                          <a:solidFill>
                            <a:schemeClr val="tx1"/>
                          </a:solidFill>
                          <a:latin typeface="Calibri"/>
                        </a:defRPr>
                      </a:lvl9pPr>
                    </a:lstStyle>
                    <a:p>
                      <a:pPr algn="ctr" defTabSz="914400"/>
                      <a:r>
                        <a:rPr lang="en-US" sz="900" dirty="0">
                          <a:solidFill>
                            <a:schemeClr val="tx1"/>
                          </a:solidFill>
                          <a:latin typeface="Open Sans"/>
                          <a:ea typeface="Open Sans"/>
                          <a:cs typeface="Open Sans"/>
                        </a:rPr>
                        <a:t>High levels of well-being, high functioning</a:t>
                      </a:r>
                    </a:p>
                  </a:txBody>
                  <a:tcPr marL="174027" marR="174027" marT="43507" marB="43507" horzOverflow="overflow">
                    <a:lnL w="12700" cap="flat">
                      <a:solidFill>
                        <a:srgbClr val="CCCCCB"/>
                      </a:solidFill>
                      <a:prstDash val="solid"/>
                      <a:round/>
                      <a:headEnd type="none" w="med" len="med"/>
                      <a:tailEnd type="none" w="med" len="med"/>
                    </a:lnL>
                    <a:lnR w="12700">
                      <a:noFill/>
                      <a:headEnd type="none"/>
                      <a:tailEnd type="none"/>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bl>
          </a:graphicData>
        </a:graphic>
      </p:graphicFrame>
      <p:sp>
        <p:nvSpPr>
          <p:cNvPr id="24" name="Left-Right Arrow 23"/>
          <p:cNvSpPr>
            <a:spLocks/>
          </p:cNvSpPr>
          <p:nvPr/>
        </p:nvSpPr>
        <p:spPr>
          <a:xfrm>
            <a:off x="5962396" y="2822793"/>
            <a:ext cx="5738189" cy="868144"/>
          </a:xfrm>
          <a:prstGeom prst="leftRightArrow">
            <a:avLst/>
          </a:prstGeom>
          <a:gradFill rotWithShape="1">
            <a:gsLst>
              <a:gs pos="35000">
                <a:srgbClr val="819754"/>
              </a:gs>
              <a:gs pos="0">
                <a:srgbClr val="FCB62F"/>
              </a:gs>
              <a:gs pos="100000">
                <a:srgbClr val="057878"/>
              </a:gs>
            </a:gsLst>
            <a:lin ang="0" scaled="1"/>
            <a:tileRect/>
          </a:gradFill>
          <a:ln w="12700" cap="flat">
            <a:noFill/>
            <a:prstDash val="solid"/>
            <a:miter/>
            <a:headEnd type="none"/>
            <a:tailEnd type="none"/>
          </a:ln>
          <a:effectLst/>
        </p:spPr>
        <p:txBody>
          <a:bodyPr wrap="square" anchor="ctr"/>
          <a:lstStyle/>
          <a:p>
            <a:pPr marL="0" indent="0" algn="ctr" defTabSz="914400">
              <a:lnSpc>
                <a:spcPct val="100000"/>
              </a:lnSpc>
              <a:spcBef>
                <a:spcPts val="0"/>
              </a:spcBef>
              <a:spcAft>
                <a:spcPts val="0"/>
              </a:spcAft>
              <a:buClrTx/>
              <a:buSzTx/>
              <a:buFontTx/>
              <a:buNone/>
              <a:tabLst/>
            </a:pPr>
            <a:endParaRPr lang="en-US" sz="1800" b="0" i="0" u="none" strike="noStrike" kern="0" cap="none" spc="0" dirty="0">
              <a:ln>
                <a:noFill/>
              </a:ln>
              <a:solidFill>
                <a:srgbClr val="F05023"/>
              </a:solidFill>
              <a:effectLst/>
              <a:uLnTx/>
              <a:uFillTx/>
              <a:latin typeface="Arial"/>
              <a:ea typeface="+mn-ea"/>
              <a:cs typeface="Arial"/>
            </a:endParaRPr>
          </a:p>
        </p:txBody>
      </p:sp>
      <p:sp>
        <p:nvSpPr>
          <p:cNvPr id="14" name="Content Placeholder 4"/>
          <p:cNvSpPr txBox="1">
            <a:spLocks noChangeArrowheads="1"/>
          </p:cNvSpPr>
          <p:nvPr/>
        </p:nvSpPr>
        <p:spPr>
          <a:xfrm>
            <a:off x="2279092" y="6182589"/>
            <a:ext cx="9296401" cy="355599"/>
          </a:xfrm>
          <a:prstGeom prst="rect">
            <a:avLst/>
          </a:prstGeom>
          <a:ln>
            <a:headEnd type="none"/>
            <a:tailEnd type="none"/>
          </a:ln>
        </p:spPr>
        <p:txBody>
          <a:bodyPr wrap="square" lIns="91440" tIns="45720" rIns="91440" bIns="45720" numCol="1" spcCol="457200" anchor="ctr">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685800">
              <a:lnSpc>
                <a:spcPts val="1200"/>
              </a:lnSpc>
              <a:spcAft>
                <a:spcPts val="200"/>
              </a:spcAft>
              <a:buNone/>
            </a:pPr>
            <a:r>
              <a:rPr lang="en-US" sz="700" i="1" dirty="0">
                <a:latin typeface="Arial"/>
                <a:ea typeface="Open Sans"/>
                <a:cs typeface="Arial"/>
              </a:rPr>
              <a:t>Continuum Reference: Keyes, C. L. (2007). Promoting and protecting mental health as flourishing: A complementary strategy for improving national mental health. American Psychologist, 62, 95-108</a:t>
            </a:r>
            <a:endParaRPr lang="en-US" sz="700" dirty="0">
              <a:latin typeface="Arial"/>
              <a:ea typeface="Open Sans"/>
              <a:cs typeface="Arial"/>
            </a:endParaRPr>
          </a:p>
        </p:txBody>
      </p:sp>
      <p:sp>
        <p:nvSpPr>
          <p:cNvPr id="8" name="TextBox 7"/>
          <p:cNvSpPr txBox="1">
            <a:spLocks noChangeArrowheads="1"/>
          </p:cNvSpPr>
          <p:nvPr/>
        </p:nvSpPr>
        <p:spPr>
          <a:xfrm>
            <a:off x="9909888" y="-1"/>
            <a:ext cx="1790700" cy="685801"/>
          </a:xfrm>
          <a:prstGeom prst="rect">
            <a:avLst/>
          </a:prstGeom>
          <a:solidFill>
            <a:srgbClr val="3CC0AF">
              <a:alpha val="10000"/>
            </a:srgbClr>
          </a:solidFill>
          <a:ln>
            <a:headEnd type="none"/>
            <a:tailEnd type="none"/>
          </a:ln>
        </p:spPr>
        <p:txBody>
          <a:bodyPr wrap="square" lIns="91440" tIns="0" rIns="91440" bIns="0" anchor="ctr">
            <a:normAutofit/>
          </a:bodyPr>
          <a:lstStyle/>
          <a:p>
            <a:pPr algn="ctr"/>
            <a:r>
              <a:rPr lang="en-US" sz="1200" b="1" dirty="0">
                <a:solidFill>
                  <a:schemeClr val="tx1"/>
                </a:solidFill>
                <a:latin typeface="Open Sans"/>
              </a:rPr>
              <a:t>Georgia Institute of Technology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a:spLocks/>
          </p:cNvSpPr>
          <p:nvPr/>
        </p:nvSpPr>
        <p:spPr>
          <a:xfrm rot="5400000">
            <a:off x="1267001" y="2624238"/>
            <a:ext cx="2270983" cy="3829049"/>
          </a:xfrm>
          <a:prstGeom prst="round2SameRect">
            <a:avLst>
              <a:gd name="adj1" fmla="val 7905"/>
              <a:gd name="adj2" fmla="val 0"/>
            </a:avLst>
          </a:prstGeom>
          <a:solidFill>
            <a:schemeClr val="bg1">
              <a:lumMod val="95000"/>
            </a:schemeClr>
          </a:solidFill>
          <a:ln>
            <a:noFill/>
            <a:headEnd type="none"/>
            <a:tailEnd type="none"/>
          </a:ln>
        </p:spPr>
        <p:style>
          <a:lnRef idx="2">
            <a:schemeClr val="accent1">
              <a:shade val="15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4" name="Google Shape;309;p9"/>
          <p:cNvSpPr>
            <a:spLocks/>
          </p:cNvSpPr>
          <p:nvPr/>
        </p:nvSpPr>
        <p:spPr>
          <a:xfrm>
            <a:off x="491735" y="3404357"/>
            <a:ext cx="275169" cy="2284148"/>
          </a:xfrm>
          <a:prstGeom prst="rect">
            <a:avLst/>
          </a:prstGeom>
          <a:gradFill rotWithShape="1">
            <a:gsLst>
              <a:gs pos="0">
                <a:srgbClr val="3D4543"/>
              </a:gs>
              <a:gs pos="70000">
                <a:srgbClr val="3D4543">
                  <a:alpha val="0"/>
                </a:srgbClr>
              </a:gs>
            </a:gsLst>
            <a:lin ang="0" scaled="1"/>
            <a:tileRect/>
          </a:gra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bg1"/>
              </a:solidFill>
              <a:latin typeface="Arial"/>
              <a:ea typeface="Open Sans Light"/>
              <a:cs typeface="Arial"/>
              <a:sym typeface="Open Sans Light"/>
            </a:endParaRPr>
          </a:p>
        </p:txBody>
      </p:sp>
      <p:sp>
        <p:nvSpPr>
          <p:cNvPr id="5" name="Slide Number Placeholder 4"/>
          <p:cNvSpPr>
            <a:spLocks noGrp="1"/>
          </p:cNvSpPr>
          <p:nvPr>
            <p:ph type="sldNum" sz="quarter" idx="4"/>
          </p:nvPr>
        </p:nvSpPr>
        <p:spPr>
          <a:ln>
            <a:headEnd type="none"/>
            <a:tailEnd type="none"/>
          </a:ln>
        </p:spPr>
        <p:txBody>
          <a:bodyPr wrap="square"/>
          <a:lstStyle/>
          <a:p>
            <a:fld id="{4737D6AF-2FA5-476A-AF60-7A8CDF2E2DFB}" type="slidenum">
              <a:rPr lang="en-US" dirty="0">
                <a:latin typeface="Arial"/>
                <a:cs typeface="Arial"/>
              </a:rPr>
              <a:t>15</a:t>
            </a:fld>
            <a:endParaRPr lang="en-US" dirty="0">
              <a:latin typeface="Arial"/>
              <a:cs typeface="Arial"/>
            </a:endParaRPr>
          </a:p>
        </p:txBody>
      </p:sp>
      <p:sp>
        <p:nvSpPr>
          <p:cNvPr id="2" name="Title 1"/>
          <p:cNvSpPr>
            <a:spLocks noGrp="1"/>
          </p:cNvSpPr>
          <p:nvPr>
            <p:ph type="title" idx="4294967295"/>
          </p:nvPr>
        </p:nvSpPr>
        <p:spPr>
          <a:xfrm>
            <a:off x="367541" y="534988"/>
            <a:ext cx="10563984" cy="638175"/>
          </a:xfrm>
          <a:ln>
            <a:headEnd type="none"/>
            <a:tailEnd type="none"/>
          </a:ln>
        </p:spPr>
        <p:txBody>
          <a:bodyPr wrap="square"/>
          <a:lstStyle/>
          <a:p>
            <a:pPr defTabSz="914363"/>
            <a:r>
              <a:rPr lang="en-US" b="1" dirty="0">
                <a:solidFill>
                  <a:srgbClr val="3D4542"/>
                </a:solidFill>
                <a:latin typeface="Arial"/>
                <a:cs typeface="Arial"/>
              </a:rPr>
              <a:t>Social Norms for Behavior</a:t>
            </a:r>
          </a:p>
        </p:txBody>
      </p:sp>
      <p:sp>
        <p:nvSpPr>
          <p:cNvPr id="6" name="Content Placeholder 4"/>
          <p:cNvSpPr txBox="1">
            <a:spLocks noChangeArrowheads="1"/>
          </p:cNvSpPr>
          <p:nvPr/>
        </p:nvSpPr>
        <p:spPr>
          <a:xfrm>
            <a:off x="405641" y="1287518"/>
            <a:ext cx="4033517" cy="1726212"/>
          </a:xfrm>
          <a:prstGeom prst="rect">
            <a:avLst/>
          </a:prstGeom>
          <a:ln>
            <a:headEnd type="none"/>
            <a:tailEnd type="none"/>
          </a:ln>
        </p:spPr>
        <p:txBody>
          <a:bodyPr wrap="square" lIns="91440" tIns="45720" rIns="91440" bIns="45720" anchor="t">
            <a:noAutofit/>
          </a:bodyPr>
          <a:lstStyle>
            <a:defPPr>
              <a:defRPr lang="en-US" dirty="0"/>
            </a:defPPr>
            <a:lvl1pPr indent="0">
              <a:lnSpc>
                <a:spcPts val="2000"/>
              </a:lnSpc>
              <a:spcBef>
                <a:spcPts val="750"/>
              </a:spcBef>
              <a:spcAft>
                <a:spcPts val="200"/>
              </a:spcAft>
              <a:buClr>
                <a:srgbClr val="595959"/>
              </a:buClr>
              <a:buSzPts val="1800"/>
              <a:buFont typeface="Arial"/>
              <a:buNone/>
              <a:defRPr sz="1400" b="0" i="0" kern="0" dirty="0">
                <a:solidFill>
                  <a:srgbClr val="000000"/>
                </a:solidFill>
                <a:latin typeface="Lato Light"/>
                <a:ea typeface="Lato Light"/>
                <a:cs typeface="Lato Light"/>
              </a:defRPr>
            </a:lvl1pPr>
            <a:lvl2pPr marL="514350" indent="-171450" defTabSz="685800">
              <a:lnSpc>
                <a:spcPct val="90000"/>
              </a:lnSpc>
              <a:spcBef>
                <a:spcPts val="375"/>
              </a:spcBef>
              <a:buFont typeface="Arial"/>
              <a:buChar char="•"/>
              <a:defRPr b="0" i="0" dirty="0">
                <a:latin typeface="Lato Light"/>
                <a:ea typeface="Lato Light"/>
                <a:cs typeface="Lato Light"/>
              </a:defRPr>
            </a:lvl2pPr>
            <a:lvl3pPr marL="857250" indent="-171450" defTabSz="685800">
              <a:lnSpc>
                <a:spcPct val="90000"/>
              </a:lnSpc>
              <a:spcBef>
                <a:spcPts val="375"/>
              </a:spcBef>
              <a:buFont typeface="Arial"/>
              <a:buChar char="•"/>
              <a:defRPr sz="1500" b="0" i="0" dirty="0">
                <a:latin typeface="Lato Light"/>
                <a:ea typeface="Lato Light"/>
                <a:cs typeface="Lato Light"/>
              </a:defRPr>
            </a:lvl3pPr>
            <a:lvl4pPr marL="1200150" indent="-171450" defTabSz="685800">
              <a:lnSpc>
                <a:spcPct val="90000"/>
              </a:lnSpc>
              <a:spcBef>
                <a:spcPts val="375"/>
              </a:spcBef>
              <a:buFont typeface="Arial"/>
              <a:buChar char="•"/>
              <a:defRPr sz="1350" b="0" i="0" dirty="0">
                <a:latin typeface="Lato Light"/>
                <a:ea typeface="Lato Light"/>
                <a:cs typeface="Lato Light"/>
              </a:defRPr>
            </a:lvl4pPr>
            <a:lvl5pPr marL="1543050" indent="-171450" defTabSz="685800">
              <a:lnSpc>
                <a:spcPct val="90000"/>
              </a:lnSpc>
              <a:spcBef>
                <a:spcPts val="375"/>
              </a:spcBef>
              <a:buFont typeface="Arial"/>
              <a:buChar char="•"/>
              <a:defRPr sz="1350" b="0" i="0" dirty="0">
                <a:latin typeface="Lato Light"/>
                <a:ea typeface="Lato Light"/>
                <a:cs typeface="Lato Light"/>
              </a:defRPr>
            </a:lvl5pPr>
            <a:lvl6pPr marL="1885950" indent="-171450" defTabSz="685800">
              <a:lnSpc>
                <a:spcPct val="90000"/>
              </a:lnSpc>
              <a:spcBef>
                <a:spcPts val="375"/>
              </a:spcBef>
              <a:buFont typeface="Arial"/>
              <a:buChar char="•"/>
              <a:defRPr sz="1350" dirty="0"/>
            </a:lvl6pPr>
            <a:lvl7pPr marL="2228850" indent="-171450" defTabSz="685800">
              <a:lnSpc>
                <a:spcPct val="90000"/>
              </a:lnSpc>
              <a:spcBef>
                <a:spcPts val="375"/>
              </a:spcBef>
              <a:buFont typeface="Arial"/>
              <a:buChar char="•"/>
              <a:defRPr sz="1350" dirty="0"/>
            </a:lvl7pPr>
            <a:lvl8pPr marL="2571750" indent="-171450" defTabSz="685800">
              <a:lnSpc>
                <a:spcPct val="90000"/>
              </a:lnSpc>
              <a:spcBef>
                <a:spcPts val="375"/>
              </a:spcBef>
              <a:buFont typeface="Arial"/>
              <a:buChar char="•"/>
              <a:defRPr sz="1350" dirty="0"/>
            </a:lvl8pPr>
            <a:lvl9pPr marL="2914650" indent="-171450" defTabSz="685800">
              <a:lnSpc>
                <a:spcPct val="90000"/>
              </a:lnSpc>
              <a:spcBef>
                <a:spcPts val="375"/>
              </a:spcBef>
              <a:buFont typeface="Arial"/>
              <a:buChar char="•"/>
              <a:defRPr sz="1350" dirty="0"/>
            </a:lvl9pPr>
          </a:lstStyle>
          <a:p>
            <a:pPr>
              <a:lnSpc>
                <a:spcPct val="150000"/>
              </a:lnSpc>
            </a:pPr>
            <a:r>
              <a:rPr lang="en-US" sz="1200" kern="1200" dirty="0">
                <a:solidFill>
                  <a:schemeClr val="tx1"/>
                </a:solidFill>
                <a:latin typeface="Arial"/>
                <a:ea typeface="Open Sans"/>
                <a:cs typeface="Arial"/>
              </a:rPr>
              <a:t>Perceptions of social norms can have a significant influence on individual behavior. A person is more likely to seek support for themselves or others if they believe that they will be supported in that action by their community and that others will act with them. </a:t>
            </a:r>
          </a:p>
        </p:txBody>
      </p:sp>
      <p:cxnSp>
        <p:nvCxnSpPr>
          <p:cNvPr id="7" name="Straight Connector 6"/>
          <p:cNvCxnSpPr/>
          <p:nvPr/>
        </p:nvCxnSpPr>
        <p:spPr>
          <a:xfrm>
            <a:off x="4581398" y="1399153"/>
            <a:ext cx="0" cy="4572000"/>
          </a:xfrm>
          <a:prstGeom prst="line">
            <a:avLst/>
          </a:prstGeom>
          <a:ln w="12700" cap="flat">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 name="Rectangle 12"/>
          <p:cNvSpPr>
            <a:spLocks/>
          </p:cNvSpPr>
          <p:nvPr/>
        </p:nvSpPr>
        <p:spPr>
          <a:xfrm>
            <a:off x="655343" y="3429001"/>
            <a:ext cx="3543165" cy="2259504"/>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ct val="130000"/>
              </a:lnSpc>
              <a:spcBef>
                <a:spcPts val="1200"/>
              </a:spcBef>
            </a:pPr>
            <a:r>
              <a:rPr lang="en-US" sz="1000" b="1" dirty="0">
                <a:solidFill>
                  <a:schemeClr val="tx1"/>
                </a:solidFill>
                <a:latin typeface="Arial"/>
                <a:ea typeface="Open Sans"/>
                <a:cs typeface="Arial"/>
              </a:rPr>
              <a:t>Critical Processes Tip</a:t>
            </a:r>
          </a:p>
          <a:p>
            <a:pPr>
              <a:lnSpc>
                <a:spcPct val="130000"/>
              </a:lnSpc>
              <a:spcBef>
                <a:spcPts val="1200"/>
              </a:spcBef>
            </a:pPr>
            <a:r>
              <a:rPr lang="en-US" sz="900" dirty="0">
                <a:solidFill>
                  <a:schemeClr val="tx1"/>
                </a:solidFill>
                <a:latin typeface="Arial"/>
                <a:ea typeface="Open Sans"/>
                <a:cs typeface="Arial"/>
              </a:rPr>
              <a:t>Feelings of not being supported by other members of a social group or community are likely to be an obstacle to intervening, standing up to concerning behavior, and supporting friends and peers. You can examine the norms gap between subgroups by requesting raw data extracts and looking into which groups could use additional training and support to close the norms gap.</a:t>
            </a:r>
          </a:p>
        </p:txBody>
      </p:sp>
      <p:graphicFrame>
        <p:nvGraphicFramePr>
          <p:cNvPr id="10" name="Chart 9" descr="AfterCourse"/>
          <p:cNvGraphicFramePr/>
          <p:nvPr/>
        </p:nvGraphicFramePr>
        <p:xfrm>
          <a:off x="4888145" y="3755951"/>
          <a:ext cx="5303520" cy="2651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descr="BeforeCourse"/>
          <p:cNvGraphicFramePr/>
          <p:nvPr/>
        </p:nvGraphicFramePr>
        <p:xfrm>
          <a:off x="4888145" y="1104191"/>
          <a:ext cx="5303520" cy="26517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le 14"/>
          <p:cNvGraphicFramePr/>
          <p:nvPr/>
        </p:nvGraphicFramePr>
        <p:xfrm>
          <a:off x="10351936" y="3964867"/>
          <a:ext cx="1247754" cy="2313745"/>
        </p:xfrm>
        <a:graphic>
          <a:graphicData uri="http://schemas.openxmlformats.org/drawingml/2006/table">
            <a:tbl>
              <a:tblPr firstRow="1" bandRow="1">
                <a:tableStyleId>{2D5ABB26-0587-4C30-8999-92F81FD0307C}</a:tableStyleId>
              </a:tblPr>
              <a:tblGrid>
                <a:gridCol w="1247754">
                  <a:extLst>
                    <a:ext uri="{9D8B030D-6E8A-4147-A177-3AD203B41FA5}">
                      <a16:colId xmlns:a16="http://schemas.microsoft.com/office/drawing/2014/main" val="20000"/>
                    </a:ext>
                  </a:extLst>
                </a:gridCol>
              </a:tblGrid>
              <a:tr h="446957">
                <a:tc>
                  <a:txBody>
                    <a:bodyPr/>
                    <a:lstStyle/>
                    <a:p>
                      <a:r>
                        <a:rPr lang="en-US" sz="1100" b="1" i="1" u="none" kern="1200" dirty="0">
                          <a:solidFill>
                            <a:schemeClr val="tx1"/>
                          </a:solidFill>
                          <a:latin typeface="Open Sans"/>
                          <a:ea typeface="Open Sans"/>
                          <a:cs typeface="Open Sans"/>
                        </a:rPr>
                        <a:t>Norms Gap, After Course</a:t>
                      </a:r>
                    </a:p>
                  </a:txBody>
                  <a:tcPr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466697">
                <a:tc>
                  <a:txBody>
                    <a:bodyPr/>
                    <a:lstStyle/>
                    <a:p>
                      <a:pPr marL="0" indent="0" algn="l" defTabSz="685800" rtl="0">
                        <a:lnSpc>
                          <a:spcPct val="100000"/>
                        </a:lnSpc>
                        <a:spcBef>
                          <a:spcPts val="0"/>
                        </a:spcBef>
                        <a:spcAft>
                          <a:spcPts val="0"/>
                        </a:spcAft>
                        <a:buClrTx/>
                        <a:buSzTx/>
                        <a:buFontTx/>
                        <a:buNone/>
                        <a:tabLst/>
                      </a:pPr>
                      <a:r>
                        <a:rPr lang="en-US" sz="1100" kern="1200" dirty="0">
                          <a:solidFill>
                            <a:schemeClr val="tx1"/>
                          </a:solidFill>
                          <a:latin typeface="Open Sans"/>
                          <a:ea typeface="Open Sans"/>
                          <a:cs typeface="Open Sans"/>
                        </a:rPr>
                        <a:t>6 points</a:t>
                      </a:r>
                      <a:endParaRPr lang="en-US" sz="1100" b="0" i="0" kern="1200" dirty="0">
                        <a:solidFill>
                          <a:schemeClr val="tx1"/>
                        </a:solidFill>
                        <a:latin typeface="Open Sans"/>
                        <a:ea typeface="Open Sans"/>
                        <a:cs typeface="Open Sans"/>
                      </a:endParaRP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466697">
                <a:tc>
                  <a:txBody>
                    <a:bodyPr/>
                    <a:lstStyle/>
                    <a:p>
                      <a:r>
                        <a:rPr lang="en-US" sz="1100" kern="1200" dirty="0">
                          <a:solidFill>
                            <a:schemeClr val="tx1"/>
                          </a:solidFill>
                          <a:latin typeface="Open Sans"/>
                          <a:ea typeface="Open Sans"/>
                          <a:cs typeface="Open Sans"/>
                        </a:rPr>
                        <a:t>6 points</a:t>
                      </a:r>
                      <a:endParaRPr lang="en-US" sz="1100" b="0" i="0" kern="1200" dirty="0">
                        <a:solidFill>
                          <a:schemeClr val="tx1"/>
                        </a:solidFill>
                        <a:latin typeface="Open Sans"/>
                        <a:ea typeface="Open Sans"/>
                        <a:cs typeface="Open Sans"/>
                      </a:endParaRP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466697">
                <a:tc>
                  <a:txBody>
                    <a:bodyPr/>
                    <a:lstStyle/>
                    <a:p>
                      <a:r>
                        <a:rPr lang="en-US" sz="1100" kern="1200" dirty="0">
                          <a:solidFill>
                            <a:schemeClr val="tx1"/>
                          </a:solidFill>
                          <a:latin typeface="Open Sans"/>
                          <a:ea typeface="Open Sans"/>
                          <a:cs typeface="Open Sans"/>
                        </a:rPr>
                        <a:t>4 points</a:t>
                      </a:r>
                      <a:endParaRPr lang="en-US" sz="1100" b="0" i="0" kern="1200" dirty="0">
                        <a:solidFill>
                          <a:schemeClr val="tx1"/>
                        </a:solidFill>
                        <a:latin typeface="Open Sans"/>
                        <a:ea typeface="Open Sans"/>
                        <a:cs typeface="Open Sans"/>
                      </a:endParaRP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r h="466697">
                <a:tc>
                  <a:txBody>
                    <a:bodyPr/>
                    <a:lstStyle/>
                    <a:p>
                      <a:pPr marL="0" indent="0" algn="l" defTabSz="914400" rtl="0">
                        <a:lnSpc>
                          <a:spcPct val="100000"/>
                        </a:lnSpc>
                        <a:spcBef>
                          <a:spcPts val="0"/>
                        </a:spcBef>
                        <a:spcAft>
                          <a:spcPts val="0"/>
                        </a:spcAft>
                        <a:buClrTx/>
                        <a:buSzTx/>
                        <a:buFontTx/>
                        <a:buNone/>
                        <a:tabLst/>
                      </a:pPr>
                      <a:r>
                        <a:rPr lang="en-US" sz="1100" kern="1200" dirty="0">
                          <a:solidFill>
                            <a:schemeClr val="tx1"/>
                          </a:solidFill>
                          <a:latin typeface="Open Sans"/>
                          <a:ea typeface="Open Sans"/>
                          <a:cs typeface="Open Sans"/>
                        </a:rPr>
                        <a:t>-5 points</a:t>
                      </a:r>
                      <a:endParaRPr lang="en-US" sz="1100" b="0" i="0" kern="1200" dirty="0">
                        <a:solidFill>
                          <a:schemeClr val="tx1"/>
                        </a:solidFill>
                        <a:latin typeface="Open Sans"/>
                        <a:ea typeface="Open Sans"/>
                        <a:cs typeface="Open Sans"/>
                      </a:endParaRP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4"/>
                  </a:ext>
                </a:extLst>
              </a:tr>
            </a:tbl>
          </a:graphicData>
        </a:graphic>
      </p:graphicFrame>
      <p:graphicFrame>
        <p:nvGraphicFramePr>
          <p:cNvPr id="17" name="Table 16"/>
          <p:cNvGraphicFramePr/>
          <p:nvPr/>
        </p:nvGraphicFramePr>
        <p:xfrm>
          <a:off x="10351935" y="1230622"/>
          <a:ext cx="1247755" cy="2313745"/>
        </p:xfrm>
        <a:graphic>
          <a:graphicData uri="http://schemas.openxmlformats.org/drawingml/2006/table">
            <a:tbl>
              <a:tblPr firstRow="1" bandRow="1">
                <a:tableStyleId>{2D5ABB26-0587-4C30-8999-92F81FD0307C}</a:tableStyleId>
              </a:tblPr>
              <a:tblGrid>
                <a:gridCol w="1247755">
                  <a:extLst>
                    <a:ext uri="{9D8B030D-6E8A-4147-A177-3AD203B41FA5}">
                      <a16:colId xmlns:a16="http://schemas.microsoft.com/office/drawing/2014/main" val="20000"/>
                    </a:ext>
                  </a:extLst>
                </a:gridCol>
              </a:tblGrid>
              <a:tr h="446957">
                <a:tc>
                  <a:txBody>
                    <a:bodyPr/>
                    <a:lstStyle/>
                    <a:p>
                      <a:r>
                        <a:rPr lang="en-US" sz="1100" b="1" i="1" u="none" kern="1200" dirty="0">
                          <a:solidFill>
                            <a:schemeClr val="tx1"/>
                          </a:solidFill>
                          <a:latin typeface="Open Sans"/>
                          <a:ea typeface="Open Sans"/>
                          <a:cs typeface="Open Sans"/>
                        </a:rPr>
                        <a:t>Norms Gap, Before Course</a:t>
                      </a:r>
                    </a:p>
                  </a:txBody>
                  <a:tcPr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466697">
                <a:tc>
                  <a:txBody>
                    <a:bodyPr/>
                    <a:lstStyle/>
                    <a:p>
                      <a:pPr marL="0" indent="0" algn="l" defTabSz="685800" rtl="0">
                        <a:lnSpc>
                          <a:spcPct val="100000"/>
                        </a:lnSpc>
                        <a:spcBef>
                          <a:spcPts val="0"/>
                        </a:spcBef>
                        <a:spcAft>
                          <a:spcPts val="0"/>
                        </a:spcAft>
                        <a:buClrTx/>
                        <a:buSzTx/>
                        <a:buFontTx/>
                        <a:buNone/>
                        <a:tabLst/>
                      </a:pPr>
                      <a:r>
                        <a:rPr lang="en-US" sz="1100" kern="1200" dirty="0">
                          <a:solidFill>
                            <a:schemeClr val="tx1"/>
                          </a:solidFill>
                          <a:latin typeface="Open Sans"/>
                          <a:ea typeface="Open Sans"/>
                          <a:cs typeface="Open Sans"/>
                        </a:rPr>
                        <a:t>9 points</a:t>
                      </a:r>
                      <a:endParaRPr lang="en-US" sz="1100" b="0" i="0" kern="1200" dirty="0">
                        <a:solidFill>
                          <a:schemeClr val="tx1"/>
                        </a:solidFill>
                        <a:latin typeface="Open Sans"/>
                        <a:ea typeface="Open Sans"/>
                        <a:cs typeface="Open Sans"/>
                      </a:endParaRP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466697">
                <a:tc>
                  <a:txBody>
                    <a:bodyPr/>
                    <a:lstStyle/>
                    <a:p>
                      <a:r>
                        <a:rPr lang="en-US" sz="1100" kern="1200" dirty="0">
                          <a:solidFill>
                            <a:schemeClr val="tx1"/>
                          </a:solidFill>
                          <a:latin typeface="Open Sans"/>
                          <a:ea typeface="Open Sans"/>
                          <a:cs typeface="Open Sans"/>
                        </a:rPr>
                        <a:t>6 points</a:t>
                      </a:r>
                      <a:endParaRPr lang="en-US" sz="1100" b="0" i="0" kern="1200" dirty="0">
                        <a:solidFill>
                          <a:schemeClr val="tx1"/>
                        </a:solidFill>
                        <a:latin typeface="Open Sans"/>
                        <a:ea typeface="Open Sans"/>
                        <a:cs typeface="Open Sans"/>
                      </a:endParaRP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466697">
                <a:tc>
                  <a:txBody>
                    <a:bodyPr/>
                    <a:lstStyle/>
                    <a:p>
                      <a:r>
                        <a:rPr lang="en-US" sz="1100" kern="1200" dirty="0">
                          <a:solidFill>
                            <a:schemeClr val="tx1"/>
                          </a:solidFill>
                          <a:latin typeface="Open Sans"/>
                          <a:ea typeface="Open Sans"/>
                          <a:cs typeface="Open Sans"/>
                        </a:rPr>
                        <a:t>6 points</a:t>
                      </a:r>
                      <a:endParaRPr lang="en-US" sz="1100" b="0" i="0" kern="1200" dirty="0">
                        <a:solidFill>
                          <a:schemeClr val="tx1"/>
                        </a:solidFill>
                        <a:latin typeface="Open Sans"/>
                        <a:ea typeface="Open Sans"/>
                        <a:cs typeface="Open Sans"/>
                      </a:endParaRP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r h="466697">
                <a:tc>
                  <a:txBody>
                    <a:bodyPr/>
                    <a:lstStyle/>
                    <a:p>
                      <a:pPr marL="0" indent="0" algn="l" defTabSz="914400" rtl="0">
                        <a:lnSpc>
                          <a:spcPct val="100000"/>
                        </a:lnSpc>
                        <a:spcBef>
                          <a:spcPts val="0"/>
                        </a:spcBef>
                        <a:spcAft>
                          <a:spcPts val="0"/>
                        </a:spcAft>
                        <a:buClrTx/>
                        <a:buSzTx/>
                        <a:buFontTx/>
                        <a:buNone/>
                        <a:tabLst/>
                      </a:pPr>
                      <a:r>
                        <a:rPr lang="en-US" sz="1100" kern="1200" dirty="0">
                          <a:solidFill>
                            <a:schemeClr val="tx1"/>
                          </a:solidFill>
                          <a:latin typeface="Open Sans"/>
                          <a:ea typeface="Open Sans"/>
                          <a:cs typeface="Open Sans"/>
                        </a:rPr>
                        <a:t>-7 points</a:t>
                      </a:r>
                      <a:endParaRPr lang="en-US" sz="1100" b="0" i="0" kern="1200" dirty="0">
                        <a:solidFill>
                          <a:schemeClr val="tx1"/>
                        </a:solidFill>
                        <a:latin typeface="Open Sans"/>
                        <a:ea typeface="Open Sans"/>
                        <a:cs typeface="Open Sans"/>
                      </a:endParaRP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4"/>
                  </a:ext>
                </a:extLst>
              </a:tr>
            </a:tbl>
          </a:graphicData>
        </a:graphic>
      </p:graphicFrame>
      <p:sp>
        <p:nvSpPr>
          <p:cNvPr id="16" name="TextBox 15"/>
          <p:cNvSpPr txBox="1">
            <a:spLocks noChangeArrowheads="1"/>
          </p:cNvSpPr>
          <p:nvPr/>
        </p:nvSpPr>
        <p:spPr>
          <a:xfrm>
            <a:off x="9909888" y="-1"/>
            <a:ext cx="1790700" cy="685801"/>
          </a:xfrm>
          <a:prstGeom prst="rect">
            <a:avLst/>
          </a:prstGeom>
          <a:solidFill>
            <a:srgbClr val="3CC0AF">
              <a:alpha val="10000"/>
            </a:srgbClr>
          </a:solidFill>
          <a:ln>
            <a:headEnd type="none"/>
            <a:tailEnd type="none"/>
          </a:ln>
        </p:spPr>
        <p:txBody>
          <a:bodyPr wrap="square" lIns="91440" tIns="0" rIns="91440" bIns="0" anchor="ctr">
            <a:normAutofit/>
          </a:bodyPr>
          <a:lstStyle/>
          <a:p>
            <a:pPr algn="ctr"/>
            <a:r>
              <a:rPr lang="en-US" sz="1200" b="1" dirty="0">
                <a:solidFill>
                  <a:schemeClr val="tx1"/>
                </a:solidFill>
                <a:latin typeface="Open Sans"/>
              </a:rPr>
              <a:t>Georgia Institute of Technology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a:spLocks/>
          </p:cNvSpPr>
          <p:nvPr/>
        </p:nvSpPr>
        <p:spPr>
          <a:xfrm rot="5400000">
            <a:off x="1219117" y="2713221"/>
            <a:ext cx="2366752" cy="3829049"/>
          </a:xfrm>
          <a:prstGeom prst="round2SameRect">
            <a:avLst>
              <a:gd name="adj1" fmla="val 7905"/>
              <a:gd name="adj2" fmla="val 0"/>
            </a:avLst>
          </a:prstGeom>
          <a:solidFill>
            <a:schemeClr val="bg1">
              <a:lumMod val="95000"/>
            </a:schemeClr>
          </a:solidFill>
          <a:ln>
            <a:noFill/>
            <a:headEnd type="none"/>
            <a:tailEnd type="none"/>
          </a:ln>
        </p:spPr>
        <p:style>
          <a:lnRef idx="2">
            <a:schemeClr val="accent1">
              <a:shade val="15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4" name="Google Shape;309;p9"/>
          <p:cNvSpPr>
            <a:spLocks/>
          </p:cNvSpPr>
          <p:nvPr/>
        </p:nvSpPr>
        <p:spPr>
          <a:xfrm>
            <a:off x="491735" y="3444899"/>
            <a:ext cx="275169" cy="2380473"/>
          </a:xfrm>
          <a:prstGeom prst="rect">
            <a:avLst/>
          </a:prstGeom>
          <a:gradFill rotWithShape="1">
            <a:gsLst>
              <a:gs pos="0">
                <a:srgbClr val="3D4543"/>
              </a:gs>
              <a:gs pos="70000">
                <a:srgbClr val="3D4543">
                  <a:alpha val="0"/>
                </a:srgbClr>
              </a:gs>
            </a:gsLst>
            <a:lin ang="0" scaled="1"/>
            <a:tileRect/>
          </a:gra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bg1"/>
              </a:solidFill>
              <a:latin typeface="Arial"/>
              <a:ea typeface="Open Sans Light"/>
              <a:cs typeface="Arial"/>
              <a:sym typeface="Open Sans Light"/>
            </a:endParaRPr>
          </a:p>
        </p:txBody>
      </p:sp>
      <p:sp>
        <p:nvSpPr>
          <p:cNvPr id="5" name="Slide Number Placeholder 4"/>
          <p:cNvSpPr>
            <a:spLocks noGrp="1"/>
          </p:cNvSpPr>
          <p:nvPr>
            <p:ph type="sldNum" sz="quarter" idx="4"/>
          </p:nvPr>
        </p:nvSpPr>
        <p:spPr>
          <a:ln>
            <a:headEnd type="none"/>
            <a:tailEnd type="none"/>
          </a:ln>
        </p:spPr>
        <p:txBody>
          <a:bodyPr wrap="square"/>
          <a:lstStyle/>
          <a:p>
            <a:fld id="{4737D6AF-2FA5-476A-AF60-7A8CDF2E2DFB}" type="slidenum">
              <a:rPr lang="en-US" dirty="0">
                <a:latin typeface="Arial"/>
                <a:cs typeface="Arial"/>
              </a:rPr>
              <a:t>16</a:t>
            </a:fld>
            <a:endParaRPr lang="en-US" dirty="0">
              <a:latin typeface="Arial"/>
              <a:cs typeface="Arial"/>
            </a:endParaRPr>
          </a:p>
        </p:txBody>
      </p:sp>
      <p:sp>
        <p:nvSpPr>
          <p:cNvPr id="2" name="Title 1"/>
          <p:cNvSpPr>
            <a:spLocks noGrp="1"/>
          </p:cNvSpPr>
          <p:nvPr>
            <p:ph type="title" idx="4294967295"/>
          </p:nvPr>
        </p:nvSpPr>
        <p:spPr>
          <a:xfrm>
            <a:off x="370418" y="515938"/>
            <a:ext cx="10373781" cy="638175"/>
          </a:xfrm>
          <a:ln>
            <a:headEnd type="none"/>
            <a:tailEnd type="none"/>
          </a:ln>
        </p:spPr>
        <p:txBody>
          <a:bodyPr wrap="square"/>
          <a:lstStyle/>
          <a:p>
            <a:pPr defTabSz="914363"/>
            <a:r>
              <a:rPr lang="en-US" b="1" dirty="0">
                <a:solidFill>
                  <a:srgbClr val="3D4542"/>
                </a:solidFill>
                <a:latin typeface="Arial"/>
                <a:cs typeface="Arial"/>
              </a:rPr>
              <a:t>Proactive Bystander Behaviors</a:t>
            </a:r>
          </a:p>
        </p:txBody>
      </p:sp>
      <p:sp>
        <p:nvSpPr>
          <p:cNvPr id="22" name="Footer Placeholder 2"/>
          <p:cNvSpPr>
            <a:spLocks noGrp="1"/>
          </p:cNvSpPr>
          <p:nvPr>
            <p:ph type="ftr" idx="4294967295"/>
          </p:nvPr>
        </p:nvSpPr>
        <p:spPr>
          <a:xfrm>
            <a:off x="6696075" y="6073775"/>
            <a:ext cx="5495925" cy="203200"/>
          </a:xfrm>
          <a:ln>
            <a:headEnd type="none"/>
            <a:tailEnd type="none"/>
          </a:ln>
        </p:spPr>
        <p:txBody>
          <a:bodyPr wrap="square"/>
          <a:lstStyle/>
          <a:p>
            <a:pPr>
              <a:lnSpc>
                <a:spcPts val="1200"/>
              </a:lnSpc>
              <a:spcAft>
                <a:spcPts val="200"/>
              </a:spcAft>
            </a:pPr>
            <a:r>
              <a:rPr lang="en-US" sz="900" b="1" u="sng" dirty="0">
                <a:solidFill>
                  <a:schemeClr val="tx1"/>
                </a:solidFill>
                <a:latin typeface="Arial"/>
                <a:cs typeface="Arial"/>
              </a:rPr>
              <a:t>Note:</a:t>
            </a:r>
            <a:r>
              <a:rPr lang="en-US" sz="900" dirty="0">
                <a:solidFill>
                  <a:schemeClr val="tx1"/>
                </a:solidFill>
                <a:latin typeface="Arial"/>
                <a:cs typeface="Arial"/>
              </a:rPr>
              <a:t> Based on responses to the Follow-Up Survey (Part Two), </a:t>
            </a:r>
            <a:r>
              <a:rPr lang="en-US" sz="900" b="0" i="1" u="none" strike="noStrike" kern="0" cap="none" spc="0" dirty="0">
                <a:ln>
                  <a:noFill/>
                </a:ln>
                <a:solidFill>
                  <a:srgbClr val="3C4543"/>
                </a:solidFill>
                <a:effectLst/>
                <a:uLnTx/>
                <a:uFillTx/>
                <a:latin typeface="Arial"/>
                <a:cs typeface="Arial"/>
                <a:sym typeface="Lato"/>
              </a:rPr>
              <a:t>n</a:t>
            </a:r>
            <a:r>
              <a:rPr lang="en-US" sz="900" b="0" i="0" u="none" strike="noStrike" kern="0" cap="none" spc="0" dirty="0">
                <a:ln>
                  <a:noFill/>
                </a:ln>
                <a:solidFill>
                  <a:srgbClr val="3C4543"/>
                </a:solidFill>
                <a:effectLst/>
                <a:uLnTx/>
                <a:uFillTx/>
                <a:latin typeface="Arial"/>
                <a:cs typeface="Arial"/>
                <a:sym typeface="Lato"/>
              </a:rPr>
              <a:t> = 3,557. </a:t>
            </a:r>
            <a:endParaRPr lang="en-US" sz="900" dirty="0">
              <a:solidFill>
                <a:schemeClr val="tx1"/>
              </a:solidFill>
              <a:latin typeface="Arial"/>
              <a:cs typeface="Arial"/>
            </a:endParaRPr>
          </a:p>
        </p:txBody>
      </p:sp>
      <p:cxnSp>
        <p:nvCxnSpPr>
          <p:cNvPr id="15" name="Straight Connector 14"/>
          <p:cNvCxnSpPr/>
          <p:nvPr/>
        </p:nvCxnSpPr>
        <p:spPr>
          <a:xfrm>
            <a:off x="5114798" y="1399153"/>
            <a:ext cx="0" cy="4572000"/>
          </a:xfrm>
          <a:prstGeom prst="line">
            <a:avLst/>
          </a:prstGeom>
          <a:ln w="12700" cap="flat">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a:xfrm>
            <a:off x="370418" y="1287518"/>
            <a:ext cx="4018700" cy="1443087"/>
          </a:xfrm>
          <a:prstGeom prst="rect">
            <a:avLst/>
          </a:prstGeom>
          <a:noFill/>
          <a:ln>
            <a:headEnd type="none"/>
            <a:tailEnd type="none"/>
          </a:ln>
        </p:spPr>
        <p:txBody>
          <a:bodyPr wrap="square" lIns="91440" tIns="45720" rIns="91440" bIns="45720" anchor="t">
            <a:spAutoFit/>
          </a:bodyPr>
          <a:lstStyle/>
          <a:p>
            <a:pPr marL="0" indent="0" defTabSz="914400">
              <a:lnSpc>
                <a:spcPct val="150000"/>
              </a:lnSpc>
              <a:spcAft>
                <a:spcPts val="200"/>
              </a:spcAft>
              <a:buClr>
                <a:srgbClr val="595959"/>
              </a:buClr>
              <a:buSzPts val="1800"/>
              <a:buNone/>
            </a:pPr>
            <a:r>
              <a:rPr lang="en-US" sz="1200" dirty="0">
                <a:solidFill>
                  <a:schemeClr val="tx1"/>
                </a:solidFill>
                <a:latin typeface="Arial"/>
                <a:ea typeface="Open Sans"/>
                <a:cs typeface="Arial"/>
              </a:rPr>
              <a:t>Proactive bystander behaviors – intervening directly or engaging indirectly – are some of the most important ways students can support and build a healthy campus environment. On the right are your students’ experiences and preferences for intervening.</a:t>
            </a:r>
          </a:p>
        </p:txBody>
      </p:sp>
      <p:sp>
        <p:nvSpPr>
          <p:cNvPr id="19" name="Rectangle 18"/>
          <p:cNvSpPr>
            <a:spLocks/>
          </p:cNvSpPr>
          <p:nvPr/>
        </p:nvSpPr>
        <p:spPr>
          <a:xfrm>
            <a:off x="685800" y="3445077"/>
            <a:ext cx="3504236" cy="2380295"/>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marL="0" indent="0">
              <a:lnSpc>
                <a:spcPts val="1200"/>
              </a:lnSpc>
              <a:spcAft>
                <a:spcPts val="200"/>
              </a:spcAft>
              <a:buFont typeface="Arial"/>
              <a:buNone/>
            </a:pPr>
            <a:r>
              <a:rPr lang="en-US" sz="1000" b="1" dirty="0">
                <a:solidFill>
                  <a:schemeClr val="tx1"/>
                </a:solidFill>
                <a:latin typeface="Arial"/>
                <a:cs typeface="Arial"/>
              </a:rPr>
              <a:t>Programming Tip</a:t>
            </a:r>
          </a:p>
          <a:p>
            <a:pPr marL="0" indent="0">
              <a:lnSpc>
                <a:spcPts val="1200"/>
              </a:lnSpc>
              <a:spcAft>
                <a:spcPts val="200"/>
              </a:spcAft>
              <a:buFont typeface="Arial"/>
              <a:buNone/>
            </a:pPr>
            <a:endParaRPr lang="en-US" sz="900" dirty="0">
              <a:solidFill>
                <a:srgbClr val="4C5758"/>
              </a:solidFill>
              <a:latin typeface="Arial"/>
              <a:cs typeface="Arial"/>
            </a:endParaRPr>
          </a:p>
          <a:p>
            <a:pPr marL="0" indent="0">
              <a:lnSpc>
                <a:spcPct val="130000"/>
              </a:lnSpc>
              <a:spcAft>
                <a:spcPts val="200"/>
              </a:spcAft>
              <a:buFont typeface="Arial"/>
              <a:buNone/>
            </a:pPr>
            <a:r>
              <a:rPr lang="en-US" sz="900" dirty="0">
                <a:solidFill>
                  <a:srgbClr val="4C5758"/>
                </a:solidFill>
                <a:latin typeface="Arial"/>
                <a:cs typeface="Arial"/>
              </a:rPr>
              <a:t>Understanding how your students prefer to stand up for one another can help you develop strategies to reinforce those strengths, and to help students feel more supported when they do stand up. These efforts may be focused on high-risk students, but we also suggest targeted supplemental education and resources for students who are providing support to their peers to help all students feel safe and welcome on campus. </a:t>
            </a:r>
          </a:p>
        </p:txBody>
      </p:sp>
      <p:sp>
        <p:nvSpPr>
          <p:cNvPr id="14" name="TextBox 13"/>
          <p:cNvSpPr txBox="1">
            <a:spLocks noChangeArrowheads="1"/>
          </p:cNvSpPr>
          <p:nvPr/>
        </p:nvSpPr>
        <p:spPr>
          <a:xfrm>
            <a:off x="5792612" y="3960119"/>
            <a:ext cx="5603667" cy="1877018"/>
          </a:xfrm>
          <a:prstGeom prst="rect">
            <a:avLst/>
          </a:prstGeom>
          <a:solidFill>
            <a:schemeClr val="bg1">
              <a:lumMod val="95000"/>
            </a:schemeClr>
          </a:solidFill>
          <a:ln>
            <a:headEnd type="none"/>
            <a:tailEnd type="none"/>
          </a:ln>
        </p:spPr>
        <p:txBody>
          <a:bodyPr wrap="square" anchor="ctr">
            <a:noAutofit/>
          </a:bodyPr>
          <a:lstStyle/>
          <a:p>
            <a:pPr>
              <a:spcAft>
                <a:spcPts val="300"/>
              </a:spcAft>
            </a:pPr>
            <a:r>
              <a:rPr lang="en-US" b="1" dirty="0">
                <a:solidFill>
                  <a:schemeClr val="tx1"/>
                </a:solidFill>
                <a:latin typeface="Arial"/>
                <a:ea typeface="Open Sans"/>
                <a:cs typeface="Arial"/>
              </a:rPr>
              <a:t>Preferred Bystander Behaviors</a:t>
            </a:r>
          </a:p>
          <a:p>
            <a:r>
              <a:rPr lang="en-US" sz="1100" dirty="0">
                <a:solidFill>
                  <a:schemeClr val="tx1"/>
                </a:solidFill>
                <a:latin typeface="Arial"/>
                <a:ea typeface="Open Sans"/>
                <a:cs typeface="Arial"/>
              </a:rPr>
              <a:t>When they intervened, students were most likely to express confidence in the following behaviors:  </a:t>
            </a:r>
          </a:p>
          <a:p>
            <a:endParaRPr lang="en-US" sz="1100" dirty="0">
              <a:solidFill>
                <a:schemeClr val="tx1"/>
              </a:solidFill>
              <a:latin typeface="Arial"/>
              <a:ea typeface="Open Sans"/>
              <a:cs typeface="Arial"/>
            </a:endParaRPr>
          </a:p>
          <a:p>
            <a:r>
              <a:rPr lang="en-US" sz="1100" dirty="0">
                <a:solidFill>
                  <a:schemeClr val="tx1"/>
                </a:solidFill>
                <a:latin typeface="Arial"/>
                <a:ea typeface="Open Sans"/>
                <a:cs typeface="Arial"/>
              </a:rPr>
              <a:t>Expressed my concern for their well-being to them directly </a:t>
            </a:r>
          </a:p>
          <a:p>
            <a:endParaRPr lang="en-US" sz="1100" dirty="0">
              <a:solidFill>
                <a:schemeClr val="tx1"/>
              </a:solidFill>
              <a:latin typeface="Arial"/>
              <a:ea typeface="Open Sans"/>
              <a:cs typeface="Arial"/>
            </a:endParaRPr>
          </a:p>
          <a:p>
            <a:r>
              <a:rPr lang="en-US" sz="1100" dirty="0">
                <a:solidFill>
                  <a:schemeClr val="tx1"/>
                </a:solidFill>
                <a:latin typeface="Arial"/>
                <a:ea typeface="Open Sans"/>
                <a:cs typeface="Arial"/>
              </a:rPr>
              <a:t>Listened to them talk about their issues or distress</a:t>
            </a:r>
          </a:p>
          <a:p>
            <a:endParaRPr lang="en-US" sz="1100" dirty="0">
              <a:solidFill>
                <a:schemeClr val="tx1"/>
              </a:solidFill>
              <a:latin typeface="Arial"/>
              <a:ea typeface="Open Sans"/>
              <a:cs typeface="Arial"/>
            </a:endParaRPr>
          </a:p>
          <a:p>
            <a:r>
              <a:rPr lang="en-US" sz="1100" dirty="0">
                <a:solidFill>
                  <a:schemeClr val="tx1"/>
                </a:solidFill>
                <a:latin typeface="Arial"/>
                <a:ea typeface="Open Sans"/>
                <a:cs typeface="Arial"/>
              </a:rPr>
              <a:t>Checked in with the person I was concerned about at a later time </a:t>
            </a:r>
          </a:p>
        </p:txBody>
      </p:sp>
      <p:graphicFrame>
        <p:nvGraphicFramePr>
          <p:cNvPr id="18" name="Table 17"/>
          <p:cNvGraphicFramePr/>
          <p:nvPr/>
        </p:nvGraphicFramePr>
        <p:xfrm>
          <a:off x="5792612" y="1287518"/>
          <a:ext cx="5603659" cy="2435396"/>
        </p:xfrm>
        <a:graphic>
          <a:graphicData uri="http://schemas.openxmlformats.org/drawingml/2006/table">
            <a:tbl>
              <a:tblPr firstRow="1" bandRow="1">
                <a:tableStyleId>{21E4AEA4-8DFA-4A89-87EB-49C32662AFE0}</a:tableStyleId>
              </a:tblPr>
              <a:tblGrid>
                <a:gridCol w="4388772">
                  <a:extLst>
                    <a:ext uri="{9D8B030D-6E8A-4147-A177-3AD203B41FA5}">
                      <a16:colId xmlns:a16="http://schemas.microsoft.com/office/drawing/2014/main" val="20000"/>
                    </a:ext>
                  </a:extLst>
                </a:gridCol>
                <a:gridCol w="1214887">
                  <a:extLst>
                    <a:ext uri="{9D8B030D-6E8A-4147-A177-3AD203B41FA5}">
                      <a16:colId xmlns:a16="http://schemas.microsoft.com/office/drawing/2014/main" val="20001"/>
                    </a:ext>
                  </a:extLst>
                </a:gridCol>
              </a:tblGrid>
              <a:tr h="349792">
                <a:tc gridSpan="2">
                  <a:txBody>
                    <a:bodyPr/>
                    <a:lstStyle/>
                    <a:p>
                      <a:r>
                        <a:rPr lang="en-US" sz="1400" b="1" i="0" kern="1200" dirty="0">
                          <a:solidFill>
                            <a:srgbClr val="FFFFFF"/>
                          </a:solidFill>
                          <a:latin typeface="Open Sans"/>
                          <a:ea typeface="Open Sans"/>
                          <a:cs typeface="Open Sans"/>
                        </a:rPr>
                        <a:t>Bystander Intervention Scenario</a:t>
                      </a:r>
                    </a:p>
                  </a:txBody>
                  <a:tcPr marT="0" marB="0" anchor="ctr" horzOverflow="overflow">
                    <a:solidFill>
                      <a:srgbClr val="0171D0"/>
                    </a:solidFill>
                  </a:tcPr>
                </a:tc>
                <a:tc hMerge="1">
                  <a:txBody>
                    <a:bodyPr/>
                    <a:lstStyle/>
                    <a:p>
                      <a:endParaRPr lang="en-US" sz="1000" b="1" kern="1200" dirty="0">
                        <a:solidFill>
                          <a:srgbClr val="FFFFFF"/>
                        </a:solidFill>
                        <a:latin typeface="Lato"/>
                        <a:ea typeface="Lato"/>
                        <a:cs typeface="Lato"/>
                      </a:endParaRPr>
                    </a:p>
                  </a:txBody>
                  <a:tcPr anchor="ctr" horzOverflow="overflow">
                    <a:lnL w="12700" cap="flat">
                      <a:solidFill>
                        <a:schemeClr val="tx2"/>
                      </a:solidFill>
                      <a:prstDash val="solid"/>
                      <a:round/>
                      <a:headEnd type="none" w="med" len="med"/>
                      <a:tailEnd type="none" w="med" len="med"/>
                    </a:lnL>
                    <a:lnR w="12700" cap="flat">
                      <a:solidFill>
                        <a:schemeClr val="tx2"/>
                      </a:solidFill>
                      <a:prstDash val="solid"/>
                      <a:round/>
                      <a:headEnd type="none" w="med" len="med"/>
                      <a:tailEnd type="none" w="med" len="med"/>
                    </a:lnR>
                    <a:lnT w="12700" cap="flat">
                      <a:solidFill>
                        <a:schemeClr val="tx2"/>
                      </a:solidFill>
                      <a:prstDash val="solid"/>
                      <a:round/>
                      <a:headEnd type="none" w="med" len="med"/>
                      <a:tailEnd type="none" w="med" len="med"/>
                    </a:lnT>
                    <a:lnB w="12700" cap="flat">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521401">
                <a:tc>
                  <a:txBody>
                    <a:bodyPr/>
                    <a:lstStyle/>
                    <a:p>
                      <a:pPr marL="0" algn="l" defTabSz="685800" rtl="0"/>
                      <a:r>
                        <a:rPr lang="en-US" sz="1100" b="0" i="0" kern="1200" dirty="0">
                          <a:solidFill>
                            <a:schemeClr val="tx1"/>
                          </a:solidFill>
                          <a:latin typeface="Open Sans"/>
                          <a:ea typeface="Open Sans"/>
                          <a:cs typeface="Open Sans"/>
                        </a:rPr>
                        <a:t>I have intervened when someone was using stigmatizing or hurtful language.</a:t>
                      </a:r>
                    </a:p>
                  </a:txBody>
                  <a:tcPr anchor="ctr" horzOverflow="overflow">
                    <a:lnB w="9525" cap="flat">
                      <a:solidFill>
                        <a:schemeClr val="bg1">
                          <a:lumMod val="50000"/>
                        </a:schemeClr>
                      </a:solidFill>
                      <a:prstDash val="solid"/>
                      <a:round/>
                      <a:headEnd type="none" w="med" len="med"/>
                      <a:tailEnd type="none" w="med" len="med"/>
                    </a:lnB>
                    <a:noFill/>
                  </a:tcPr>
                </a:tc>
                <a:tc>
                  <a:txBody>
                    <a:bodyPr/>
                    <a:lstStyle/>
                    <a:p>
                      <a:pPr marL="0" algn="ctr" defTabSz="685800" rtl="0"/>
                      <a:r>
                        <a:rPr lang="en-US" sz="1100" b="1" kern="1200" dirty="0">
                          <a:solidFill>
                            <a:srgbClr val="0171D0"/>
                          </a:solidFill>
                          <a:latin typeface="Open Sans"/>
                          <a:ea typeface="Open Sans"/>
                          <a:cs typeface="Open Sans"/>
                        </a:rPr>
                        <a:t>72%</a:t>
                      </a:r>
                    </a:p>
                  </a:txBody>
                  <a:tcPr anchor="ctr" horzOverflow="overflow">
                    <a:lnB w="9525" cap="flat">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521401">
                <a:tc>
                  <a:txBody>
                    <a:bodyPr/>
                    <a:lstStyle/>
                    <a:p>
                      <a:pPr marL="0" algn="l" defTabSz="685800" rtl="0"/>
                      <a:r>
                        <a:rPr lang="en-US" sz="1100" b="0" i="0" kern="1200" dirty="0">
                          <a:solidFill>
                            <a:schemeClr val="tx1"/>
                          </a:solidFill>
                          <a:latin typeface="Open Sans"/>
                          <a:ea typeface="Open Sans"/>
                          <a:cs typeface="Open Sans"/>
                        </a:rPr>
                        <a:t>I have intervened when someone shared that they were experiencing a mental health challenge.</a:t>
                      </a:r>
                    </a:p>
                  </a:txBody>
                  <a:tcPr anchor="ctr" horzOverflow="overflow">
                    <a:lnT w="9525" cap="flat">
                      <a:solidFill>
                        <a:schemeClr val="bg1">
                          <a:lumMod val="50000"/>
                        </a:schemeClr>
                      </a:solidFill>
                      <a:prstDash val="solid"/>
                      <a:round/>
                      <a:headEnd type="none" w="med" len="med"/>
                      <a:tailEnd type="none" w="med" len="med"/>
                    </a:lnT>
                    <a:lnB w="9525" cap="flat">
                      <a:solidFill>
                        <a:schemeClr val="bg1">
                          <a:lumMod val="50000"/>
                        </a:schemeClr>
                      </a:solidFill>
                      <a:prstDash val="solid"/>
                      <a:round/>
                      <a:headEnd type="none" w="med" len="med"/>
                      <a:tailEnd type="none" w="med" len="med"/>
                    </a:lnB>
                    <a:noFill/>
                  </a:tcPr>
                </a:tc>
                <a:tc>
                  <a:txBody>
                    <a:bodyPr/>
                    <a:lstStyle/>
                    <a:p>
                      <a:pPr marL="0" algn="ctr" defTabSz="685800" rtl="0"/>
                      <a:r>
                        <a:rPr lang="en-US" sz="1100" b="1" kern="1200" dirty="0">
                          <a:solidFill>
                            <a:srgbClr val="0171D0"/>
                          </a:solidFill>
                          <a:latin typeface="Open Sans"/>
                          <a:ea typeface="Open Sans"/>
                          <a:cs typeface="Open Sans"/>
                        </a:rPr>
                        <a:t>86%</a:t>
                      </a:r>
                    </a:p>
                  </a:txBody>
                  <a:tcPr anchor="ctr" horzOverflow="overflow">
                    <a:lnT w="9525" cap="flat">
                      <a:solidFill>
                        <a:schemeClr val="bg1">
                          <a:lumMod val="50000"/>
                        </a:schemeClr>
                      </a:solidFill>
                      <a:prstDash val="solid"/>
                      <a:round/>
                      <a:headEnd type="none" w="med" len="med"/>
                      <a:tailEnd type="none" w="med" len="med"/>
                    </a:lnT>
                    <a:lnB w="9525" cap="flat">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521401">
                <a:tc>
                  <a:txBody>
                    <a:bodyPr/>
                    <a:lstStyle/>
                    <a:p>
                      <a:pPr marL="0" algn="l" defTabSz="685800" rtl="0"/>
                      <a:r>
                        <a:rPr lang="en-US" sz="1100" b="0" i="0" kern="1200" dirty="0">
                          <a:solidFill>
                            <a:schemeClr val="tx1"/>
                          </a:solidFill>
                          <a:latin typeface="Open Sans"/>
                          <a:ea typeface="Open Sans"/>
                          <a:cs typeface="Open Sans"/>
                        </a:rPr>
                        <a:t>I have intervened when someone was experiencing significant emotional distress.</a:t>
                      </a:r>
                    </a:p>
                  </a:txBody>
                  <a:tcPr anchor="ctr" horzOverflow="overflow">
                    <a:lnT w="9525" cap="flat">
                      <a:solidFill>
                        <a:schemeClr val="bg1">
                          <a:lumMod val="50000"/>
                        </a:schemeClr>
                      </a:solidFill>
                      <a:prstDash val="solid"/>
                      <a:round/>
                      <a:headEnd type="none" w="med" len="med"/>
                      <a:tailEnd type="none" w="med" len="med"/>
                    </a:lnT>
                    <a:lnB w="9525" cap="flat">
                      <a:solidFill>
                        <a:schemeClr val="bg1">
                          <a:lumMod val="50000"/>
                        </a:schemeClr>
                      </a:solidFill>
                      <a:prstDash val="solid"/>
                      <a:round/>
                      <a:headEnd type="none" w="med" len="med"/>
                      <a:tailEnd type="none" w="med" len="med"/>
                    </a:lnB>
                    <a:noFill/>
                  </a:tcPr>
                </a:tc>
                <a:tc>
                  <a:txBody>
                    <a:bodyPr/>
                    <a:lstStyle/>
                    <a:p>
                      <a:pPr marL="0" algn="ctr" defTabSz="685800" rtl="0"/>
                      <a:r>
                        <a:rPr lang="en-US" sz="1100" b="1" kern="1200" dirty="0">
                          <a:solidFill>
                            <a:srgbClr val="0171D0"/>
                          </a:solidFill>
                          <a:latin typeface="Open Sans"/>
                          <a:ea typeface="Open Sans"/>
                          <a:cs typeface="Open Sans"/>
                        </a:rPr>
                        <a:t>85%</a:t>
                      </a:r>
                    </a:p>
                  </a:txBody>
                  <a:tcPr anchor="ctr" horzOverflow="overflow">
                    <a:lnT w="9525" cap="flat">
                      <a:solidFill>
                        <a:schemeClr val="bg1">
                          <a:lumMod val="50000"/>
                        </a:schemeClr>
                      </a:solidFill>
                      <a:prstDash val="solid"/>
                      <a:round/>
                      <a:headEnd type="none" w="med" len="med"/>
                      <a:tailEnd type="none" w="med" len="med"/>
                    </a:lnT>
                    <a:lnB w="9525" cap="flat">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521401">
                <a:tc>
                  <a:txBody>
                    <a:bodyPr/>
                    <a:lstStyle/>
                    <a:p>
                      <a:pPr marL="0" algn="l" defTabSz="685800" rtl="0"/>
                      <a:r>
                        <a:rPr lang="en-US" sz="1100" b="0" i="0" kern="1200" dirty="0">
                          <a:solidFill>
                            <a:schemeClr val="tx1"/>
                          </a:solidFill>
                          <a:latin typeface="Open Sans"/>
                          <a:ea typeface="Open Sans"/>
                          <a:cs typeface="Open Sans"/>
                        </a:rPr>
                        <a:t>I have intervened when someone was experiencing thoughts of suicide.</a:t>
                      </a:r>
                    </a:p>
                  </a:txBody>
                  <a:tcPr anchor="ctr" horzOverflow="overflow">
                    <a:lnT w="9525" cap="flat">
                      <a:solidFill>
                        <a:schemeClr val="bg1">
                          <a:lumMod val="50000"/>
                        </a:schemeClr>
                      </a:solidFill>
                      <a:prstDash val="solid"/>
                      <a:round/>
                      <a:headEnd type="none" w="med" len="med"/>
                      <a:tailEnd type="none" w="med" len="med"/>
                    </a:lnT>
                    <a:noFill/>
                  </a:tcPr>
                </a:tc>
                <a:tc>
                  <a:txBody>
                    <a:bodyPr/>
                    <a:lstStyle/>
                    <a:p>
                      <a:pPr marL="0" algn="ctr" defTabSz="685800" rtl="0"/>
                      <a:r>
                        <a:rPr lang="en-US" sz="1100" b="1" kern="1200" dirty="0">
                          <a:solidFill>
                            <a:srgbClr val="0171D0"/>
                          </a:solidFill>
                          <a:latin typeface="Open Sans"/>
                          <a:ea typeface="Open Sans"/>
                          <a:cs typeface="Open Sans"/>
                        </a:rPr>
                        <a:t>56%</a:t>
                      </a:r>
                    </a:p>
                  </a:txBody>
                  <a:tcPr anchor="ctr" horzOverflow="overflow">
                    <a:lnT w="9525" cap="flat">
                      <a:solidFill>
                        <a:schemeClr val="bg1">
                          <a:lumMod val="50000"/>
                        </a:schemeClr>
                      </a:solidFill>
                      <a:prstDash val="solid"/>
                      <a:round/>
                      <a:headEnd type="none" w="med" len="med"/>
                      <a:tailEnd type="none" w="med" len="med"/>
                    </a:lnT>
                    <a:noFill/>
                  </a:tcPr>
                </a:tc>
                <a:extLst>
                  <a:ext uri="{0D108BD9-81ED-4DB2-BD59-A6C34878D82A}">
                    <a16:rowId xmlns:a16="http://schemas.microsoft.com/office/drawing/2014/main" val="10004"/>
                  </a:ext>
                </a:extLst>
              </a:tr>
            </a:tbl>
          </a:graphicData>
        </a:graphic>
      </p:graphicFrame>
      <p:sp>
        <p:nvSpPr>
          <p:cNvPr id="10" name="TextBox 9"/>
          <p:cNvSpPr txBox="1">
            <a:spLocks noChangeArrowheads="1"/>
          </p:cNvSpPr>
          <p:nvPr/>
        </p:nvSpPr>
        <p:spPr>
          <a:xfrm>
            <a:off x="9909888" y="-1"/>
            <a:ext cx="1790700" cy="685801"/>
          </a:xfrm>
          <a:prstGeom prst="rect">
            <a:avLst/>
          </a:prstGeom>
          <a:solidFill>
            <a:srgbClr val="3CC0AF">
              <a:alpha val="10000"/>
            </a:srgbClr>
          </a:solidFill>
          <a:ln>
            <a:headEnd type="none"/>
            <a:tailEnd type="none"/>
          </a:ln>
        </p:spPr>
        <p:txBody>
          <a:bodyPr wrap="square" lIns="91440" tIns="0" rIns="91440" bIns="0" anchor="ctr">
            <a:normAutofit/>
          </a:bodyPr>
          <a:lstStyle/>
          <a:p>
            <a:pPr algn="ctr"/>
            <a:r>
              <a:rPr lang="en-US" sz="1200" b="1" dirty="0">
                <a:solidFill>
                  <a:schemeClr val="tx1"/>
                </a:solidFill>
                <a:latin typeface="Open Sans"/>
              </a:rPr>
              <a:t>Georgia Institute of Technology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ln>
            <a:headEnd type="none"/>
            <a:tailEnd type="none"/>
          </a:ln>
        </p:spPr>
        <p:txBody>
          <a:bodyPr wrap="square"/>
          <a:lstStyle/>
          <a:p>
            <a:fld id="{4737D6AF-2FA5-476A-AF60-7A8CDF2E2DFB}" type="slidenum">
              <a:rPr lang="en-US" dirty="0">
                <a:latin typeface="Arial"/>
                <a:cs typeface="Arial"/>
              </a:rPr>
              <a:t>17</a:t>
            </a:fld>
            <a:endParaRPr lang="en-US" dirty="0">
              <a:latin typeface="Arial"/>
              <a:cs typeface="Arial"/>
            </a:endParaRPr>
          </a:p>
        </p:txBody>
      </p:sp>
      <p:sp>
        <p:nvSpPr>
          <p:cNvPr id="2" name="Title 1"/>
          <p:cNvSpPr>
            <a:spLocks noGrp="1"/>
          </p:cNvSpPr>
          <p:nvPr>
            <p:ph type="title" idx="4294967295"/>
          </p:nvPr>
        </p:nvSpPr>
        <p:spPr>
          <a:xfrm>
            <a:off x="381000" y="687388"/>
            <a:ext cx="10496549" cy="638175"/>
          </a:xfrm>
          <a:ln>
            <a:headEnd type="none"/>
            <a:tailEnd type="none"/>
          </a:ln>
        </p:spPr>
        <p:txBody>
          <a:bodyPr wrap="square"/>
          <a:lstStyle/>
          <a:p>
            <a:pPr defTabSz="914363"/>
            <a:r>
              <a:rPr lang="en-US" b="1" dirty="0">
                <a:solidFill>
                  <a:srgbClr val="3D4542"/>
                </a:solidFill>
                <a:latin typeface="Arial"/>
                <a:cs typeface="Arial"/>
              </a:rPr>
              <a:t>Barriers to Accessing Care</a:t>
            </a:r>
            <a:br>
              <a:rPr lang="en-US" b="1" dirty="0">
                <a:solidFill>
                  <a:srgbClr val="3D4542"/>
                </a:solidFill>
                <a:latin typeface="Arial"/>
                <a:cs typeface="Arial"/>
              </a:rPr>
            </a:br>
            <a:endParaRPr lang="en-US" b="1" dirty="0">
              <a:solidFill>
                <a:srgbClr val="3D4542"/>
              </a:solidFill>
              <a:latin typeface="Arial"/>
              <a:cs typeface="Arial"/>
            </a:endParaRPr>
          </a:p>
        </p:txBody>
      </p:sp>
      <p:sp>
        <p:nvSpPr>
          <p:cNvPr id="14" name="Footer Placeholder 2"/>
          <p:cNvSpPr>
            <a:spLocks noGrp="1"/>
          </p:cNvSpPr>
          <p:nvPr>
            <p:ph type="ftr" idx="4294967295"/>
          </p:nvPr>
        </p:nvSpPr>
        <p:spPr>
          <a:xfrm>
            <a:off x="4998508" y="6154738"/>
            <a:ext cx="6904037" cy="293687"/>
          </a:xfrm>
          <a:ln>
            <a:headEnd type="none"/>
            <a:tailEnd type="none"/>
          </a:ln>
        </p:spPr>
        <p:txBody>
          <a:bodyPr wrap="square"/>
          <a:lstStyle/>
          <a:p>
            <a:pPr>
              <a:lnSpc>
                <a:spcPts val="1200"/>
              </a:lnSpc>
              <a:spcAft>
                <a:spcPts val="200"/>
              </a:spcAft>
            </a:pPr>
            <a:r>
              <a:rPr lang="en-US" sz="900" b="1" u="sng" dirty="0">
                <a:solidFill>
                  <a:schemeClr val="tx1"/>
                </a:solidFill>
                <a:latin typeface="Arial"/>
                <a:cs typeface="Arial"/>
              </a:rPr>
              <a:t>Notes:</a:t>
            </a:r>
            <a:r>
              <a:rPr lang="en-US" sz="900" dirty="0">
                <a:solidFill>
                  <a:schemeClr val="tx1"/>
                </a:solidFill>
                <a:latin typeface="Arial"/>
                <a:cs typeface="Arial"/>
              </a:rPr>
              <a:t> Based on responses to the Follow-Up Survey (Part Two)</a:t>
            </a:r>
            <a:r>
              <a:rPr lang="en-US" sz="900" b="0" i="0" u="none" strike="noStrike" kern="0" cap="none" spc="0" dirty="0">
                <a:ln>
                  <a:noFill/>
                </a:ln>
                <a:solidFill>
                  <a:srgbClr val="3C4543"/>
                </a:solidFill>
                <a:effectLst/>
                <a:uLnTx/>
                <a:uFillTx/>
                <a:latin typeface="Arial"/>
                <a:cs typeface="Arial"/>
                <a:sym typeface="Lato"/>
              </a:rPr>
              <a:t>, </a:t>
            </a:r>
            <a:r>
              <a:rPr lang="en-US" sz="900" b="0" i="1" u="none" strike="noStrike" kern="0" cap="none" spc="0" dirty="0">
                <a:ln>
                  <a:noFill/>
                </a:ln>
                <a:solidFill>
                  <a:srgbClr val="3C4543"/>
                </a:solidFill>
                <a:effectLst/>
                <a:uLnTx/>
                <a:uFillTx/>
                <a:latin typeface="Arial"/>
                <a:cs typeface="Arial"/>
                <a:sym typeface="Lato"/>
              </a:rPr>
              <a:t>n</a:t>
            </a:r>
            <a:r>
              <a:rPr lang="en-US" sz="900" b="0" i="0" u="none" strike="noStrike" kern="0" cap="none" spc="0" dirty="0">
                <a:ln>
                  <a:noFill/>
                </a:ln>
                <a:solidFill>
                  <a:srgbClr val="3C4543"/>
                </a:solidFill>
                <a:effectLst/>
                <a:uLnTx/>
                <a:uFillTx/>
                <a:latin typeface="Arial"/>
                <a:cs typeface="Arial"/>
                <a:sym typeface="Lato"/>
              </a:rPr>
              <a:t> = 3,557</a:t>
            </a:r>
            <a:r>
              <a:rPr lang="en-US" sz="900" dirty="0">
                <a:solidFill>
                  <a:schemeClr val="tx1"/>
                </a:solidFill>
                <a:latin typeface="Arial"/>
                <a:cs typeface="Arial"/>
              </a:rPr>
              <a:t>. Percentages are of students who indicated a need for services (i.e., excludes students who responded “No need for services”).</a:t>
            </a:r>
          </a:p>
        </p:txBody>
      </p:sp>
      <p:graphicFrame>
        <p:nvGraphicFramePr>
          <p:cNvPr id="13" name="Content Placeholder 16"/>
          <p:cNvGraphicFramePr/>
          <p:nvPr/>
        </p:nvGraphicFramePr>
        <p:xfrm>
          <a:off x="5258858" y="1355725"/>
          <a:ext cx="6643687" cy="475615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4"/>
          <p:cNvSpPr txBox="1">
            <a:spLocks noChangeArrowheads="1"/>
          </p:cNvSpPr>
          <p:nvPr/>
        </p:nvSpPr>
        <p:spPr>
          <a:xfrm>
            <a:off x="384047" y="1423388"/>
            <a:ext cx="3355614" cy="2793012"/>
          </a:xfrm>
          <a:prstGeom prst="rect">
            <a:avLst/>
          </a:prstGeom>
          <a:ln>
            <a:headEnd type="none"/>
            <a:tailEnd type="none"/>
          </a:ln>
        </p:spPr>
        <p:txBody>
          <a:bodyPr wrap="square" lIns="91440" tIns="45720" rIns="91440" bIns="45720" anchor="t">
            <a:noAutofit/>
          </a:bodyPr>
          <a:lstStyle>
            <a:defPPr>
              <a:defRPr lang="en-US" dirty="0"/>
            </a:defPPr>
            <a:lvl1pPr indent="0">
              <a:lnSpc>
                <a:spcPts val="2000"/>
              </a:lnSpc>
              <a:spcBef>
                <a:spcPts val="750"/>
              </a:spcBef>
              <a:spcAft>
                <a:spcPts val="200"/>
              </a:spcAft>
              <a:buClr>
                <a:srgbClr val="595959"/>
              </a:buClr>
              <a:buSzPts val="1800"/>
              <a:buFont typeface="Arial"/>
              <a:buNone/>
              <a:defRPr sz="1400" b="0" i="0" kern="0" dirty="0">
                <a:solidFill>
                  <a:srgbClr val="000000"/>
                </a:solidFill>
                <a:latin typeface="Lato Light"/>
                <a:ea typeface="Lato Light"/>
                <a:cs typeface="Lato Light"/>
              </a:defRPr>
            </a:lvl1pPr>
            <a:lvl2pPr marL="514350" indent="-171450" defTabSz="685800">
              <a:lnSpc>
                <a:spcPct val="90000"/>
              </a:lnSpc>
              <a:spcBef>
                <a:spcPts val="375"/>
              </a:spcBef>
              <a:buFont typeface="Arial"/>
              <a:buChar char="•"/>
              <a:defRPr b="0" i="0" dirty="0">
                <a:latin typeface="Lato Light"/>
                <a:ea typeface="Lato Light"/>
                <a:cs typeface="Lato Light"/>
              </a:defRPr>
            </a:lvl2pPr>
            <a:lvl3pPr marL="857250" indent="-171450" defTabSz="685800">
              <a:lnSpc>
                <a:spcPct val="90000"/>
              </a:lnSpc>
              <a:spcBef>
                <a:spcPts val="375"/>
              </a:spcBef>
              <a:buFont typeface="Arial"/>
              <a:buChar char="•"/>
              <a:defRPr sz="1500" b="0" i="0" dirty="0">
                <a:latin typeface="Lato Light"/>
                <a:ea typeface="Lato Light"/>
                <a:cs typeface="Lato Light"/>
              </a:defRPr>
            </a:lvl3pPr>
            <a:lvl4pPr marL="1200150" indent="-171450" defTabSz="685800">
              <a:lnSpc>
                <a:spcPct val="90000"/>
              </a:lnSpc>
              <a:spcBef>
                <a:spcPts val="375"/>
              </a:spcBef>
              <a:buFont typeface="Arial"/>
              <a:buChar char="•"/>
              <a:defRPr sz="1350" b="0" i="0" dirty="0">
                <a:latin typeface="Lato Light"/>
                <a:ea typeface="Lato Light"/>
                <a:cs typeface="Lato Light"/>
              </a:defRPr>
            </a:lvl4pPr>
            <a:lvl5pPr marL="1543050" indent="-171450" defTabSz="685800">
              <a:lnSpc>
                <a:spcPct val="90000"/>
              </a:lnSpc>
              <a:spcBef>
                <a:spcPts val="375"/>
              </a:spcBef>
              <a:buFont typeface="Arial"/>
              <a:buChar char="•"/>
              <a:defRPr sz="1350" b="0" i="0" dirty="0">
                <a:latin typeface="Lato Light"/>
                <a:ea typeface="Lato Light"/>
                <a:cs typeface="Lato Light"/>
              </a:defRPr>
            </a:lvl5pPr>
            <a:lvl6pPr marL="1885950" indent="-171450" defTabSz="685800">
              <a:lnSpc>
                <a:spcPct val="90000"/>
              </a:lnSpc>
              <a:spcBef>
                <a:spcPts val="375"/>
              </a:spcBef>
              <a:buFont typeface="Arial"/>
              <a:buChar char="•"/>
              <a:defRPr sz="1350" dirty="0"/>
            </a:lvl6pPr>
            <a:lvl7pPr marL="2228850" indent="-171450" defTabSz="685800">
              <a:lnSpc>
                <a:spcPct val="90000"/>
              </a:lnSpc>
              <a:spcBef>
                <a:spcPts val="375"/>
              </a:spcBef>
              <a:buFont typeface="Arial"/>
              <a:buChar char="•"/>
              <a:defRPr sz="1350" dirty="0"/>
            </a:lvl7pPr>
            <a:lvl8pPr marL="2571750" indent="-171450" defTabSz="685800">
              <a:lnSpc>
                <a:spcPct val="90000"/>
              </a:lnSpc>
              <a:spcBef>
                <a:spcPts val="375"/>
              </a:spcBef>
              <a:buFont typeface="Arial"/>
              <a:buChar char="•"/>
              <a:defRPr sz="1350" dirty="0"/>
            </a:lvl8pPr>
            <a:lvl9pPr marL="2914650" indent="-171450" defTabSz="685800">
              <a:lnSpc>
                <a:spcPct val="90000"/>
              </a:lnSpc>
              <a:spcBef>
                <a:spcPts val="375"/>
              </a:spcBef>
              <a:buFont typeface="Arial"/>
              <a:buChar char="•"/>
              <a:defRPr sz="1350" dirty="0"/>
            </a:lvl9pPr>
          </a:lstStyle>
          <a:p>
            <a:pPr>
              <a:lnSpc>
                <a:spcPct val="150000"/>
              </a:lnSpc>
            </a:pPr>
            <a:r>
              <a:rPr lang="en-US" sz="1200" kern="1200" dirty="0">
                <a:solidFill>
                  <a:schemeClr val="tx1"/>
                </a:solidFill>
                <a:latin typeface="Arial"/>
                <a:ea typeface="Open Sans"/>
                <a:cs typeface="Arial"/>
              </a:rPr>
              <a:t>Among your students, 22% reported needing help sometime in the last 12 months for emotional or mental health problems, such as feeling sad, blue, anxious, or nervous. But, not everyone seeks out formal help. Here are your students’ most common barriers to seeking services.</a:t>
            </a:r>
          </a:p>
        </p:txBody>
      </p:sp>
      <p:cxnSp>
        <p:nvCxnSpPr>
          <p:cNvPr id="9" name="Straight Connector 8"/>
          <p:cNvCxnSpPr/>
          <p:nvPr/>
        </p:nvCxnSpPr>
        <p:spPr>
          <a:xfrm>
            <a:off x="4030399" y="1395182"/>
            <a:ext cx="0" cy="4572000"/>
          </a:xfrm>
          <a:prstGeom prst="line">
            <a:avLst/>
          </a:prstGeom>
          <a:ln w="12700" cap="flat">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 name="TextBox 10"/>
          <p:cNvSpPr txBox="1">
            <a:spLocks noChangeArrowheads="1"/>
          </p:cNvSpPr>
          <p:nvPr/>
        </p:nvSpPr>
        <p:spPr>
          <a:xfrm>
            <a:off x="9909888" y="-1"/>
            <a:ext cx="1790700" cy="685801"/>
          </a:xfrm>
          <a:prstGeom prst="rect">
            <a:avLst/>
          </a:prstGeom>
          <a:solidFill>
            <a:srgbClr val="3CC0AF">
              <a:alpha val="10000"/>
            </a:srgbClr>
          </a:solidFill>
          <a:ln>
            <a:headEnd type="none"/>
            <a:tailEnd type="none"/>
          </a:ln>
        </p:spPr>
        <p:txBody>
          <a:bodyPr wrap="square" lIns="91440" tIns="0" rIns="91440" bIns="0" anchor="ctr">
            <a:normAutofit/>
          </a:bodyPr>
          <a:lstStyle/>
          <a:p>
            <a:pPr algn="ctr"/>
            <a:r>
              <a:rPr lang="en-US" sz="1200" b="1" dirty="0">
                <a:solidFill>
                  <a:schemeClr val="tx1"/>
                </a:solidFill>
                <a:latin typeface="Open Sans"/>
              </a:rPr>
              <a:t>Georgia Institute of Technology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a:spLocks/>
          </p:cNvSpPr>
          <p:nvPr/>
        </p:nvSpPr>
        <p:spPr>
          <a:xfrm rot="5400000">
            <a:off x="1246315" y="2484725"/>
            <a:ext cx="2740492" cy="4257185"/>
          </a:xfrm>
          <a:prstGeom prst="round2SameRect">
            <a:avLst>
              <a:gd name="adj1" fmla="val 7905"/>
              <a:gd name="adj2" fmla="val 0"/>
            </a:avLst>
          </a:prstGeom>
          <a:solidFill>
            <a:schemeClr val="bg1">
              <a:lumMod val="95000"/>
            </a:schemeClr>
          </a:solidFill>
          <a:ln>
            <a:noFill/>
            <a:headEnd type="none"/>
            <a:tailEnd type="none"/>
          </a:ln>
        </p:spPr>
        <p:style>
          <a:lnRef idx="2">
            <a:schemeClr val="accent1">
              <a:shade val="15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6" name="Google Shape;309;p9"/>
          <p:cNvSpPr>
            <a:spLocks/>
          </p:cNvSpPr>
          <p:nvPr/>
        </p:nvSpPr>
        <p:spPr>
          <a:xfrm>
            <a:off x="491735" y="3241435"/>
            <a:ext cx="275169" cy="2756379"/>
          </a:xfrm>
          <a:prstGeom prst="rect">
            <a:avLst/>
          </a:prstGeom>
          <a:gradFill rotWithShape="1">
            <a:gsLst>
              <a:gs pos="0">
                <a:srgbClr val="3D4543"/>
              </a:gs>
              <a:gs pos="70000">
                <a:srgbClr val="3D4543">
                  <a:alpha val="0"/>
                </a:srgbClr>
              </a:gs>
            </a:gsLst>
            <a:lin ang="0" scaled="1"/>
            <a:tileRect/>
          </a:gra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bg1"/>
              </a:solidFill>
              <a:latin typeface="Arial"/>
              <a:ea typeface="Open Sans Light"/>
              <a:cs typeface="Arial"/>
              <a:sym typeface="Open Sans Light"/>
            </a:endParaRPr>
          </a:p>
        </p:txBody>
      </p:sp>
      <p:sp>
        <p:nvSpPr>
          <p:cNvPr id="5" name="Slide Number Placeholder 4"/>
          <p:cNvSpPr>
            <a:spLocks noGrp="1"/>
          </p:cNvSpPr>
          <p:nvPr>
            <p:ph type="sldNum" sz="quarter" idx="4"/>
          </p:nvPr>
        </p:nvSpPr>
        <p:spPr>
          <a:ln>
            <a:headEnd type="none"/>
            <a:tailEnd type="none"/>
          </a:ln>
        </p:spPr>
        <p:txBody>
          <a:bodyPr wrap="square"/>
          <a:lstStyle/>
          <a:p>
            <a:fld id="{4737D6AF-2FA5-476A-AF60-7A8CDF2E2DFB}" type="slidenum">
              <a:rPr lang="en-US" dirty="0">
                <a:latin typeface="Arial"/>
                <a:cs typeface="Arial"/>
              </a:rPr>
              <a:t>18</a:t>
            </a:fld>
            <a:endParaRPr lang="en-US" dirty="0">
              <a:latin typeface="Arial"/>
              <a:cs typeface="Arial"/>
            </a:endParaRPr>
          </a:p>
        </p:txBody>
      </p:sp>
      <p:sp>
        <p:nvSpPr>
          <p:cNvPr id="2" name="Title 1"/>
          <p:cNvSpPr>
            <a:spLocks noGrp="1"/>
          </p:cNvSpPr>
          <p:nvPr>
            <p:ph type="title" idx="4294967295"/>
          </p:nvPr>
        </p:nvSpPr>
        <p:spPr>
          <a:xfrm>
            <a:off x="389468" y="515938"/>
            <a:ext cx="10411881" cy="638175"/>
          </a:xfrm>
          <a:ln>
            <a:headEnd type="none"/>
            <a:tailEnd type="none"/>
          </a:ln>
        </p:spPr>
        <p:txBody>
          <a:bodyPr wrap="square"/>
          <a:lstStyle/>
          <a:p>
            <a:pPr defTabSz="914363"/>
            <a:r>
              <a:rPr lang="en-US" b="1" dirty="0">
                <a:solidFill>
                  <a:srgbClr val="3D4542"/>
                </a:solidFill>
                <a:latin typeface="Arial"/>
                <a:cs typeface="Arial"/>
              </a:rPr>
              <a:t>Campus Climate</a:t>
            </a:r>
          </a:p>
        </p:txBody>
      </p:sp>
      <p:graphicFrame>
        <p:nvGraphicFramePr>
          <p:cNvPr id="16" name="Content Placeholder 17"/>
          <p:cNvGraphicFramePr/>
          <p:nvPr/>
        </p:nvGraphicFramePr>
        <p:xfrm>
          <a:off x="5330210" y="896938"/>
          <a:ext cx="6323012" cy="521335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idx="4294967295"/>
          </p:nvPr>
        </p:nvSpPr>
        <p:spPr>
          <a:xfrm>
            <a:off x="5725497" y="6197600"/>
            <a:ext cx="5927725" cy="303213"/>
          </a:xfrm>
          <a:ln>
            <a:headEnd type="none"/>
            <a:tailEnd type="none"/>
          </a:ln>
        </p:spPr>
        <p:txBody>
          <a:bodyPr wrap="square"/>
          <a:lstStyle/>
          <a:p>
            <a:pPr>
              <a:lnSpc>
                <a:spcPts val="1200"/>
              </a:lnSpc>
              <a:spcAft>
                <a:spcPts val="200"/>
              </a:spcAft>
            </a:pPr>
            <a:r>
              <a:rPr lang="en-US" sz="900" b="1" u="sng" dirty="0">
                <a:solidFill>
                  <a:schemeClr val="tx1"/>
                </a:solidFill>
                <a:latin typeface="Arial"/>
                <a:ea typeface="Open Sans"/>
                <a:cs typeface="Arial"/>
              </a:rPr>
              <a:t>Note:</a:t>
            </a:r>
            <a:r>
              <a:rPr lang="en-US" sz="900" dirty="0">
                <a:solidFill>
                  <a:schemeClr val="tx1"/>
                </a:solidFill>
                <a:latin typeface="Arial"/>
                <a:ea typeface="Open Sans"/>
                <a:cs typeface="Arial"/>
              </a:rPr>
              <a:t> Percentages represent students that chose “agree” or “strongly agree” in the Follow-Up Survey (Part Two), </a:t>
            </a:r>
            <a:r>
              <a:rPr lang="en-US" sz="900" b="0" i="1" u="none" strike="noStrike" kern="0" cap="none" spc="0" dirty="0">
                <a:ln>
                  <a:noFill/>
                </a:ln>
                <a:solidFill>
                  <a:srgbClr val="3C4543"/>
                </a:solidFill>
                <a:effectLst/>
                <a:uLnTx/>
                <a:uFillTx/>
                <a:latin typeface="Arial"/>
                <a:cs typeface="Arial"/>
                <a:sym typeface="Lato"/>
              </a:rPr>
              <a:t>n</a:t>
            </a:r>
            <a:r>
              <a:rPr lang="en-US" sz="900" b="0" i="0" u="none" strike="noStrike" kern="0" cap="none" spc="0" dirty="0">
                <a:ln>
                  <a:noFill/>
                </a:ln>
                <a:solidFill>
                  <a:srgbClr val="3C4543"/>
                </a:solidFill>
                <a:effectLst/>
                <a:uLnTx/>
                <a:uFillTx/>
                <a:latin typeface="Arial"/>
                <a:cs typeface="Arial"/>
                <a:sym typeface="Lato"/>
              </a:rPr>
              <a:t> = 3,557. </a:t>
            </a:r>
            <a:endParaRPr lang="en-US" sz="900" dirty="0">
              <a:solidFill>
                <a:schemeClr val="tx1"/>
              </a:solidFill>
              <a:latin typeface="Arial"/>
              <a:ea typeface="Open Sans"/>
              <a:cs typeface="Arial"/>
            </a:endParaRPr>
          </a:p>
        </p:txBody>
      </p:sp>
      <p:cxnSp>
        <p:nvCxnSpPr>
          <p:cNvPr id="15" name="Straight Connector 14"/>
          <p:cNvCxnSpPr/>
          <p:nvPr/>
        </p:nvCxnSpPr>
        <p:spPr>
          <a:xfrm>
            <a:off x="5038598" y="1399153"/>
            <a:ext cx="0" cy="4572000"/>
          </a:xfrm>
          <a:prstGeom prst="line">
            <a:avLst/>
          </a:prstGeom>
          <a:ln w="12700" cap="flat">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a:xfrm>
            <a:off x="389467" y="1287518"/>
            <a:ext cx="4257187" cy="1330557"/>
          </a:xfrm>
          <a:prstGeom prst="rect">
            <a:avLst/>
          </a:prstGeom>
          <a:noFill/>
          <a:ln>
            <a:headEnd type="none"/>
            <a:tailEnd type="none"/>
          </a:ln>
        </p:spPr>
        <p:txBody>
          <a:bodyPr wrap="square">
            <a:spAutoFit/>
          </a:bodyPr>
          <a:lstStyle/>
          <a:p>
            <a:pPr>
              <a:lnSpc>
                <a:spcPct val="150000"/>
              </a:lnSpc>
              <a:spcAft>
                <a:spcPts val="200"/>
              </a:spcAft>
              <a:buClr>
                <a:srgbClr val="595959"/>
              </a:buClr>
              <a:buSzPts val="1800"/>
            </a:pPr>
            <a:r>
              <a:rPr lang="en-US" sz="1100" dirty="0">
                <a:solidFill>
                  <a:schemeClr val="tx1"/>
                </a:solidFill>
                <a:latin typeface="Arial"/>
                <a:ea typeface="Open Sans"/>
                <a:cs typeface="Arial"/>
                <a:sym typeface="Arial"/>
              </a:rPr>
              <a:t>After completing the course, students answered a series of questions related to the climate around mental well-being at their school. This information can help you understand the degree to which your health promotion and response efforts are impacting student perceptions of the campus environment.</a:t>
            </a:r>
          </a:p>
        </p:txBody>
      </p:sp>
      <p:sp>
        <p:nvSpPr>
          <p:cNvPr id="19" name="Rectangle 18"/>
          <p:cNvSpPr>
            <a:spLocks/>
          </p:cNvSpPr>
          <p:nvPr/>
        </p:nvSpPr>
        <p:spPr>
          <a:xfrm>
            <a:off x="666750" y="3479805"/>
            <a:ext cx="3960854" cy="2254614"/>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ts val="1200"/>
              </a:lnSpc>
              <a:spcAft>
                <a:spcPts val="200"/>
              </a:spcAft>
            </a:pPr>
            <a:r>
              <a:rPr lang="en-US" sz="1000" b="1" dirty="0">
                <a:solidFill>
                  <a:schemeClr val="tx1"/>
                </a:solidFill>
                <a:latin typeface="Arial"/>
                <a:ea typeface="Open Sans"/>
                <a:cs typeface="Arial"/>
              </a:rPr>
              <a:t>Institutionalization Tip</a:t>
            </a:r>
          </a:p>
          <a:p>
            <a:pPr>
              <a:lnSpc>
                <a:spcPts val="1200"/>
              </a:lnSpc>
              <a:spcAft>
                <a:spcPts val="200"/>
              </a:spcAft>
            </a:pPr>
            <a:endParaRPr lang="en-US" sz="900" dirty="0">
              <a:solidFill>
                <a:srgbClr val="4C5758"/>
              </a:solidFill>
              <a:latin typeface="Arial"/>
              <a:ea typeface="Open Sans"/>
              <a:cs typeface="Arial"/>
            </a:endParaRPr>
          </a:p>
          <a:p>
            <a:pPr>
              <a:lnSpc>
                <a:spcPct val="130000"/>
              </a:lnSpc>
              <a:spcAft>
                <a:spcPts val="200"/>
              </a:spcAft>
            </a:pPr>
            <a:r>
              <a:rPr lang="en-US" sz="900" dirty="0">
                <a:solidFill>
                  <a:srgbClr val="4C5758"/>
                </a:solidFill>
                <a:latin typeface="Arial"/>
                <a:ea typeface="Open Sans"/>
                <a:cs typeface="Arial"/>
              </a:rPr>
              <a:t>Students’ perceptions of the commitment and intentions of their institution can have a significant impact on their feelings of safety and support, their experience while on campus, and their likelihood to join the community effort to promote mental health. The institutionalization of these critical issues is also related to student retention and graduation. These may be very valuable data points to share with administrators to show how students are feeling about the climate at your institution and for senior leaders to consider when communicating publicly about the expectations of students in their community. </a:t>
            </a:r>
          </a:p>
        </p:txBody>
      </p:sp>
      <p:sp>
        <p:nvSpPr>
          <p:cNvPr id="11" name="TextBox 10"/>
          <p:cNvSpPr txBox="1">
            <a:spLocks noChangeArrowheads="1"/>
          </p:cNvSpPr>
          <p:nvPr/>
        </p:nvSpPr>
        <p:spPr>
          <a:xfrm>
            <a:off x="9909888" y="-1"/>
            <a:ext cx="1790700" cy="685801"/>
          </a:xfrm>
          <a:prstGeom prst="rect">
            <a:avLst/>
          </a:prstGeom>
          <a:solidFill>
            <a:srgbClr val="3CC0AF">
              <a:alpha val="10000"/>
            </a:srgbClr>
          </a:solidFill>
          <a:ln>
            <a:headEnd type="none"/>
            <a:tailEnd type="none"/>
          </a:ln>
        </p:spPr>
        <p:txBody>
          <a:bodyPr wrap="square" lIns="91440" tIns="0" rIns="91440" bIns="0" anchor="ctr">
            <a:normAutofit/>
          </a:bodyPr>
          <a:lstStyle/>
          <a:p>
            <a:pPr algn="ctr"/>
            <a:r>
              <a:rPr lang="en-US" sz="1200" b="1" dirty="0">
                <a:solidFill>
                  <a:schemeClr val="tx1"/>
                </a:solidFill>
                <a:latin typeface="Open Sans"/>
              </a:rPr>
              <a:t>Georgia Institute of Technology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a:spLocks/>
          </p:cNvSpPr>
          <p:nvPr/>
        </p:nvSpPr>
        <p:spPr>
          <a:xfrm rot="5400000">
            <a:off x="1352791" y="2846914"/>
            <a:ext cx="2099403" cy="3829049"/>
          </a:xfrm>
          <a:prstGeom prst="round2SameRect">
            <a:avLst>
              <a:gd name="adj1" fmla="val 7905"/>
              <a:gd name="adj2" fmla="val 0"/>
            </a:avLst>
          </a:prstGeom>
          <a:solidFill>
            <a:schemeClr val="bg1">
              <a:lumMod val="95000"/>
            </a:schemeClr>
          </a:solidFill>
          <a:ln>
            <a:noFill/>
            <a:headEnd type="none"/>
            <a:tailEnd type="none"/>
          </a:ln>
        </p:spPr>
        <p:style>
          <a:lnRef idx="2">
            <a:schemeClr val="accent1">
              <a:shade val="15000"/>
            </a:schemeClr>
          </a:lnRef>
          <a:fillRef idx="1">
            <a:schemeClr val="accent1"/>
          </a:fillRef>
          <a:effectRef idx="0">
            <a:schemeClr val="accent1"/>
          </a:effectRef>
          <a:fontRef idx="minor">
            <a:schemeClr val="lt1"/>
          </a:fontRef>
        </p:style>
        <p:txBody>
          <a:bodyPr wrap="square" anchor="ctr"/>
          <a:lstStyle/>
          <a:p>
            <a:pPr algn="ctr"/>
            <a:endParaRPr lang="en-US" dirty="0">
              <a:latin typeface="Arial"/>
              <a:cs typeface="Arial"/>
            </a:endParaRPr>
          </a:p>
        </p:txBody>
      </p:sp>
      <p:sp>
        <p:nvSpPr>
          <p:cNvPr id="4" name="Google Shape;309;p9"/>
          <p:cNvSpPr>
            <a:spLocks/>
          </p:cNvSpPr>
          <p:nvPr/>
        </p:nvSpPr>
        <p:spPr>
          <a:xfrm>
            <a:off x="491735" y="3713817"/>
            <a:ext cx="275169" cy="2111574"/>
          </a:xfrm>
          <a:prstGeom prst="rect">
            <a:avLst/>
          </a:prstGeom>
          <a:gradFill rotWithShape="1">
            <a:gsLst>
              <a:gs pos="0">
                <a:srgbClr val="3D4543"/>
              </a:gs>
              <a:gs pos="70000">
                <a:srgbClr val="3D4543">
                  <a:alpha val="0"/>
                </a:srgbClr>
              </a:gs>
            </a:gsLst>
            <a:lin ang="0" scaled="1"/>
            <a:tileRect/>
          </a:gra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bg1"/>
              </a:solidFill>
              <a:latin typeface="Arial"/>
              <a:ea typeface="Open Sans Light"/>
              <a:cs typeface="Arial"/>
              <a:sym typeface="Open Sans Light"/>
            </a:endParaRPr>
          </a:p>
        </p:txBody>
      </p:sp>
      <p:sp>
        <p:nvSpPr>
          <p:cNvPr id="5" name="Slide Number Placeholder 4"/>
          <p:cNvSpPr>
            <a:spLocks noGrp="1"/>
          </p:cNvSpPr>
          <p:nvPr>
            <p:ph type="sldNum" sz="quarter" idx="4"/>
          </p:nvPr>
        </p:nvSpPr>
        <p:spPr>
          <a:ln>
            <a:headEnd type="none"/>
            <a:tailEnd type="none"/>
          </a:ln>
        </p:spPr>
        <p:txBody>
          <a:bodyPr wrap="square"/>
          <a:lstStyle/>
          <a:p>
            <a:fld id="{4737D6AF-2FA5-476A-AF60-7A8CDF2E2DFB}" type="slidenum">
              <a:rPr lang="en-US" dirty="0">
                <a:latin typeface="Arial"/>
                <a:cs typeface="Arial"/>
              </a:rPr>
              <a:t>19</a:t>
            </a:fld>
            <a:endParaRPr lang="en-US" dirty="0">
              <a:latin typeface="Arial"/>
              <a:cs typeface="Arial"/>
            </a:endParaRPr>
          </a:p>
        </p:txBody>
      </p:sp>
      <p:sp>
        <p:nvSpPr>
          <p:cNvPr id="2" name="Title 1"/>
          <p:cNvSpPr>
            <a:spLocks noGrp="1"/>
          </p:cNvSpPr>
          <p:nvPr>
            <p:ph type="title" idx="4294967295"/>
          </p:nvPr>
        </p:nvSpPr>
        <p:spPr>
          <a:xfrm>
            <a:off x="381000" y="534988"/>
            <a:ext cx="10496550" cy="638175"/>
          </a:xfrm>
          <a:ln>
            <a:headEnd type="none"/>
            <a:tailEnd type="none"/>
          </a:ln>
        </p:spPr>
        <p:txBody>
          <a:bodyPr wrap="square"/>
          <a:lstStyle/>
          <a:p>
            <a:pPr defTabSz="914363"/>
            <a:r>
              <a:rPr lang="en-US" b="1" dirty="0">
                <a:solidFill>
                  <a:srgbClr val="3D4542"/>
                </a:solidFill>
                <a:latin typeface="Arial"/>
                <a:cs typeface="Arial"/>
              </a:rPr>
              <a:t>Community Readiness</a:t>
            </a:r>
          </a:p>
        </p:txBody>
      </p:sp>
      <p:sp>
        <p:nvSpPr>
          <p:cNvPr id="22" name="Footer Placeholder 2"/>
          <p:cNvSpPr>
            <a:spLocks noGrp="1"/>
          </p:cNvSpPr>
          <p:nvPr>
            <p:ph type="ftr" idx="4294967295"/>
          </p:nvPr>
        </p:nvSpPr>
        <p:spPr>
          <a:xfrm>
            <a:off x="5253196" y="6229350"/>
            <a:ext cx="6323012" cy="177800"/>
          </a:xfrm>
          <a:ln>
            <a:headEnd type="none"/>
            <a:tailEnd type="none"/>
          </a:ln>
        </p:spPr>
        <p:txBody>
          <a:bodyPr wrap="square"/>
          <a:lstStyle/>
          <a:p>
            <a:pPr>
              <a:lnSpc>
                <a:spcPts val="1200"/>
              </a:lnSpc>
              <a:spcAft>
                <a:spcPts val="200"/>
              </a:spcAft>
            </a:pPr>
            <a:r>
              <a:rPr lang="en-US" sz="900" b="1" u="sng" dirty="0">
                <a:solidFill>
                  <a:schemeClr val="tx1"/>
                </a:solidFill>
                <a:latin typeface="Arial"/>
                <a:cs typeface="Arial"/>
              </a:rPr>
              <a:t>Notes:</a:t>
            </a:r>
            <a:r>
              <a:rPr lang="en-US" sz="900" dirty="0">
                <a:solidFill>
                  <a:schemeClr val="tx1"/>
                </a:solidFill>
                <a:latin typeface="Arial"/>
                <a:cs typeface="Arial"/>
              </a:rPr>
              <a:t> Based on responses to the Post-Course Survey </a:t>
            </a:r>
            <a:r>
              <a:rPr lang="en-US" sz="900" b="0" i="0" u="none" strike="noStrike" kern="0" cap="none" spc="0" dirty="0">
                <a:ln>
                  <a:noFill/>
                </a:ln>
                <a:solidFill>
                  <a:srgbClr val="3C4543"/>
                </a:solidFill>
                <a:effectLst/>
                <a:uLnTx/>
                <a:uFillTx/>
                <a:latin typeface="Arial"/>
                <a:cs typeface="Arial"/>
                <a:sym typeface="Lato"/>
              </a:rPr>
              <a:t>(</a:t>
            </a:r>
            <a:r>
              <a:rPr lang="en-US" sz="900" b="0" i="1" u="none" strike="noStrike" kern="0" cap="none" spc="0" dirty="0">
                <a:ln>
                  <a:noFill/>
                </a:ln>
                <a:solidFill>
                  <a:srgbClr val="3C4543"/>
                </a:solidFill>
                <a:effectLst/>
                <a:uLnTx/>
                <a:uFillTx/>
                <a:latin typeface="Arial"/>
                <a:cs typeface="Arial"/>
                <a:sym typeface="Lato"/>
              </a:rPr>
              <a:t>n</a:t>
            </a:r>
            <a:r>
              <a:rPr lang="en-US" sz="900" b="0" i="0" u="none" strike="noStrike" kern="0" cap="none" spc="0" dirty="0">
                <a:ln>
                  <a:noFill/>
                </a:ln>
                <a:solidFill>
                  <a:srgbClr val="3C4543"/>
                </a:solidFill>
                <a:effectLst/>
                <a:uLnTx/>
                <a:uFillTx/>
                <a:latin typeface="Arial"/>
                <a:cs typeface="Arial"/>
                <a:sym typeface="Lato"/>
              </a:rPr>
              <a:t> = 3,325)</a:t>
            </a:r>
            <a:r>
              <a:rPr lang="en-US" sz="900" dirty="0">
                <a:solidFill>
                  <a:schemeClr val="tx1"/>
                </a:solidFill>
                <a:latin typeface="Arial"/>
                <a:cs typeface="Arial"/>
              </a:rPr>
              <a:t>.</a:t>
            </a:r>
          </a:p>
        </p:txBody>
      </p:sp>
      <p:graphicFrame>
        <p:nvGraphicFramePr>
          <p:cNvPr id="16" name="Content Placeholder 17"/>
          <p:cNvGraphicFramePr/>
          <p:nvPr/>
        </p:nvGraphicFramePr>
        <p:xfrm>
          <a:off x="5253196" y="685800"/>
          <a:ext cx="6323012" cy="5486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a:xfrm>
            <a:off x="4924298" y="838200"/>
            <a:ext cx="0" cy="5132953"/>
          </a:xfrm>
          <a:prstGeom prst="line">
            <a:avLst/>
          </a:prstGeom>
          <a:ln w="12700" cap="flat">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a:xfrm>
            <a:off x="400050" y="1287518"/>
            <a:ext cx="4008118" cy="1443087"/>
          </a:xfrm>
          <a:prstGeom prst="rect">
            <a:avLst/>
          </a:prstGeom>
          <a:noFill/>
          <a:ln>
            <a:headEnd type="none"/>
            <a:tailEnd type="none"/>
          </a:ln>
        </p:spPr>
        <p:txBody>
          <a:bodyPr wrap="square">
            <a:spAutoFit/>
          </a:bodyPr>
          <a:lstStyle/>
          <a:p>
            <a:pPr>
              <a:lnSpc>
                <a:spcPct val="150000"/>
              </a:lnSpc>
              <a:spcAft>
                <a:spcPts val="200"/>
              </a:spcAft>
              <a:buClr>
                <a:srgbClr val="595959"/>
              </a:buClr>
              <a:buSzPts val="1800"/>
            </a:pPr>
            <a:r>
              <a:rPr lang="en-US" sz="1200" dirty="0">
                <a:solidFill>
                  <a:schemeClr val="tx1"/>
                </a:solidFill>
                <a:latin typeface="Arial"/>
                <a:ea typeface="Open Sans"/>
                <a:cs typeface="Arial"/>
                <a:sym typeface="Arial"/>
              </a:rPr>
              <a:t>After completing the course, students answered questions about their readiness to address mental well-being at their school — from identifying mental health as an issue worthy of their attention, to getting personally involved in health promotion efforts.</a:t>
            </a:r>
          </a:p>
        </p:txBody>
      </p:sp>
      <p:sp>
        <p:nvSpPr>
          <p:cNvPr id="19" name="Rectangle 18"/>
          <p:cNvSpPr>
            <a:spLocks/>
          </p:cNvSpPr>
          <p:nvPr/>
        </p:nvSpPr>
        <p:spPr>
          <a:xfrm>
            <a:off x="592434" y="3711739"/>
            <a:ext cx="3577676" cy="2113652"/>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ts val="1200"/>
              </a:lnSpc>
              <a:spcAft>
                <a:spcPts val="200"/>
              </a:spcAft>
            </a:pPr>
            <a:r>
              <a:rPr lang="en-US" sz="1000" b="1" dirty="0">
                <a:solidFill>
                  <a:schemeClr val="tx1"/>
                </a:solidFill>
                <a:latin typeface="Arial"/>
                <a:ea typeface="Open Sans"/>
                <a:cs typeface="Arial"/>
              </a:rPr>
              <a:t>Programming Tip</a:t>
            </a:r>
          </a:p>
          <a:p>
            <a:pPr>
              <a:lnSpc>
                <a:spcPts val="1200"/>
              </a:lnSpc>
              <a:spcAft>
                <a:spcPts val="200"/>
              </a:spcAft>
            </a:pPr>
            <a:endParaRPr lang="en-US" sz="900" dirty="0">
              <a:solidFill>
                <a:srgbClr val="4C5758"/>
              </a:solidFill>
              <a:latin typeface="Arial"/>
              <a:ea typeface="Open Sans"/>
              <a:cs typeface="Arial"/>
            </a:endParaRPr>
          </a:p>
          <a:p>
            <a:pPr>
              <a:lnSpc>
                <a:spcPct val="130000"/>
              </a:lnSpc>
              <a:spcAft>
                <a:spcPts val="200"/>
              </a:spcAft>
            </a:pPr>
            <a:r>
              <a:rPr lang="en-US" sz="900" dirty="0">
                <a:solidFill>
                  <a:srgbClr val="4C5758"/>
                </a:solidFill>
                <a:latin typeface="Arial"/>
                <a:ea typeface="Open Sans"/>
                <a:cs typeface="Arial"/>
              </a:rPr>
              <a:t>These categories from left to right represent a continuum of readiness to support prevention efforts on your campus. While most students come to school with a healthy and open mindset, it is important to consider how prevention efforts are influencing all students across this continuum and how we can pull those from the least desirable categories towards a more positive perspective towards community at your institution.</a:t>
            </a:r>
          </a:p>
        </p:txBody>
      </p:sp>
      <p:sp>
        <p:nvSpPr>
          <p:cNvPr id="10" name="TextBox 9"/>
          <p:cNvSpPr txBox="1">
            <a:spLocks noChangeArrowheads="1"/>
          </p:cNvSpPr>
          <p:nvPr/>
        </p:nvSpPr>
        <p:spPr>
          <a:xfrm>
            <a:off x="9909888" y="-1"/>
            <a:ext cx="1790700" cy="685801"/>
          </a:xfrm>
          <a:prstGeom prst="rect">
            <a:avLst/>
          </a:prstGeom>
          <a:solidFill>
            <a:srgbClr val="3CC0AF">
              <a:alpha val="10000"/>
            </a:srgbClr>
          </a:solidFill>
          <a:ln>
            <a:headEnd type="none"/>
            <a:tailEnd type="none"/>
          </a:ln>
        </p:spPr>
        <p:txBody>
          <a:bodyPr wrap="square" lIns="91440" tIns="0" rIns="91440" bIns="0" anchor="ctr">
            <a:normAutofit/>
          </a:bodyPr>
          <a:lstStyle/>
          <a:p>
            <a:pPr algn="ctr"/>
            <a:r>
              <a:rPr lang="en-US" sz="1200" b="1" dirty="0">
                <a:solidFill>
                  <a:schemeClr val="tx1"/>
                </a:solidFill>
                <a:latin typeface="Open Sans"/>
              </a:rPr>
              <a:t>Georgia Institute of Technology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ChangeArrowheads="1"/>
          </p:cNvSpPr>
          <p:nvPr/>
        </p:nvSpPr>
        <p:spPr>
          <a:xfrm>
            <a:off x="520811" y="1231184"/>
            <a:ext cx="11150377" cy="5076067"/>
          </a:xfrm>
          <a:prstGeom prst="rect">
            <a:avLst/>
          </a:prstGeom>
          <a:ln>
            <a:headEnd type="none"/>
            <a:tailEnd type="none"/>
          </a:ln>
        </p:spPr>
        <p:txBody>
          <a:bodyPr wrap="square" lIns="0" tIns="0" rIns="0" bIns="0" numCol="2" spcCol="731520" anchor="t">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algn="l" defTabSz="914400" rtl="0" fontAlgn="base">
              <a:lnSpc>
                <a:spcPts val="1376"/>
              </a:lnSpc>
              <a:spcBef>
                <a:spcPts val="1200"/>
              </a:spcBef>
              <a:spcAft>
                <a:spcPts val="0"/>
              </a:spcAft>
              <a:buClr>
                <a:srgbClr val="000000"/>
              </a:buClr>
              <a:buSzTx/>
              <a:buFont typeface="Arial"/>
              <a:buNone/>
              <a:tabLst/>
            </a:pPr>
            <a:r>
              <a:rPr lang="en-US" sz="1100" b="0" i="0" u="none" strike="noStrike" kern="1200" cap="none" spc="0" dirty="0">
                <a:ln>
                  <a:noFill/>
                </a:ln>
                <a:solidFill>
                  <a:srgbClr val="222222"/>
                </a:solidFill>
                <a:effectLst/>
                <a:uLnTx/>
                <a:uFillTx/>
                <a:latin typeface="Arial"/>
                <a:ea typeface="Open Sans"/>
                <a:cs typeface="Arial"/>
                <a:sym typeface="Arial"/>
              </a:rPr>
              <a:t>I am pleased to share your 2024-25 Impact Report for </a:t>
            </a:r>
            <a:r>
              <a:rPr lang="en-US" sz="1100" b="0" i="1" u="none" strike="noStrike" kern="1200" cap="none" spc="0" dirty="0">
                <a:ln>
                  <a:noFill/>
                </a:ln>
                <a:solidFill>
                  <a:srgbClr val="222222"/>
                </a:solidFill>
                <a:effectLst/>
                <a:uLnTx/>
                <a:uFillTx/>
                <a:latin typeface="Arial"/>
                <a:ea typeface="Open Sans"/>
                <a:cs typeface="Arial"/>
                <a:sym typeface="Arial"/>
              </a:rPr>
              <a:t>Mental Well-Being for Students</a:t>
            </a:r>
            <a:r>
              <a:rPr lang="en-US" sz="1100" b="0" i="0" u="none" strike="noStrike" kern="1200" cap="none" spc="0" dirty="0">
                <a:ln>
                  <a:noFill/>
                </a:ln>
                <a:solidFill>
                  <a:srgbClr val="222222"/>
                </a:solidFill>
                <a:effectLst/>
                <a:uLnTx/>
                <a:uFillTx/>
                <a:latin typeface="Arial"/>
                <a:ea typeface="Open Sans"/>
                <a:cs typeface="Arial"/>
                <a:sym typeface="Arial"/>
              </a:rPr>
              <a:t>. This year’s report highlights the continued impact of your investment in fostering the health, safety, and well-being of your students and employees. </a:t>
            </a:r>
            <a:br>
              <a:rPr lang="en-US" sz="1100" b="0" i="0" u="none" strike="noStrike" kern="1200" cap="none" spc="0" dirty="0">
                <a:ln>
                  <a:noFill/>
                </a:ln>
                <a:solidFill>
                  <a:srgbClr val="222222"/>
                </a:solidFill>
                <a:effectLst/>
                <a:uLnTx/>
                <a:uFillTx/>
                <a:latin typeface="Arial"/>
                <a:ea typeface="Open Sans"/>
                <a:cs typeface="Arial"/>
                <a:sym typeface="Arial"/>
              </a:rPr>
            </a:br>
            <a:r>
              <a:rPr lang="en-US" sz="1100" b="0" i="0" u="none" strike="noStrike" kern="1200" cap="none" spc="0" dirty="0">
                <a:ln>
                  <a:noFill/>
                </a:ln>
                <a:solidFill>
                  <a:srgbClr val="222222"/>
                </a:solidFill>
                <a:effectLst/>
                <a:uLnTx/>
                <a:uFillTx/>
                <a:latin typeface="Arial"/>
                <a:ea typeface="Open Sans"/>
                <a:cs typeface="Arial"/>
                <a:sym typeface="Arial"/>
              </a:rPr>
              <a:t> </a:t>
            </a:r>
            <a:br>
              <a:rPr lang="en-US" sz="1100" b="0" i="0" u="none" strike="noStrike" kern="1200" cap="none" spc="0" dirty="0">
                <a:ln>
                  <a:noFill/>
                </a:ln>
                <a:solidFill>
                  <a:srgbClr val="222222"/>
                </a:solidFill>
                <a:effectLst/>
                <a:uLnTx/>
                <a:uFillTx/>
                <a:latin typeface="Arial"/>
                <a:ea typeface="Open Sans"/>
                <a:cs typeface="Arial"/>
                <a:sym typeface="Arial"/>
              </a:rPr>
            </a:br>
            <a:r>
              <a:rPr lang="en-US" sz="1100" b="0" i="0" u="none" strike="noStrike" kern="1200" cap="none" spc="0" dirty="0">
                <a:ln>
                  <a:noFill/>
                </a:ln>
                <a:solidFill>
                  <a:srgbClr val="222222"/>
                </a:solidFill>
                <a:effectLst/>
                <a:uLnTx/>
                <a:uFillTx/>
                <a:latin typeface="Arial"/>
                <a:ea typeface="Open Sans"/>
                <a:cs typeface="Arial"/>
                <a:sym typeface="Arial"/>
              </a:rPr>
              <a:t>The socio-political landscape in higher education is rapidly evolving, placing even greater importance on investing in programs that make a difference in your community. And as financial pressures increase and expectations for accountability grow, leveraging data to make informed decisions is more critical than ever. </a:t>
            </a:r>
            <a:br>
              <a:rPr lang="en-US" sz="1100" b="0" i="0" u="none" strike="noStrike" kern="1200" cap="none" spc="0" dirty="0">
                <a:ln>
                  <a:noFill/>
                </a:ln>
                <a:solidFill>
                  <a:srgbClr val="222222"/>
                </a:solidFill>
                <a:effectLst/>
                <a:uLnTx/>
                <a:uFillTx/>
                <a:latin typeface="Arial"/>
                <a:ea typeface="Open Sans"/>
                <a:cs typeface="Arial"/>
                <a:sym typeface="Arial"/>
              </a:rPr>
            </a:br>
            <a:r>
              <a:rPr lang="en-US" sz="1100" b="0" i="0" u="none" strike="noStrike" kern="1200" cap="none" spc="0" dirty="0">
                <a:ln>
                  <a:noFill/>
                </a:ln>
                <a:solidFill>
                  <a:srgbClr val="222222"/>
                </a:solidFill>
                <a:effectLst/>
                <a:uLnTx/>
                <a:uFillTx/>
                <a:latin typeface="Arial"/>
                <a:ea typeface="Open Sans"/>
                <a:cs typeface="Arial"/>
                <a:sym typeface="Arial"/>
              </a:rPr>
              <a:t> </a:t>
            </a:r>
            <a:br>
              <a:rPr lang="en-US" sz="1100" b="0" i="0" u="none" strike="noStrike" kern="1200" cap="none" spc="0" dirty="0">
                <a:ln>
                  <a:noFill/>
                </a:ln>
                <a:solidFill>
                  <a:srgbClr val="222222"/>
                </a:solidFill>
                <a:effectLst/>
                <a:uLnTx/>
                <a:uFillTx/>
                <a:latin typeface="Arial"/>
                <a:ea typeface="Open Sans"/>
                <a:cs typeface="Arial"/>
                <a:sym typeface="Arial"/>
              </a:rPr>
            </a:br>
            <a:r>
              <a:rPr lang="en-US" sz="1100" b="0" i="0" u="none" strike="noStrike" kern="1200" cap="none" spc="0" dirty="0">
                <a:ln>
                  <a:noFill/>
                </a:ln>
                <a:solidFill>
                  <a:srgbClr val="222222"/>
                </a:solidFill>
                <a:effectLst/>
                <a:uLnTx/>
                <a:uFillTx/>
                <a:latin typeface="Arial"/>
                <a:ea typeface="Open Sans"/>
                <a:cs typeface="Arial"/>
                <a:sym typeface="Arial"/>
              </a:rPr>
              <a:t>At Vector Solutions, we view prevention not as a one-time program but as an ongoing process. The insights within this report are designed to help you both demonstrate and drive meaningful change on your campus. Here are some strategic considerations to help maximize the value of your data: </a:t>
            </a:r>
            <a:endParaRPr lang="en-US" sz="2400" b="0" i="0" u="none" strike="noStrike" kern="1200" cap="none" spc="0" dirty="0">
              <a:ln>
                <a:noFill/>
              </a:ln>
              <a:solidFill>
                <a:srgbClr val="000000"/>
              </a:solidFill>
              <a:effectLst/>
              <a:uLnTx/>
              <a:uFillTx/>
              <a:latin typeface="Arial"/>
              <a:ea typeface="Open Sans"/>
              <a:cs typeface="Arial"/>
              <a:sym typeface="Arial"/>
            </a:endParaRPr>
          </a:p>
          <a:p>
            <a:pPr marL="228600" indent="-228600" algn="l" defTabSz="914400" rtl="0" fontAlgn="base">
              <a:lnSpc>
                <a:spcPts val="1376"/>
              </a:lnSpc>
              <a:spcBef>
                <a:spcPts val="1200"/>
              </a:spcBef>
              <a:spcAft>
                <a:spcPts val="0"/>
              </a:spcAft>
              <a:buClr>
                <a:srgbClr val="000000"/>
              </a:buClr>
              <a:buSzTx/>
              <a:buFont typeface="Arial"/>
              <a:buChar char="•"/>
              <a:tabLst/>
            </a:pPr>
            <a:r>
              <a:rPr lang="en-US" sz="1100" b="1" i="0" u="none" strike="noStrike" kern="1200" cap="none" spc="0" dirty="0">
                <a:ln>
                  <a:noFill/>
                </a:ln>
                <a:solidFill>
                  <a:srgbClr val="222222"/>
                </a:solidFill>
                <a:effectLst/>
                <a:uLnTx/>
                <a:uFillTx/>
                <a:latin typeface="Arial"/>
                <a:ea typeface="Open Sans"/>
                <a:cs typeface="Arial"/>
                <a:sym typeface="Arial"/>
              </a:rPr>
              <a:t>Making the Case for Impact:</a:t>
            </a:r>
            <a:r>
              <a:rPr lang="en-US" sz="1100" b="0" i="0" u="none" strike="noStrike" kern="1200" cap="none" spc="0" dirty="0">
                <a:ln>
                  <a:noFill/>
                </a:ln>
                <a:solidFill>
                  <a:srgbClr val="222222"/>
                </a:solidFill>
                <a:effectLst/>
                <a:uLnTx/>
                <a:uFillTx/>
                <a:latin typeface="Arial"/>
                <a:ea typeface="Open Sans"/>
                <a:cs typeface="Arial"/>
                <a:sym typeface="Arial"/>
              </a:rPr>
              <a:t> In a competitive higher education environment, showcasing the reach and outcomes of your prevention programs is essential. How are you leveraging data to gain support for your initiatives—whether through cabinet-level reports, accreditation efforts, or external communications? </a:t>
            </a:r>
            <a:endParaRPr lang="en-US" sz="1100" b="0" i="0" u="none" strike="noStrike" kern="1200" cap="none" spc="0" dirty="0">
              <a:ln>
                <a:noFill/>
              </a:ln>
              <a:solidFill>
                <a:srgbClr val="000000"/>
              </a:solidFill>
              <a:effectLst/>
              <a:uLnTx/>
              <a:uFillTx/>
              <a:latin typeface="Arial"/>
              <a:ea typeface="Open Sans"/>
              <a:cs typeface="Arial"/>
              <a:sym typeface="Arial"/>
            </a:endParaRPr>
          </a:p>
          <a:p>
            <a:pPr marL="228600" indent="-228600" algn="l" defTabSz="914400" rtl="0" fontAlgn="base">
              <a:lnSpc>
                <a:spcPts val="1376"/>
              </a:lnSpc>
              <a:spcBef>
                <a:spcPts val="1200"/>
              </a:spcBef>
              <a:spcAft>
                <a:spcPts val="0"/>
              </a:spcAft>
              <a:buClr>
                <a:srgbClr val="000000"/>
              </a:buClr>
              <a:buSzTx/>
              <a:buFont typeface="Arial"/>
              <a:buChar char="•"/>
              <a:tabLst/>
            </a:pPr>
            <a:r>
              <a:rPr lang="en-US" sz="1100" b="1" i="0" u="none" strike="noStrike" kern="1200" cap="none" spc="0" dirty="0">
                <a:ln>
                  <a:noFill/>
                </a:ln>
                <a:solidFill>
                  <a:srgbClr val="222222"/>
                </a:solidFill>
                <a:effectLst/>
                <a:uLnTx/>
                <a:uFillTx/>
                <a:latin typeface="Arial"/>
                <a:ea typeface="Open Sans"/>
                <a:cs typeface="Arial"/>
                <a:sym typeface="Arial"/>
              </a:rPr>
              <a:t>Prioritizing Resource Allocation: </a:t>
            </a:r>
            <a:r>
              <a:rPr lang="en-US" sz="1100" b="0" i="0" u="none" strike="noStrike" kern="1200" cap="none" spc="0" dirty="0">
                <a:ln>
                  <a:noFill/>
                </a:ln>
                <a:solidFill>
                  <a:srgbClr val="222222"/>
                </a:solidFill>
                <a:effectLst/>
                <a:uLnTx/>
                <a:uFillTx/>
                <a:latin typeface="Arial"/>
                <a:ea typeface="Open Sans"/>
                <a:cs typeface="Arial"/>
                <a:sym typeface="Arial"/>
              </a:rPr>
              <a:t>Our courses and surveys explore key drivers of behavior change, from knowledge and attitudes to social norms and behavioral skills. How can these data points guide decisions about where to invest resources and where to scale back? </a:t>
            </a:r>
            <a:endParaRPr lang="en-US" sz="1100" b="0" i="0" u="none" strike="noStrike" kern="1200" cap="none" spc="0" dirty="0">
              <a:ln>
                <a:noFill/>
              </a:ln>
              <a:solidFill>
                <a:srgbClr val="000000"/>
              </a:solidFill>
              <a:effectLst/>
              <a:uLnTx/>
              <a:uFillTx/>
              <a:latin typeface="Arial"/>
              <a:ea typeface="Open Sans"/>
              <a:cs typeface="Arial"/>
              <a:sym typeface="Arial"/>
            </a:endParaRPr>
          </a:p>
          <a:p>
            <a:pPr marL="228600" indent="-228600" algn="l" defTabSz="914400" rtl="0" fontAlgn="base">
              <a:lnSpc>
                <a:spcPts val="1376"/>
              </a:lnSpc>
              <a:spcBef>
                <a:spcPts val="1200"/>
              </a:spcBef>
              <a:spcAft>
                <a:spcPts val="0"/>
              </a:spcAft>
              <a:buClr>
                <a:srgbClr val="000000"/>
              </a:buClr>
              <a:buSzTx/>
              <a:buFont typeface="Arial"/>
              <a:buChar char="•"/>
              <a:tabLst/>
            </a:pPr>
            <a:r>
              <a:rPr lang="en-US" sz="1100" b="1" i="0" u="none" strike="noStrike" kern="1200" cap="none" spc="0" dirty="0">
                <a:ln>
                  <a:noFill/>
                </a:ln>
                <a:solidFill>
                  <a:srgbClr val="222222"/>
                </a:solidFill>
                <a:effectLst/>
                <a:uLnTx/>
                <a:uFillTx/>
                <a:latin typeface="Arial"/>
                <a:ea typeface="Open Sans"/>
                <a:cs typeface="Arial"/>
                <a:sym typeface="Arial"/>
              </a:rPr>
              <a:t>Empowering the Healthy Majority: </a:t>
            </a:r>
            <a:r>
              <a:rPr lang="en-US" sz="1100" b="0" i="0" u="none" strike="noStrike" kern="1200" cap="none" spc="0" dirty="0">
                <a:ln>
                  <a:noFill/>
                </a:ln>
                <a:solidFill>
                  <a:srgbClr val="222222"/>
                </a:solidFill>
                <a:effectLst/>
                <a:uLnTx/>
                <a:uFillTx/>
                <a:latin typeface="Arial"/>
                <a:ea typeface="Open Sans"/>
                <a:cs typeface="Arial"/>
                <a:sym typeface="Arial"/>
              </a:rPr>
              <a:t>Most learners already hold positive attitudes and behaviors toward wellness and safety. How can you use this data to amplify their voices and encourage them to become active changemakers at your institution? </a:t>
            </a:r>
            <a:endParaRPr lang="en-US" sz="1100" b="0" i="0" u="none" strike="noStrike" kern="1200" cap="none" spc="0" dirty="0">
              <a:ln>
                <a:noFill/>
              </a:ln>
              <a:solidFill>
                <a:srgbClr val="000000"/>
              </a:solidFill>
              <a:effectLst/>
              <a:uLnTx/>
              <a:uFillTx/>
              <a:latin typeface="Arial"/>
              <a:ea typeface="Open Sans"/>
              <a:cs typeface="Arial"/>
              <a:sym typeface="Arial"/>
            </a:endParaRPr>
          </a:p>
          <a:p>
            <a:pPr marL="228600" indent="-228600" algn="l" defTabSz="914400" rtl="0" fontAlgn="base">
              <a:lnSpc>
                <a:spcPts val="1376"/>
              </a:lnSpc>
              <a:spcBef>
                <a:spcPts val="1200"/>
              </a:spcBef>
              <a:spcAft>
                <a:spcPts val="0"/>
              </a:spcAft>
              <a:buClr>
                <a:srgbClr val="000000"/>
              </a:buClr>
              <a:buSzTx/>
              <a:buFont typeface="Arial"/>
              <a:buChar char="•"/>
              <a:tabLst/>
            </a:pPr>
            <a:r>
              <a:rPr lang="en-US" sz="1100" b="1" i="0" u="none" strike="noStrike" kern="1200" cap="none" spc="0" dirty="0">
                <a:ln>
                  <a:noFill/>
                </a:ln>
                <a:solidFill>
                  <a:srgbClr val="222222"/>
                </a:solidFill>
                <a:effectLst/>
                <a:uLnTx/>
                <a:uFillTx/>
                <a:latin typeface="Arial"/>
                <a:ea typeface="Open Sans"/>
                <a:cs typeface="Arial"/>
                <a:sym typeface="Arial"/>
              </a:rPr>
              <a:t>Unlocking Deeper Insights: </a:t>
            </a:r>
            <a:r>
              <a:rPr lang="en-US" sz="1100" b="0" i="0" u="none" strike="noStrike" kern="1200" cap="none" spc="0" dirty="0">
                <a:ln>
                  <a:noFill/>
                </a:ln>
                <a:solidFill>
                  <a:srgbClr val="222222"/>
                </a:solidFill>
                <a:effectLst/>
                <a:uLnTx/>
                <a:uFillTx/>
                <a:latin typeface="Arial"/>
                <a:ea typeface="Open Sans"/>
                <a:cs typeface="Arial"/>
                <a:sym typeface="Arial"/>
              </a:rPr>
              <a:t>Are you fully utilizing your data by incorporating custom survey questions or conducting disaggregated analyses? These approaches can help you uncover nuanced needs and strengths in your community. </a:t>
            </a:r>
            <a:endParaRPr lang="en-US" sz="2400" b="0" i="0" u="none" strike="noStrike" kern="1200" cap="none" spc="0" dirty="0">
              <a:ln>
                <a:noFill/>
              </a:ln>
              <a:solidFill>
                <a:srgbClr val="000000"/>
              </a:solidFill>
              <a:effectLst/>
              <a:uLnTx/>
              <a:uFillTx/>
              <a:latin typeface="Arial"/>
              <a:ea typeface="Open Sans"/>
              <a:cs typeface="Arial"/>
              <a:sym typeface="Arial"/>
            </a:endParaRPr>
          </a:p>
          <a:p>
            <a:pPr marL="0" indent="0" algn="l" defTabSz="914400" rtl="0" fontAlgn="base">
              <a:lnSpc>
                <a:spcPts val="1376"/>
              </a:lnSpc>
              <a:spcBef>
                <a:spcPts val="1200"/>
              </a:spcBef>
              <a:spcAft>
                <a:spcPts val="0"/>
              </a:spcAft>
              <a:buClr>
                <a:srgbClr val="000000"/>
              </a:buClr>
              <a:buSzTx/>
              <a:buFont typeface="Arial"/>
              <a:buNone/>
              <a:tabLst/>
            </a:pPr>
            <a:r>
              <a:rPr lang="en-US" sz="1100" b="0" i="0" u="none" strike="noStrike" kern="1200" cap="none" spc="0" dirty="0">
                <a:ln>
                  <a:noFill/>
                </a:ln>
                <a:solidFill>
                  <a:srgbClr val="222222"/>
                </a:solidFill>
                <a:effectLst/>
                <a:uLnTx/>
                <a:uFillTx/>
                <a:latin typeface="Arial"/>
                <a:ea typeface="Open Sans"/>
                <a:cs typeface="Arial"/>
                <a:sym typeface="Arial"/>
              </a:rPr>
              <a:t>The insights in this report not only reflect your commitment to prevention but also highlight its role in enhancing institutional performance, whether it’s fostering an engaged and productive workforce or driving student success outcomes across the lifecycle. These outcomes underscore the strategic value of prevention in advancing institutional goals. </a:t>
            </a:r>
          </a:p>
          <a:p>
            <a:pPr marL="0" indent="0" algn="l" defTabSz="914400" rtl="0" fontAlgn="base">
              <a:lnSpc>
                <a:spcPts val="1376"/>
              </a:lnSpc>
              <a:spcBef>
                <a:spcPts val="1200"/>
              </a:spcBef>
              <a:spcAft>
                <a:spcPts val="0"/>
              </a:spcAft>
              <a:buClr>
                <a:srgbClr val="000000"/>
              </a:buClr>
              <a:buSzTx/>
              <a:buFont typeface="Arial"/>
              <a:buNone/>
              <a:tabLst/>
            </a:pPr>
            <a:r>
              <a:rPr lang="en-US" sz="1100" b="0" i="0" u="none" strike="noStrike" kern="1200" cap="none" spc="0" dirty="0">
                <a:ln>
                  <a:noFill/>
                </a:ln>
                <a:solidFill>
                  <a:srgbClr val="222222"/>
                </a:solidFill>
                <a:effectLst/>
                <a:uLnTx/>
                <a:uFillTx/>
                <a:latin typeface="Arial"/>
                <a:ea typeface="Open Sans"/>
                <a:cs typeface="Arial"/>
                <a:sym typeface="Arial"/>
              </a:rPr>
              <a:t>As you explore this year’s findings, I encourage you to think about how these insights can inform and strengthen your ongoing prevention efforts. By prioritizing data-driven decision-making, your institution is positioned to thrive in this dynamic, challenging, and all-important time for higher education.</a:t>
            </a:r>
            <a:endParaRPr lang="en-US" sz="2400" b="0" i="0" u="none" strike="noStrike" kern="1200" cap="none" spc="0" dirty="0">
              <a:ln>
                <a:noFill/>
              </a:ln>
              <a:solidFill>
                <a:srgbClr val="000000"/>
              </a:solidFill>
              <a:effectLst/>
              <a:uLnTx/>
              <a:uFillTx/>
              <a:latin typeface="Arial"/>
              <a:ea typeface="Open Sans"/>
              <a:cs typeface="Arial"/>
              <a:sym typeface="Arial"/>
            </a:endParaRPr>
          </a:p>
          <a:p>
            <a:pPr marL="0" indent="0" algn="l" defTabSz="914400" rtl="0">
              <a:lnSpc>
                <a:spcPct val="130000"/>
              </a:lnSpc>
              <a:spcBef>
                <a:spcPts val="0"/>
              </a:spcBef>
              <a:spcAft>
                <a:spcPts val="0"/>
              </a:spcAft>
              <a:buClr>
                <a:srgbClr val="000000"/>
              </a:buClr>
              <a:buSzTx/>
              <a:buFont typeface="Arial"/>
              <a:buNone/>
              <a:tabLst/>
            </a:pPr>
            <a:endParaRPr lang="en-US" sz="1100" b="0" i="0" u="none" strike="noStrike" kern="1200" cap="none" spc="0" dirty="0">
              <a:ln>
                <a:noFill/>
              </a:ln>
              <a:solidFill>
                <a:srgbClr val="222222"/>
              </a:solidFill>
              <a:effectLst/>
              <a:uLnTx/>
              <a:uFillTx/>
              <a:latin typeface="Arial"/>
              <a:ea typeface="Open Sans"/>
              <a:cs typeface="Arial"/>
              <a:sym typeface="Arial"/>
            </a:endParaRPr>
          </a:p>
          <a:p>
            <a:pPr marL="0" indent="0" algn="l" defTabSz="914400" rtl="0">
              <a:lnSpc>
                <a:spcPct val="130000"/>
              </a:lnSpc>
              <a:spcBef>
                <a:spcPts val="0"/>
              </a:spcBef>
              <a:spcAft>
                <a:spcPts val="0"/>
              </a:spcAft>
              <a:buClr>
                <a:srgbClr val="000000"/>
              </a:buClr>
              <a:buSzTx/>
              <a:buFont typeface="Arial"/>
              <a:buNone/>
              <a:tabLst/>
            </a:pPr>
            <a:r>
              <a:rPr lang="en-US" sz="1100" b="0" i="0" u="none" strike="noStrike" kern="1200" cap="none" spc="0" dirty="0">
                <a:ln>
                  <a:noFill/>
                </a:ln>
                <a:solidFill>
                  <a:srgbClr val="222222"/>
                </a:solidFill>
                <a:effectLst/>
                <a:uLnTx/>
                <a:uFillTx/>
                <a:latin typeface="Arial"/>
                <a:ea typeface="Open Sans"/>
                <a:cs typeface="Arial"/>
                <a:sym typeface="Arial"/>
              </a:rPr>
              <a:t>Your partner in prevention,</a:t>
            </a:r>
            <a:endParaRPr lang="en-US" sz="1100" b="0" i="0" u="none" strike="noStrike" kern="1200" cap="none" spc="0" dirty="0">
              <a:ln>
                <a:noFill/>
              </a:ln>
              <a:solidFill>
                <a:srgbClr val="515859"/>
              </a:solidFill>
              <a:effectLst/>
              <a:uLnTx/>
              <a:uFillTx/>
              <a:latin typeface="Arial"/>
              <a:ea typeface="Open Sans"/>
              <a:cs typeface="Arial"/>
              <a:sym typeface="Arial"/>
            </a:endParaRPr>
          </a:p>
          <a:p>
            <a:pPr marL="0" indent="0" algn="l" defTabSz="914400" rtl="0">
              <a:lnSpc>
                <a:spcPct val="150000"/>
              </a:lnSpc>
              <a:spcBef>
                <a:spcPts val="1200"/>
              </a:spcBef>
              <a:spcAft>
                <a:spcPct val="0"/>
              </a:spcAft>
              <a:buClrTx/>
              <a:buSzTx/>
              <a:buFont typeface="Arial"/>
              <a:buNone/>
              <a:tabLst/>
            </a:pPr>
            <a:endParaRPr lang="en-US" altLang="en-US" sz="1100" b="0" i="0" u="none" strike="noStrike" kern="1200" cap="none" spc="0" dirty="0">
              <a:ln>
                <a:noFill/>
              </a:ln>
              <a:solidFill>
                <a:srgbClr val="222222"/>
              </a:solidFill>
              <a:effectLst/>
              <a:uLnTx/>
              <a:uFillTx/>
              <a:latin typeface="Arial"/>
              <a:ea typeface="Open Sans"/>
              <a:cs typeface="Arial"/>
              <a:sym typeface="Arial"/>
            </a:endParaRPr>
          </a:p>
          <a:p>
            <a:pPr marL="0" indent="0" algn="l" defTabSz="914400" rtl="0">
              <a:lnSpc>
                <a:spcPct val="150000"/>
              </a:lnSpc>
              <a:spcBef>
                <a:spcPts val="1200"/>
              </a:spcBef>
              <a:spcAft>
                <a:spcPct val="0"/>
              </a:spcAft>
              <a:buClrTx/>
              <a:buSzTx/>
              <a:buFont typeface="Arial"/>
              <a:buNone/>
              <a:tabLst/>
            </a:pPr>
            <a:endParaRPr lang="en-US" altLang="en-US" sz="1100" b="0" i="0" u="none" strike="noStrike" kern="1200" cap="none" spc="0" dirty="0">
              <a:ln>
                <a:noFill/>
              </a:ln>
              <a:solidFill>
                <a:srgbClr val="222222"/>
              </a:solidFill>
              <a:effectLst/>
              <a:uLnTx/>
              <a:uFillTx/>
              <a:latin typeface="Arial"/>
              <a:ea typeface="Open Sans"/>
              <a:cs typeface="Arial"/>
              <a:sym typeface="Arial"/>
            </a:endParaRPr>
          </a:p>
          <a:p>
            <a:pPr marL="0" indent="0" algn="l" defTabSz="914400" rtl="0">
              <a:lnSpc>
                <a:spcPct val="100000"/>
              </a:lnSpc>
              <a:spcBef>
                <a:spcPts val="0"/>
              </a:spcBef>
              <a:spcAft>
                <a:spcPts val="0"/>
              </a:spcAft>
              <a:buClr>
                <a:srgbClr val="000000"/>
              </a:buClr>
              <a:buSzTx/>
              <a:buFont typeface="Arial"/>
              <a:buNone/>
              <a:tabLst/>
            </a:pPr>
            <a:r>
              <a:rPr lang="en-US" sz="1100" b="0" i="0" u="none" strike="noStrike" kern="1200" cap="none" spc="0" dirty="0">
                <a:ln>
                  <a:noFill/>
                </a:ln>
                <a:solidFill>
                  <a:srgbClr val="515859"/>
                </a:solidFill>
                <a:effectLst/>
                <a:uLnTx/>
                <a:uFillTx/>
                <a:latin typeface="Arial"/>
                <a:ea typeface="Open Sans"/>
                <a:cs typeface="Arial"/>
                <a:sym typeface="Arial"/>
              </a:rPr>
              <a:t>Rob Buelow</a:t>
            </a:r>
          </a:p>
          <a:p>
            <a:pPr marL="0" indent="0" algn="l" defTabSz="914400" rtl="0">
              <a:lnSpc>
                <a:spcPct val="100000"/>
              </a:lnSpc>
              <a:spcBef>
                <a:spcPts val="0"/>
              </a:spcBef>
              <a:spcAft>
                <a:spcPts val="0"/>
              </a:spcAft>
              <a:buClr>
                <a:srgbClr val="000000"/>
              </a:buClr>
              <a:buSzTx/>
              <a:buFont typeface="Arial"/>
              <a:buNone/>
              <a:tabLst/>
            </a:pPr>
            <a:r>
              <a:rPr lang="en-US" sz="1100" b="0" i="0" u="none" strike="noStrike" kern="1200" cap="none" spc="0" dirty="0">
                <a:ln>
                  <a:noFill/>
                </a:ln>
                <a:solidFill>
                  <a:srgbClr val="515859"/>
                </a:solidFill>
                <a:effectLst/>
                <a:uLnTx/>
                <a:uFillTx/>
                <a:latin typeface="Arial"/>
                <a:ea typeface="Open Sans"/>
                <a:cs typeface="Arial"/>
                <a:sym typeface="Arial"/>
              </a:rPr>
              <a:t>VP and General Manager, Education</a:t>
            </a:r>
          </a:p>
          <a:p>
            <a:pPr marL="0" indent="0" algn="l" defTabSz="914400" rtl="0">
              <a:lnSpc>
                <a:spcPct val="100000"/>
              </a:lnSpc>
              <a:spcBef>
                <a:spcPts val="0"/>
              </a:spcBef>
              <a:spcAft>
                <a:spcPts val="0"/>
              </a:spcAft>
              <a:buClr>
                <a:srgbClr val="000000"/>
              </a:buClr>
              <a:buSzTx/>
              <a:buFont typeface="Arial"/>
              <a:buNone/>
              <a:tabLst/>
            </a:pPr>
            <a:r>
              <a:rPr lang="en-US" sz="1100" b="0" i="0" u="none" strike="noStrike" kern="1200" cap="none" spc="0" dirty="0">
                <a:ln>
                  <a:noFill/>
                </a:ln>
                <a:solidFill>
                  <a:srgbClr val="515859"/>
                </a:solidFill>
                <a:effectLst/>
                <a:uLnTx/>
                <a:uFillTx/>
                <a:latin typeface="Arial"/>
                <a:ea typeface="Open Sans"/>
                <a:cs typeface="Arial"/>
                <a:sym typeface="Arial"/>
              </a:rPr>
              <a:t>Vector Solutions</a:t>
            </a:r>
          </a:p>
          <a:p>
            <a:pPr marL="0" indent="0" algn="l" defTabSz="914400" rtl="0">
              <a:lnSpc>
                <a:spcPct val="100000"/>
              </a:lnSpc>
              <a:spcBef>
                <a:spcPts val="0"/>
              </a:spcBef>
              <a:spcAft>
                <a:spcPts val="0"/>
              </a:spcAft>
              <a:buClr>
                <a:srgbClr val="000000"/>
              </a:buClr>
              <a:buSzTx/>
              <a:buFont typeface="Arial"/>
              <a:buNone/>
              <a:tabLst/>
            </a:pPr>
            <a:endParaRPr lang="en-US" sz="1100" b="0" i="0" u="none" strike="noStrike" kern="1200" cap="none" spc="0" dirty="0">
              <a:ln>
                <a:noFill/>
              </a:ln>
              <a:solidFill>
                <a:srgbClr val="515859"/>
              </a:solidFill>
              <a:effectLst/>
              <a:uLnTx/>
              <a:uFillTx/>
              <a:latin typeface="Arial"/>
              <a:ea typeface="Calibri"/>
              <a:cs typeface="Arial"/>
              <a:sym typeface="Arial"/>
            </a:endParaRPr>
          </a:p>
        </p:txBody>
      </p:sp>
      <p:pic>
        <p:nvPicPr>
          <p:cNvPr id="7" name="Picture 6"/>
          <p:cNvPicPr>
            <a:picLocks noChangeAspect="1"/>
          </p:cNvPicPr>
          <p:nvPr/>
        </p:nvPicPr>
        <p:blipFill>
          <a:blip r:embed="rId3">
            <a:lum/>
            <a:extLst>
              <a:ext uri="{BEBA8EAE-BF5A-486C-A8C5-ECC9F3942E4B}">
                <a14:imgProps xmlns:a14="http://schemas.microsoft.com/office/drawing/2010/main">
                  <a14:imgLayer r:embed="rId4">
                    <a14:imgEffect>
                      <a14:colorTemperature colorTemp="9546"/>
                    </a14:imgEffect>
                    <a14:imgEffect>
                      <a14:saturation sat="357000"/>
                    </a14:imgEffect>
                  </a14:imgLayer>
                </a14:imgProps>
              </a:ext>
            </a:extLst>
          </a:blip>
          <a:srcRect/>
          <a:stretch>
            <a:fillRect/>
          </a:stretch>
        </p:blipFill>
        <p:spPr>
          <a:xfrm>
            <a:off x="6364924" y="4371071"/>
            <a:ext cx="1125528" cy="548788"/>
          </a:xfrm>
          <a:prstGeom prst="rect">
            <a:avLst/>
          </a:prstGeom>
          <a:ln>
            <a:headEnd type="none"/>
            <a:tailEnd type="none"/>
          </a:ln>
        </p:spPr>
      </p:pic>
      <p:sp>
        <p:nvSpPr>
          <p:cNvPr id="2" name="Rectangle 1"/>
          <p:cNvSpPr>
            <a:spLocks/>
          </p:cNvSpPr>
          <p:nvPr/>
        </p:nvSpPr>
        <p:spPr>
          <a:xfrm>
            <a:off x="-23465" y="1"/>
            <a:ext cx="12197202" cy="968248"/>
          </a:xfrm>
          <a:prstGeom prst="rect">
            <a:avLst/>
          </a:prstGeom>
          <a:solidFill>
            <a:srgbClr val="3D4543"/>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marL="0" indent="0" algn="ctr" defTabSz="914400" rtl="0">
              <a:lnSpc>
                <a:spcPct val="100000"/>
              </a:lnSpc>
              <a:spcBef>
                <a:spcPts val="0"/>
              </a:spcBef>
              <a:spcAft>
                <a:spcPts val="0"/>
              </a:spcAft>
              <a:buClr>
                <a:srgbClr val="000000"/>
              </a:buClr>
              <a:buSzTx/>
              <a:buFont typeface="Arial"/>
              <a:buNone/>
              <a:tabLst/>
            </a:pPr>
            <a:endParaRPr lang="en-US" sz="1400" b="0" i="0" u="none" strike="noStrike" kern="0" cap="none" spc="0" dirty="0">
              <a:ln>
                <a:noFill/>
              </a:ln>
              <a:solidFill>
                <a:srgbClr val="FFFFFF"/>
              </a:solidFill>
              <a:effectLst/>
              <a:uLnTx/>
              <a:uFillTx/>
              <a:latin typeface="Arial"/>
              <a:ea typeface="+mn-ea"/>
              <a:cs typeface="Arial"/>
              <a:sym typeface="Arial"/>
            </a:endParaRPr>
          </a:p>
        </p:txBody>
      </p:sp>
      <p:sp>
        <p:nvSpPr>
          <p:cNvPr id="3" name="Google Shape;198;p2"/>
          <p:cNvSpPr txBox="1">
            <a:spLocks noChangeArrowheads="1"/>
          </p:cNvSpPr>
          <p:nvPr/>
        </p:nvSpPr>
        <p:spPr>
          <a:xfrm>
            <a:off x="454488" y="404904"/>
            <a:ext cx="6097088" cy="292772"/>
          </a:xfrm>
          <a:prstGeom prst="rect">
            <a:avLst/>
          </a:prstGeom>
          <a:noFill/>
          <a:ln>
            <a:noFill/>
            <a:headEnd type="none"/>
            <a:tailEnd type="none"/>
          </a:ln>
        </p:spPr>
        <p:txBody>
          <a:bodyPr wrap="square" lIns="0" tIns="0" rIns="0" bIns="0" anchor="t">
            <a:noAutofit/>
          </a:bodyPr>
          <a:lstStyle/>
          <a:p>
            <a:pPr marL="0" indent="0" algn="l" defTabSz="914400" rtl="0">
              <a:lnSpc>
                <a:spcPct val="150000"/>
              </a:lnSpc>
              <a:spcBef>
                <a:spcPts val="0"/>
              </a:spcBef>
              <a:spcAft>
                <a:spcPts val="0"/>
              </a:spcAft>
              <a:buClr>
                <a:srgbClr val="003CA7"/>
              </a:buClr>
              <a:buSzPts val="1200"/>
              <a:buFont typeface="Arial"/>
              <a:buNone/>
              <a:tabLst/>
            </a:pPr>
            <a:r>
              <a:rPr lang="en-US" sz="1600" b="1" i="0" u="none" strike="noStrike" kern="0" cap="none" spc="0" dirty="0">
                <a:ln>
                  <a:noFill/>
                </a:ln>
                <a:solidFill>
                  <a:srgbClr val="FFFFFF"/>
                </a:solidFill>
                <a:effectLst/>
                <a:uLnTx/>
                <a:uFillTx/>
                <a:latin typeface="Arial"/>
                <a:ea typeface="Open Sans"/>
                <a:cs typeface="Arial"/>
                <a:sym typeface="Open Sans"/>
              </a:rPr>
              <a:t>Dear Georgia Institute of Technology Partner,</a:t>
            </a:r>
            <a:endParaRPr lang="en-US" sz="1800" b="0" i="0" u="none" strike="noStrike" kern="0" cap="none" spc="0" dirty="0">
              <a:ln>
                <a:noFill/>
              </a:ln>
              <a:solidFill>
                <a:srgbClr val="FFFFFF"/>
              </a:solidFill>
              <a:effectLst/>
              <a:uLnTx/>
              <a:uFillTx/>
              <a:latin typeface="Arial"/>
              <a:ea typeface="Open Sans"/>
              <a:cs typeface="Arial"/>
              <a:sym typeface="Arial"/>
            </a:endParaRPr>
          </a:p>
        </p:txBody>
      </p:sp>
      <p:sp>
        <p:nvSpPr>
          <p:cNvPr id="10" name="Slide Number Placeholder 26"/>
          <p:cNvSpPr txBox="1">
            <a:spLocks noChangeArrowheads="1"/>
          </p:cNvSpPr>
          <p:nvPr/>
        </p:nvSpPr>
        <p:spPr>
          <a:xfrm>
            <a:off x="9295990" y="6400063"/>
            <a:ext cx="2742406" cy="365125"/>
          </a:xfrm>
          <a:prstGeom prst="rect">
            <a:avLst/>
          </a:prstGeom>
          <a:ln>
            <a:headEnd type="none"/>
            <a:tailEnd type="none"/>
          </a:ln>
        </p:spPr>
        <p:txBody>
          <a:bodyPr wrap="square" lIns="91440" tIns="45720" rIns="91440" bIns="45720" anchor="ctr"/>
          <a:lstStyle>
            <a:defPPr algn="l" rtl="0">
              <a:lnSpc>
                <a:spcPct val="100000"/>
              </a:lnSpc>
              <a:spcBef>
                <a:spcPts val="0"/>
              </a:spcBef>
              <a:spcAft>
                <a:spcPts val="0"/>
              </a:spcAft>
            </a:defPPr>
            <a:lvl1pPr algn="r" rtl="0">
              <a:lnSpc>
                <a:spcPct val="100000"/>
              </a:lnSpc>
              <a:spcBef>
                <a:spcPts val="0"/>
              </a:spcBef>
              <a:spcAft>
                <a:spcPts val="0"/>
              </a:spcAft>
              <a:buClr>
                <a:srgbClr val="000000"/>
              </a:buClr>
              <a:buFont typeface="Arial"/>
              <a:defRPr sz="1000" b="0" i="0" u="none" strike="noStrike" cap="none" dirty="0">
                <a:solidFill>
                  <a:schemeClr val="bg2">
                    <a:lumMod val="50000"/>
                  </a:schemeClr>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9pPr>
          </a:lstStyle>
          <a:p>
            <a:pPr marL="0" indent="0" algn="r" defTabSz="914400" rtl="0">
              <a:lnSpc>
                <a:spcPct val="100000"/>
              </a:lnSpc>
              <a:spcBef>
                <a:spcPts val="0"/>
              </a:spcBef>
              <a:spcAft>
                <a:spcPts val="0"/>
              </a:spcAft>
              <a:buClr>
                <a:srgbClr val="000000"/>
              </a:buClr>
              <a:buSzTx/>
              <a:buFont typeface="Arial"/>
              <a:buNone/>
              <a:tabLst/>
            </a:pPr>
            <a:fld id="{DB9E4368-C45C-9C4F-9597-D6088AA20994}" type="slidenum">
              <a:rPr lang="en-US" sz="1000" b="0" i="0" u="none" strike="noStrike" kern="0" cap="none" spc="0" dirty="0">
                <a:ln>
                  <a:noFill/>
                </a:ln>
                <a:solidFill>
                  <a:srgbClr val="E7E6E6">
                    <a:lumMod val="50000"/>
                  </a:srgbClr>
                </a:solidFill>
                <a:effectLst/>
                <a:uLnTx/>
                <a:uFillTx/>
                <a:latin typeface="Arial"/>
                <a:cs typeface="Arial"/>
                <a:sym typeface="Arial"/>
              </a:rPr>
              <a:t>2</a:t>
            </a:fld>
            <a:endParaRPr lang="en-US" sz="1000" b="0" i="0" u="none" strike="noStrike" kern="0" cap="none" spc="0" dirty="0">
              <a:ln>
                <a:noFill/>
              </a:ln>
              <a:solidFill>
                <a:srgbClr val="E7E6E6">
                  <a:lumMod val="50000"/>
                </a:srgbClr>
              </a:solidFill>
              <a:effectLst/>
              <a:uLnTx/>
              <a:uFillTx/>
              <a:latin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txBox="1">
            <a:spLocks noChangeArrowheads="1"/>
          </p:cNvSpPr>
          <p:nvPr/>
        </p:nvSpPr>
        <p:spPr>
          <a:xfrm>
            <a:off x="11722100" y="6407150"/>
            <a:ext cx="469900" cy="136525"/>
          </a:xfrm>
          <a:prstGeom prst="rect">
            <a:avLst/>
          </a:prstGeom>
          <a:ln>
            <a:headEnd type="none"/>
            <a:tailEnd type="none"/>
          </a:ln>
        </p:spPr>
        <p:txBody>
          <a:bodyPr wrap="square" lIns="91440" tIns="45720" rIns="91440" bIns="45720" anchor="ctr"/>
          <a:lstStyle>
            <a:defPPr algn="l" rtl="0">
              <a:lnSpc>
                <a:spcPct val="100000"/>
              </a:lnSpc>
              <a:spcBef>
                <a:spcPts val="0"/>
              </a:spcBef>
              <a:spcAft>
                <a:spcPts val="0"/>
              </a:spcAft>
            </a:defPPr>
            <a:lvl1pPr algn="r" rtl="0">
              <a:lnSpc>
                <a:spcPct val="100000"/>
              </a:lnSpc>
              <a:spcBef>
                <a:spcPts val="0"/>
              </a:spcBef>
              <a:spcAft>
                <a:spcPts val="0"/>
              </a:spcAft>
              <a:buClr>
                <a:srgbClr val="000000"/>
              </a:buClr>
              <a:buFont typeface="Arial"/>
              <a:defRPr sz="1000" b="0" i="0" u="none" strike="noStrike" cap="none" dirty="0">
                <a:solidFill>
                  <a:schemeClr val="tx1">
                    <a:tint val="75000"/>
                  </a:schemeClr>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9pPr>
          </a:lstStyle>
          <a:p>
            <a:pPr algn="ctr"/>
            <a:fld id="{00000000-1234-1234-1234-123412341234}" type="slidenum">
              <a:rPr lang="en-US" dirty="0"/>
              <a:t>20</a:t>
            </a:fld>
            <a:endParaRPr lang="en-US" dirty="0"/>
          </a:p>
        </p:txBody>
      </p:sp>
      <p:sp>
        <p:nvSpPr>
          <p:cNvPr id="26" name="Rectangle 25"/>
          <p:cNvSpPr>
            <a:spLocks/>
          </p:cNvSpPr>
          <p:nvPr/>
        </p:nvSpPr>
        <p:spPr>
          <a:xfrm>
            <a:off x="-23466" y="1"/>
            <a:ext cx="5008907" cy="6924548"/>
          </a:xfrm>
          <a:prstGeom prst="rect">
            <a:avLst/>
          </a:prstGeom>
          <a:solidFill>
            <a:srgbClr val="0F736C"/>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latin typeface="Arial"/>
              <a:cs typeface="Arial"/>
            </a:endParaRPr>
          </a:p>
        </p:txBody>
      </p:sp>
      <p:cxnSp>
        <p:nvCxnSpPr>
          <p:cNvPr id="28" name="Straight Connector 27"/>
          <p:cNvCxnSpPr/>
          <p:nvPr/>
        </p:nvCxnSpPr>
        <p:spPr>
          <a:xfrm>
            <a:off x="4985441" y="762"/>
            <a:ext cx="0" cy="6923787"/>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Google Shape;250;p6"/>
          <p:cNvSpPr txBox="1">
            <a:spLocks noChangeArrowheads="1"/>
          </p:cNvSpPr>
          <p:nvPr/>
        </p:nvSpPr>
        <p:spPr>
          <a:xfrm>
            <a:off x="447837" y="798037"/>
            <a:ext cx="3639379" cy="1419432"/>
          </a:xfrm>
          <a:prstGeom prst="rect">
            <a:avLst/>
          </a:prstGeom>
          <a:noFill/>
          <a:ln>
            <a:noFill/>
            <a:headEnd type="none"/>
            <a:tailEnd type="none"/>
          </a:ln>
        </p:spPr>
        <p:txBody>
          <a:bodyPr wrap="square" lIns="0" tIns="0" rIns="0" bIns="0" anchor="ctr">
            <a:noAutofit/>
          </a:bodyPr>
          <a:lstStyle>
            <a:lvl1pPr algn="l" defTabSz="914363" rtl="0">
              <a:lnSpc>
                <a:spcPct val="90000"/>
              </a:lnSpc>
              <a:spcBef>
                <a:spcPct val="0"/>
              </a:spcBef>
              <a:buNone/>
              <a:defRPr sz="2333" b="1" kern="1200" dirty="0">
                <a:solidFill>
                  <a:srgbClr val="002060"/>
                </a:solidFill>
                <a:latin typeface="Arial"/>
                <a:ea typeface="Open Sans"/>
                <a:cs typeface="Arial"/>
              </a:defRPr>
            </a:lvl1pPr>
          </a:lstStyle>
          <a:p>
            <a:pPr defTabSz="914363">
              <a:lnSpc>
                <a:spcPct val="100000"/>
              </a:lnSpc>
              <a:spcBef>
                <a:spcPts val="0"/>
              </a:spcBef>
              <a:buClr>
                <a:schemeClr val="bg1"/>
              </a:buClr>
              <a:buSzPts val="4000"/>
              <a:buFont typeface="Lato Black"/>
              <a:buNone/>
            </a:pPr>
            <a:r>
              <a:rPr lang="en-US" sz="4000" b="1" dirty="0">
                <a:solidFill>
                  <a:srgbClr val="FFFFFF"/>
                </a:solidFill>
                <a:latin typeface="Lato Black"/>
                <a:ea typeface="Lato Black"/>
                <a:cs typeface="Lato Black"/>
              </a:rPr>
              <a:t>Mental </a:t>
            </a:r>
            <a:br>
              <a:rPr lang="en-US" sz="4000" b="1" dirty="0">
                <a:solidFill>
                  <a:srgbClr val="FFFFFF"/>
                </a:solidFill>
                <a:latin typeface="Lato Black"/>
                <a:ea typeface="Lato Black"/>
                <a:cs typeface="Lato Black"/>
              </a:rPr>
            </a:br>
            <a:r>
              <a:rPr lang="en-US" sz="4000" b="1" dirty="0">
                <a:solidFill>
                  <a:srgbClr val="FFFFFF"/>
                </a:solidFill>
                <a:latin typeface="Lato Black"/>
                <a:ea typeface="Lato Black"/>
                <a:cs typeface="Lato Black"/>
              </a:rPr>
              <a:t>Well-Being </a:t>
            </a:r>
            <a:br>
              <a:rPr lang="en-US" sz="4000" b="1" dirty="0">
                <a:solidFill>
                  <a:srgbClr val="FFFFFF"/>
                </a:solidFill>
                <a:latin typeface="Lato Black"/>
                <a:ea typeface="Lato Black"/>
                <a:cs typeface="Lato Black"/>
              </a:rPr>
            </a:br>
            <a:r>
              <a:rPr lang="en-US" sz="4000" b="1" dirty="0">
                <a:solidFill>
                  <a:srgbClr val="FFFFFF"/>
                </a:solidFill>
                <a:latin typeface="Lato Black"/>
                <a:ea typeface="Lato Black"/>
                <a:cs typeface="Lato Black"/>
              </a:rPr>
              <a:t>for Students</a:t>
            </a:r>
            <a:endParaRPr lang="en-US" sz="4000" dirty="0">
              <a:solidFill>
                <a:schemeClr val="bg1"/>
              </a:solidFill>
              <a:ea typeface="Open Sans"/>
              <a:sym typeface="Open Sans"/>
            </a:endParaRPr>
          </a:p>
        </p:txBody>
      </p:sp>
      <p:sp>
        <p:nvSpPr>
          <p:cNvPr id="3" name="Google Shape;532;p25"/>
          <p:cNvSpPr txBox="1">
            <a:spLocks noChangeArrowheads="1"/>
          </p:cNvSpPr>
          <p:nvPr/>
        </p:nvSpPr>
        <p:spPr>
          <a:xfrm>
            <a:off x="487680" y="2866949"/>
            <a:ext cx="2266671" cy="2071825"/>
          </a:xfrm>
          <a:prstGeom prst="rect">
            <a:avLst/>
          </a:prstGeom>
          <a:noFill/>
          <a:ln>
            <a:noFill/>
            <a:headEnd type="none"/>
            <a:tailEnd type="none"/>
          </a:ln>
        </p:spPr>
        <p:txBody>
          <a:bodyPr wrap="square" lIns="0" tIns="0" rIns="0" bIns="0" anchor="t">
            <a:noAutofit/>
          </a:bodyPr>
          <a:lstStyle>
            <a:lvl1pPr marL="228591" indent="-228591" algn="l" defTabSz="914363" rtl="0">
              <a:lnSpc>
                <a:spcPct val="90000"/>
              </a:lnSpc>
              <a:spcBef>
                <a:spcPts val="1000"/>
              </a:spcBef>
              <a:buFont typeface="Arial"/>
              <a:buChar char="•"/>
              <a:defRPr sz="2000" kern="1200" dirty="0">
                <a:solidFill>
                  <a:schemeClr val="tx1"/>
                </a:solidFill>
                <a:latin typeface="Arial"/>
                <a:ea typeface="Open Sans"/>
                <a:cs typeface="Arial"/>
              </a:defRPr>
            </a:lvl1pPr>
            <a:lvl2pPr marL="685773" indent="-228591" algn="l" defTabSz="914363" rtl="0">
              <a:lnSpc>
                <a:spcPct val="90000"/>
              </a:lnSpc>
              <a:spcBef>
                <a:spcPts val="500"/>
              </a:spcBef>
              <a:buFont typeface="Arial"/>
              <a:buChar char="•"/>
              <a:defRPr sz="1667" kern="1200" dirty="0">
                <a:solidFill>
                  <a:schemeClr val="tx1"/>
                </a:solidFill>
                <a:latin typeface="Arial"/>
                <a:ea typeface="Open Sans"/>
                <a:cs typeface="Arial"/>
              </a:defRPr>
            </a:lvl2pPr>
            <a:lvl3pPr marL="1142954" indent="-228591" algn="l" defTabSz="914363" rtl="0">
              <a:lnSpc>
                <a:spcPct val="90000"/>
              </a:lnSpc>
              <a:spcBef>
                <a:spcPts val="500"/>
              </a:spcBef>
              <a:buFont typeface="Arial"/>
              <a:buChar char="•"/>
              <a:defRPr sz="1500" kern="1200" dirty="0">
                <a:solidFill>
                  <a:schemeClr val="tx1"/>
                </a:solidFill>
                <a:latin typeface="Arial"/>
                <a:ea typeface="Open Sans"/>
                <a:cs typeface="Arial"/>
              </a:defRPr>
            </a:lvl3pPr>
            <a:lvl4pPr marL="1600136" indent="-228591" algn="l" defTabSz="914363" rtl="0">
              <a:lnSpc>
                <a:spcPct val="90000"/>
              </a:lnSpc>
              <a:spcBef>
                <a:spcPts val="500"/>
              </a:spcBef>
              <a:buFont typeface="Arial"/>
              <a:buChar char="•"/>
              <a:defRPr sz="1333" kern="1200" dirty="0">
                <a:solidFill>
                  <a:schemeClr val="tx1"/>
                </a:solidFill>
                <a:latin typeface="Arial"/>
                <a:ea typeface="Open Sans"/>
                <a:cs typeface="Arial"/>
              </a:defRPr>
            </a:lvl4pPr>
            <a:lvl5pPr marL="2057318" indent="-228591" algn="l" defTabSz="914363" rtl="0">
              <a:lnSpc>
                <a:spcPct val="90000"/>
              </a:lnSpc>
              <a:spcBef>
                <a:spcPts val="500"/>
              </a:spcBef>
              <a:buFont typeface="Arial"/>
              <a:buChar char="•"/>
              <a:defRPr sz="1333" kern="1200" dirty="0">
                <a:solidFill>
                  <a:schemeClr val="tx1"/>
                </a:solidFill>
                <a:latin typeface="Arial"/>
                <a:ea typeface="Open Sans"/>
                <a:cs typeface="Arial"/>
              </a:defRPr>
            </a:lvl5pPr>
            <a:lvl6pPr marL="2514499" indent="-228591" algn="l" defTabSz="914363" rtl="0">
              <a:lnSpc>
                <a:spcPct val="90000"/>
              </a:lnSpc>
              <a:spcBef>
                <a:spcPts val="500"/>
              </a:spcBef>
              <a:buFont typeface="Arial"/>
              <a:buChar char="•"/>
              <a:defRPr sz="1800" kern="1200" dirty="0">
                <a:solidFill>
                  <a:schemeClr val="tx1"/>
                </a:solidFill>
                <a:latin typeface="+mn-lt"/>
                <a:ea typeface="+mn-ea"/>
                <a:cs typeface="+mn-cs"/>
              </a:defRPr>
            </a:lvl6pPr>
            <a:lvl7pPr marL="2971681" indent="-228591" algn="l" defTabSz="914363" rtl="0">
              <a:lnSpc>
                <a:spcPct val="90000"/>
              </a:lnSpc>
              <a:spcBef>
                <a:spcPts val="500"/>
              </a:spcBef>
              <a:buFont typeface="Arial"/>
              <a:buChar char="•"/>
              <a:defRPr sz="1800" kern="1200" dirty="0">
                <a:solidFill>
                  <a:schemeClr val="tx1"/>
                </a:solidFill>
                <a:latin typeface="+mn-lt"/>
                <a:ea typeface="+mn-ea"/>
                <a:cs typeface="+mn-cs"/>
              </a:defRPr>
            </a:lvl7pPr>
            <a:lvl8pPr marL="3428863" indent="-228591" algn="l" defTabSz="914363" rtl="0">
              <a:lnSpc>
                <a:spcPct val="90000"/>
              </a:lnSpc>
              <a:spcBef>
                <a:spcPts val="500"/>
              </a:spcBef>
              <a:buFont typeface="Arial"/>
              <a:buChar char="•"/>
              <a:defRPr sz="1800" kern="1200" dirty="0">
                <a:solidFill>
                  <a:schemeClr val="tx1"/>
                </a:solidFill>
                <a:latin typeface="+mn-lt"/>
                <a:ea typeface="+mn-ea"/>
                <a:cs typeface="+mn-cs"/>
              </a:defRPr>
            </a:lvl8pPr>
            <a:lvl9pPr marL="3886045" indent="-228591" algn="l" defTabSz="914363"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363">
              <a:lnSpc>
                <a:spcPct val="100000"/>
              </a:lnSpc>
              <a:spcBef>
                <a:spcPts val="0"/>
              </a:spcBef>
              <a:buClr>
                <a:schemeClr val="bg1"/>
              </a:buClr>
              <a:buSzPts val="2400"/>
              <a:buFont typeface="Arial"/>
              <a:buNone/>
            </a:pPr>
            <a:r>
              <a:rPr lang="en-US" dirty="0">
                <a:solidFill>
                  <a:schemeClr val="bg1"/>
                </a:solidFill>
                <a:ea typeface="Open Sans"/>
                <a:sym typeface="Open Sans"/>
              </a:rPr>
              <a:t>Appendix | Student Demographics</a:t>
            </a:r>
          </a:p>
        </p:txBody>
      </p:sp>
      <p:pic>
        <p:nvPicPr>
          <p:cNvPr id="2" name="Picture 1" descr="A group of people walking on a brick path&#10;&#10;AI-generated content may be incorrect."/>
          <p:cNvPicPr>
            <a:picLocks noChangeAspect="1"/>
          </p:cNvPicPr>
          <p:nvPr/>
        </p:nvPicPr>
        <p:blipFill>
          <a:blip r:embed="rId2">
            <a:lum/>
          </a:blip>
          <a:srcRect/>
          <a:stretch>
            <a:fillRect/>
          </a:stretch>
        </p:blipFill>
        <p:spPr>
          <a:xfrm>
            <a:off x="4985442" y="0"/>
            <a:ext cx="7206558" cy="6858000"/>
          </a:xfrm>
          <a:prstGeom prst="rect">
            <a:avLst/>
          </a:prstGeom>
          <a:ln>
            <a:headEnd type="none"/>
            <a:tailEnd type="none"/>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ln>
            <a:headEnd type="none"/>
            <a:tailEnd type="none"/>
          </a:ln>
        </p:spPr>
        <p:txBody>
          <a:bodyPr wrap="square"/>
          <a:lstStyle/>
          <a:p>
            <a:pPr marL="0" indent="0" algn="r" defTabSz="914400" rtl="0">
              <a:lnSpc>
                <a:spcPct val="100000"/>
              </a:lnSpc>
              <a:spcBef>
                <a:spcPts val="0"/>
              </a:spcBef>
              <a:spcAft>
                <a:spcPts val="0"/>
              </a:spcAft>
              <a:buClr>
                <a:srgbClr val="000000"/>
              </a:buClr>
              <a:buSzTx/>
              <a:buFont typeface="Arial"/>
              <a:buNone/>
              <a:tabLst/>
            </a:pPr>
            <a:fld id="{4737D6AF-2FA5-476A-AF60-7A8CDF2E2DFB}" type="slidenum">
              <a:rPr lang="en-US" sz="1000" b="0" i="0" u="none" strike="noStrike" kern="0" cap="none" spc="0" dirty="0">
                <a:ln>
                  <a:noFill/>
                </a:ln>
                <a:solidFill>
                  <a:srgbClr val="3D4542">
                    <a:tint val="75000"/>
                  </a:srgbClr>
                </a:solidFill>
                <a:effectLst/>
                <a:uLnTx/>
                <a:uFillTx/>
                <a:sym typeface="Arial"/>
              </a:rPr>
              <a:t>21</a:t>
            </a:fld>
            <a:endParaRPr lang="en-US" sz="1000" b="0" i="0" u="none" strike="noStrike" kern="0" cap="none" spc="0" dirty="0">
              <a:ln>
                <a:noFill/>
              </a:ln>
              <a:solidFill>
                <a:srgbClr val="3D4542">
                  <a:tint val="75000"/>
                </a:srgbClr>
              </a:solidFill>
              <a:effectLst/>
              <a:uLnTx/>
              <a:uFillTx/>
              <a:sym typeface="Arial"/>
            </a:endParaRPr>
          </a:p>
        </p:txBody>
      </p:sp>
      <p:sp>
        <p:nvSpPr>
          <p:cNvPr id="5" name="Title 4"/>
          <p:cNvSpPr>
            <a:spLocks noGrp="1"/>
          </p:cNvSpPr>
          <p:nvPr>
            <p:ph type="title" idx="4294967295"/>
          </p:nvPr>
        </p:nvSpPr>
        <p:spPr>
          <a:xfrm>
            <a:off x="403380" y="542963"/>
            <a:ext cx="4170363" cy="638175"/>
          </a:xfrm>
          <a:ln>
            <a:headEnd type="none"/>
            <a:tailEnd type="none"/>
          </a:ln>
        </p:spPr>
        <p:txBody>
          <a:bodyPr wrap="square"/>
          <a:lstStyle/>
          <a:p>
            <a:pPr defTabSz="914363"/>
            <a:r>
              <a:rPr lang="en-US" b="1" dirty="0">
                <a:solidFill>
                  <a:schemeClr val="tx1"/>
                </a:solidFill>
              </a:rPr>
              <a:t>Student Demographics</a:t>
            </a:r>
          </a:p>
        </p:txBody>
      </p:sp>
      <p:sp>
        <p:nvSpPr>
          <p:cNvPr id="18" name="Text Placeholder 17"/>
          <p:cNvSpPr>
            <a:spLocks noGrp="1"/>
          </p:cNvSpPr>
          <p:nvPr>
            <p:ph type="body" sz="half" idx="4294967295"/>
          </p:nvPr>
        </p:nvSpPr>
        <p:spPr>
          <a:xfrm>
            <a:off x="269931" y="1401800"/>
            <a:ext cx="3024188" cy="3157538"/>
          </a:xfrm>
          <a:ln>
            <a:headEnd type="none"/>
            <a:tailEnd type="none"/>
          </a:ln>
        </p:spPr>
        <p:txBody>
          <a:bodyPr wrap="square"/>
          <a:lstStyle/>
          <a:p>
            <a:pPr marL="165100" indent="0" defTabSz="914363">
              <a:lnSpc>
                <a:spcPct val="130000"/>
              </a:lnSpc>
              <a:buNone/>
            </a:pPr>
            <a:r>
              <a:rPr lang="en-US" sz="1400" dirty="0">
                <a:solidFill>
                  <a:schemeClr val="tx1"/>
                </a:solidFill>
                <a:ea typeface="Open Sans"/>
              </a:rPr>
              <a:t>The following is a summary of the demographics of students who completed surveys in MWBS from June 1, 2024 to February 25, 2025. Demographic information is self-reported by students as part of the Pre-Course Survey </a:t>
            </a:r>
            <a:r>
              <a:rPr lang="en-US" sz="1400" dirty="0">
                <a:ea typeface="Open Sans"/>
              </a:rPr>
              <a:t>(</a:t>
            </a:r>
            <a:r>
              <a:rPr lang="en-US" sz="1400" i="1" dirty="0">
                <a:ea typeface="Open Sans"/>
              </a:rPr>
              <a:t>n</a:t>
            </a:r>
            <a:r>
              <a:rPr lang="en-US" sz="1400" dirty="0">
                <a:ea typeface="Open Sans"/>
              </a:rPr>
              <a:t> = 3,704).</a:t>
            </a:r>
            <a:r>
              <a:rPr lang="en-US" sz="1400" dirty="0">
                <a:solidFill>
                  <a:schemeClr val="tx1"/>
                </a:solidFill>
                <a:ea typeface="Open Sans"/>
              </a:rPr>
              <a:t> All questions are optional, and students may choose not to share demographic information.</a:t>
            </a:r>
          </a:p>
        </p:txBody>
      </p:sp>
      <p:sp>
        <p:nvSpPr>
          <p:cNvPr id="2" name="TextBox 1"/>
          <p:cNvSpPr txBox="1">
            <a:spLocks noChangeArrowheads="1"/>
          </p:cNvSpPr>
          <p:nvPr/>
        </p:nvSpPr>
        <p:spPr>
          <a:xfrm>
            <a:off x="4724400" y="5918200"/>
            <a:ext cx="0" cy="0"/>
          </a:xfrm>
          <a:prstGeom prst="rect">
            <a:avLst/>
          </a:prstGeom>
          <a:noFill/>
          <a:ln>
            <a:headEnd type="none"/>
            <a:tailEnd type="none"/>
          </a:ln>
        </p:spPr>
        <p:txBody>
          <a:bodyPr wrap="none" lIns="0" tIns="0" rIns="0" bIns="0">
            <a:noAutofit/>
          </a:bodyPr>
          <a:lstStyle/>
          <a:p>
            <a:pPr marL="0" indent="0" algn="l" defTabSz="914400" rtl="0">
              <a:lnSpc>
                <a:spcPct val="100000"/>
              </a:lnSpc>
              <a:spcBef>
                <a:spcPts val="0"/>
              </a:spcBef>
              <a:spcAft>
                <a:spcPts val="0"/>
              </a:spcAft>
              <a:buClr>
                <a:srgbClr val="000000"/>
              </a:buClr>
              <a:buSzTx/>
              <a:buFont typeface="Arial"/>
              <a:buNone/>
              <a:tabLst/>
            </a:pPr>
            <a:endParaRPr lang="en-US" sz="1400" b="0" i="0" u="none" strike="noStrike" kern="0" cap="none" spc="0" dirty="0">
              <a:ln>
                <a:noFill/>
              </a:ln>
              <a:solidFill>
                <a:srgbClr val="000000"/>
              </a:solidFill>
              <a:effectLst/>
              <a:uLnTx/>
              <a:uFillTx/>
              <a:latin typeface="Arial"/>
              <a:cs typeface="Arial"/>
              <a:sym typeface="Arial"/>
            </a:endParaRPr>
          </a:p>
        </p:txBody>
      </p:sp>
      <p:sp>
        <p:nvSpPr>
          <p:cNvPr id="6" name="TextBox 5"/>
          <p:cNvSpPr txBox="1">
            <a:spLocks noChangeArrowheads="1"/>
          </p:cNvSpPr>
          <p:nvPr/>
        </p:nvSpPr>
        <p:spPr>
          <a:xfrm>
            <a:off x="4857020" y="5473700"/>
            <a:ext cx="0" cy="0"/>
          </a:xfrm>
          <a:prstGeom prst="rect">
            <a:avLst/>
          </a:prstGeom>
          <a:noFill/>
          <a:ln>
            <a:headEnd type="none"/>
            <a:tailEnd type="none"/>
          </a:ln>
        </p:spPr>
        <p:txBody>
          <a:bodyPr wrap="none" lIns="0" tIns="0" rIns="0" bIns="0">
            <a:noAutofit/>
          </a:bodyPr>
          <a:lstStyle/>
          <a:p>
            <a:pPr marL="0" indent="0" algn="l" defTabSz="914400" rtl="0">
              <a:lnSpc>
                <a:spcPct val="100000"/>
              </a:lnSpc>
              <a:spcBef>
                <a:spcPts val="0"/>
              </a:spcBef>
              <a:spcAft>
                <a:spcPts val="0"/>
              </a:spcAft>
              <a:buClr>
                <a:srgbClr val="000000"/>
              </a:buClr>
              <a:buSzTx/>
              <a:buFont typeface="Arial"/>
              <a:buNone/>
              <a:tabLst/>
            </a:pPr>
            <a:endParaRPr lang="en-US" sz="1400" b="0" i="0" u="none" strike="noStrike" kern="0" cap="none" spc="0" dirty="0">
              <a:ln>
                <a:noFill/>
              </a:ln>
              <a:solidFill>
                <a:srgbClr val="000000"/>
              </a:solidFill>
              <a:effectLst/>
              <a:uLnTx/>
              <a:uFillTx/>
              <a:latin typeface="Arial"/>
              <a:cs typeface="Arial"/>
              <a:sym typeface="Arial"/>
            </a:endParaRPr>
          </a:p>
        </p:txBody>
      </p:sp>
      <p:cxnSp>
        <p:nvCxnSpPr>
          <p:cNvPr id="17" name="Straight Connector 16"/>
          <p:cNvCxnSpPr/>
          <p:nvPr/>
        </p:nvCxnSpPr>
        <p:spPr>
          <a:xfrm>
            <a:off x="3645989" y="1401800"/>
            <a:ext cx="0" cy="4770398"/>
          </a:xfrm>
          <a:prstGeom prst="line">
            <a:avLst/>
          </a:prstGeom>
          <a:ln w="12700" cap="flat">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 name="Text Placeholder 17"/>
          <p:cNvSpPr txBox="1">
            <a:spLocks noChangeArrowheads="1"/>
          </p:cNvSpPr>
          <p:nvPr/>
        </p:nvSpPr>
        <p:spPr>
          <a:xfrm>
            <a:off x="7881165" y="5799366"/>
            <a:ext cx="3607057" cy="259673"/>
          </a:xfrm>
          <a:prstGeom prst="rect">
            <a:avLst/>
          </a:prstGeom>
          <a:noFill/>
          <a:ln>
            <a:noFill/>
            <a:headEnd type="none"/>
            <a:tailEnd type="none"/>
          </a:ln>
        </p:spPr>
        <p:txBody>
          <a:bodyPr wrap="square" lIns="0" tIns="0" rIns="0" bIns="0" anchor="t">
            <a:noAutofit/>
          </a:bodyPr>
          <a:lstStyle>
            <a:defPPr algn="l" rtl="0">
              <a:lnSpc>
                <a:spcPct val="100000"/>
              </a:lnSpc>
              <a:spcBef>
                <a:spcPts val="0"/>
              </a:spcBef>
              <a:spcAft>
                <a:spcPts val="0"/>
              </a:spcAft>
            </a:defPPr>
            <a:lvl1pPr marL="457200" indent="-292100" algn="l" rtl="0">
              <a:lnSpc>
                <a:spcPct val="130000"/>
              </a:lnSpc>
              <a:spcBef>
                <a:spcPts val="1200"/>
              </a:spcBef>
              <a:spcAft>
                <a:spcPts val="0"/>
              </a:spcAft>
              <a:buClr>
                <a:schemeClr val="tx1"/>
              </a:buClr>
              <a:buSzPts val="1000"/>
              <a:buFont typeface="Arial"/>
              <a:buChar char="•"/>
              <a:defRPr sz="1000" b="0" i="0" u="none" strike="noStrike" cap="none" dirty="0">
                <a:solidFill>
                  <a:schemeClr val="tx1"/>
                </a:solidFill>
                <a:latin typeface="Lato Light"/>
                <a:ea typeface="Lato Light"/>
                <a:cs typeface="Lato Light"/>
                <a:sym typeface="Lato Light"/>
              </a:defRPr>
            </a:lvl1pPr>
            <a:lvl2pPr marL="914400" lvl="1" indent="-292100" algn="l" rtl="0">
              <a:lnSpc>
                <a:spcPct val="130000"/>
              </a:lnSpc>
              <a:spcBef>
                <a:spcPts val="600"/>
              </a:spcBef>
              <a:spcAft>
                <a:spcPts val="0"/>
              </a:spcAft>
              <a:buClr>
                <a:schemeClr val="tx1"/>
              </a:buClr>
              <a:buSzPts val="1000"/>
              <a:buFont typeface="Calibri"/>
              <a:buChar char="−"/>
              <a:defRPr sz="1000" b="0" i="0" u="none" strike="noStrike" cap="none" dirty="0">
                <a:solidFill>
                  <a:schemeClr val="tx1"/>
                </a:solidFill>
                <a:latin typeface="Lato Light"/>
                <a:ea typeface="Lato Light"/>
                <a:cs typeface="Lato Light"/>
                <a:sym typeface="Lato Light"/>
              </a:defRPr>
            </a:lvl2pPr>
            <a:lvl3pPr marL="1371600" lvl="2" indent="-292100" algn="l" rtl="0">
              <a:lnSpc>
                <a:spcPct val="130000"/>
              </a:lnSpc>
              <a:spcBef>
                <a:spcPts val="600"/>
              </a:spcBef>
              <a:spcAft>
                <a:spcPts val="0"/>
              </a:spcAft>
              <a:buClr>
                <a:schemeClr val="tx1"/>
              </a:buClr>
              <a:buSzPts val="1000"/>
              <a:buFont typeface="Calibri"/>
              <a:buChar char="−"/>
              <a:defRPr sz="1000" b="0" i="0" u="none" strike="noStrike" cap="none" dirty="0">
                <a:solidFill>
                  <a:schemeClr val="tx1"/>
                </a:solidFill>
                <a:latin typeface="Lato Light"/>
                <a:ea typeface="Lato Light"/>
                <a:cs typeface="Lato Light"/>
                <a:sym typeface="Lato Light"/>
              </a:defRPr>
            </a:lvl3pPr>
            <a:lvl4pPr marL="1828800" lvl="3" indent="-292100" algn="l" rtl="0">
              <a:lnSpc>
                <a:spcPct val="130000"/>
              </a:lnSpc>
              <a:spcBef>
                <a:spcPts val="600"/>
              </a:spcBef>
              <a:spcAft>
                <a:spcPts val="0"/>
              </a:spcAft>
              <a:buClr>
                <a:schemeClr val="tx1"/>
              </a:buClr>
              <a:buSzPts val="1000"/>
              <a:buFont typeface="Calibri"/>
              <a:buChar char="−"/>
              <a:defRPr sz="1000" b="0" i="0" u="none" strike="noStrike" cap="none" dirty="0">
                <a:solidFill>
                  <a:schemeClr val="tx1"/>
                </a:solidFill>
                <a:latin typeface="Lato Light"/>
                <a:ea typeface="Lato Light"/>
                <a:cs typeface="Lato Light"/>
                <a:sym typeface="Lato Light"/>
              </a:defRPr>
            </a:lvl4pPr>
            <a:lvl5pPr marL="2286000" lvl="4" indent="-292100" algn="l" rtl="0">
              <a:lnSpc>
                <a:spcPct val="130000"/>
              </a:lnSpc>
              <a:spcBef>
                <a:spcPts val="600"/>
              </a:spcBef>
              <a:spcAft>
                <a:spcPts val="0"/>
              </a:spcAft>
              <a:buClr>
                <a:schemeClr val="tx1"/>
              </a:buClr>
              <a:buSzPts val="1000"/>
              <a:buFont typeface="Calibri"/>
              <a:buChar char="−"/>
              <a:defRPr sz="1000" b="0" i="0" u="none" strike="noStrike" cap="none" dirty="0">
                <a:solidFill>
                  <a:schemeClr val="tx1"/>
                </a:solidFill>
                <a:latin typeface="Lato Light"/>
                <a:ea typeface="Lato Light"/>
                <a:cs typeface="Lato Light"/>
                <a:sym typeface="Lato Light"/>
              </a:defRPr>
            </a:lvl5pPr>
            <a:lvl6pPr marL="2743200" lvl="5" indent="-342900" algn="l" rtl="0">
              <a:lnSpc>
                <a:spcPct val="90000"/>
              </a:lnSpc>
              <a:spcBef>
                <a:spcPts val="500"/>
              </a:spcBef>
              <a:spcAft>
                <a:spcPts val="0"/>
              </a:spcAft>
              <a:buClr>
                <a:schemeClr val="tx1"/>
              </a:buClr>
              <a:buSzPts val="1800"/>
              <a:buFont typeface="Arial"/>
              <a:buChar char="•"/>
              <a:defRPr sz="1800" b="0" i="0" u="none" strike="noStrike" cap="none" dirty="0">
                <a:solidFill>
                  <a:schemeClr val="tx1"/>
                </a:solidFill>
                <a:latin typeface="Lato Light"/>
                <a:ea typeface="Lato Light"/>
                <a:cs typeface="Lato Light"/>
                <a:sym typeface="Lato Light"/>
              </a:defRPr>
            </a:lvl6pPr>
            <a:lvl7pPr marL="3200400" lvl="6" indent="-342900" algn="l" rtl="0">
              <a:lnSpc>
                <a:spcPct val="90000"/>
              </a:lnSpc>
              <a:spcBef>
                <a:spcPts val="500"/>
              </a:spcBef>
              <a:spcAft>
                <a:spcPts val="0"/>
              </a:spcAft>
              <a:buClr>
                <a:schemeClr val="tx1"/>
              </a:buClr>
              <a:buSzPts val="1800"/>
              <a:buFont typeface="Arial"/>
              <a:buChar char="•"/>
              <a:defRPr sz="1800" b="0" i="0" u="none" strike="noStrike" cap="none" dirty="0">
                <a:solidFill>
                  <a:schemeClr val="tx1"/>
                </a:solidFill>
                <a:latin typeface="Lato Light"/>
                <a:ea typeface="Lato Light"/>
                <a:cs typeface="Lato Light"/>
                <a:sym typeface="Lato Light"/>
              </a:defRPr>
            </a:lvl7pPr>
            <a:lvl8pPr marL="3657600" lvl="7" indent="-342900" algn="l" rtl="0">
              <a:lnSpc>
                <a:spcPct val="90000"/>
              </a:lnSpc>
              <a:spcBef>
                <a:spcPts val="500"/>
              </a:spcBef>
              <a:spcAft>
                <a:spcPts val="0"/>
              </a:spcAft>
              <a:buClr>
                <a:schemeClr val="tx1"/>
              </a:buClr>
              <a:buSzPts val="1800"/>
              <a:buFont typeface="Arial"/>
              <a:buChar char="•"/>
              <a:defRPr sz="1800" b="0" i="0" u="none" strike="noStrike" cap="none" dirty="0">
                <a:solidFill>
                  <a:schemeClr val="tx1"/>
                </a:solidFill>
                <a:latin typeface="Lato Light"/>
                <a:ea typeface="Lato Light"/>
                <a:cs typeface="Lato Light"/>
                <a:sym typeface="Lato Light"/>
              </a:defRPr>
            </a:lvl8pPr>
            <a:lvl9pPr marL="4114800" lvl="8" indent="-342900" algn="l" rtl="0">
              <a:lnSpc>
                <a:spcPct val="90000"/>
              </a:lnSpc>
              <a:spcBef>
                <a:spcPts val="500"/>
              </a:spcBef>
              <a:spcAft>
                <a:spcPts val="0"/>
              </a:spcAft>
              <a:buClr>
                <a:schemeClr val="tx1"/>
              </a:buClr>
              <a:buSzPts val="1800"/>
              <a:buFont typeface="Arial"/>
              <a:buChar char="•"/>
              <a:defRPr sz="1800" b="0" i="0" u="none" strike="noStrike" cap="none" dirty="0">
                <a:solidFill>
                  <a:schemeClr val="tx1"/>
                </a:solidFill>
                <a:latin typeface="Lato Light"/>
                <a:ea typeface="Lato Light"/>
                <a:cs typeface="Lato Light"/>
                <a:sym typeface="Lato Light"/>
              </a:defRPr>
            </a:lvl9pPr>
          </a:lstStyle>
          <a:p>
            <a:pPr marL="0" indent="0" algn="l" defTabSz="914400" rtl="0">
              <a:lnSpc>
                <a:spcPct val="100000"/>
              </a:lnSpc>
              <a:spcBef>
                <a:spcPts val="0"/>
              </a:spcBef>
              <a:spcAft>
                <a:spcPts val="0"/>
              </a:spcAft>
              <a:buClr>
                <a:srgbClr val="3D4542"/>
              </a:buClr>
              <a:buSzPts val="1000"/>
              <a:buFont typeface="Arial"/>
              <a:buNone/>
              <a:tabLst/>
            </a:pPr>
            <a:r>
              <a:rPr lang="en-US" sz="800" b="1" i="0" u="sng" strike="noStrike" kern="0" cap="none" spc="0" dirty="0">
                <a:ln>
                  <a:noFill/>
                </a:ln>
                <a:solidFill>
                  <a:srgbClr val="3D4542"/>
                </a:solidFill>
                <a:effectLst/>
                <a:uLnTx/>
                <a:uFillTx/>
                <a:latin typeface="Arial"/>
                <a:ea typeface="Open Sans"/>
                <a:cs typeface="Arial"/>
                <a:sym typeface="Lato Light"/>
              </a:rPr>
              <a:t>Note:</a:t>
            </a:r>
            <a:r>
              <a:rPr lang="en-US" sz="800" b="0" i="0" u="none" strike="noStrike" kern="0" cap="none" spc="0" dirty="0">
                <a:ln>
                  <a:noFill/>
                </a:ln>
                <a:solidFill>
                  <a:srgbClr val="3D4542"/>
                </a:solidFill>
                <a:effectLst/>
                <a:uLnTx/>
                <a:uFillTx/>
                <a:latin typeface="Arial"/>
                <a:ea typeface="Open Sans"/>
                <a:cs typeface="Arial"/>
                <a:sym typeface="Lato Light"/>
              </a:rPr>
              <a:t> ‘</a:t>
            </a:r>
            <a:r>
              <a:rPr lang="en-US" sz="800" b="0" i="0" u="none" strike="noStrike" kern="0" cap="none" spc="0" dirty="0">
                <a:ln>
                  <a:noFill/>
                </a:ln>
                <a:solidFill>
                  <a:srgbClr val="3D4543"/>
                </a:solidFill>
                <a:effectLst/>
                <a:uLnTx/>
                <a:uFillTx/>
                <a:latin typeface="Arial"/>
                <a:ea typeface="Open Sans"/>
                <a:cs typeface="Arial"/>
                <a:sym typeface="Open Sans"/>
              </a:rPr>
              <a:t>Other responses’ reflects the number of students who selected Asexual or Queer</a:t>
            </a:r>
            <a:endParaRPr lang="en-US" sz="800" b="0" i="0" u="none" strike="noStrike" kern="0" cap="none" spc="0" dirty="0">
              <a:ln>
                <a:noFill/>
              </a:ln>
              <a:solidFill>
                <a:srgbClr val="3D4543"/>
              </a:solidFill>
              <a:effectLst/>
              <a:uLnTx/>
              <a:uFillTx/>
              <a:latin typeface="Arial"/>
              <a:ea typeface="Open Sans"/>
              <a:cs typeface="Arial"/>
              <a:sym typeface="Lato Light"/>
            </a:endParaRPr>
          </a:p>
        </p:txBody>
      </p:sp>
      <p:sp>
        <p:nvSpPr>
          <p:cNvPr id="3" name="TextBox 2"/>
          <p:cNvSpPr txBox="1">
            <a:spLocks noChangeArrowheads="1"/>
          </p:cNvSpPr>
          <p:nvPr/>
        </p:nvSpPr>
        <p:spPr>
          <a:xfrm>
            <a:off x="4311489" y="6199621"/>
            <a:ext cx="7139353" cy="230832"/>
          </a:xfrm>
          <a:prstGeom prst="rect">
            <a:avLst/>
          </a:prstGeom>
          <a:noFill/>
          <a:ln>
            <a:headEnd type="none"/>
            <a:tailEnd type="none"/>
          </a:ln>
        </p:spPr>
        <p:txBody>
          <a:bodyPr vertOverflow="overflow" horzOverflow="overflow" wrap="square" lIns="91440" tIns="45720" rIns="91440" bIns="45720" numCol="1" anchor="t">
            <a:prstTxWarp prst="textNoShape">
              <a:avLst/>
            </a:prstTxWarp>
            <a:spAutoFit/>
          </a:bodyPr>
          <a:lstStyle/>
          <a:p>
            <a:pPr marL="0" indent="0" algn="l" defTabSz="914400" rtl="0">
              <a:lnSpc>
                <a:spcPct val="100000"/>
              </a:lnSpc>
              <a:spcBef>
                <a:spcPts val="0"/>
              </a:spcBef>
              <a:spcAft>
                <a:spcPts val="0"/>
              </a:spcAft>
              <a:buClr>
                <a:srgbClr val="000000"/>
              </a:buClr>
              <a:buSzTx/>
              <a:buFont typeface="Arial"/>
              <a:buNone/>
              <a:tabLst/>
            </a:pPr>
            <a:r>
              <a:rPr lang="en-US" sz="900" b="1" i="0" u="sng" strike="noStrike" kern="0" cap="none" spc="0" dirty="0">
                <a:ln>
                  <a:noFill/>
                </a:ln>
                <a:solidFill>
                  <a:srgbClr val="3D4542"/>
                </a:solidFill>
                <a:effectLst/>
                <a:uLnTx/>
                <a:uFillTx/>
                <a:latin typeface="Arial"/>
                <a:ea typeface="Open Sans"/>
                <a:cs typeface="Arial"/>
                <a:sym typeface="Arial"/>
              </a:rPr>
              <a:t>Note:</a:t>
            </a:r>
            <a:r>
              <a:rPr lang="en-US" sz="900" b="0" i="0" u="none" strike="noStrike" kern="0" cap="none" spc="0" dirty="0">
                <a:ln>
                  <a:noFill/>
                </a:ln>
                <a:solidFill>
                  <a:srgbClr val="3D4542"/>
                </a:solidFill>
                <a:effectLst/>
                <a:uLnTx/>
                <a:uFillTx/>
                <a:latin typeface="Arial"/>
                <a:ea typeface="Open Sans"/>
                <a:cs typeface="Arial"/>
                <a:sym typeface="Arial"/>
              </a:rPr>
              <a:t> Both of these questions allow respondents to select more than one item, so either total may exceed 100%.</a:t>
            </a:r>
          </a:p>
        </p:txBody>
      </p:sp>
      <p:graphicFrame>
        <p:nvGraphicFramePr>
          <p:cNvPr id="7" name="Table 6"/>
          <p:cNvGraphicFramePr/>
          <p:nvPr/>
        </p:nvGraphicFramePr>
        <p:xfrm>
          <a:off x="4052916" y="4756670"/>
          <a:ext cx="2847041" cy="404992"/>
        </p:xfrm>
        <a:graphic>
          <a:graphicData uri="http://schemas.openxmlformats.org/drawingml/2006/table">
            <a:tbl>
              <a:tblPr>
                <a:tableStyleId>{5940675A-B579-460E-94D1-54222C63F5DA}</a:tableStyleId>
              </a:tblPr>
              <a:tblGrid>
                <a:gridCol w="190507">
                  <a:extLst>
                    <a:ext uri="{9D8B030D-6E8A-4147-A177-3AD203B41FA5}">
                      <a16:colId xmlns:a16="http://schemas.microsoft.com/office/drawing/2014/main" val="20000"/>
                    </a:ext>
                  </a:extLst>
                </a:gridCol>
                <a:gridCol w="749486">
                  <a:extLst>
                    <a:ext uri="{9D8B030D-6E8A-4147-A177-3AD203B41FA5}">
                      <a16:colId xmlns:a16="http://schemas.microsoft.com/office/drawing/2014/main" val="20001"/>
                    </a:ext>
                  </a:extLst>
                </a:gridCol>
                <a:gridCol w="577828">
                  <a:extLst>
                    <a:ext uri="{9D8B030D-6E8A-4147-A177-3AD203B41FA5}">
                      <a16:colId xmlns:a16="http://schemas.microsoft.com/office/drawing/2014/main" val="20002"/>
                    </a:ext>
                  </a:extLst>
                </a:gridCol>
                <a:gridCol w="183473">
                  <a:extLst>
                    <a:ext uri="{9D8B030D-6E8A-4147-A177-3AD203B41FA5}">
                      <a16:colId xmlns:a16="http://schemas.microsoft.com/office/drawing/2014/main" val="20003"/>
                    </a:ext>
                  </a:extLst>
                </a:gridCol>
                <a:gridCol w="688854">
                  <a:extLst>
                    <a:ext uri="{9D8B030D-6E8A-4147-A177-3AD203B41FA5}">
                      <a16:colId xmlns:a16="http://schemas.microsoft.com/office/drawing/2014/main" val="20004"/>
                    </a:ext>
                  </a:extLst>
                </a:gridCol>
                <a:gridCol w="456893">
                  <a:extLst>
                    <a:ext uri="{9D8B030D-6E8A-4147-A177-3AD203B41FA5}">
                      <a16:colId xmlns:a16="http://schemas.microsoft.com/office/drawing/2014/main" val="20005"/>
                    </a:ext>
                  </a:extLst>
                </a:gridCol>
              </a:tblGrid>
              <a:tr h="202496">
                <a:tc>
                  <a:txBody>
                    <a:bodyPr/>
                    <a:lstStyle>
                      <a:lvl1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1pPr>
                      <a:lvl2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2pPr>
                      <a:lvl3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3pPr>
                      <a:lvl4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4pPr>
                      <a:lvl5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5pPr>
                      <a:lvl6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6pPr>
                      <a:lvl7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7pPr>
                      <a:lvl8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8pPr>
                      <a:lvl9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9pPr>
                    </a:lstStyle>
                    <a:p>
                      <a:endParaRPr lang="en-US" sz="900" b="0" i="0" dirty="0">
                        <a:solidFill>
                          <a:schemeClr val="accent3">
                            <a:lumMod val="75000"/>
                          </a:schemeClr>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F79646"/>
                    </a:solidFill>
                  </a:tcPr>
                </a:tc>
                <a:tc>
                  <a:txBody>
                    <a:bodyPr/>
                    <a:lstStyle>
                      <a:lvl1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1pPr>
                      <a:lvl2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2pPr>
                      <a:lvl3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3pPr>
                      <a:lvl4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4pPr>
                      <a:lvl5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5pPr>
                      <a:lvl6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6pPr>
                      <a:lvl7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7pPr>
                      <a:lvl8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8pPr>
                      <a:lvl9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9pPr>
                    </a:lstStyle>
                    <a:p>
                      <a:r>
                        <a:rPr lang="en-US" sz="800" b="0" i="0" dirty="0">
                          <a:solidFill>
                            <a:schemeClr val="tx1"/>
                          </a:solidFill>
                          <a:latin typeface="Open Sans"/>
                          <a:ea typeface="Open Sans"/>
                          <a:cs typeface="Open Sans"/>
                        </a:rPr>
                        <a:t>Male</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lvl1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1pPr>
                      <a:lvl2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2pPr>
                      <a:lvl3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3pPr>
                      <a:lvl4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4pPr>
                      <a:lvl5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5pPr>
                      <a:lvl6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6pPr>
                      <a:lvl7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7pPr>
                      <a:lvl8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8pPr>
                      <a:lvl9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9pPr>
                    </a:lstStyle>
                    <a:p>
                      <a:r>
                        <a:rPr lang="en-US" sz="800" b="0" i="0" dirty="0">
                          <a:solidFill>
                            <a:schemeClr val="tx1"/>
                          </a:solidFill>
                          <a:latin typeface="Open Sans"/>
                          <a:ea typeface="Open Sans"/>
                          <a:cs typeface="Open Sans"/>
                        </a:rPr>
                        <a:t> 55%</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lvl1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1pPr>
                      <a:lvl2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2pPr>
                      <a:lvl3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3pPr>
                      <a:lvl4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4pPr>
                      <a:lvl5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5pPr>
                      <a:lvl6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6pPr>
                      <a:lvl7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7pPr>
                      <a:lvl8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8pPr>
                      <a:lvl9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9pPr>
                    </a:lstStyle>
                    <a:p>
                      <a:endParaRPr lang="en-US" sz="800" b="0"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4BACC6"/>
                    </a:solidFill>
                  </a:tcPr>
                </a:tc>
                <a:tc>
                  <a:txBody>
                    <a:bodyPr/>
                    <a:lstStyle>
                      <a:lvl1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1pPr>
                      <a:lvl2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2pPr>
                      <a:lvl3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3pPr>
                      <a:lvl4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4pPr>
                      <a:lvl5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5pPr>
                      <a:lvl6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6pPr>
                      <a:lvl7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7pPr>
                      <a:lvl8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8pPr>
                      <a:lvl9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9pPr>
                    </a:lstStyle>
                    <a:p>
                      <a:r>
                        <a:rPr lang="en-US" sz="800" b="0" i="0" dirty="0">
                          <a:solidFill>
                            <a:schemeClr val="tx1"/>
                          </a:solidFill>
                          <a:latin typeface="Open Sans"/>
                          <a:ea typeface="Open Sans"/>
                          <a:cs typeface="Open Sans"/>
                        </a:rPr>
                        <a:t>Female</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lvl1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1pPr>
                      <a:lvl2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2pPr>
                      <a:lvl3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3pPr>
                      <a:lvl4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4pPr>
                      <a:lvl5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5pPr>
                      <a:lvl6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6pPr>
                      <a:lvl7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7pPr>
                      <a:lvl8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8pPr>
                      <a:lvl9pPr algn="l" rtl="0">
                        <a:lnSpc>
                          <a:spcPct val="100000"/>
                        </a:lnSpc>
                        <a:spcBef>
                          <a:spcPts val="0"/>
                        </a:spcBef>
                        <a:spcAft>
                          <a:spcPts val="0"/>
                        </a:spcAft>
                        <a:buClr>
                          <a:srgbClr val="000000"/>
                        </a:buClr>
                        <a:buFont typeface="Arial"/>
                        <a:defRPr sz="1400" b="1" i="0" u="none" strike="noStrike" cap="none" dirty="0">
                          <a:solidFill>
                            <a:schemeClr val="bg1"/>
                          </a:solidFill>
                          <a:latin typeface="Arial"/>
                          <a:sym typeface="Arial"/>
                        </a:defRPr>
                      </a:lvl9pPr>
                    </a:lstStyle>
                    <a:p>
                      <a:r>
                        <a:rPr lang="en-US" sz="800" b="0" i="0" dirty="0">
                          <a:solidFill>
                            <a:schemeClr val="tx1"/>
                          </a:solidFill>
                          <a:latin typeface="Open Sans"/>
                          <a:ea typeface="Open Sans"/>
                          <a:cs typeface="Open Sans"/>
                        </a:rPr>
                        <a:t>44%</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202496">
                <a:tc>
                  <a:txBody>
                    <a:bodyPr/>
                    <a:lstStyle>
                      <a:lvl1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1pPr>
                      <a:lvl2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2pPr>
                      <a:lvl3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3pPr>
                      <a:lvl4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4pPr>
                      <a:lvl5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5pPr>
                      <a:lvl6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6pPr>
                      <a:lvl7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7pPr>
                      <a:lvl8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8pPr>
                      <a:lvl9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9pPr>
                    </a:lstStyle>
                    <a:p>
                      <a:endParaRPr lang="en-US" sz="900" b="0" i="0" dirty="0">
                        <a:solidFill>
                          <a:schemeClr val="accent3">
                            <a:lumMod val="75000"/>
                          </a:schemeClr>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1F497D"/>
                    </a:solidFill>
                  </a:tcPr>
                </a:tc>
                <a:tc>
                  <a:txBody>
                    <a:bodyPr/>
                    <a:lstStyle>
                      <a:lvl1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1pPr>
                      <a:lvl2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2pPr>
                      <a:lvl3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3pPr>
                      <a:lvl4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4pPr>
                      <a:lvl5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5pPr>
                      <a:lvl6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6pPr>
                      <a:lvl7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7pPr>
                      <a:lvl8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8pPr>
                      <a:lvl9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9pPr>
                    </a:lstStyle>
                    <a:p>
                      <a:r>
                        <a:rPr lang="en-US" sz="800" b="0" i="0" dirty="0">
                          <a:solidFill>
                            <a:schemeClr val="tx1"/>
                          </a:solidFill>
                          <a:latin typeface="Open Sans"/>
                          <a:ea typeface="Open Sans"/>
                          <a:cs typeface="Open Sans"/>
                        </a:rPr>
                        <a:t>Other</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lvl1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1pPr>
                      <a:lvl2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2pPr>
                      <a:lvl3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3pPr>
                      <a:lvl4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4pPr>
                      <a:lvl5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5pPr>
                      <a:lvl6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6pPr>
                      <a:lvl7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7pPr>
                      <a:lvl8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8pPr>
                      <a:lvl9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9pPr>
                    </a:lstStyle>
                    <a:p>
                      <a:r>
                        <a:rPr lang="en-US" sz="800" b="0" i="0" dirty="0">
                          <a:solidFill>
                            <a:schemeClr val="tx1"/>
                          </a:solidFill>
                          <a:latin typeface="Open Sans"/>
                          <a:ea typeface="Open Sans"/>
                          <a:cs typeface="Open Sans"/>
                        </a:rPr>
                        <a:t> 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lvl1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1pPr>
                      <a:lvl2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2pPr>
                      <a:lvl3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3pPr>
                      <a:lvl4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4pPr>
                      <a:lvl5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5pPr>
                      <a:lvl6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6pPr>
                      <a:lvl7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7pPr>
                      <a:lvl8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8pPr>
                      <a:lvl9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9pPr>
                    </a:lstStyle>
                    <a:p>
                      <a:endParaRPr lang="en-US" sz="800" b="0"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1"/>
                    </a:solidFill>
                  </a:tcPr>
                </a:tc>
                <a:tc>
                  <a:txBody>
                    <a:bodyPr/>
                    <a:lstStyle>
                      <a:lvl1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1pPr>
                      <a:lvl2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2pPr>
                      <a:lvl3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3pPr>
                      <a:lvl4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4pPr>
                      <a:lvl5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5pPr>
                      <a:lvl6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6pPr>
                      <a:lvl7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7pPr>
                      <a:lvl8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8pPr>
                      <a:lvl9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9pPr>
                    </a:lstStyle>
                    <a:p>
                      <a:endParaRPr lang="en-US" sz="800" b="0" i="0" dirty="0">
                        <a:solidFill>
                          <a:schemeClr val="tx1"/>
                        </a:solidFill>
                        <a:latin typeface="Open Sans"/>
                        <a:ea typeface="Open Sans"/>
                        <a:cs typeface="Open Sans"/>
                      </a:endParaRP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1"/>
                    </a:solidFill>
                  </a:tcPr>
                </a:tc>
                <a:tc>
                  <a:txBody>
                    <a:bodyPr/>
                    <a:lstStyle>
                      <a:lvl1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1pPr>
                      <a:lvl2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2pPr>
                      <a:lvl3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3pPr>
                      <a:lvl4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4pPr>
                      <a:lvl5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5pPr>
                      <a:lvl6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6pPr>
                      <a:lvl7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7pPr>
                      <a:lvl8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8pPr>
                      <a:lvl9pPr algn="l" rtl="0">
                        <a:lnSpc>
                          <a:spcPct val="100000"/>
                        </a:lnSpc>
                        <a:spcBef>
                          <a:spcPts val="0"/>
                        </a:spcBef>
                        <a:spcAft>
                          <a:spcPts val="0"/>
                        </a:spcAft>
                        <a:buClr>
                          <a:srgbClr val="000000"/>
                        </a:buClr>
                        <a:buFont typeface="Arial"/>
                        <a:defRPr sz="1400" b="0" i="0" u="none" strike="noStrike" cap="none" dirty="0">
                          <a:solidFill>
                            <a:schemeClr val="tx1"/>
                          </a:solidFill>
                          <a:latin typeface="Arial"/>
                          <a:sym typeface="Arial"/>
                        </a:defRPr>
                      </a:lvl9pPr>
                    </a:lstStyle>
                    <a:p>
                      <a:endParaRPr lang="en-US" sz="800" b="0"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bl>
          </a:graphicData>
        </a:graphic>
      </p:graphicFrame>
      <p:graphicFrame>
        <p:nvGraphicFramePr>
          <p:cNvPr id="8" name="Google Shape;551;p27" descr="GenderIdentity"/>
          <p:cNvGraphicFramePr/>
          <p:nvPr/>
        </p:nvGraphicFramePr>
        <p:xfrm>
          <a:off x="3924019" y="1047283"/>
          <a:ext cx="3131013" cy="3632459"/>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Connector 21"/>
          <p:cNvCxnSpPr/>
          <p:nvPr/>
        </p:nvCxnSpPr>
        <p:spPr>
          <a:xfrm>
            <a:off x="7601301" y="1401800"/>
            <a:ext cx="0" cy="4629482"/>
          </a:xfrm>
          <a:prstGeom prst="line">
            <a:avLst/>
          </a:prstGeom>
          <a:ln w="12700" cap="flat">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9" name="TextBox 18"/>
          <p:cNvSpPr txBox="1">
            <a:spLocks noChangeArrowheads="1"/>
          </p:cNvSpPr>
          <p:nvPr/>
        </p:nvSpPr>
        <p:spPr>
          <a:xfrm>
            <a:off x="9909888" y="-1"/>
            <a:ext cx="1790700" cy="685801"/>
          </a:xfrm>
          <a:prstGeom prst="rect">
            <a:avLst/>
          </a:prstGeom>
          <a:solidFill>
            <a:srgbClr val="3CC0AF">
              <a:alpha val="10000"/>
            </a:srgbClr>
          </a:solidFill>
          <a:ln>
            <a:headEnd type="none"/>
            <a:tailEnd type="none"/>
          </a:ln>
        </p:spPr>
        <p:txBody>
          <a:bodyPr wrap="square" lIns="91440" tIns="0" rIns="91440" bIns="0" anchor="ctr">
            <a:normAutofit/>
          </a:bodyPr>
          <a:lstStyle/>
          <a:p>
            <a:pPr algn="ctr"/>
            <a:r>
              <a:rPr lang="en-US" sz="1200" b="1" dirty="0">
                <a:solidFill>
                  <a:schemeClr val="tx1"/>
                </a:solidFill>
                <a:latin typeface="Open Sans"/>
              </a:rPr>
              <a:t>Georgia Institute of Technology</a:t>
            </a:r>
          </a:p>
        </p:txBody>
      </p:sp>
      <p:graphicFrame>
        <p:nvGraphicFramePr>
          <p:cNvPr id="12" name="Chart 11" descr="SexualOrientation"/>
          <p:cNvGraphicFramePr/>
          <p:nvPr/>
        </p:nvGraphicFramePr>
        <p:xfrm>
          <a:off x="7822588" y="957952"/>
          <a:ext cx="3329988" cy="37634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p:cNvGraphicFramePr/>
          <p:nvPr/>
        </p:nvGraphicFramePr>
        <p:xfrm>
          <a:off x="7881165" y="4756670"/>
          <a:ext cx="3730529" cy="835402"/>
        </p:xfrm>
        <a:graphic>
          <a:graphicData uri="http://schemas.openxmlformats.org/drawingml/2006/table">
            <a:tbl>
              <a:tblPr>
                <a:tableStyleId>{5940675A-B579-460E-94D1-54222C63F5DA}</a:tableStyleId>
              </a:tblPr>
              <a:tblGrid>
                <a:gridCol w="151220">
                  <a:extLst>
                    <a:ext uri="{9D8B030D-6E8A-4147-A177-3AD203B41FA5}">
                      <a16:colId xmlns:a16="http://schemas.microsoft.com/office/drawing/2014/main" val="20000"/>
                    </a:ext>
                  </a:extLst>
                </a:gridCol>
                <a:gridCol w="1342295">
                  <a:extLst>
                    <a:ext uri="{9D8B030D-6E8A-4147-A177-3AD203B41FA5}">
                      <a16:colId xmlns:a16="http://schemas.microsoft.com/office/drawing/2014/main" val="20001"/>
                    </a:ext>
                  </a:extLst>
                </a:gridCol>
                <a:gridCol w="718457">
                  <a:extLst>
                    <a:ext uri="{9D8B030D-6E8A-4147-A177-3AD203B41FA5}">
                      <a16:colId xmlns:a16="http://schemas.microsoft.com/office/drawing/2014/main" val="20002"/>
                    </a:ext>
                  </a:extLst>
                </a:gridCol>
                <a:gridCol w="130629">
                  <a:extLst>
                    <a:ext uri="{9D8B030D-6E8A-4147-A177-3AD203B41FA5}">
                      <a16:colId xmlns:a16="http://schemas.microsoft.com/office/drawing/2014/main" val="20003"/>
                    </a:ext>
                  </a:extLst>
                </a:gridCol>
                <a:gridCol w="751498">
                  <a:extLst>
                    <a:ext uri="{9D8B030D-6E8A-4147-A177-3AD203B41FA5}">
                      <a16:colId xmlns:a16="http://schemas.microsoft.com/office/drawing/2014/main" val="20004"/>
                    </a:ext>
                  </a:extLst>
                </a:gridCol>
                <a:gridCol w="636430">
                  <a:extLst>
                    <a:ext uri="{9D8B030D-6E8A-4147-A177-3AD203B41FA5}">
                      <a16:colId xmlns:a16="http://schemas.microsoft.com/office/drawing/2014/main" val="20005"/>
                    </a:ext>
                  </a:extLst>
                </a:gridCol>
              </a:tblGrid>
              <a:tr h="281270">
                <a:tc>
                  <a:txBody>
                    <a:bodyPr/>
                    <a:lstStyle>
                      <a:lvl1pPr marL="0" algn="l" defTabSz="914363" rtl="0">
                        <a:defRPr sz="1800" b="1" kern="1200" dirty="0">
                          <a:solidFill>
                            <a:schemeClr val="bg1"/>
                          </a:solidFill>
                          <a:latin typeface="Arial"/>
                        </a:defRPr>
                      </a:lvl1pPr>
                      <a:lvl2pPr marL="457182" algn="l" defTabSz="914363" rtl="0">
                        <a:defRPr sz="1800" b="1" kern="1200" dirty="0">
                          <a:solidFill>
                            <a:schemeClr val="bg1"/>
                          </a:solidFill>
                          <a:latin typeface="Arial"/>
                        </a:defRPr>
                      </a:lvl2pPr>
                      <a:lvl3pPr marL="914363" algn="l" defTabSz="914363" rtl="0">
                        <a:defRPr sz="1800" b="1" kern="1200" dirty="0">
                          <a:solidFill>
                            <a:schemeClr val="bg1"/>
                          </a:solidFill>
                          <a:latin typeface="Arial"/>
                        </a:defRPr>
                      </a:lvl3pPr>
                      <a:lvl4pPr marL="1371545" algn="l" defTabSz="914363" rtl="0">
                        <a:defRPr sz="1800" b="1" kern="1200" dirty="0">
                          <a:solidFill>
                            <a:schemeClr val="bg1"/>
                          </a:solidFill>
                          <a:latin typeface="Arial"/>
                        </a:defRPr>
                      </a:lvl4pPr>
                      <a:lvl5pPr marL="1828727" algn="l" defTabSz="914363" rtl="0">
                        <a:defRPr sz="1800" b="1" kern="1200" dirty="0">
                          <a:solidFill>
                            <a:schemeClr val="bg1"/>
                          </a:solidFill>
                          <a:latin typeface="Arial"/>
                        </a:defRPr>
                      </a:lvl5pPr>
                      <a:lvl6pPr marL="2285909" algn="l" defTabSz="914363" rtl="0">
                        <a:defRPr sz="1800" b="1" kern="1200" dirty="0">
                          <a:solidFill>
                            <a:schemeClr val="bg1"/>
                          </a:solidFill>
                          <a:latin typeface="Arial"/>
                        </a:defRPr>
                      </a:lvl6pPr>
                      <a:lvl7pPr marL="2743090" algn="l" defTabSz="914363" rtl="0">
                        <a:defRPr sz="1800" b="1" kern="1200" dirty="0">
                          <a:solidFill>
                            <a:schemeClr val="bg1"/>
                          </a:solidFill>
                          <a:latin typeface="Arial"/>
                        </a:defRPr>
                      </a:lvl7pPr>
                      <a:lvl8pPr marL="3200272" algn="l" defTabSz="914363" rtl="0">
                        <a:defRPr sz="1800" b="1" kern="1200" dirty="0">
                          <a:solidFill>
                            <a:schemeClr val="bg1"/>
                          </a:solidFill>
                          <a:latin typeface="Arial"/>
                        </a:defRPr>
                      </a:lvl8pPr>
                      <a:lvl9pPr marL="3657454" algn="l" defTabSz="914363" rtl="0">
                        <a:defRPr sz="1800" b="1" kern="1200" dirty="0">
                          <a:solidFill>
                            <a:schemeClr val="bg1"/>
                          </a:solidFill>
                          <a:latin typeface="Arial"/>
                        </a:defRPr>
                      </a:lvl9pPr>
                    </a:lstStyle>
                    <a:p>
                      <a:pPr defTabSz="914363"/>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3CBFAE"/>
                    </a:solidFill>
                  </a:tcPr>
                </a:tc>
                <a:tc>
                  <a:txBody>
                    <a:bodyPr/>
                    <a:lstStyle>
                      <a:lvl1pPr marL="0" algn="l" defTabSz="914363" rtl="0">
                        <a:defRPr sz="1800" b="1" kern="1200" dirty="0">
                          <a:solidFill>
                            <a:schemeClr val="bg1"/>
                          </a:solidFill>
                          <a:latin typeface="Arial"/>
                        </a:defRPr>
                      </a:lvl1pPr>
                      <a:lvl2pPr marL="457182" algn="l" defTabSz="914363" rtl="0">
                        <a:defRPr sz="1800" b="1" kern="1200" dirty="0">
                          <a:solidFill>
                            <a:schemeClr val="bg1"/>
                          </a:solidFill>
                          <a:latin typeface="Arial"/>
                        </a:defRPr>
                      </a:lvl2pPr>
                      <a:lvl3pPr marL="914363" algn="l" defTabSz="914363" rtl="0">
                        <a:defRPr sz="1800" b="1" kern="1200" dirty="0">
                          <a:solidFill>
                            <a:schemeClr val="bg1"/>
                          </a:solidFill>
                          <a:latin typeface="Arial"/>
                        </a:defRPr>
                      </a:lvl3pPr>
                      <a:lvl4pPr marL="1371545" algn="l" defTabSz="914363" rtl="0">
                        <a:defRPr sz="1800" b="1" kern="1200" dirty="0">
                          <a:solidFill>
                            <a:schemeClr val="bg1"/>
                          </a:solidFill>
                          <a:latin typeface="Arial"/>
                        </a:defRPr>
                      </a:lvl4pPr>
                      <a:lvl5pPr marL="1828727" algn="l" defTabSz="914363" rtl="0">
                        <a:defRPr sz="1800" b="1" kern="1200" dirty="0">
                          <a:solidFill>
                            <a:schemeClr val="bg1"/>
                          </a:solidFill>
                          <a:latin typeface="Arial"/>
                        </a:defRPr>
                      </a:lvl5pPr>
                      <a:lvl6pPr marL="2285909" algn="l" defTabSz="914363" rtl="0">
                        <a:defRPr sz="1800" b="1" kern="1200" dirty="0">
                          <a:solidFill>
                            <a:schemeClr val="bg1"/>
                          </a:solidFill>
                          <a:latin typeface="Arial"/>
                        </a:defRPr>
                      </a:lvl6pPr>
                      <a:lvl7pPr marL="2743090" algn="l" defTabSz="914363" rtl="0">
                        <a:defRPr sz="1800" b="1" kern="1200" dirty="0">
                          <a:solidFill>
                            <a:schemeClr val="bg1"/>
                          </a:solidFill>
                          <a:latin typeface="Arial"/>
                        </a:defRPr>
                      </a:lvl7pPr>
                      <a:lvl8pPr marL="3200272" algn="l" defTabSz="914363" rtl="0">
                        <a:defRPr sz="1800" b="1" kern="1200" dirty="0">
                          <a:solidFill>
                            <a:schemeClr val="bg1"/>
                          </a:solidFill>
                          <a:latin typeface="Arial"/>
                        </a:defRPr>
                      </a:lvl8pPr>
                      <a:lvl9pPr marL="3657454" algn="l" defTabSz="914363" rtl="0">
                        <a:defRPr sz="1800" b="1" kern="1200" dirty="0">
                          <a:solidFill>
                            <a:schemeClr val="bg1"/>
                          </a:solidFill>
                          <a:latin typeface="Arial"/>
                        </a:defRPr>
                      </a:lvl9pPr>
                    </a:lstStyle>
                    <a:p>
                      <a:pPr defTabSz="914363"/>
                      <a:r>
                        <a:rPr lang="en-US" sz="800" b="0" i="0" dirty="0">
                          <a:solidFill>
                            <a:schemeClr val="tx1"/>
                          </a:solidFill>
                          <a:latin typeface="Open Sans"/>
                          <a:ea typeface="Open Sans"/>
                          <a:cs typeface="Open Sans"/>
                        </a:rPr>
                        <a:t>Heterosexual/Straight</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lvl1pPr marL="0" algn="l" defTabSz="914363" rtl="0">
                        <a:defRPr sz="1800" b="1" kern="1200" dirty="0">
                          <a:solidFill>
                            <a:schemeClr val="bg1"/>
                          </a:solidFill>
                          <a:latin typeface="Arial"/>
                        </a:defRPr>
                      </a:lvl1pPr>
                      <a:lvl2pPr marL="457182" algn="l" defTabSz="914363" rtl="0">
                        <a:defRPr sz="1800" b="1" kern="1200" dirty="0">
                          <a:solidFill>
                            <a:schemeClr val="bg1"/>
                          </a:solidFill>
                          <a:latin typeface="Arial"/>
                        </a:defRPr>
                      </a:lvl2pPr>
                      <a:lvl3pPr marL="914363" algn="l" defTabSz="914363" rtl="0">
                        <a:defRPr sz="1800" b="1" kern="1200" dirty="0">
                          <a:solidFill>
                            <a:schemeClr val="bg1"/>
                          </a:solidFill>
                          <a:latin typeface="Arial"/>
                        </a:defRPr>
                      </a:lvl3pPr>
                      <a:lvl4pPr marL="1371545" algn="l" defTabSz="914363" rtl="0">
                        <a:defRPr sz="1800" b="1" kern="1200" dirty="0">
                          <a:solidFill>
                            <a:schemeClr val="bg1"/>
                          </a:solidFill>
                          <a:latin typeface="Arial"/>
                        </a:defRPr>
                      </a:lvl4pPr>
                      <a:lvl5pPr marL="1828727" algn="l" defTabSz="914363" rtl="0">
                        <a:defRPr sz="1800" b="1" kern="1200" dirty="0">
                          <a:solidFill>
                            <a:schemeClr val="bg1"/>
                          </a:solidFill>
                          <a:latin typeface="Arial"/>
                        </a:defRPr>
                      </a:lvl5pPr>
                      <a:lvl6pPr marL="2285909" algn="l" defTabSz="914363" rtl="0">
                        <a:defRPr sz="1800" b="1" kern="1200" dirty="0">
                          <a:solidFill>
                            <a:schemeClr val="bg1"/>
                          </a:solidFill>
                          <a:latin typeface="Arial"/>
                        </a:defRPr>
                      </a:lvl6pPr>
                      <a:lvl7pPr marL="2743090" algn="l" defTabSz="914363" rtl="0">
                        <a:defRPr sz="1800" b="1" kern="1200" dirty="0">
                          <a:solidFill>
                            <a:schemeClr val="bg1"/>
                          </a:solidFill>
                          <a:latin typeface="Arial"/>
                        </a:defRPr>
                      </a:lvl7pPr>
                      <a:lvl8pPr marL="3200272" algn="l" defTabSz="914363" rtl="0">
                        <a:defRPr sz="1800" b="1" kern="1200" dirty="0">
                          <a:solidFill>
                            <a:schemeClr val="bg1"/>
                          </a:solidFill>
                          <a:latin typeface="Arial"/>
                        </a:defRPr>
                      </a:lvl8pPr>
                      <a:lvl9pPr marL="3657454" algn="l" defTabSz="914363" rtl="0">
                        <a:defRPr sz="1800" b="1" kern="1200" dirty="0">
                          <a:solidFill>
                            <a:schemeClr val="bg1"/>
                          </a:solidFill>
                          <a:latin typeface="Arial"/>
                        </a:defRPr>
                      </a:lvl9pPr>
                    </a:lstStyle>
                    <a:p>
                      <a:pPr defTabSz="914363"/>
                      <a:r>
                        <a:rPr lang="en-US" sz="800" b="0" i="0" dirty="0">
                          <a:solidFill>
                            <a:schemeClr val="tx1"/>
                          </a:solidFill>
                          <a:latin typeface="Open Sans"/>
                          <a:ea typeface="Open Sans"/>
                          <a:cs typeface="Open Sans"/>
                        </a:rPr>
                        <a:t> 85%</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lvl1pPr marL="0" algn="l" defTabSz="914363" rtl="0">
                        <a:defRPr sz="1800" b="1" kern="1200" dirty="0">
                          <a:solidFill>
                            <a:schemeClr val="bg1"/>
                          </a:solidFill>
                          <a:latin typeface="Arial"/>
                        </a:defRPr>
                      </a:lvl1pPr>
                      <a:lvl2pPr marL="457182" algn="l" defTabSz="914363" rtl="0">
                        <a:defRPr sz="1800" b="1" kern="1200" dirty="0">
                          <a:solidFill>
                            <a:schemeClr val="bg1"/>
                          </a:solidFill>
                          <a:latin typeface="Arial"/>
                        </a:defRPr>
                      </a:lvl2pPr>
                      <a:lvl3pPr marL="914363" algn="l" defTabSz="914363" rtl="0">
                        <a:defRPr sz="1800" b="1" kern="1200" dirty="0">
                          <a:solidFill>
                            <a:schemeClr val="bg1"/>
                          </a:solidFill>
                          <a:latin typeface="Arial"/>
                        </a:defRPr>
                      </a:lvl3pPr>
                      <a:lvl4pPr marL="1371545" algn="l" defTabSz="914363" rtl="0">
                        <a:defRPr sz="1800" b="1" kern="1200" dirty="0">
                          <a:solidFill>
                            <a:schemeClr val="bg1"/>
                          </a:solidFill>
                          <a:latin typeface="Arial"/>
                        </a:defRPr>
                      </a:lvl4pPr>
                      <a:lvl5pPr marL="1828727" algn="l" defTabSz="914363" rtl="0">
                        <a:defRPr sz="1800" b="1" kern="1200" dirty="0">
                          <a:solidFill>
                            <a:schemeClr val="bg1"/>
                          </a:solidFill>
                          <a:latin typeface="Arial"/>
                        </a:defRPr>
                      </a:lvl5pPr>
                      <a:lvl6pPr marL="2285909" algn="l" defTabSz="914363" rtl="0">
                        <a:defRPr sz="1800" b="1" kern="1200" dirty="0">
                          <a:solidFill>
                            <a:schemeClr val="bg1"/>
                          </a:solidFill>
                          <a:latin typeface="Arial"/>
                        </a:defRPr>
                      </a:lvl6pPr>
                      <a:lvl7pPr marL="2743090" algn="l" defTabSz="914363" rtl="0">
                        <a:defRPr sz="1800" b="1" kern="1200" dirty="0">
                          <a:solidFill>
                            <a:schemeClr val="bg1"/>
                          </a:solidFill>
                          <a:latin typeface="Arial"/>
                        </a:defRPr>
                      </a:lvl7pPr>
                      <a:lvl8pPr marL="3200272" algn="l" defTabSz="914363" rtl="0">
                        <a:defRPr sz="1800" b="1" kern="1200" dirty="0">
                          <a:solidFill>
                            <a:schemeClr val="bg1"/>
                          </a:solidFill>
                          <a:latin typeface="Arial"/>
                        </a:defRPr>
                      </a:lvl8pPr>
                      <a:lvl9pPr marL="3657454" algn="l" defTabSz="914363" rtl="0">
                        <a:defRPr sz="1800" b="1" kern="1200" dirty="0">
                          <a:solidFill>
                            <a:schemeClr val="bg1"/>
                          </a:solidFill>
                          <a:latin typeface="Arial"/>
                        </a:defRPr>
                      </a:lvl9pPr>
                    </a:lstStyle>
                    <a:p>
                      <a:pPr defTabSz="914363"/>
                      <a:endParaRPr lang="en-US" sz="800" b="0"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3CB5E6"/>
                    </a:solidFill>
                  </a:tcPr>
                </a:tc>
                <a:tc>
                  <a:txBody>
                    <a:bodyPr/>
                    <a:lstStyle>
                      <a:lvl1pPr marL="0" algn="l" defTabSz="914363" rtl="0">
                        <a:defRPr sz="1800" b="1" kern="1200" dirty="0">
                          <a:solidFill>
                            <a:schemeClr val="bg1"/>
                          </a:solidFill>
                          <a:latin typeface="Arial"/>
                        </a:defRPr>
                      </a:lvl1pPr>
                      <a:lvl2pPr marL="457182" algn="l" defTabSz="914363" rtl="0">
                        <a:defRPr sz="1800" b="1" kern="1200" dirty="0">
                          <a:solidFill>
                            <a:schemeClr val="bg1"/>
                          </a:solidFill>
                          <a:latin typeface="Arial"/>
                        </a:defRPr>
                      </a:lvl2pPr>
                      <a:lvl3pPr marL="914363" algn="l" defTabSz="914363" rtl="0">
                        <a:defRPr sz="1800" b="1" kern="1200" dirty="0">
                          <a:solidFill>
                            <a:schemeClr val="bg1"/>
                          </a:solidFill>
                          <a:latin typeface="Arial"/>
                        </a:defRPr>
                      </a:lvl3pPr>
                      <a:lvl4pPr marL="1371545" algn="l" defTabSz="914363" rtl="0">
                        <a:defRPr sz="1800" b="1" kern="1200" dirty="0">
                          <a:solidFill>
                            <a:schemeClr val="bg1"/>
                          </a:solidFill>
                          <a:latin typeface="Arial"/>
                        </a:defRPr>
                      </a:lvl4pPr>
                      <a:lvl5pPr marL="1828727" algn="l" defTabSz="914363" rtl="0">
                        <a:defRPr sz="1800" b="1" kern="1200" dirty="0">
                          <a:solidFill>
                            <a:schemeClr val="bg1"/>
                          </a:solidFill>
                          <a:latin typeface="Arial"/>
                        </a:defRPr>
                      </a:lvl5pPr>
                      <a:lvl6pPr marL="2285909" algn="l" defTabSz="914363" rtl="0">
                        <a:defRPr sz="1800" b="1" kern="1200" dirty="0">
                          <a:solidFill>
                            <a:schemeClr val="bg1"/>
                          </a:solidFill>
                          <a:latin typeface="Arial"/>
                        </a:defRPr>
                      </a:lvl6pPr>
                      <a:lvl7pPr marL="2743090" algn="l" defTabSz="914363" rtl="0">
                        <a:defRPr sz="1800" b="1" kern="1200" dirty="0">
                          <a:solidFill>
                            <a:schemeClr val="bg1"/>
                          </a:solidFill>
                          <a:latin typeface="Arial"/>
                        </a:defRPr>
                      </a:lvl7pPr>
                      <a:lvl8pPr marL="3200272" algn="l" defTabSz="914363" rtl="0">
                        <a:defRPr sz="1800" b="1" kern="1200" dirty="0">
                          <a:solidFill>
                            <a:schemeClr val="bg1"/>
                          </a:solidFill>
                          <a:latin typeface="Arial"/>
                        </a:defRPr>
                      </a:lvl8pPr>
                      <a:lvl9pPr marL="3657454" algn="l" defTabSz="914363" rtl="0">
                        <a:defRPr sz="1800" b="1" kern="1200" dirty="0">
                          <a:solidFill>
                            <a:schemeClr val="bg1"/>
                          </a:solidFill>
                          <a:latin typeface="Arial"/>
                        </a:defRPr>
                      </a:lvl9pPr>
                    </a:lstStyle>
                    <a:p>
                      <a:pPr defTabSz="914363"/>
                      <a:r>
                        <a:rPr lang="en-US" sz="800" b="0" i="0" dirty="0">
                          <a:solidFill>
                            <a:schemeClr val="tx1"/>
                          </a:solidFill>
                          <a:latin typeface="Open Sans"/>
                          <a:ea typeface="Open Sans"/>
                          <a:cs typeface="Open Sans"/>
                        </a:rPr>
                        <a:t>Bisexual</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lvl1pPr marL="0" algn="l" defTabSz="914363" rtl="0">
                        <a:defRPr sz="1800" b="1" kern="1200" dirty="0">
                          <a:solidFill>
                            <a:schemeClr val="bg1"/>
                          </a:solidFill>
                          <a:latin typeface="Arial"/>
                        </a:defRPr>
                      </a:lvl1pPr>
                      <a:lvl2pPr marL="457182" algn="l" defTabSz="914363" rtl="0">
                        <a:defRPr sz="1800" b="1" kern="1200" dirty="0">
                          <a:solidFill>
                            <a:schemeClr val="bg1"/>
                          </a:solidFill>
                          <a:latin typeface="Arial"/>
                        </a:defRPr>
                      </a:lvl2pPr>
                      <a:lvl3pPr marL="914363" algn="l" defTabSz="914363" rtl="0">
                        <a:defRPr sz="1800" b="1" kern="1200" dirty="0">
                          <a:solidFill>
                            <a:schemeClr val="bg1"/>
                          </a:solidFill>
                          <a:latin typeface="Arial"/>
                        </a:defRPr>
                      </a:lvl3pPr>
                      <a:lvl4pPr marL="1371545" algn="l" defTabSz="914363" rtl="0">
                        <a:defRPr sz="1800" b="1" kern="1200" dirty="0">
                          <a:solidFill>
                            <a:schemeClr val="bg1"/>
                          </a:solidFill>
                          <a:latin typeface="Arial"/>
                        </a:defRPr>
                      </a:lvl4pPr>
                      <a:lvl5pPr marL="1828727" algn="l" defTabSz="914363" rtl="0">
                        <a:defRPr sz="1800" b="1" kern="1200" dirty="0">
                          <a:solidFill>
                            <a:schemeClr val="bg1"/>
                          </a:solidFill>
                          <a:latin typeface="Arial"/>
                        </a:defRPr>
                      </a:lvl5pPr>
                      <a:lvl6pPr marL="2285909" algn="l" defTabSz="914363" rtl="0">
                        <a:defRPr sz="1800" b="1" kern="1200" dirty="0">
                          <a:solidFill>
                            <a:schemeClr val="bg1"/>
                          </a:solidFill>
                          <a:latin typeface="Arial"/>
                        </a:defRPr>
                      </a:lvl6pPr>
                      <a:lvl7pPr marL="2743090" algn="l" defTabSz="914363" rtl="0">
                        <a:defRPr sz="1800" b="1" kern="1200" dirty="0">
                          <a:solidFill>
                            <a:schemeClr val="bg1"/>
                          </a:solidFill>
                          <a:latin typeface="Arial"/>
                        </a:defRPr>
                      </a:lvl7pPr>
                      <a:lvl8pPr marL="3200272" algn="l" defTabSz="914363" rtl="0">
                        <a:defRPr sz="1800" b="1" kern="1200" dirty="0">
                          <a:solidFill>
                            <a:schemeClr val="bg1"/>
                          </a:solidFill>
                          <a:latin typeface="Arial"/>
                        </a:defRPr>
                      </a:lvl8pPr>
                      <a:lvl9pPr marL="3657454" algn="l" defTabSz="914363" rtl="0">
                        <a:defRPr sz="1800" b="1" kern="1200" dirty="0">
                          <a:solidFill>
                            <a:schemeClr val="bg1"/>
                          </a:solidFill>
                          <a:latin typeface="Arial"/>
                        </a:defRPr>
                      </a:lvl9pPr>
                    </a:lstStyle>
                    <a:p>
                      <a:pPr algn="l" defTabSz="914363"/>
                      <a:r>
                        <a:rPr lang="en-US" sz="800" b="0" i="0" dirty="0">
                          <a:solidFill>
                            <a:schemeClr val="tx1"/>
                          </a:solidFill>
                          <a:latin typeface="Open Sans"/>
                          <a:ea typeface="Open Sans"/>
                          <a:cs typeface="Open Sans"/>
                        </a:rPr>
                        <a:t>7%</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241609">
                <a:tc>
                  <a:txBody>
                    <a:bodyPr/>
                    <a:lstStyle>
                      <a:lvl1pPr marL="0" algn="l" defTabSz="914363" rtl="0">
                        <a:defRPr sz="1800" kern="1200" dirty="0">
                          <a:solidFill>
                            <a:schemeClr val="tx1"/>
                          </a:solidFill>
                          <a:latin typeface="Arial"/>
                        </a:defRPr>
                      </a:lvl1pPr>
                      <a:lvl2pPr marL="457182" algn="l" defTabSz="914363" rtl="0">
                        <a:defRPr sz="1800" kern="1200" dirty="0">
                          <a:solidFill>
                            <a:schemeClr val="tx1"/>
                          </a:solidFill>
                          <a:latin typeface="Arial"/>
                        </a:defRPr>
                      </a:lvl2pPr>
                      <a:lvl3pPr marL="914363" algn="l" defTabSz="914363" rtl="0">
                        <a:defRPr sz="1800" kern="1200" dirty="0">
                          <a:solidFill>
                            <a:schemeClr val="tx1"/>
                          </a:solidFill>
                          <a:latin typeface="Arial"/>
                        </a:defRPr>
                      </a:lvl3pPr>
                      <a:lvl4pPr marL="1371545" algn="l" defTabSz="914363" rtl="0">
                        <a:defRPr sz="1800" kern="1200" dirty="0">
                          <a:solidFill>
                            <a:schemeClr val="tx1"/>
                          </a:solidFill>
                          <a:latin typeface="Arial"/>
                        </a:defRPr>
                      </a:lvl4pPr>
                      <a:lvl5pPr marL="1828727" algn="l" defTabSz="914363" rtl="0">
                        <a:defRPr sz="1800" kern="1200" dirty="0">
                          <a:solidFill>
                            <a:schemeClr val="tx1"/>
                          </a:solidFill>
                          <a:latin typeface="Arial"/>
                        </a:defRPr>
                      </a:lvl5pPr>
                      <a:lvl6pPr marL="2285909" algn="l" defTabSz="914363" rtl="0">
                        <a:defRPr sz="1800" kern="1200" dirty="0">
                          <a:solidFill>
                            <a:schemeClr val="tx1"/>
                          </a:solidFill>
                          <a:latin typeface="Arial"/>
                        </a:defRPr>
                      </a:lvl6pPr>
                      <a:lvl7pPr marL="2743090" algn="l" defTabSz="914363" rtl="0">
                        <a:defRPr sz="1800" kern="1200" dirty="0">
                          <a:solidFill>
                            <a:schemeClr val="tx1"/>
                          </a:solidFill>
                          <a:latin typeface="Arial"/>
                        </a:defRPr>
                      </a:lvl7pPr>
                      <a:lvl8pPr marL="3200272" algn="l" defTabSz="914363" rtl="0">
                        <a:defRPr sz="1800" kern="1200" dirty="0">
                          <a:solidFill>
                            <a:schemeClr val="tx1"/>
                          </a:solidFill>
                          <a:latin typeface="Arial"/>
                        </a:defRPr>
                      </a:lvl8pPr>
                      <a:lvl9pPr marL="3657454" algn="l" defTabSz="914363" rtl="0">
                        <a:defRPr sz="1800" kern="1200" dirty="0">
                          <a:solidFill>
                            <a:schemeClr val="tx1"/>
                          </a:solidFill>
                          <a:latin typeface="Arial"/>
                        </a:defRPr>
                      </a:lvl9pPr>
                    </a:lstStyle>
                    <a:p>
                      <a:pPr defTabSz="914363"/>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3CB5E6">
                        <a:lumMod val="60000"/>
                        <a:lumOff val="40000"/>
                      </a:srgbClr>
                    </a:solidFill>
                  </a:tcPr>
                </a:tc>
                <a:tc>
                  <a:txBody>
                    <a:bodyPr/>
                    <a:lstStyle>
                      <a:lvl1pPr marL="0" algn="l" defTabSz="914363" rtl="0">
                        <a:defRPr sz="1800" kern="1200" dirty="0">
                          <a:solidFill>
                            <a:schemeClr val="tx1"/>
                          </a:solidFill>
                          <a:latin typeface="Arial"/>
                        </a:defRPr>
                      </a:lvl1pPr>
                      <a:lvl2pPr marL="457182" algn="l" defTabSz="914363" rtl="0">
                        <a:defRPr sz="1800" kern="1200" dirty="0">
                          <a:solidFill>
                            <a:schemeClr val="tx1"/>
                          </a:solidFill>
                          <a:latin typeface="Arial"/>
                        </a:defRPr>
                      </a:lvl2pPr>
                      <a:lvl3pPr marL="914363" algn="l" defTabSz="914363" rtl="0">
                        <a:defRPr sz="1800" kern="1200" dirty="0">
                          <a:solidFill>
                            <a:schemeClr val="tx1"/>
                          </a:solidFill>
                          <a:latin typeface="Arial"/>
                        </a:defRPr>
                      </a:lvl3pPr>
                      <a:lvl4pPr marL="1371545" algn="l" defTabSz="914363" rtl="0">
                        <a:defRPr sz="1800" kern="1200" dirty="0">
                          <a:solidFill>
                            <a:schemeClr val="tx1"/>
                          </a:solidFill>
                          <a:latin typeface="Arial"/>
                        </a:defRPr>
                      </a:lvl4pPr>
                      <a:lvl5pPr marL="1828727" algn="l" defTabSz="914363" rtl="0">
                        <a:defRPr sz="1800" kern="1200" dirty="0">
                          <a:solidFill>
                            <a:schemeClr val="tx1"/>
                          </a:solidFill>
                          <a:latin typeface="Arial"/>
                        </a:defRPr>
                      </a:lvl5pPr>
                      <a:lvl6pPr marL="2285909" algn="l" defTabSz="914363" rtl="0">
                        <a:defRPr sz="1800" kern="1200" dirty="0">
                          <a:solidFill>
                            <a:schemeClr val="tx1"/>
                          </a:solidFill>
                          <a:latin typeface="Arial"/>
                        </a:defRPr>
                      </a:lvl6pPr>
                      <a:lvl7pPr marL="2743090" algn="l" defTabSz="914363" rtl="0">
                        <a:defRPr sz="1800" kern="1200" dirty="0">
                          <a:solidFill>
                            <a:schemeClr val="tx1"/>
                          </a:solidFill>
                          <a:latin typeface="Arial"/>
                        </a:defRPr>
                      </a:lvl7pPr>
                      <a:lvl8pPr marL="3200272" algn="l" defTabSz="914363" rtl="0">
                        <a:defRPr sz="1800" kern="1200" dirty="0">
                          <a:solidFill>
                            <a:schemeClr val="tx1"/>
                          </a:solidFill>
                          <a:latin typeface="Arial"/>
                        </a:defRPr>
                      </a:lvl8pPr>
                      <a:lvl9pPr marL="3657454" algn="l" defTabSz="914363" rtl="0">
                        <a:defRPr sz="1800" kern="1200" dirty="0">
                          <a:solidFill>
                            <a:schemeClr val="tx1"/>
                          </a:solidFill>
                          <a:latin typeface="Arial"/>
                        </a:defRPr>
                      </a:lvl9pPr>
                    </a:lstStyle>
                    <a:p>
                      <a:pPr defTabSz="914363"/>
                      <a:r>
                        <a:rPr lang="en-US" sz="800" b="0" i="0" dirty="0">
                          <a:solidFill>
                            <a:schemeClr val="tx1"/>
                          </a:solidFill>
                          <a:latin typeface="Open Sans"/>
                          <a:ea typeface="Open Sans"/>
                          <a:cs typeface="Open Sans"/>
                        </a:rPr>
                        <a:t>Gay</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lvl1pPr marL="0" algn="l" defTabSz="914363" rtl="0">
                        <a:defRPr sz="1800" kern="1200" dirty="0">
                          <a:solidFill>
                            <a:schemeClr val="tx1"/>
                          </a:solidFill>
                          <a:latin typeface="Arial"/>
                        </a:defRPr>
                      </a:lvl1pPr>
                      <a:lvl2pPr marL="457182" algn="l" defTabSz="914363" rtl="0">
                        <a:defRPr sz="1800" kern="1200" dirty="0">
                          <a:solidFill>
                            <a:schemeClr val="tx1"/>
                          </a:solidFill>
                          <a:latin typeface="Arial"/>
                        </a:defRPr>
                      </a:lvl2pPr>
                      <a:lvl3pPr marL="914363" algn="l" defTabSz="914363" rtl="0">
                        <a:defRPr sz="1800" kern="1200" dirty="0">
                          <a:solidFill>
                            <a:schemeClr val="tx1"/>
                          </a:solidFill>
                          <a:latin typeface="Arial"/>
                        </a:defRPr>
                      </a:lvl3pPr>
                      <a:lvl4pPr marL="1371545" algn="l" defTabSz="914363" rtl="0">
                        <a:defRPr sz="1800" kern="1200" dirty="0">
                          <a:solidFill>
                            <a:schemeClr val="tx1"/>
                          </a:solidFill>
                          <a:latin typeface="Arial"/>
                        </a:defRPr>
                      </a:lvl4pPr>
                      <a:lvl5pPr marL="1828727" algn="l" defTabSz="914363" rtl="0">
                        <a:defRPr sz="1800" kern="1200" dirty="0">
                          <a:solidFill>
                            <a:schemeClr val="tx1"/>
                          </a:solidFill>
                          <a:latin typeface="Arial"/>
                        </a:defRPr>
                      </a:lvl5pPr>
                      <a:lvl6pPr marL="2285909" algn="l" defTabSz="914363" rtl="0">
                        <a:defRPr sz="1800" kern="1200" dirty="0">
                          <a:solidFill>
                            <a:schemeClr val="tx1"/>
                          </a:solidFill>
                          <a:latin typeface="Arial"/>
                        </a:defRPr>
                      </a:lvl6pPr>
                      <a:lvl7pPr marL="2743090" algn="l" defTabSz="914363" rtl="0">
                        <a:defRPr sz="1800" kern="1200" dirty="0">
                          <a:solidFill>
                            <a:schemeClr val="tx1"/>
                          </a:solidFill>
                          <a:latin typeface="Arial"/>
                        </a:defRPr>
                      </a:lvl7pPr>
                      <a:lvl8pPr marL="3200272" algn="l" defTabSz="914363" rtl="0">
                        <a:defRPr sz="1800" kern="1200" dirty="0">
                          <a:solidFill>
                            <a:schemeClr val="tx1"/>
                          </a:solidFill>
                          <a:latin typeface="Arial"/>
                        </a:defRPr>
                      </a:lvl8pPr>
                      <a:lvl9pPr marL="3657454" algn="l" defTabSz="914363" rtl="0">
                        <a:defRPr sz="1800" kern="1200" dirty="0">
                          <a:solidFill>
                            <a:schemeClr val="tx1"/>
                          </a:solidFill>
                          <a:latin typeface="Arial"/>
                        </a:defRPr>
                      </a:lvl9pPr>
                    </a:lstStyle>
                    <a:p>
                      <a:pPr defTabSz="914363"/>
                      <a:r>
                        <a:rPr lang="en-US" sz="800" b="0" i="0" dirty="0">
                          <a:solidFill>
                            <a:schemeClr val="tx1"/>
                          </a:solidFill>
                          <a:latin typeface="Open Sans"/>
                          <a:ea typeface="Open Sans"/>
                          <a:cs typeface="Open Sans"/>
                        </a:rPr>
                        <a:t> 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lvl1pPr marL="0" algn="l" defTabSz="914363" rtl="0">
                        <a:defRPr sz="1800" kern="1200" dirty="0">
                          <a:solidFill>
                            <a:schemeClr val="tx1"/>
                          </a:solidFill>
                          <a:latin typeface="Arial"/>
                        </a:defRPr>
                      </a:lvl1pPr>
                      <a:lvl2pPr marL="457182" algn="l" defTabSz="914363" rtl="0">
                        <a:defRPr sz="1800" kern="1200" dirty="0">
                          <a:solidFill>
                            <a:schemeClr val="tx1"/>
                          </a:solidFill>
                          <a:latin typeface="Arial"/>
                        </a:defRPr>
                      </a:lvl2pPr>
                      <a:lvl3pPr marL="914363" algn="l" defTabSz="914363" rtl="0">
                        <a:defRPr sz="1800" kern="1200" dirty="0">
                          <a:solidFill>
                            <a:schemeClr val="tx1"/>
                          </a:solidFill>
                          <a:latin typeface="Arial"/>
                        </a:defRPr>
                      </a:lvl3pPr>
                      <a:lvl4pPr marL="1371545" algn="l" defTabSz="914363" rtl="0">
                        <a:defRPr sz="1800" kern="1200" dirty="0">
                          <a:solidFill>
                            <a:schemeClr val="tx1"/>
                          </a:solidFill>
                          <a:latin typeface="Arial"/>
                        </a:defRPr>
                      </a:lvl4pPr>
                      <a:lvl5pPr marL="1828727" algn="l" defTabSz="914363" rtl="0">
                        <a:defRPr sz="1800" kern="1200" dirty="0">
                          <a:solidFill>
                            <a:schemeClr val="tx1"/>
                          </a:solidFill>
                          <a:latin typeface="Arial"/>
                        </a:defRPr>
                      </a:lvl5pPr>
                      <a:lvl6pPr marL="2285909" algn="l" defTabSz="914363" rtl="0">
                        <a:defRPr sz="1800" kern="1200" dirty="0">
                          <a:solidFill>
                            <a:schemeClr val="tx1"/>
                          </a:solidFill>
                          <a:latin typeface="Arial"/>
                        </a:defRPr>
                      </a:lvl6pPr>
                      <a:lvl7pPr marL="2743090" algn="l" defTabSz="914363" rtl="0">
                        <a:defRPr sz="1800" kern="1200" dirty="0">
                          <a:solidFill>
                            <a:schemeClr val="tx1"/>
                          </a:solidFill>
                          <a:latin typeface="Arial"/>
                        </a:defRPr>
                      </a:lvl7pPr>
                      <a:lvl8pPr marL="3200272" algn="l" defTabSz="914363" rtl="0">
                        <a:defRPr sz="1800" kern="1200" dirty="0">
                          <a:solidFill>
                            <a:schemeClr val="tx1"/>
                          </a:solidFill>
                          <a:latin typeface="Arial"/>
                        </a:defRPr>
                      </a:lvl8pPr>
                      <a:lvl9pPr marL="3657454" algn="l" defTabSz="914363" rtl="0">
                        <a:defRPr sz="1800" kern="1200" dirty="0">
                          <a:solidFill>
                            <a:schemeClr val="tx1"/>
                          </a:solidFill>
                          <a:latin typeface="Arial"/>
                        </a:defRPr>
                      </a:lvl9pPr>
                    </a:lstStyle>
                    <a:p>
                      <a:pPr defTabSz="914363"/>
                      <a:endParaRPr lang="en-US" sz="800" b="0"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3CBFAE">
                        <a:lumMod val="40000"/>
                        <a:lumOff val="60000"/>
                      </a:srgbClr>
                    </a:solidFill>
                  </a:tcPr>
                </a:tc>
                <a:tc>
                  <a:txBody>
                    <a:bodyPr/>
                    <a:lstStyle>
                      <a:lvl1pPr marL="0" algn="l" defTabSz="914363" rtl="0">
                        <a:defRPr sz="1800" kern="1200" dirty="0">
                          <a:solidFill>
                            <a:schemeClr val="tx1"/>
                          </a:solidFill>
                          <a:latin typeface="Arial"/>
                        </a:defRPr>
                      </a:lvl1pPr>
                      <a:lvl2pPr marL="457182" algn="l" defTabSz="914363" rtl="0">
                        <a:defRPr sz="1800" kern="1200" dirty="0">
                          <a:solidFill>
                            <a:schemeClr val="tx1"/>
                          </a:solidFill>
                          <a:latin typeface="Arial"/>
                        </a:defRPr>
                      </a:lvl2pPr>
                      <a:lvl3pPr marL="914363" algn="l" defTabSz="914363" rtl="0">
                        <a:defRPr sz="1800" kern="1200" dirty="0">
                          <a:solidFill>
                            <a:schemeClr val="tx1"/>
                          </a:solidFill>
                          <a:latin typeface="Arial"/>
                        </a:defRPr>
                      </a:lvl3pPr>
                      <a:lvl4pPr marL="1371545" algn="l" defTabSz="914363" rtl="0">
                        <a:defRPr sz="1800" kern="1200" dirty="0">
                          <a:solidFill>
                            <a:schemeClr val="tx1"/>
                          </a:solidFill>
                          <a:latin typeface="Arial"/>
                        </a:defRPr>
                      </a:lvl4pPr>
                      <a:lvl5pPr marL="1828727" algn="l" defTabSz="914363" rtl="0">
                        <a:defRPr sz="1800" kern="1200" dirty="0">
                          <a:solidFill>
                            <a:schemeClr val="tx1"/>
                          </a:solidFill>
                          <a:latin typeface="Arial"/>
                        </a:defRPr>
                      </a:lvl5pPr>
                      <a:lvl6pPr marL="2285909" algn="l" defTabSz="914363" rtl="0">
                        <a:defRPr sz="1800" kern="1200" dirty="0">
                          <a:solidFill>
                            <a:schemeClr val="tx1"/>
                          </a:solidFill>
                          <a:latin typeface="Arial"/>
                        </a:defRPr>
                      </a:lvl6pPr>
                      <a:lvl7pPr marL="2743090" algn="l" defTabSz="914363" rtl="0">
                        <a:defRPr sz="1800" kern="1200" dirty="0">
                          <a:solidFill>
                            <a:schemeClr val="tx1"/>
                          </a:solidFill>
                          <a:latin typeface="Arial"/>
                        </a:defRPr>
                      </a:lvl7pPr>
                      <a:lvl8pPr marL="3200272" algn="l" defTabSz="914363" rtl="0">
                        <a:defRPr sz="1800" kern="1200" dirty="0">
                          <a:solidFill>
                            <a:schemeClr val="tx1"/>
                          </a:solidFill>
                          <a:latin typeface="Arial"/>
                        </a:defRPr>
                      </a:lvl8pPr>
                      <a:lvl9pPr marL="3657454" algn="l" defTabSz="914363" rtl="0">
                        <a:defRPr sz="1800" kern="1200" dirty="0">
                          <a:solidFill>
                            <a:schemeClr val="tx1"/>
                          </a:solidFill>
                          <a:latin typeface="Arial"/>
                        </a:defRPr>
                      </a:lvl9pPr>
                    </a:lstStyle>
                    <a:p>
                      <a:pPr defTabSz="914363"/>
                      <a:r>
                        <a:rPr lang="en-US" sz="800" b="0" i="0" dirty="0">
                          <a:solidFill>
                            <a:schemeClr val="tx1"/>
                          </a:solidFill>
                          <a:latin typeface="Open Sans"/>
                          <a:ea typeface="Open Sans"/>
                          <a:cs typeface="Open Sans"/>
                        </a:rPr>
                        <a:t>Lesbian</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lvl1pPr marL="0" algn="l" defTabSz="914363" rtl="0">
                        <a:defRPr sz="1800" kern="1200" dirty="0">
                          <a:solidFill>
                            <a:schemeClr val="tx1"/>
                          </a:solidFill>
                          <a:latin typeface="Arial"/>
                        </a:defRPr>
                      </a:lvl1pPr>
                      <a:lvl2pPr marL="457182" algn="l" defTabSz="914363" rtl="0">
                        <a:defRPr sz="1800" kern="1200" dirty="0">
                          <a:solidFill>
                            <a:schemeClr val="tx1"/>
                          </a:solidFill>
                          <a:latin typeface="Arial"/>
                        </a:defRPr>
                      </a:lvl2pPr>
                      <a:lvl3pPr marL="914363" algn="l" defTabSz="914363" rtl="0">
                        <a:defRPr sz="1800" kern="1200" dirty="0">
                          <a:solidFill>
                            <a:schemeClr val="tx1"/>
                          </a:solidFill>
                          <a:latin typeface="Arial"/>
                        </a:defRPr>
                      </a:lvl3pPr>
                      <a:lvl4pPr marL="1371545" algn="l" defTabSz="914363" rtl="0">
                        <a:defRPr sz="1800" kern="1200" dirty="0">
                          <a:solidFill>
                            <a:schemeClr val="tx1"/>
                          </a:solidFill>
                          <a:latin typeface="Arial"/>
                        </a:defRPr>
                      </a:lvl4pPr>
                      <a:lvl5pPr marL="1828727" algn="l" defTabSz="914363" rtl="0">
                        <a:defRPr sz="1800" kern="1200" dirty="0">
                          <a:solidFill>
                            <a:schemeClr val="tx1"/>
                          </a:solidFill>
                          <a:latin typeface="Arial"/>
                        </a:defRPr>
                      </a:lvl5pPr>
                      <a:lvl6pPr marL="2285909" algn="l" defTabSz="914363" rtl="0">
                        <a:defRPr sz="1800" kern="1200" dirty="0">
                          <a:solidFill>
                            <a:schemeClr val="tx1"/>
                          </a:solidFill>
                          <a:latin typeface="Arial"/>
                        </a:defRPr>
                      </a:lvl6pPr>
                      <a:lvl7pPr marL="2743090" algn="l" defTabSz="914363" rtl="0">
                        <a:defRPr sz="1800" kern="1200" dirty="0">
                          <a:solidFill>
                            <a:schemeClr val="tx1"/>
                          </a:solidFill>
                          <a:latin typeface="Arial"/>
                        </a:defRPr>
                      </a:lvl7pPr>
                      <a:lvl8pPr marL="3200272" algn="l" defTabSz="914363" rtl="0">
                        <a:defRPr sz="1800" kern="1200" dirty="0">
                          <a:solidFill>
                            <a:schemeClr val="tx1"/>
                          </a:solidFill>
                          <a:latin typeface="Arial"/>
                        </a:defRPr>
                      </a:lvl8pPr>
                      <a:lvl9pPr marL="3657454" algn="l" defTabSz="914363" rtl="0">
                        <a:defRPr sz="1800" kern="1200" dirty="0">
                          <a:solidFill>
                            <a:schemeClr val="tx1"/>
                          </a:solidFill>
                          <a:latin typeface="Arial"/>
                        </a:defRPr>
                      </a:lvl9pPr>
                    </a:lstStyle>
                    <a:p>
                      <a:pPr defTabSz="914363"/>
                      <a:r>
                        <a:rPr lang="en-US" sz="800" b="0" i="0" dirty="0">
                          <a:solidFill>
                            <a:schemeClr val="tx1"/>
                          </a:solidFill>
                          <a:latin typeface="Open Sans"/>
                          <a:ea typeface="Open Sans"/>
                          <a:cs typeface="Open Sans"/>
                        </a:rPr>
                        <a:t> 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312523">
                <a:tc>
                  <a:txBody>
                    <a:bodyPr/>
                    <a:lstStyle>
                      <a:lvl1pPr marL="0" algn="l" defTabSz="914363" rtl="0">
                        <a:defRPr sz="1800" kern="1200" dirty="0">
                          <a:solidFill>
                            <a:schemeClr val="tx1"/>
                          </a:solidFill>
                          <a:latin typeface="Arial"/>
                        </a:defRPr>
                      </a:lvl1pPr>
                      <a:lvl2pPr marL="457182" algn="l" defTabSz="914363" rtl="0">
                        <a:defRPr sz="1800" kern="1200" dirty="0">
                          <a:solidFill>
                            <a:schemeClr val="tx1"/>
                          </a:solidFill>
                          <a:latin typeface="Arial"/>
                        </a:defRPr>
                      </a:lvl2pPr>
                      <a:lvl3pPr marL="914363" algn="l" defTabSz="914363" rtl="0">
                        <a:defRPr sz="1800" kern="1200" dirty="0">
                          <a:solidFill>
                            <a:schemeClr val="tx1"/>
                          </a:solidFill>
                          <a:latin typeface="Arial"/>
                        </a:defRPr>
                      </a:lvl3pPr>
                      <a:lvl4pPr marL="1371545" algn="l" defTabSz="914363" rtl="0">
                        <a:defRPr sz="1800" kern="1200" dirty="0">
                          <a:solidFill>
                            <a:schemeClr val="tx1"/>
                          </a:solidFill>
                          <a:latin typeface="Arial"/>
                        </a:defRPr>
                      </a:lvl4pPr>
                      <a:lvl5pPr marL="1828727" algn="l" defTabSz="914363" rtl="0">
                        <a:defRPr sz="1800" kern="1200" dirty="0">
                          <a:solidFill>
                            <a:schemeClr val="tx1"/>
                          </a:solidFill>
                          <a:latin typeface="Arial"/>
                        </a:defRPr>
                      </a:lvl5pPr>
                      <a:lvl6pPr marL="2285909" algn="l" defTabSz="914363" rtl="0">
                        <a:defRPr sz="1800" kern="1200" dirty="0">
                          <a:solidFill>
                            <a:schemeClr val="tx1"/>
                          </a:solidFill>
                          <a:latin typeface="Arial"/>
                        </a:defRPr>
                      </a:lvl6pPr>
                      <a:lvl7pPr marL="2743090" algn="l" defTabSz="914363" rtl="0">
                        <a:defRPr sz="1800" kern="1200" dirty="0">
                          <a:solidFill>
                            <a:schemeClr val="tx1"/>
                          </a:solidFill>
                          <a:latin typeface="Arial"/>
                        </a:defRPr>
                      </a:lvl7pPr>
                      <a:lvl8pPr marL="3200272" algn="l" defTabSz="914363" rtl="0">
                        <a:defRPr sz="1800" kern="1200" dirty="0">
                          <a:solidFill>
                            <a:schemeClr val="tx1"/>
                          </a:solidFill>
                          <a:latin typeface="Arial"/>
                        </a:defRPr>
                      </a:lvl8pPr>
                      <a:lvl9pPr marL="3657454" algn="l" defTabSz="914363" rtl="0">
                        <a:defRPr sz="1800" kern="1200" dirty="0">
                          <a:solidFill>
                            <a:schemeClr val="tx1"/>
                          </a:solidFill>
                          <a:latin typeface="Arial"/>
                        </a:defRPr>
                      </a:lvl9pPr>
                    </a:lstStyle>
                    <a:p>
                      <a:pPr defTabSz="914363"/>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F59168"/>
                    </a:solidFill>
                  </a:tcPr>
                </a:tc>
                <a:tc>
                  <a:txBody>
                    <a:bodyPr/>
                    <a:lstStyle>
                      <a:lvl1pPr marL="0" algn="l" defTabSz="914363" rtl="0">
                        <a:defRPr sz="1800" kern="1200" dirty="0">
                          <a:solidFill>
                            <a:schemeClr val="tx1"/>
                          </a:solidFill>
                          <a:latin typeface="Arial"/>
                        </a:defRPr>
                      </a:lvl1pPr>
                      <a:lvl2pPr marL="457182" algn="l" defTabSz="914363" rtl="0">
                        <a:defRPr sz="1800" kern="1200" dirty="0">
                          <a:solidFill>
                            <a:schemeClr val="tx1"/>
                          </a:solidFill>
                          <a:latin typeface="Arial"/>
                        </a:defRPr>
                      </a:lvl2pPr>
                      <a:lvl3pPr marL="914363" algn="l" defTabSz="914363" rtl="0">
                        <a:defRPr sz="1800" kern="1200" dirty="0">
                          <a:solidFill>
                            <a:schemeClr val="tx1"/>
                          </a:solidFill>
                          <a:latin typeface="Arial"/>
                        </a:defRPr>
                      </a:lvl3pPr>
                      <a:lvl4pPr marL="1371545" algn="l" defTabSz="914363" rtl="0">
                        <a:defRPr sz="1800" kern="1200" dirty="0">
                          <a:solidFill>
                            <a:schemeClr val="tx1"/>
                          </a:solidFill>
                          <a:latin typeface="Arial"/>
                        </a:defRPr>
                      </a:lvl4pPr>
                      <a:lvl5pPr marL="1828727" algn="l" defTabSz="914363" rtl="0">
                        <a:defRPr sz="1800" kern="1200" dirty="0">
                          <a:solidFill>
                            <a:schemeClr val="tx1"/>
                          </a:solidFill>
                          <a:latin typeface="Arial"/>
                        </a:defRPr>
                      </a:lvl5pPr>
                      <a:lvl6pPr marL="2285909" algn="l" defTabSz="914363" rtl="0">
                        <a:defRPr sz="1800" kern="1200" dirty="0">
                          <a:solidFill>
                            <a:schemeClr val="tx1"/>
                          </a:solidFill>
                          <a:latin typeface="Arial"/>
                        </a:defRPr>
                      </a:lvl6pPr>
                      <a:lvl7pPr marL="2743090" algn="l" defTabSz="914363" rtl="0">
                        <a:defRPr sz="1800" kern="1200" dirty="0">
                          <a:solidFill>
                            <a:schemeClr val="tx1"/>
                          </a:solidFill>
                          <a:latin typeface="Arial"/>
                        </a:defRPr>
                      </a:lvl7pPr>
                      <a:lvl8pPr marL="3200272" algn="l" defTabSz="914363" rtl="0">
                        <a:defRPr sz="1800" kern="1200" dirty="0">
                          <a:solidFill>
                            <a:schemeClr val="tx1"/>
                          </a:solidFill>
                          <a:latin typeface="Arial"/>
                        </a:defRPr>
                      </a:lvl8pPr>
                      <a:lvl9pPr marL="3657454" algn="l" defTabSz="914363" rtl="0">
                        <a:defRPr sz="1800" kern="1200" dirty="0">
                          <a:solidFill>
                            <a:schemeClr val="tx1"/>
                          </a:solidFill>
                          <a:latin typeface="Arial"/>
                        </a:defRPr>
                      </a:lvl9pPr>
                    </a:lstStyle>
                    <a:p>
                      <a:pPr defTabSz="914363"/>
                      <a:r>
                        <a:rPr lang="en-US" sz="800" b="0" i="0" dirty="0">
                          <a:solidFill>
                            <a:schemeClr val="tx1"/>
                          </a:solidFill>
                          <a:latin typeface="Open Sans"/>
                          <a:ea typeface="Open Sans"/>
                          <a:cs typeface="Open Sans"/>
                        </a:rPr>
                        <a:t>Questioning</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lvl1pPr marL="0" algn="l" defTabSz="914363" rtl="0">
                        <a:defRPr sz="1800" kern="1200" dirty="0">
                          <a:solidFill>
                            <a:schemeClr val="tx1"/>
                          </a:solidFill>
                          <a:latin typeface="Arial"/>
                        </a:defRPr>
                      </a:lvl1pPr>
                      <a:lvl2pPr marL="457182" algn="l" defTabSz="914363" rtl="0">
                        <a:defRPr sz="1800" kern="1200" dirty="0">
                          <a:solidFill>
                            <a:schemeClr val="tx1"/>
                          </a:solidFill>
                          <a:latin typeface="Arial"/>
                        </a:defRPr>
                      </a:lvl2pPr>
                      <a:lvl3pPr marL="914363" algn="l" defTabSz="914363" rtl="0">
                        <a:defRPr sz="1800" kern="1200" dirty="0">
                          <a:solidFill>
                            <a:schemeClr val="tx1"/>
                          </a:solidFill>
                          <a:latin typeface="Arial"/>
                        </a:defRPr>
                      </a:lvl3pPr>
                      <a:lvl4pPr marL="1371545" algn="l" defTabSz="914363" rtl="0">
                        <a:defRPr sz="1800" kern="1200" dirty="0">
                          <a:solidFill>
                            <a:schemeClr val="tx1"/>
                          </a:solidFill>
                          <a:latin typeface="Arial"/>
                        </a:defRPr>
                      </a:lvl4pPr>
                      <a:lvl5pPr marL="1828727" algn="l" defTabSz="914363" rtl="0">
                        <a:defRPr sz="1800" kern="1200" dirty="0">
                          <a:solidFill>
                            <a:schemeClr val="tx1"/>
                          </a:solidFill>
                          <a:latin typeface="Arial"/>
                        </a:defRPr>
                      </a:lvl5pPr>
                      <a:lvl6pPr marL="2285909" algn="l" defTabSz="914363" rtl="0">
                        <a:defRPr sz="1800" kern="1200" dirty="0">
                          <a:solidFill>
                            <a:schemeClr val="tx1"/>
                          </a:solidFill>
                          <a:latin typeface="Arial"/>
                        </a:defRPr>
                      </a:lvl6pPr>
                      <a:lvl7pPr marL="2743090" algn="l" defTabSz="914363" rtl="0">
                        <a:defRPr sz="1800" kern="1200" dirty="0">
                          <a:solidFill>
                            <a:schemeClr val="tx1"/>
                          </a:solidFill>
                          <a:latin typeface="Arial"/>
                        </a:defRPr>
                      </a:lvl7pPr>
                      <a:lvl8pPr marL="3200272" algn="l" defTabSz="914363" rtl="0">
                        <a:defRPr sz="1800" kern="1200" dirty="0">
                          <a:solidFill>
                            <a:schemeClr val="tx1"/>
                          </a:solidFill>
                          <a:latin typeface="Arial"/>
                        </a:defRPr>
                      </a:lvl8pPr>
                      <a:lvl9pPr marL="3657454" algn="l" defTabSz="914363" rtl="0">
                        <a:defRPr sz="1800" kern="1200" dirty="0">
                          <a:solidFill>
                            <a:schemeClr val="tx1"/>
                          </a:solidFill>
                          <a:latin typeface="Arial"/>
                        </a:defRPr>
                      </a:lvl9pPr>
                    </a:lstStyle>
                    <a:p>
                      <a:pPr marL="0" indent="0" defTabSz="914363">
                        <a:buNone/>
                      </a:pPr>
                      <a:r>
                        <a:rPr lang="en-US" sz="800" b="0" i="0" dirty="0">
                          <a:solidFill>
                            <a:schemeClr val="tx1"/>
                          </a:solidFill>
                          <a:latin typeface="Open Sans"/>
                          <a:ea typeface="Open Sans"/>
                          <a:cs typeface="Open Sans"/>
                        </a:rPr>
                        <a:t> 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lvl1pPr marL="0" algn="l" defTabSz="914363" rtl="0">
                        <a:defRPr sz="1800" kern="1200" dirty="0">
                          <a:solidFill>
                            <a:schemeClr val="tx1"/>
                          </a:solidFill>
                          <a:latin typeface="Arial"/>
                        </a:defRPr>
                      </a:lvl1pPr>
                      <a:lvl2pPr marL="457182" algn="l" defTabSz="914363" rtl="0">
                        <a:defRPr sz="1800" kern="1200" dirty="0">
                          <a:solidFill>
                            <a:schemeClr val="tx1"/>
                          </a:solidFill>
                          <a:latin typeface="Arial"/>
                        </a:defRPr>
                      </a:lvl2pPr>
                      <a:lvl3pPr marL="914363" algn="l" defTabSz="914363" rtl="0">
                        <a:defRPr sz="1800" kern="1200" dirty="0">
                          <a:solidFill>
                            <a:schemeClr val="tx1"/>
                          </a:solidFill>
                          <a:latin typeface="Arial"/>
                        </a:defRPr>
                      </a:lvl3pPr>
                      <a:lvl4pPr marL="1371545" algn="l" defTabSz="914363" rtl="0">
                        <a:defRPr sz="1800" kern="1200" dirty="0">
                          <a:solidFill>
                            <a:schemeClr val="tx1"/>
                          </a:solidFill>
                          <a:latin typeface="Arial"/>
                        </a:defRPr>
                      </a:lvl4pPr>
                      <a:lvl5pPr marL="1828727" algn="l" defTabSz="914363" rtl="0">
                        <a:defRPr sz="1800" kern="1200" dirty="0">
                          <a:solidFill>
                            <a:schemeClr val="tx1"/>
                          </a:solidFill>
                          <a:latin typeface="Arial"/>
                        </a:defRPr>
                      </a:lvl5pPr>
                      <a:lvl6pPr marL="2285909" algn="l" defTabSz="914363" rtl="0">
                        <a:defRPr sz="1800" kern="1200" dirty="0">
                          <a:solidFill>
                            <a:schemeClr val="tx1"/>
                          </a:solidFill>
                          <a:latin typeface="Arial"/>
                        </a:defRPr>
                      </a:lvl6pPr>
                      <a:lvl7pPr marL="2743090" algn="l" defTabSz="914363" rtl="0">
                        <a:defRPr sz="1800" kern="1200" dirty="0">
                          <a:solidFill>
                            <a:schemeClr val="tx1"/>
                          </a:solidFill>
                          <a:latin typeface="Arial"/>
                        </a:defRPr>
                      </a:lvl7pPr>
                      <a:lvl8pPr marL="3200272" algn="l" defTabSz="914363" rtl="0">
                        <a:defRPr sz="1800" kern="1200" dirty="0">
                          <a:solidFill>
                            <a:schemeClr val="tx1"/>
                          </a:solidFill>
                          <a:latin typeface="Arial"/>
                        </a:defRPr>
                      </a:lvl8pPr>
                      <a:lvl9pPr marL="3657454" algn="l" defTabSz="914363" rtl="0">
                        <a:defRPr sz="1800" kern="1200" dirty="0">
                          <a:solidFill>
                            <a:schemeClr val="tx1"/>
                          </a:solidFill>
                          <a:latin typeface="Arial"/>
                        </a:defRPr>
                      </a:lvl9pPr>
                    </a:lstStyle>
                    <a:p>
                      <a:pPr defTabSz="914363"/>
                      <a:endParaRPr lang="en-US" sz="800" b="0"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812309"/>
                    </a:solidFill>
                  </a:tcPr>
                </a:tc>
                <a:tc>
                  <a:txBody>
                    <a:bodyPr/>
                    <a:lstStyle>
                      <a:lvl1pPr marL="0" algn="l" defTabSz="914363" rtl="0">
                        <a:defRPr sz="1800" kern="1200" dirty="0">
                          <a:solidFill>
                            <a:schemeClr val="tx1"/>
                          </a:solidFill>
                          <a:latin typeface="Arial"/>
                        </a:defRPr>
                      </a:lvl1pPr>
                      <a:lvl2pPr marL="457182" algn="l" defTabSz="914363" rtl="0">
                        <a:defRPr sz="1800" kern="1200" dirty="0">
                          <a:solidFill>
                            <a:schemeClr val="tx1"/>
                          </a:solidFill>
                          <a:latin typeface="Arial"/>
                        </a:defRPr>
                      </a:lvl2pPr>
                      <a:lvl3pPr marL="914363" algn="l" defTabSz="914363" rtl="0">
                        <a:defRPr sz="1800" kern="1200" dirty="0">
                          <a:solidFill>
                            <a:schemeClr val="tx1"/>
                          </a:solidFill>
                          <a:latin typeface="Arial"/>
                        </a:defRPr>
                      </a:lvl3pPr>
                      <a:lvl4pPr marL="1371545" algn="l" defTabSz="914363" rtl="0">
                        <a:defRPr sz="1800" kern="1200" dirty="0">
                          <a:solidFill>
                            <a:schemeClr val="tx1"/>
                          </a:solidFill>
                          <a:latin typeface="Arial"/>
                        </a:defRPr>
                      </a:lvl4pPr>
                      <a:lvl5pPr marL="1828727" algn="l" defTabSz="914363" rtl="0">
                        <a:defRPr sz="1800" kern="1200" dirty="0">
                          <a:solidFill>
                            <a:schemeClr val="tx1"/>
                          </a:solidFill>
                          <a:latin typeface="Arial"/>
                        </a:defRPr>
                      </a:lvl5pPr>
                      <a:lvl6pPr marL="2285909" algn="l" defTabSz="914363" rtl="0">
                        <a:defRPr sz="1800" kern="1200" dirty="0">
                          <a:solidFill>
                            <a:schemeClr val="tx1"/>
                          </a:solidFill>
                          <a:latin typeface="Arial"/>
                        </a:defRPr>
                      </a:lvl6pPr>
                      <a:lvl7pPr marL="2743090" algn="l" defTabSz="914363" rtl="0">
                        <a:defRPr sz="1800" kern="1200" dirty="0">
                          <a:solidFill>
                            <a:schemeClr val="tx1"/>
                          </a:solidFill>
                          <a:latin typeface="Arial"/>
                        </a:defRPr>
                      </a:lvl7pPr>
                      <a:lvl8pPr marL="3200272" algn="l" defTabSz="914363" rtl="0">
                        <a:defRPr sz="1800" kern="1200" dirty="0">
                          <a:solidFill>
                            <a:schemeClr val="tx1"/>
                          </a:solidFill>
                          <a:latin typeface="Arial"/>
                        </a:defRPr>
                      </a:lvl8pPr>
                      <a:lvl9pPr marL="3657454" algn="l" defTabSz="914363" rtl="0">
                        <a:defRPr sz="1800" kern="1200" dirty="0">
                          <a:solidFill>
                            <a:schemeClr val="tx1"/>
                          </a:solidFill>
                          <a:latin typeface="Arial"/>
                        </a:defRPr>
                      </a:lvl9pPr>
                    </a:lstStyle>
                    <a:p>
                      <a:pPr defTabSz="914363"/>
                      <a:r>
                        <a:rPr lang="en-US" sz="800" b="0" i="0" dirty="0">
                          <a:solidFill>
                            <a:schemeClr val="tx1"/>
                          </a:solidFill>
                          <a:latin typeface="Open Sans"/>
                          <a:ea typeface="Open Sans"/>
                          <a:cs typeface="Open Sans"/>
                        </a:rPr>
                        <a:t>Other responses</a:t>
                      </a: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lvl1pPr marL="0" algn="l" defTabSz="914363" rtl="0">
                        <a:defRPr sz="1800" kern="1200" dirty="0">
                          <a:solidFill>
                            <a:schemeClr val="tx1"/>
                          </a:solidFill>
                          <a:latin typeface="Arial"/>
                        </a:defRPr>
                      </a:lvl1pPr>
                      <a:lvl2pPr marL="457182" algn="l" defTabSz="914363" rtl="0">
                        <a:defRPr sz="1800" kern="1200" dirty="0">
                          <a:solidFill>
                            <a:schemeClr val="tx1"/>
                          </a:solidFill>
                          <a:latin typeface="Arial"/>
                        </a:defRPr>
                      </a:lvl2pPr>
                      <a:lvl3pPr marL="914363" algn="l" defTabSz="914363" rtl="0">
                        <a:defRPr sz="1800" kern="1200" dirty="0">
                          <a:solidFill>
                            <a:schemeClr val="tx1"/>
                          </a:solidFill>
                          <a:latin typeface="Arial"/>
                        </a:defRPr>
                      </a:lvl3pPr>
                      <a:lvl4pPr marL="1371545" algn="l" defTabSz="914363" rtl="0">
                        <a:defRPr sz="1800" kern="1200" dirty="0">
                          <a:solidFill>
                            <a:schemeClr val="tx1"/>
                          </a:solidFill>
                          <a:latin typeface="Arial"/>
                        </a:defRPr>
                      </a:lvl4pPr>
                      <a:lvl5pPr marL="1828727" algn="l" defTabSz="914363" rtl="0">
                        <a:defRPr sz="1800" kern="1200" dirty="0">
                          <a:solidFill>
                            <a:schemeClr val="tx1"/>
                          </a:solidFill>
                          <a:latin typeface="Arial"/>
                        </a:defRPr>
                      </a:lvl5pPr>
                      <a:lvl6pPr marL="2285909" algn="l" defTabSz="914363" rtl="0">
                        <a:defRPr sz="1800" kern="1200" dirty="0">
                          <a:solidFill>
                            <a:schemeClr val="tx1"/>
                          </a:solidFill>
                          <a:latin typeface="Arial"/>
                        </a:defRPr>
                      </a:lvl6pPr>
                      <a:lvl7pPr marL="2743090" algn="l" defTabSz="914363" rtl="0">
                        <a:defRPr sz="1800" kern="1200" dirty="0">
                          <a:solidFill>
                            <a:schemeClr val="tx1"/>
                          </a:solidFill>
                          <a:latin typeface="Arial"/>
                        </a:defRPr>
                      </a:lvl7pPr>
                      <a:lvl8pPr marL="3200272" algn="l" defTabSz="914363" rtl="0">
                        <a:defRPr sz="1800" kern="1200" dirty="0">
                          <a:solidFill>
                            <a:schemeClr val="tx1"/>
                          </a:solidFill>
                          <a:latin typeface="Arial"/>
                        </a:defRPr>
                      </a:lvl8pPr>
                      <a:lvl9pPr marL="3657454" algn="l" defTabSz="914363" rtl="0">
                        <a:defRPr sz="1800" kern="1200" dirty="0">
                          <a:solidFill>
                            <a:schemeClr val="tx1"/>
                          </a:solidFill>
                          <a:latin typeface="Arial"/>
                        </a:defRPr>
                      </a:lvl9pPr>
                    </a:lstStyle>
                    <a:p>
                      <a:pPr defTabSz="914363"/>
                      <a:r>
                        <a:rPr lang="en-US" sz="800" b="0" i="0" dirty="0">
                          <a:solidFill>
                            <a:schemeClr val="tx1"/>
                          </a:solidFill>
                          <a:latin typeface="Open Sans"/>
                          <a:ea typeface="Open Sans"/>
                          <a:cs typeface="Open Sans"/>
                        </a:rPr>
                        <a:t> 6%</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ln>
            <a:headEnd type="none"/>
            <a:tailEnd type="none"/>
          </a:ln>
        </p:spPr>
        <p:txBody>
          <a:bodyPr wrap="square"/>
          <a:lstStyle/>
          <a:p>
            <a:pPr marL="0" indent="0" algn="r" defTabSz="914400" rtl="0">
              <a:lnSpc>
                <a:spcPct val="100000"/>
              </a:lnSpc>
              <a:spcBef>
                <a:spcPts val="0"/>
              </a:spcBef>
              <a:spcAft>
                <a:spcPts val="0"/>
              </a:spcAft>
              <a:buClr>
                <a:srgbClr val="000000"/>
              </a:buClr>
              <a:buSzTx/>
              <a:buFont typeface="Arial"/>
              <a:buNone/>
              <a:tabLst/>
            </a:pPr>
            <a:fld id="{4737D6AF-2FA5-476A-AF60-7A8CDF2E2DFB}" type="slidenum">
              <a:rPr lang="en-US" sz="1000" b="0" i="0" u="none" strike="noStrike" kern="0" cap="none" spc="0" dirty="0">
                <a:ln>
                  <a:noFill/>
                </a:ln>
                <a:solidFill>
                  <a:srgbClr val="3D4542">
                    <a:tint val="75000"/>
                  </a:srgbClr>
                </a:solidFill>
                <a:effectLst/>
                <a:uLnTx/>
                <a:uFillTx/>
                <a:sym typeface="Arial"/>
              </a:rPr>
              <a:t>22</a:t>
            </a:fld>
            <a:endParaRPr lang="en-US" sz="1000" b="0" i="0" u="none" strike="noStrike" kern="0" cap="none" spc="0" dirty="0">
              <a:ln>
                <a:noFill/>
              </a:ln>
              <a:solidFill>
                <a:srgbClr val="3D4542">
                  <a:tint val="75000"/>
                </a:srgbClr>
              </a:solidFill>
              <a:effectLst/>
              <a:uLnTx/>
              <a:uFillTx/>
              <a:sym typeface="Arial"/>
            </a:endParaRPr>
          </a:p>
        </p:txBody>
      </p:sp>
      <p:sp>
        <p:nvSpPr>
          <p:cNvPr id="7" name="Title 6"/>
          <p:cNvSpPr>
            <a:spLocks noGrp="1"/>
          </p:cNvSpPr>
          <p:nvPr>
            <p:ph type="title" idx="4294967295"/>
          </p:nvPr>
        </p:nvSpPr>
        <p:spPr>
          <a:xfrm>
            <a:off x="380314" y="550432"/>
            <a:ext cx="10820400" cy="638175"/>
          </a:xfrm>
          <a:ln>
            <a:headEnd type="none"/>
            <a:tailEnd type="none"/>
          </a:ln>
        </p:spPr>
        <p:txBody>
          <a:bodyPr wrap="square"/>
          <a:lstStyle/>
          <a:p>
            <a:pPr defTabSz="914363"/>
            <a:r>
              <a:rPr lang="en-US" b="1" dirty="0">
                <a:solidFill>
                  <a:schemeClr val="tx1"/>
                </a:solidFill>
              </a:rPr>
              <a:t>Student Demographics </a:t>
            </a:r>
            <a:r>
              <a:rPr lang="en-US" b="1" i="1" dirty="0">
                <a:solidFill>
                  <a:schemeClr val="tx1"/>
                </a:solidFill>
              </a:rPr>
              <a:t>(continued)</a:t>
            </a:r>
            <a:endParaRPr lang="th-TH" b="1" i="1" dirty="0">
              <a:solidFill>
                <a:schemeClr val="tx1"/>
              </a:solidFill>
            </a:endParaRPr>
          </a:p>
        </p:txBody>
      </p:sp>
      <p:cxnSp>
        <p:nvCxnSpPr>
          <p:cNvPr id="25" name="Straight Connector 24"/>
          <p:cNvCxnSpPr/>
          <p:nvPr/>
        </p:nvCxnSpPr>
        <p:spPr>
          <a:xfrm>
            <a:off x="7287352" y="1498600"/>
            <a:ext cx="0" cy="4572000"/>
          </a:xfrm>
          <a:prstGeom prst="line">
            <a:avLst/>
          </a:prstGeom>
          <a:ln w="12700" cap="flat">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20" name="Table 19"/>
          <p:cNvGraphicFramePr/>
          <p:nvPr/>
        </p:nvGraphicFramePr>
        <p:xfrm>
          <a:off x="7842996" y="5367282"/>
          <a:ext cx="3967558" cy="455616"/>
        </p:xfrm>
        <a:graphic>
          <a:graphicData uri="http://schemas.openxmlformats.org/drawingml/2006/table">
            <a:tbl>
              <a:tblPr firstRow="1" bandRow="1">
                <a:tableStyleId>{5C22544A-7EE6-4342-B048-85BDC9FD1C3A}</a:tableStyleId>
              </a:tblPr>
              <a:tblGrid>
                <a:gridCol w="160828">
                  <a:extLst>
                    <a:ext uri="{9D8B030D-6E8A-4147-A177-3AD203B41FA5}">
                      <a16:colId xmlns:a16="http://schemas.microsoft.com/office/drawing/2014/main" val="20000"/>
                    </a:ext>
                  </a:extLst>
                </a:gridCol>
                <a:gridCol w="1373503">
                  <a:extLst>
                    <a:ext uri="{9D8B030D-6E8A-4147-A177-3AD203B41FA5}">
                      <a16:colId xmlns:a16="http://schemas.microsoft.com/office/drawing/2014/main" val="20001"/>
                    </a:ext>
                  </a:extLst>
                </a:gridCol>
                <a:gridCol w="827859">
                  <a:extLst>
                    <a:ext uri="{9D8B030D-6E8A-4147-A177-3AD203B41FA5}">
                      <a16:colId xmlns:a16="http://schemas.microsoft.com/office/drawing/2014/main" val="20002"/>
                    </a:ext>
                  </a:extLst>
                </a:gridCol>
                <a:gridCol w="143145">
                  <a:extLst>
                    <a:ext uri="{9D8B030D-6E8A-4147-A177-3AD203B41FA5}">
                      <a16:colId xmlns:a16="http://schemas.microsoft.com/office/drawing/2014/main" val="20003"/>
                    </a:ext>
                  </a:extLst>
                </a:gridCol>
                <a:gridCol w="780304">
                  <a:extLst>
                    <a:ext uri="{9D8B030D-6E8A-4147-A177-3AD203B41FA5}">
                      <a16:colId xmlns:a16="http://schemas.microsoft.com/office/drawing/2014/main" val="20004"/>
                    </a:ext>
                  </a:extLst>
                </a:gridCol>
                <a:gridCol w="681919">
                  <a:extLst>
                    <a:ext uri="{9D8B030D-6E8A-4147-A177-3AD203B41FA5}">
                      <a16:colId xmlns:a16="http://schemas.microsoft.com/office/drawing/2014/main" val="20005"/>
                    </a:ext>
                  </a:extLst>
                </a:gridCol>
              </a:tblGrid>
              <a:tr h="151872">
                <a:tc>
                  <a:txBody>
                    <a:bodyPr/>
                    <a:lstStyle/>
                    <a:p>
                      <a:endParaRPr lang="en-US" sz="900" b="0"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solidFill>
                  </a:tcPr>
                </a:tc>
                <a:tc>
                  <a:txBody>
                    <a:bodyPr/>
                    <a:lstStyle/>
                    <a:p>
                      <a:r>
                        <a:rPr lang="en-US" sz="900" b="0" i="0" dirty="0">
                          <a:solidFill>
                            <a:schemeClr val="tx1"/>
                          </a:solidFill>
                          <a:latin typeface="Open Sans"/>
                          <a:ea typeface="Open Sans"/>
                          <a:cs typeface="Open Sans"/>
                        </a:rPr>
                        <a:t>17 Years or younger</a:t>
                      </a: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0" i="0" dirty="0">
                          <a:solidFill>
                            <a:schemeClr val="tx1"/>
                          </a:solidFill>
                          <a:latin typeface="Open Sans"/>
                          <a:ea typeface="Open Sans"/>
                          <a:cs typeface="Open Sans"/>
                        </a:rPr>
                        <a:t> 12%</a:t>
                      </a: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0"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solidFill>
                  </a:tcPr>
                </a:tc>
                <a:tc>
                  <a:txBody>
                    <a:bodyPr/>
                    <a:lstStyle/>
                    <a:p>
                      <a:r>
                        <a:rPr lang="en-US" sz="900" b="0" i="0" dirty="0">
                          <a:solidFill>
                            <a:schemeClr val="tx1"/>
                          </a:solidFill>
                          <a:latin typeface="Open Sans"/>
                          <a:ea typeface="Open Sans"/>
                          <a:cs typeface="Open Sans"/>
                        </a:rPr>
                        <a:t>18 Years</a:t>
                      </a: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0" i="0" dirty="0">
                          <a:solidFill>
                            <a:schemeClr val="tx1"/>
                          </a:solidFill>
                          <a:latin typeface="Open Sans"/>
                          <a:ea typeface="Open Sans"/>
                          <a:cs typeface="Open Sans"/>
                        </a:rPr>
                        <a:t> 64%</a:t>
                      </a: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151872">
                <a:tc>
                  <a:txBody>
                    <a:bodyPr/>
                    <a:lstStyle/>
                    <a:p>
                      <a:endParaRPr lang="en-US" sz="900" b="0"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lumMod val="60000"/>
                        <a:lumOff val="40000"/>
                      </a:schemeClr>
                    </a:solidFill>
                  </a:tcPr>
                </a:tc>
                <a:tc>
                  <a:txBody>
                    <a:bodyPr/>
                    <a:lstStyle/>
                    <a:p>
                      <a:r>
                        <a:rPr lang="en-US" sz="900" b="0" i="0" dirty="0">
                          <a:solidFill>
                            <a:schemeClr val="tx1"/>
                          </a:solidFill>
                          <a:latin typeface="Open Sans"/>
                          <a:ea typeface="Open Sans"/>
                          <a:cs typeface="Open Sans"/>
                        </a:rPr>
                        <a:t>19 Years</a:t>
                      </a: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0" i="0" dirty="0">
                          <a:solidFill>
                            <a:schemeClr val="tx1"/>
                          </a:solidFill>
                          <a:latin typeface="Open Sans"/>
                          <a:ea typeface="Open Sans"/>
                          <a:cs typeface="Open Sans"/>
                        </a:rPr>
                        <a:t> 15%</a:t>
                      </a: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0"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F59168"/>
                    </a:solidFill>
                  </a:tcPr>
                </a:tc>
                <a:tc>
                  <a:txBody>
                    <a:bodyPr/>
                    <a:lstStyle/>
                    <a:p>
                      <a:r>
                        <a:rPr lang="en-US" sz="900" b="0" i="0" dirty="0">
                          <a:solidFill>
                            <a:schemeClr val="tx1"/>
                          </a:solidFill>
                          <a:latin typeface="Open Sans"/>
                          <a:ea typeface="Open Sans"/>
                          <a:cs typeface="Open Sans"/>
                        </a:rPr>
                        <a:t>20 Years</a:t>
                      </a: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0" i="0" dirty="0">
                          <a:solidFill>
                            <a:schemeClr val="tx1"/>
                          </a:solidFill>
                          <a:latin typeface="Open Sans"/>
                          <a:ea typeface="Open Sans"/>
                          <a:cs typeface="Open Sans"/>
                        </a:rPr>
                        <a:t> 4%</a:t>
                      </a: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151872">
                <a:tc>
                  <a:txBody>
                    <a:bodyPr/>
                    <a:lstStyle/>
                    <a:p>
                      <a:endParaRPr lang="en-US" sz="900" b="0"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D2D2D2"/>
                    </a:solidFill>
                  </a:tcPr>
                </a:tc>
                <a:tc>
                  <a:txBody>
                    <a:bodyPr/>
                    <a:lstStyle/>
                    <a:p>
                      <a:r>
                        <a:rPr lang="en-US" sz="900" b="0" i="0" dirty="0">
                          <a:solidFill>
                            <a:schemeClr val="tx1"/>
                          </a:solidFill>
                          <a:latin typeface="Open Sans"/>
                          <a:ea typeface="Open Sans"/>
                          <a:cs typeface="Open Sans"/>
                        </a:rPr>
                        <a:t>21+ Years</a:t>
                      </a: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0" i="0" dirty="0">
                          <a:solidFill>
                            <a:schemeClr val="tx1"/>
                          </a:solidFill>
                          <a:latin typeface="Open Sans"/>
                          <a:ea typeface="Open Sans"/>
                          <a:cs typeface="Open Sans"/>
                        </a:rPr>
                        <a:t> 6%</a:t>
                      </a: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0"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1"/>
                    </a:solidFill>
                  </a:tcPr>
                </a:tc>
                <a:tc>
                  <a:txBody>
                    <a:bodyPr/>
                    <a:lstStyle/>
                    <a:p>
                      <a:endParaRPr lang="en-US" sz="900" b="0" i="0" dirty="0">
                        <a:solidFill>
                          <a:schemeClr val="tx1"/>
                        </a:solidFill>
                        <a:latin typeface="Open Sans"/>
                        <a:ea typeface="Open Sans"/>
                        <a:cs typeface="Open Sans"/>
                      </a:endParaRP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indent="0" algn="l" defTabSz="914400" rtl="0">
                        <a:lnSpc>
                          <a:spcPct val="100000"/>
                        </a:lnSpc>
                        <a:spcBef>
                          <a:spcPts val="0"/>
                        </a:spcBef>
                        <a:spcAft>
                          <a:spcPts val="0"/>
                        </a:spcAft>
                        <a:buClrTx/>
                        <a:buSzTx/>
                        <a:buFontTx/>
                        <a:buNone/>
                        <a:tabLst/>
                      </a:pPr>
                      <a:endParaRPr lang="en-US" sz="900" b="0"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bl>
          </a:graphicData>
        </a:graphic>
      </p:graphicFrame>
      <p:graphicFrame>
        <p:nvGraphicFramePr>
          <p:cNvPr id="21" name="Chart 20" descr="Age"/>
          <p:cNvGraphicFramePr/>
          <p:nvPr>
            <p:extLst>
              <p:ext uri="{D42A27DB-BD31-4B8C-83A1-F6EECF244321}">
                <p14:modId xmlns:p14="http://schemas.microsoft.com/office/powerpoint/2010/main" val="1854379567"/>
              </p:ext>
            </p:extLst>
          </p:nvPr>
        </p:nvGraphicFramePr>
        <p:xfrm>
          <a:off x="7959148" y="1287518"/>
          <a:ext cx="3620662" cy="386868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a:spLocks noChangeArrowheads="1"/>
          </p:cNvSpPr>
          <p:nvPr/>
        </p:nvSpPr>
        <p:spPr>
          <a:xfrm>
            <a:off x="1343424" y="6020667"/>
            <a:ext cx="4632158" cy="230832"/>
          </a:xfrm>
          <a:prstGeom prst="rect">
            <a:avLst/>
          </a:prstGeom>
          <a:noFill/>
          <a:ln>
            <a:headEnd type="none"/>
            <a:tailEnd type="none"/>
          </a:ln>
        </p:spPr>
        <p:txBody>
          <a:bodyPr wrap="square" lIns="91440" tIns="45720" rIns="91440" bIns="45720" anchor="t">
            <a:spAutoFit/>
          </a:bodyPr>
          <a:lstStyle/>
          <a:p>
            <a:pPr marL="0" indent="0" algn="l" defTabSz="914400" rtl="0">
              <a:lnSpc>
                <a:spcPct val="100000"/>
              </a:lnSpc>
              <a:spcBef>
                <a:spcPts val="0"/>
              </a:spcBef>
              <a:spcAft>
                <a:spcPts val="0"/>
              </a:spcAft>
              <a:buClr>
                <a:srgbClr val="000000"/>
              </a:buClr>
              <a:buSzTx/>
              <a:buFont typeface="Arial"/>
              <a:buNone/>
              <a:tabLst/>
            </a:pPr>
            <a:r>
              <a:rPr lang="en-US" sz="900" b="1" i="0" u="sng" strike="noStrike" kern="0" cap="none" spc="0" dirty="0">
                <a:ln>
                  <a:noFill/>
                </a:ln>
                <a:solidFill>
                  <a:srgbClr val="3D4542"/>
                </a:solidFill>
                <a:effectLst/>
                <a:uLnTx/>
                <a:uFillTx/>
                <a:latin typeface="Arial"/>
                <a:ea typeface="Open Sans"/>
                <a:cs typeface="Arial"/>
                <a:sym typeface="Arial"/>
              </a:rPr>
              <a:t>Note:</a:t>
            </a:r>
            <a:r>
              <a:rPr lang="en-US" sz="900" b="0" i="0" u="none" strike="noStrike" kern="0" cap="none" spc="0" dirty="0">
                <a:ln>
                  <a:noFill/>
                </a:ln>
                <a:solidFill>
                  <a:srgbClr val="3D4542"/>
                </a:solidFill>
                <a:effectLst/>
                <a:uLnTx/>
                <a:uFillTx/>
                <a:latin typeface="Arial"/>
                <a:ea typeface="Open Sans"/>
                <a:cs typeface="Arial"/>
                <a:sym typeface="Arial"/>
              </a:rPr>
              <a:t> Respondents could choose more than one option, so total may exceed 100%.</a:t>
            </a:r>
          </a:p>
        </p:txBody>
      </p:sp>
      <p:graphicFrame>
        <p:nvGraphicFramePr>
          <p:cNvPr id="2" name="Google Shape;441;p21" descr="Race"/>
          <p:cNvGraphicFramePr/>
          <p:nvPr/>
        </p:nvGraphicFramePr>
        <p:xfrm>
          <a:off x="150930" y="1264053"/>
          <a:ext cx="6714887" cy="504109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a:spLocks noChangeArrowheads="1"/>
          </p:cNvSpPr>
          <p:nvPr/>
        </p:nvSpPr>
        <p:spPr>
          <a:xfrm>
            <a:off x="9909888" y="-1"/>
            <a:ext cx="1790700" cy="685801"/>
          </a:xfrm>
          <a:prstGeom prst="rect">
            <a:avLst/>
          </a:prstGeom>
          <a:solidFill>
            <a:srgbClr val="3CC0AF">
              <a:alpha val="10000"/>
            </a:srgbClr>
          </a:solidFill>
          <a:ln>
            <a:headEnd type="none"/>
            <a:tailEnd type="none"/>
          </a:ln>
        </p:spPr>
        <p:txBody>
          <a:bodyPr wrap="square" lIns="91440" tIns="0" rIns="91440" bIns="0" anchor="ctr">
            <a:normAutofit/>
          </a:bodyPr>
          <a:lstStyle/>
          <a:p>
            <a:pPr algn="ctr"/>
            <a:r>
              <a:rPr lang="en-US" sz="1200" b="1" dirty="0">
                <a:solidFill>
                  <a:schemeClr val="tx1"/>
                </a:solidFill>
                <a:latin typeface="Open Sans"/>
              </a:rPr>
              <a:t>Georgia Institute of Technology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txBox="1">
            <a:spLocks noChangeArrowheads="1"/>
          </p:cNvSpPr>
          <p:nvPr/>
        </p:nvSpPr>
        <p:spPr>
          <a:xfrm>
            <a:off x="11722100" y="6407150"/>
            <a:ext cx="469900" cy="136525"/>
          </a:xfrm>
          <a:prstGeom prst="rect">
            <a:avLst/>
          </a:prstGeom>
          <a:ln>
            <a:headEnd type="none"/>
            <a:tailEnd type="none"/>
          </a:ln>
        </p:spPr>
        <p:txBody>
          <a:bodyPr wrap="square" lIns="91440" tIns="45720" rIns="91440" bIns="45720" anchor="ctr"/>
          <a:lstStyle>
            <a:defPPr algn="l" rtl="0">
              <a:lnSpc>
                <a:spcPct val="100000"/>
              </a:lnSpc>
              <a:spcBef>
                <a:spcPts val="0"/>
              </a:spcBef>
              <a:spcAft>
                <a:spcPts val="0"/>
              </a:spcAft>
            </a:defPPr>
            <a:lvl1pPr algn="r" rtl="0">
              <a:lnSpc>
                <a:spcPct val="100000"/>
              </a:lnSpc>
              <a:spcBef>
                <a:spcPts val="0"/>
              </a:spcBef>
              <a:spcAft>
                <a:spcPts val="0"/>
              </a:spcAft>
              <a:buClr>
                <a:srgbClr val="000000"/>
              </a:buClr>
              <a:buFont typeface="Arial"/>
              <a:defRPr sz="1000" b="0" i="0" u="none" strike="noStrike" cap="none" dirty="0">
                <a:solidFill>
                  <a:schemeClr val="tx1">
                    <a:tint val="75000"/>
                  </a:schemeClr>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9pPr>
          </a:lstStyle>
          <a:p>
            <a:pPr algn="ctr"/>
            <a:fld id="{00000000-1234-1234-1234-123412341234}" type="slidenum">
              <a:rPr lang="en-US" dirty="0"/>
              <a:t>23</a:t>
            </a:fld>
            <a:endParaRPr lang="en-US" dirty="0"/>
          </a:p>
        </p:txBody>
      </p:sp>
      <p:sp>
        <p:nvSpPr>
          <p:cNvPr id="26" name="Rectangle 25"/>
          <p:cNvSpPr>
            <a:spLocks/>
          </p:cNvSpPr>
          <p:nvPr/>
        </p:nvSpPr>
        <p:spPr>
          <a:xfrm>
            <a:off x="-23466" y="1"/>
            <a:ext cx="5008907" cy="6924548"/>
          </a:xfrm>
          <a:prstGeom prst="rect">
            <a:avLst/>
          </a:prstGeom>
          <a:solidFill>
            <a:srgbClr val="0F736C"/>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latin typeface="Arial"/>
              <a:cs typeface="Arial"/>
            </a:endParaRPr>
          </a:p>
        </p:txBody>
      </p:sp>
      <p:cxnSp>
        <p:nvCxnSpPr>
          <p:cNvPr id="28" name="Straight Connector 27"/>
          <p:cNvCxnSpPr/>
          <p:nvPr/>
        </p:nvCxnSpPr>
        <p:spPr>
          <a:xfrm>
            <a:off x="4985186" y="762"/>
            <a:ext cx="0" cy="6923787"/>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Google Shape;250;p6"/>
          <p:cNvSpPr txBox="1">
            <a:spLocks noChangeArrowheads="1"/>
          </p:cNvSpPr>
          <p:nvPr/>
        </p:nvSpPr>
        <p:spPr>
          <a:xfrm>
            <a:off x="447837" y="683737"/>
            <a:ext cx="3639379" cy="1419432"/>
          </a:xfrm>
          <a:prstGeom prst="rect">
            <a:avLst/>
          </a:prstGeom>
          <a:noFill/>
          <a:ln>
            <a:noFill/>
            <a:headEnd type="none"/>
            <a:tailEnd type="none"/>
          </a:ln>
        </p:spPr>
        <p:txBody>
          <a:bodyPr wrap="square" lIns="0" tIns="0" rIns="0" bIns="0" anchor="ctr">
            <a:noAutofit/>
          </a:bodyPr>
          <a:lstStyle>
            <a:lvl1pPr algn="l" defTabSz="914363" rtl="0">
              <a:lnSpc>
                <a:spcPct val="90000"/>
              </a:lnSpc>
              <a:spcBef>
                <a:spcPct val="0"/>
              </a:spcBef>
              <a:buNone/>
              <a:defRPr sz="2333" b="1" kern="1200" dirty="0">
                <a:solidFill>
                  <a:srgbClr val="002060"/>
                </a:solidFill>
                <a:latin typeface="Arial"/>
                <a:ea typeface="Open Sans"/>
                <a:cs typeface="Arial"/>
              </a:defRPr>
            </a:lvl1pPr>
          </a:lstStyle>
          <a:p>
            <a:pPr defTabSz="914363">
              <a:lnSpc>
                <a:spcPct val="100000"/>
              </a:lnSpc>
              <a:spcBef>
                <a:spcPts val="0"/>
              </a:spcBef>
              <a:buClr>
                <a:schemeClr val="bg1"/>
              </a:buClr>
              <a:buSzPts val="4000"/>
              <a:buFont typeface="Lato Black"/>
              <a:buNone/>
            </a:pPr>
            <a:r>
              <a:rPr lang="en-US" sz="4000" b="1" dirty="0">
                <a:solidFill>
                  <a:srgbClr val="FFFFFF"/>
                </a:solidFill>
                <a:latin typeface="Lato Black"/>
                <a:ea typeface="Lato Black"/>
                <a:cs typeface="Lato Black"/>
              </a:rPr>
              <a:t>Mental </a:t>
            </a:r>
            <a:br>
              <a:rPr lang="en-US" sz="4000" b="1" dirty="0">
                <a:solidFill>
                  <a:srgbClr val="FFFFFF"/>
                </a:solidFill>
                <a:latin typeface="Lato Black"/>
                <a:ea typeface="Lato Black"/>
                <a:cs typeface="Lato Black"/>
              </a:rPr>
            </a:br>
            <a:r>
              <a:rPr lang="en-US" sz="4000" b="1" dirty="0">
                <a:solidFill>
                  <a:srgbClr val="FFFFFF"/>
                </a:solidFill>
                <a:latin typeface="Lato Black"/>
                <a:ea typeface="Lato Black"/>
                <a:cs typeface="Lato Black"/>
              </a:rPr>
              <a:t>Well-Being </a:t>
            </a:r>
            <a:br>
              <a:rPr lang="en-US" sz="4000" b="1" dirty="0">
                <a:solidFill>
                  <a:srgbClr val="FFFFFF"/>
                </a:solidFill>
                <a:latin typeface="Lato Black"/>
                <a:ea typeface="Lato Black"/>
                <a:cs typeface="Lato Black"/>
              </a:rPr>
            </a:br>
            <a:r>
              <a:rPr lang="en-US" sz="4000" b="1" dirty="0">
                <a:solidFill>
                  <a:srgbClr val="FFFFFF"/>
                </a:solidFill>
                <a:latin typeface="Lato Black"/>
                <a:ea typeface="Lato Black"/>
                <a:cs typeface="Lato Black"/>
              </a:rPr>
              <a:t>for Students</a:t>
            </a:r>
            <a:endParaRPr lang="en-US" sz="4000" dirty="0">
              <a:solidFill>
                <a:schemeClr val="bg1"/>
              </a:solidFill>
              <a:ea typeface="Open Sans"/>
              <a:sym typeface="Open Sans"/>
            </a:endParaRPr>
          </a:p>
        </p:txBody>
      </p:sp>
      <p:sp>
        <p:nvSpPr>
          <p:cNvPr id="3" name="Google Shape;532;p25"/>
          <p:cNvSpPr txBox="1">
            <a:spLocks noChangeArrowheads="1"/>
          </p:cNvSpPr>
          <p:nvPr/>
        </p:nvSpPr>
        <p:spPr>
          <a:xfrm>
            <a:off x="487680" y="2752649"/>
            <a:ext cx="2266671" cy="2071825"/>
          </a:xfrm>
          <a:prstGeom prst="rect">
            <a:avLst/>
          </a:prstGeom>
          <a:noFill/>
          <a:ln>
            <a:noFill/>
            <a:headEnd type="none"/>
            <a:tailEnd type="none"/>
          </a:ln>
        </p:spPr>
        <p:txBody>
          <a:bodyPr wrap="square" lIns="0" tIns="0" rIns="0" bIns="0" anchor="t">
            <a:noAutofit/>
          </a:bodyPr>
          <a:lstStyle>
            <a:lvl1pPr marL="228591" indent="-228591" algn="l" defTabSz="914363" rtl="0">
              <a:lnSpc>
                <a:spcPct val="90000"/>
              </a:lnSpc>
              <a:spcBef>
                <a:spcPts val="1000"/>
              </a:spcBef>
              <a:buFont typeface="Arial"/>
              <a:buChar char="•"/>
              <a:defRPr sz="2000" kern="1200" dirty="0">
                <a:solidFill>
                  <a:schemeClr val="tx1"/>
                </a:solidFill>
                <a:latin typeface="Arial"/>
                <a:ea typeface="Open Sans"/>
                <a:cs typeface="Arial"/>
              </a:defRPr>
            </a:lvl1pPr>
            <a:lvl2pPr marL="685773" indent="-228591" algn="l" defTabSz="914363" rtl="0">
              <a:lnSpc>
                <a:spcPct val="90000"/>
              </a:lnSpc>
              <a:spcBef>
                <a:spcPts val="500"/>
              </a:spcBef>
              <a:buFont typeface="Arial"/>
              <a:buChar char="•"/>
              <a:defRPr sz="1667" kern="1200" dirty="0">
                <a:solidFill>
                  <a:schemeClr val="tx1"/>
                </a:solidFill>
                <a:latin typeface="Arial"/>
                <a:ea typeface="Open Sans"/>
                <a:cs typeface="Arial"/>
              </a:defRPr>
            </a:lvl2pPr>
            <a:lvl3pPr marL="1142954" indent="-228591" algn="l" defTabSz="914363" rtl="0">
              <a:lnSpc>
                <a:spcPct val="90000"/>
              </a:lnSpc>
              <a:spcBef>
                <a:spcPts val="500"/>
              </a:spcBef>
              <a:buFont typeface="Arial"/>
              <a:buChar char="•"/>
              <a:defRPr sz="1500" kern="1200" dirty="0">
                <a:solidFill>
                  <a:schemeClr val="tx1"/>
                </a:solidFill>
                <a:latin typeface="Arial"/>
                <a:ea typeface="Open Sans"/>
                <a:cs typeface="Arial"/>
              </a:defRPr>
            </a:lvl3pPr>
            <a:lvl4pPr marL="1600136" indent="-228591" algn="l" defTabSz="914363" rtl="0">
              <a:lnSpc>
                <a:spcPct val="90000"/>
              </a:lnSpc>
              <a:spcBef>
                <a:spcPts val="500"/>
              </a:spcBef>
              <a:buFont typeface="Arial"/>
              <a:buChar char="•"/>
              <a:defRPr sz="1333" kern="1200" dirty="0">
                <a:solidFill>
                  <a:schemeClr val="tx1"/>
                </a:solidFill>
                <a:latin typeface="Arial"/>
                <a:ea typeface="Open Sans"/>
                <a:cs typeface="Arial"/>
              </a:defRPr>
            </a:lvl4pPr>
            <a:lvl5pPr marL="2057318" indent="-228591" algn="l" defTabSz="914363" rtl="0">
              <a:lnSpc>
                <a:spcPct val="90000"/>
              </a:lnSpc>
              <a:spcBef>
                <a:spcPts val="500"/>
              </a:spcBef>
              <a:buFont typeface="Arial"/>
              <a:buChar char="•"/>
              <a:defRPr sz="1333" kern="1200" dirty="0">
                <a:solidFill>
                  <a:schemeClr val="tx1"/>
                </a:solidFill>
                <a:latin typeface="Arial"/>
                <a:ea typeface="Open Sans"/>
                <a:cs typeface="Arial"/>
              </a:defRPr>
            </a:lvl5pPr>
            <a:lvl6pPr marL="2514499" indent="-228591" algn="l" defTabSz="914363" rtl="0">
              <a:lnSpc>
                <a:spcPct val="90000"/>
              </a:lnSpc>
              <a:spcBef>
                <a:spcPts val="500"/>
              </a:spcBef>
              <a:buFont typeface="Arial"/>
              <a:buChar char="•"/>
              <a:defRPr sz="1800" kern="1200" dirty="0">
                <a:solidFill>
                  <a:schemeClr val="tx1"/>
                </a:solidFill>
                <a:latin typeface="+mn-lt"/>
                <a:ea typeface="+mn-ea"/>
                <a:cs typeface="+mn-cs"/>
              </a:defRPr>
            </a:lvl6pPr>
            <a:lvl7pPr marL="2971681" indent="-228591" algn="l" defTabSz="914363" rtl="0">
              <a:lnSpc>
                <a:spcPct val="90000"/>
              </a:lnSpc>
              <a:spcBef>
                <a:spcPts val="500"/>
              </a:spcBef>
              <a:buFont typeface="Arial"/>
              <a:buChar char="•"/>
              <a:defRPr sz="1800" kern="1200" dirty="0">
                <a:solidFill>
                  <a:schemeClr val="tx1"/>
                </a:solidFill>
                <a:latin typeface="+mn-lt"/>
                <a:ea typeface="+mn-ea"/>
                <a:cs typeface="+mn-cs"/>
              </a:defRPr>
            </a:lvl7pPr>
            <a:lvl8pPr marL="3428863" indent="-228591" algn="l" defTabSz="914363" rtl="0">
              <a:lnSpc>
                <a:spcPct val="90000"/>
              </a:lnSpc>
              <a:spcBef>
                <a:spcPts val="500"/>
              </a:spcBef>
              <a:buFont typeface="Arial"/>
              <a:buChar char="•"/>
              <a:defRPr sz="1800" kern="1200" dirty="0">
                <a:solidFill>
                  <a:schemeClr val="tx1"/>
                </a:solidFill>
                <a:latin typeface="+mn-lt"/>
                <a:ea typeface="+mn-ea"/>
                <a:cs typeface="+mn-cs"/>
              </a:defRPr>
            </a:lvl8pPr>
            <a:lvl9pPr marL="3886045" indent="-228591" algn="l" defTabSz="914363"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363">
              <a:lnSpc>
                <a:spcPct val="100000"/>
              </a:lnSpc>
              <a:spcBef>
                <a:spcPts val="0"/>
              </a:spcBef>
              <a:buClr>
                <a:schemeClr val="bg1"/>
              </a:buClr>
              <a:buSzPts val="2400"/>
              <a:buFont typeface="Arial"/>
              <a:buNone/>
            </a:pPr>
            <a:r>
              <a:rPr lang="en-US" dirty="0">
                <a:solidFill>
                  <a:schemeClr val="bg1"/>
                </a:solidFill>
                <a:ea typeface="Open Sans"/>
                <a:sym typeface="Open Sans"/>
              </a:rPr>
              <a:t>Supplemental Information</a:t>
            </a:r>
          </a:p>
        </p:txBody>
      </p:sp>
      <p:pic>
        <p:nvPicPr>
          <p:cNvPr id="2" name="Picture 1" descr="A group of people walking on a brick path&#10;&#10;AI-generated content may be incorrect."/>
          <p:cNvPicPr>
            <a:picLocks noChangeAspect="1"/>
          </p:cNvPicPr>
          <p:nvPr/>
        </p:nvPicPr>
        <p:blipFill>
          <a:blip r:embed="rId2">
            <a:lum/>
          </a:blip>
          <a:srcRect/>
          <a:stretch>
            <a:fillRect/>
          </a:stretch>
        </p:blipFill>
        <p:spPr>
          <a:xfrm>
            <a:off x="4985442" y="0"/>
            <a:ext cx="7206558" cy="6858000"/>
          </a:xfrm>
          <a:prstGeom prst="rect">
            <a:avLst/>
          </a:prstGeom>
          <a:ln>
            <a:headEnd type="none"/>
            <a:tailEnd type="none"/>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5916920" y="1642667"/>
            <a:ext cx="5783668"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13920" y="3128318"/>
            <a:ext cx="5286668"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76320" y="4583454"/>
            <a:ext cx="5424268"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25" name="Diagram 24"/>
          <p:cNvGraphicFramePr/>
          <p:nvPr/>
        </p:nvGraphicFramePr>
        <p:xfrm>
          <a:off x="3450274" y="186678"/>
          <a:ext cx="4321907" cy="5856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6" name="Straight Connector 25"/>
          <p:cNvCxnSpPr/>
          <p:nvPr/>
        </p:nvCxnSpPr>
        <p:spPr>
          <a:xfrm>
            <a:off x="7306345" y="6024963"/>
            <a:ext cx="4394243"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 name="Rectangle 21"/>
          <p:cNvSpPr>
            <a:spLocks/>
          </p:cNvSpPr>
          <p:nvPr/>
        </p:nvSpPr>
        <p:spPr>
          <a:xfrm>
            <a:off x="6754315" y="1000171"/>
            <a:ext cx="3372982" cy="608940"/>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spcBef>
                <a:spcPts val="600"/>
              </a:spcBef>
            </a:pPr>
            <a:r>
              <a:rPr lang="en-US" sz="1400" b="1" dirty="0">
                <a:solidFill>
                  <a:srgbClr val="3CC0AF"/>
                </a:solidFill>
                <a:latin typeface="Arial"/>
                <a:ea typeface="Open Sans"/>
                <a:cs typeface="Arial"/>
              </a:rPr>
              <a:t>Programming</a:t>
            </a:r>
          </a:p>
          <a:p>
            <a:pPr>
              <a:spcBef>
                <a:spcPts val="300"/>
              </a:spcBef>
            </a:pPr>
            <a:r>
              <a:rPr lang="en-US" sz="1000" dirty="0">
                <a:solidFill>
                  <a:schemeClr val="tx1">
                    <a:lumMod val="75000"/>
                  </a:schemeClr>
                </a:solidFill>
                <a:latin typeface="Arial"/>
                <a:ea typeface="Open Sans"/>
                <a:cs typeface="Arial"/>
              </a:rPr>
              <a:t>Prevention training, programs and, communication strategies that maximize engagement and drive impact</a:t>
            </a:r>
          </a:p>
        </p:txBody>
      </p:sp>
      <p:sp>
        <p:nvSpPr>
          <p:cNvPr id="19" name="Rectangle 18"/>
          <p:cNvSpPr>
            <a:spLocks/>
          </p:cNvSpPr>
          <p:nvPr/>
        </p:nvSpPr>
        <p:spPr>
          <a:xfrm>
            <a:off x="8251716" y="5247793"/>
            <a:ext cx="3153345" cy="587579"/>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spcBef>
                <a:spcPts val="300"/>
              </a:spcBef>
            </a:pPr>
            <a:r>
              <a:rPr lang="en-US" sz="1400" b="1" dirty="0">
                <a:solidFill>
                  <a:schemeClr val="accent1"/>
                </a:solidFill>
                <a:latin typeface="Arial"/>
                <a:ea typeface="Open Sans"/>
                <a:cs typeface="Arial"/>
              </a:rPr>
              <a:t>Institutionalization</a:t>
            </a:r>
            <a:endParaRPr lang="th-TH" sz="1400" b="1" dirty="0">
              <a:solidFill>
                <a:schemeClr val="accent1"/>
              </a:solidFill>
              <a:latin typeface="Arial"/>
              <a:ea typeface="Open Sans"/>
            </a:endParaRPr>
          </a:p>
          <a:p>
            <a:pPr>
              <a:spcBef>
                <a:spcPts val="300"/>
              </a:spcBef>
            </a:pPr>
            <a:r>
              <a:rPr lang="en-US" sz="1000" dirty="0">
                <a:solidFill>
                  <a:schemeClr val="tx1"/>
                </a:solidFill>
                <a:latin typeface="Arial"/>
                <a:ea typeface="Open Sans"/>
                <a:cs typeface="Arial"/>
              </a:rPr>
              <a:t>System-wide buy-in, visible commitment, and investment in effective prevention initiatives</a:t>
            </a:r>
          </a:p>
        </p:txBody>
      </p:sp>
      <p:sp>
        <p:nvSpPr>
          <p:cNvPr id="20" name="Rectangle 19"/>
          <p:cNvSpPr>
            <a:spLocks/>
          </p:cNvSpPr>
          <p:nvPr/>
        </p:nvSpPr>
        <p:spPr>
          <a:xfrm>
            <a:off x="7711702" y="3792559"/>
            <a:ext cx="3044270" cy="587579"/>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spcBef>
                <a:spcPts val="300"/>
              </a:spcBef>
            </a:pPr>
            <a:r>
              <a:rPr lang="en-US" sz="1400" b="1" kern="1200" dirty="0">
                <a:solidFill>
                  <a:srgbClr val="0171CF"/>
                </a:solidFill>
                <a:latin typeface="Arial"/>
                <a:ea typeface="Open Sans"/>
                <a:cs typeface="Arial"/>
              </a:rPr>
              <a:t>Critical Processes</a:t>
            </a:r>
            <a:endParaRPr lang="en-US" sz="1400" b="1" dirty="0">
              <a:solidFill>
                <a:srgbClr val="0171CF"/>
              </a:solidFill>
              <a:latin typeface="Arial"/>
              <a:ea typeface="Open Sans"/>
              <a:cs typeface="Arial"/>
            </a:endParaRPr>
          </a:p>
          <a:p>
            <a:pPr>
              <a:spcBef>
                <a:spcPts val="300"/>
              </a:spcBef>
            </a:pPr>
            <a:r>
              <a:rPr lang="en-US" sz="1000" dirty="0">
                <a:solidFill>
                  <a:schemeClr val="tx1"/>
                </a:solidFill>
                <a:latin typeface="Arial"/>
                <a:ea typeface="Open Sans"/>
                <a:cs typeface="Arial"/>
              </a:rPr>
              <a:t>Using goal setting, strategic planning, and data analysis to inform and evaluate prevention work</a:t>
            </a:r>
          </a:p>
        </p:txBody>
      </p:sp>
      <p:sp>
        <p:nvSpPr>
          <p:cNvPr id="21" name="Rectangle 20"/>
          <p:cNvSpPr>
            <a:spLocks/>
          </p:cNvSpPr>
          <p:nvPr/>
        </p:nvSpPr>
        <p:spPr>
          <a:xfrm>
            <a:off x="7294515" y="2328716"/>
            <a:ext cx="3778038" cy="587579"/>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spcBef>
                <a:spcPts val="300"/>
              </a:spcBef>
            </a:pPr>
            <a:r>
              <a:rPr lang="en-US" sz="1400" b="1" dirty="0">
                <a:solidFill>
                  <a:srgbClr val="0F736C"/>
                </a:solidFill>
                <a:latin typeface="Arial"/>
                <a:ea typeface="Open Sans"/>
                <a:cs typeface="Arial"/>
              </a:rPr>
              <a:t>Policy</a:t>
            </a:r>
          </a:p>
          <a:p>
            <a:pPr>
              <a:spcBef>
                <a:spcPts val="300"/>
              </a:spcBef>
            </a:pPr>
            <a:r>
              <a:rPr lang="en-US" sz="1000" dirty="0">
                <a:solidFill>
                  <a:schemeClr val="tx1"/>
                </a:solidFill>
                <a:latin typeface="Arial"/>
                <a:ea typeface="Open Sans"/>
                <a:cs typeface="Arial"/>
              </a:rPr>
              <a:t>The values and expectations of the institution, and the-system of </a:t>
            </a:r>
            <a:br>
              <a:rPr lang="en-US" sz="1000" dirty="0">
                <a:solidFill>
                  <a:schemeClr val="tx1"/>
                </a:solidFill>
                <a:latin typeface="Arial"/>
                <a:ea typeface="Open Sans"/>
                <a:cs typeface="Arial"/>
              </a:rPr>
            </a:br>
            <a:r>
              <a:rPr lang="en-US" sz="1000" dirty="0">
                <a:solidFill>
                  <a:schemeClr val="tx1"/>
                </a:solidFill>
                <a:latin typeface="Arial"/>
                <a:ea typeface="Open Sans"/>
                <a:cs typeface="Arial"/>
              </a:rPr>
              <a:t>accountability to uphold and enforce them</a:t>
            </a:r>
          </a:p>
        </p:txBody>
      </p:sp>
      <p:sp>
        <p:nvSpPr>
          <p:cNvPr id="8" name="Text Placeholder 7"/>
          <p:cNvSpPr>
            <a:spLocks noGrp="1"/>
          </p:cNvSpPr>
          <p:nvPr>
            <p:ph type="body" sz="half" idx="4294967295"/>
          </p:nvPr>
        </p:nvSpPr>
        <p:spPr>
          <a:xfrm>
            <a:off x="400652" y="1395413"/>
            <a:ext cx="3341688" cy="4572000"/>
          </a:xfrm>
          <a:ln>
            <a:headEnd type="none"/>
            <a:tailEnd type="none"/>
          </a:ln>
        </p:spPr>
        <p:txBody>
          <a:bodyPr wrap="square"/>
          <a:lstStyle/>
          <a:p>
            <a:pPr marL="0" indent="0" defTabSz="914363">
              <a:lnSpc>
                <a:spcPct val="130000"/>
              </a:lnSpc>
              <a:spcBef>
                <a:spcPts val="0"/>
              </a:spcBef>
              <a:buNone/>
            </a:pPr>
            <a:r>
              <a:rPr lang="en-US" sz="1100" dirty="0">
                <a:solidFill>
                  <a:schemeClr val="tx1"/>
                </a:solidFill>
                <a:latin typeface="Arial"/>
                <a:cs typeface="Arial"/>
              </a:rPr>
              <a:t>The Prevention Framework, developed by Vector Solutions’ Campus Prevention Network, defines the elements of a comprehensive approach to prevention, and the ways in which those elements build to an effective prevention program.</a:t>
            </a:r>
          </a:p>
        </p:txBody>
      </p:sp>
      <p:sp>
        <p:nvSpPr>
          <p:cNvPr id="5" name="Title 4"/>
          <p:cNvSpPr>
            <a:spLocks noGrp="1"/>
          </p:cNvSpPr>
          <p:nvPr>
            <p:ph type="title" idx="4294967295"/>
          </p:nvPr>
        </p:nvSpPr>
        <p:spPr>
          <a:xfrm>
            <a:off x="379136" y="525796"/>
            <a:ext cx="10820400" cy="638175"/>
          </a:xfrm>
          <a:ln>
            <a:headEnd type="none"/>
            <a:tailEnd type="none"/>
          </a:ln>
        </p:spPr>
        <p:txBody>
          <a:bodyPr wrap="square"/>
          <a:lstStyle/>
          <a:p>
            <a:pPr defTabSz="914363"/>
            <a:r>
              <a:rPr lang="en-US" b="1" dirty="0">
                <a:solidFill>
                  <a:srgbClr val="3D4543"/>
                </a:solidFill>
                <a:latin typeface="Arial"/>
                <a:cs typeface="Arial"/>
              </a:rPr>
              <a:t>The Prevention Framework</a:t>
            </a:r>
          </a:p>
        </p:txBody>
      </p:sp>
      <p:sp>
        <p:nvSpPr>
          <p:cNvPr id="2" name="Slide Number Placeholder 26"/>
          <p:cNvSpPr txBox="1">
            <a:spLocks noChangeArrowheads="1"/>
          </p:cNvSpPr>
          <p:nvPr/>
        </p:nvSpPr>
        <p:spPr>
          <a:xfrm>
            <a:off x="9295990" y="6400063"/>
            <a:ext cx="2742406" cy="365125"/>
          </a:xfrm>
          <a:prstGeom prst="rect">
            <a:avLst/>
          </a:prstGeom>
          <a:ln>
            <a:headEnd type="none"/>
            <a:tailEnd type="none"/>
          </a:ln>
        </p:spPr>
        <p:txBody>
          <a:bodyPr wrap="square" lIns="91440" tIns="45720" rIns="91440" bIns="45720" anchor="ctr"/>
          <a:lstStyle>
            <a:defPPr algn="l" rtl="0">
              <a:lnSpc>
                <a:spcPct val="100000"/>
              </a:lnSpc>
              <a:spcBef>
                <a:spcPts val="0"/>
              </a:spcBef>
              <a:spcAft>
                <a:spcPts val="0"/>
              </a:spcAft>
            </a:defPPr>
            <a:lvl1pPr algn="r" rtl="0">
              <a:lnSpc>
                <a:spcPct val="100000"/>
              </a:lnSpc>
              <a:spcBef>
                <a:spcPts val="0"/>
              </a:spcBef>
              <a:spcAft>
                <a:spcPts val="0"/>
              </a:spcAft>
              <a:buClr>
                <a:srgbClr val="000000"/>
              </a:buClr>
              <a:buFont typeface="Arial"/>
              <a:defRPr sz="1000" b="0" i="0" u="none" strike="noStrike" cap="none" dirty="0">
                <a:solidFill>
                  <a:schemeClr val="bg2">
                    <a:lumMod val="50000"/>
                  </a:schemeClr>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9pPr>
          </a:lstStyle>
          <a:p>
            <a:fld id="{DB9E4368-C45C-9C4F-9597-D6088AA20994}" type="slidenum">
              <a:rPr lang="en-US" dirty="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ln>
            <a:headEnd type="none"/>
            <a:tailEnd type="none"/>
          </a:ln>
        </p:spPr>
        <p:txBody>
          <a:bodyPr wrap="square"/>
          <a:lstStyle/>
          <a:p>
            <a:fld id="{4737D6AF-2FA5-476A-AF60-7A8CDF2E2DFB}" type="slidenum">
              <a:rPr lang="en-US" dirty="0">
                <a:latin typeface="Arial"/>
                <a:cs typeface="Arial"/>
              </a:rPr>
              <a:t>25</a:t>
            </a:fld>
            <a:endParaRPr lang="en-US" dirty="0">
              <a:latin typeface="Arial"/>
              <a:cs typeface="Arial"/>
            </a:endParaRPr>
          </a:p>
        </p:txBody>
      </p:sp>
      <p:sp>
        <p:nvSpPr>
          <p:cNvPr id="6" name="Title 5"/>
          <p:cNvSpPr>
            <a:spLocks noGrp="1"/>
          </p:cNvSpPr>
          <p:nvPr>
            <p:ph type="title" idx="4294967295"/>
          </p:nvPr>
        </p:nvSpPr>
        <p:spPr>
          <a:xfrm>
            <a:off x="385988" y="534988"/>
            <a:ext cx="5747759" cy="638175"/>
          </a:xfrm>
          <a:ln>
            <a:headEnd type="none"/>
            <a:tailEnd type="none"/>
          </a:ln>
        </p:spPr>
        <p:txBody>
          <a:bodyPr wrap="square"/>
          <a:lstStyle/>
          <a:p>
            <a:pPr defTabSz="914363"/>
            <a:r>
              <a:rPr lang="en-US" b="1" dirty="0">
                <a:solidFill>
                  <a:srgbClr val="3D4542"/>
                </a:solidFill>
                <a:latin typeface="Arial"/>
                <a:cs typeface="Arial"/>
              </a:rPr>
              <a:t>About Mental Well-Being for Students</a:t>
            </a:r>
            <a:endParaRPr lang="th-TH" b="1" dirty="0">
              <a:solidFill>
                <a:srgbClr val="3D4542"/>
              </a:solidFill>
              <a:latin typeface="Arial"/>
            </a:endParaRPr>
          </a:p>
        </p:txBody>
      </p:sp>
      <p:cxnSp>
        <p:nvCxnSpPr>
          <p:cNvPr id="15" name="Straight Connector 14"/>
          <p:cNvCxnSpPr/>
          <p:nvPr/>
        </p:nvCxnSpPr>
        <p:spPr>
          <a:xfrm>
            <a:off x="6909525" y="685800"/>
            <a:ext cx="0" cy="5486398"/>
          </a:xfrm>
          <a:prstGeom prst="line">
            <a:avLst/>
          </a:prstGeom>
          <a:ln w="12700" cap="flat">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Round Same Side Corner Rectangle 15"/>
          <p:cNvSpPr>
            <a:spLocks/>
          </p:cNvSpPr>
          <p:nvPr/>
        </p:nvSpPr>
        <p:spPr>
          <a:xfrm>
            <a:off x="495301" y="1600200"/>
            <a:ext cx="2941114" cy="596506"/>
          </a:xfrm>
          <a:prstGeom prst="round2SameRect">
            <a:avLst/>
          </a:prstGeom>
          <a:solidFill>
            <a:srgbClr val="0171D0"/>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none" lIns="137160" tIns="182880" rIns="182880" bIns="182880" anchor="ctr"/>
          <a:lstStyle/>
          <a:p>
            <a:pPr algn="ctr"/>
            <a:r>
              <a:rPr lang="en-US" sz="1200" b="1" dirty="0">
                <a:solidFill>
                  <a:schemeClr val="bg1"/>
                </a:solidFill>
                <a:latin typeface="Arial"/>
                <a:ea typeface="Open Sans"/>
                <a:cs typeface="Arial"/>
              </a:rPr>
              <a:t>The Benefits of Working </a:t>
            </a:r>
          </a:p>
          <a:p>
            <a:pPr algn="ctr"/>
            <a:r>
              <a:rPr lang="en-US" sz="1200" b="1" dirty="0">
                <a:solidFill>
                  <a:schemeClr val="bg1"/>
                </a:solidFill>
                <a:latin typeface="Arial"/>
                <a:ea typeface="Open Sans"/>
                <a:cs typeface="Arial"/>
              </a:rPr>
              <a:t>with Vector Solutions</a:t>
            </a:r>
          </a:p>
        </p:txBody>
      </p:sp>
      <p:sp>
        <p:nvSpPr>
          <p:cNvPr id="17" name="Round Same Side Corner Rectangle 16"/>
          <p:cNvSpPr>
            <a:spLocks/>
          </p:cNvSpPr>
          <p:nvPr/>
        </p:nvSpPr>
        <p:spPr>
          <a:xfrm>
            <a:off x="3502388" y="1600200"/>
            <a:ext cx="2941114" cy="596506"/>
          </a:xfrm>
          <a:prstGeom prst="round2SameRect">
            <a:avLst/>
          </a:prstGeom>
          <a:solidFill>
            <a:srgbClr val="3CBFAE"/>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none" lIns="137160" tIns="182880" rIns="182880" bIns="182880" anchor="ctr"/>
          <a:lstStyle/>
          <a:p>
            <a:pPr algn="ctr"/>
            <a:r>
              <a:rPr lang="en-US" sz="1200" b="1" dirty="0">
                <a:solidFill>
                  <a:schemeClr val="bg1"/>
                </a:solidFill>
                <a:latin typeface="Arial"/>
                <a:ea typeface="Open Sans"/>
                <a:cs typeface="Arial"/>
              </a:rPr>
              <a:t>Mental Well-Being for Students Course</a:t>
            </a:r>
          </a:p>
          <a:p>
            <a:pPr algn="ctr"/>
            <a:r>
              <a:rPr lang="en-US" sz="1200" b="1" dirty="0">
                <a:solidFill>
                  <a:schemeClr val="bg1"/>
                </a:solidFill>
                <a:latin typeface="Arial"/>
                <a:ea typeface="Open Sans"/>
                <a:cs typeface="Arial"/>
              </a:rPr>
              <a:t>Objectives</a:t>
            </a:r>
          </a:p>
        </p:txBody>
      </p:sp>
      <p:sp>
        <p:nvSpPr>
          <p:cNvPr id="20" name="Rectangle 19"/>
          <p:cNvSpPr>
            <a:spLocks/>
          </p:cNvSpPr>
          <p:nvPr/>
        </p:nvSpPr>
        <p:spPr>
          <a:xfrm>
            <a:off x="495301" y="2253650"/>
            <a:ext cx="2941114"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Arial"/>
                <a:cs typeface="Arial"/>
              </a:rPr>
              <a:t>Proven Efficacy</a:t>
            </a:r>
          </a:p>
          <a:p>
            <a:pPr>
              <a:lnSpc>
                <a:spcPct val="130000"/>
              </a:lnSpc>
              <a:spcAft>
                <a:spcPts val="300"/>
              </a:spcAft>
            </a:pPr>
            <a:r>
              <a:rPr lang="en-US" sz="800" dirty="0">
                <a:solidFill>
                  <a:schemeClr val="tx1"/>
                </a:solidFill>
                <a:latin typeface="Arial"/>
                <a:cs typeface="Arial"/>
              </a:rPr>
              <a:t>Nine independent studies have been published demonstrating the efficacy of Vector Solutions’  online programs. Our approach improves knowledge, attitudes, and behaviors.</a:t>
            </a:r>
          </a:p>
        </p:txBody>
      </p:sp>
      <p:sp>
        <p:nvSpPr>
          <p:cNvPr id="22" name="Rectangle 21"/>
          <p:cNvSpPr>
            <a:spLocks/>
          </p:cNvSpPr>
          <p:nvPr/>
        </p:nvSpPr>
        <p:spPr>
          <a:xfrm>
            <a:off x="495301" y="3187436"/>
            <a:ext cx="2941114"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Arial"/>
                <a:cs typeface="Arial"/>
              </a:rPr>
              <a:t>True Expertise</a:t>
            </a:r>
          </a:p>
          <a:p>
            <a:pPr>
              <a:lnSpc>
                <a:spcPct val="130000"/>
              </a:lnSpc>
              <a:spcAft>
                <a:spcPts val="300"/>
              </a:spcAft>
            </a:pPr>
            <a:r>
              <a:rPr lang="en-US" sz="800" dirty="0">
                <a:solidFill>
                  <a:schemeClr val="tx1"/>
                </a:solidFill>
                <a:latin typeface="Arial"/>
                <a:cs typeface="Arial"/>
              </a:rPr>
              <a:t>Our team includes public health professionals, administrators from student affairs, campus prevention offices, legal experts, and more. Extend your team by partnering with ours.</a:t>
            </a:r>
          </a:p>
        </p:txBody>
      </p:sp>
      <p:sp>
        <p:nvSpPr>
          <p:cNvPr id="23" name="Rectangle 22"/>
          <p:cNvSpPr>
            <a:spLocks/>
          </p:cNvSpPr>
          <p:nvPr/>
        </p:nvSpPr>
        <p:spPr>
          <a:xfrm>
            <a:off x="495301" y="4121222"/>
            <a:ext cx="2941114"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Arial"/>
                <a:cs typeface="Arial"/>
              </a:rPr>
              <a:t>Beyond Compliance</a:t>
            </a:r>
          </a:p>
          <a:p>
            <a:pPr>
              <a:lnSpc>
                <a:spcPct val="130000"/>
              </a:lnSpc>
              <a:spcAft>
                <a:spcPts val="300"/>
              </a:spcAft>
            </a:pPr>
            <a:r>
              <a:rPr lang="en-US" sz="800" dirty="0">
                <a:solidFill>
                  <a:schemeClr val="tx1"/>
                </a:solidFill>
                <a:latin typeface="Arial"/>
                <a:cs typeface="Arial"/>
              </a:rPr>
              <a:t>Our online programs are built by prevention and compliance experts to meet and exceed requirements from Title IX, Clery Act, and EDGAR part 86.</a:t>
            </a:r>
          </a:p>
        </p:txBody>
      </p:sp>
      <p:sp>
        <p:nvSpPr>
          <p:cNvPr id="24" name="Rectangle 23"/>
          <p:cNvSpPr>
            <a:spLocks/>
          </p:cNvSpPr>
          <p:nvPr/>
        </p:nvSpPr>
        <p:spPr>
          <a:xfrm>
            <a:off x="495301" y="5055009"/>
            <a:ext cx="2941114"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Arial"/>
                <a:cs typeface="Arial"/>
              </a:rPr>
              <a:t>Data Driven</a:t>
            </a:r>
          </a:p>
          <a:p>
            <a:pPr>
              <a:lnSpc>
                <a:spcPct val="130000"/>
              </a:lnSpc>
              <a:spcAft>
                <a:spcPts val="300"/>
              </a:spcAft>
            </a:pPr>
            <a:r>
              <a:rPr lang="en-US" sz="800" dirty="0">
                <a:solidFill>
                  <a:schemeClr val="tx1"/>
                </a:solidFill>
                <a:latin typeface="Arial"/>
                <a:cs typeface="Arial"/>
              </a:rPr>
              <a:t>Our data and analytics provide real-time access to attitudinal and behavioral data from your unique populations, and national benchmarks to assess needs and strengths.</a:t>
            </a:r>
          </a:p>
        </p:txBody>
      </p:sp>
      <p:sp>
        <p:nvSpPr>
          <p:cNvPr id="25" name="Rectangle 24"/>
          <p:cNvSpPr>
            <a:spLocks/>
          </p:cNvSpPr>
          <p:nvPr/>
        </p:nvSpPr>
        <p:spPr>
          <a:xfrm>
            <a:off x="3502388" y="2253649"/>
            <a:ext cx="2941114" cy="720270"/>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Arial"/>
                <a:cs typeface="Arial"/>
              </a:rPr>
              <a:t>Reduce the stigma </a:t>
            </a:r>
          </a:p>
          <a:p>
            <a:pPr>
              <a:lnSpc>
                <a:spcPct val="130000"/>
              </a:lnSpc>
              <a:spcAft>
                <a:spcPts val="300"/>
              </a:spcAft>
            </a:pPr>
            <a:r>
              <a:rPr lang="en-US" sz="800" dirty="0">
                <a:solidFill>
                  <a:schemeClr val="tx1"/>
                </a:solidFill>
                <a:latin typeface="Arial"/>
                <a:cs typeface="Arial"/>
              </a:rPr>
              <a:t>surrounding mental health and promote conversations about well-being</a:t>
            </a:r>
          </a:p>
        </p:txBody>
      </p:sp>
      <p:sp>
        <p:nvSpPr>
          <p:cNvPr id="26" name="Rectangle 25"/>
          <p:cNvSpPr>
            <a:spLocks/>
          </p:cNvSpPr>
          <p:nvPr/>
        </p:nvSpPr>
        <p:spPr>
          <a:xfrm>
            <a:off x="3502388" y="3051298"/>
            <a:ext cx="2941114"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Arial"/>
                <a:cs typeface="Arial"/>
              </a:rPr>
              <a:t>Introduce strategies </a:t>
            </a:r>
          </a:p>
          <a:p>
            <a:pPr>
              <a:lnSpc>
                <a:spcPct val="130000"/>
              </a:lnSpc>
              <a:spcAft>
                <a:spcPts val="300"/>
              </a:spcAft>
            </a:pPr>
            <a:r>
              <a:rPr lang="en-US" sz="800" dirty="0">
                <a:solidFill>
                  <a:schemeClr val="tx1"/>
                </a:solidFill>
                <a:latin typeface="Arial"/>
                <a:cs typeface="Arial"/>
              </a:rPr>
              <a:t>for approaching challenges, including self-management, self-advocacy, and building a support system</a:t>
            </a:r>
          </a:p>
        </p:txBody>
      </p:sp>
      <p:sp>
        <p:nvSpPr>
          <p:cNvPr id="27" name="Rectangle 26"/>
          <p:cNvSpPr>
            <a:spLocks/>
          </p:cNvSpPr>
          <p:nvPr/>
        </p:nvSpPr>
        <p:spPr>
          <a:xfrm>
            <a:off x="3502388" y="4005519"/>
            <a:ext cx="2941114" cy="1049490"/>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Arial"/>
                <a:cs typeface="Arial"/>
              </a:rPr>
              <a:t>Empower learners </a:t>
            </a:r>
          </a:p>
          <a:p>
            <a:pPr>
              <a:lnSpc>
                <a:spcPct val="130000"/>
              </a:lnSpc>
              <a:spcAft>
                <a:spcPts val="300"/>
              </a:spcAft>
            </a:pPr>
            <a:r>
              <a:rPr lang="en-US" sz="800" dirty="0">
                <a:solidFill>
                  <a:schemeClr val="tx1"/>
                </a:solidFill>
                <a:latin typeface="Arial"/>
                <a:cs typeface="Arial"/>
              </a:rPr>
              <a:t>to support peers in crisis situations</a:t>
            </a:r>
          </a:p>
        </p:txBody>
      </p:sp>
      <p:sp>
        <p:nvSpPr>
          <p:cNvPr id="28" name="Rectangle 27"/>
          <p:cNvSpPr>
            <a:spLocks/>
          </p:cNvSpPr>
          <p:nvPr/>
        </p:nvSpPr>
        <p:spPr>
          <a:xfrm>
            <a:off x="3502388" y="5148256"/>
            <a:ext cx="2941114" cy="783595"/>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Arial"/>
                <a:cs typeface="Arial"/>
              </a:rPr>
              <a:t>Connect learners </a:t>
            </a:r>
          </a:p>
          <a:p>
            <a:pPr>
              <a:lnSpc>
                <a:spcPct val="130000"/>
              </a:lnSpc>
              <a:spcAft>
                <a:spcPts val="300"/>
              </a:spcAft>
            </a:pPr>
            <a:r>
              <a:rPr lang="en-US" sz="800" dirty="0">
                <a:solidFill>
                  <a:schemeClr val="tx1"/>
                </a:solidFill>
                <a:latin typeface="Arial"/>
                <a:cs typeface="Arial"/>
              </a:rPr>
              <a:t>with campus-based support and local resources</a:t>
            </a:r>
          </a:p>
        </p:txBody>
      </p:sp>
      <p:pic>
        <p:nvPicPr>
          <p:cNvPr id="3" name="Picture 2" descr="A screenshot of a computer&#10;&#10;AI-generated content may be incorrect."/>
          <p:cNvPicPr>
            <a:picLocks noChangeAspect="1"/>
          </p:cNvPicPr>
          <p:nvPr/>
        </p:nvPicPr>
        <p:blipFill>
          <a:blip r:embed="rId2">
            <a:lum/>
          </a:blip>
          <a:srcRect/>
          <a:stretch>
            <a:fillRect/>
          </a:stretch>
        </p:blipFill>
        <p:spPr>
          <a:xfrm>
            <a:off x="7375549" y="1069752"/>
            <a:ext cx="4369593" cy="5112209"/>
          </a:xfrm>
          <a:prstGeom prst="rect">
            <a:avLst/>
          </a:prstGeom>
          <a:ln>
            <a:headEnd type="none"/>
            <a:tailEnd type="none"/>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p:nvPr/>
        </p:nvGraphicFramePr>
        <p:xfrm>
          <a:off x="5247403" y="617538"/>
          <a:ext cx="6527802" cy="5413548"/>
        </p:xfrm>
        <a:graphic>
          <a:graphicData uri="http://schemas.openxmlformats.org/drawingml/2006/table">
            <a:tbl>
              <a:tblPr>
                <a:tableStyleId>{5940675A-B579-460E-94D1-54222C63F5DA}</a:tableStyleId>
              </a:tblPr>
              <a:tblGrid>
                <a:gridCol w="5150182">
                  <a:extLst>
                    <a:ext uri="{9D8B030D-6E8A-4147-A177-3AD203B41FA5}">
                      <a16:colId xmlns:a16="http://schemas.microsoft.com/office/drawing/2014/main" val="20000"/>
                    </a:ext>
                  </a:extLst>
                </a:gridCol>
                <a:gridCol w="1377620">
                  <a:extLst>
                    <a:ext uri="{9D8B030D-6E8A-4147-A177-3AD203B41FA5}">
                      <a16:colId xmlns:a16="http://schemas.microsoft.com/office/drawing/2014/main" val="20001"/>
                    </a:ext>
                  </a:extLst>
                </a:gridCol>
              </a:tblGrid>
              <a:tr h="318444">
                <a:tc>
                  <a:txBody>
                    <a:bodyPr/>
                    <a:lstStyle/>
                    <a:p>
                      <a:pPr marL="0" algn="l" defTabSz="914400" rtl="0"/>
                      <a:r>
                        <a:rPr lang="en-US" sz="1100" b="1" i="0" kern="1200" dirty="0">
                          <a:solidFill>
                            <a:schemeClr val="tx1"/>
                          </a:solidFill>
                          <a:latin typeface="Open Sans"/>
                          <a:ea typeface="Open Sans"/>
                          <a:cs typeface="Open Sans"/>
                        </a:rPr>
                        <a:t>How to Use This Report</a:t>
                      </a:r>
                    </a:p>
                  </a:txBody>
                  <a:tcPr horzOverflow="overflow">
                    <a:lnL w="12700">
                      <a:noFill/>
                      <a:headEnd type="none"/>
                      <a:tailEnd type="none"/>
                    </a:lnL>
                    <a:lnR w="12700">
                      <a:noFill/>
                      <a:headEnd type="none"/>
                      <a:tailEnd type="none"/>
                    </a:lnR>
                    <a:lnT w="12700">
                      <a:noFill/>
                      <a:headEnd type="none"/>
                      <a:tailEnd type="none"/>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0" dirty="0">
                          <a:solidFill>
                            <a:schemeClr val="tx1"/>
                          </a:solidFill>
                          <a:latin typeface="Open Sans"/>
                          <a:ea typeface="Open Sans"/>
                          <a:cs typeface="Open Sans"/>
                        </a:rPr>
                        <a:t>4</a:t>
                      </a:r>
                    </a:p>
                  </a:txBody>
                  <a:tcPr anchor="ctr" horzOverflow="overflow">
                    <a:lnL w="12700">
                      <a:noFill/>
                      <a:headEnd type="none"/>
                      <a:tailEnd type="none"/>
                    </a:lnL>
                    <a:lnR w="12700">
                      <a:noFill/>
                      <a:headEnd type="none"/>
                      <a:tailEnd type="none"/>
                    </a:lnR>
                    <a:lnT w="12700">
                      <a:noFill/>
                      <a:headEnd type="none"/>
                      <a:tailEnd type="none"/>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0"/>
                  </a:ext>
                </a:extLst>
              </a:tr>
              <a:tr h="318444">
                <a:tc>
                  <a:txBody>
                    <a:bodyPr/>
                    <a:lstStyle/>
                    <a:p>
                      <a:pPr marL="0" algn="l" defTabSz="914400" rtl="0"/>
                      <a:r>
                        <a:rPr lang="en-US" sz="1100" b="1" i="0" kern="1200" dirty="0">
                          <a:solidFill>
                            <a:schemeClr val="tx1"/>
                          </a:solidFill>
                          <a:latin typeface="Open Sans"/>
                          <a:ea typeface="Open Sans"/>
                          <a:cs typeface="Open Sans"/>
                        </a:rPr>
                        <a:t>Executive Summary</a:t>
                      </a:r>
                    </a:p>
                  </a:txBody>
                  <a:tcP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0" dirty="0">
                          <a:solidFill>
                            <a:schemeClr val="tx1"/>
                          </a:solidFill>
                          <a:latin typeface="Open Sans"/>
                          <a:ea typeface="Open Sans"/>
                          <a:cs typeface="Open Sans"/>
                        </a:rPr>
                        <a:t>5</a:t>
                      </a:r>
                    </a:p>
                  </a:txBody>
                  <a:tcPr anchor="ct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1"/>
                  </a:ext>
                </a:extLst>
              </a:tr>
              <a:tr h="318444">
                <a:tc>
                  <a:txBody>
                    <a:bodyPr/>
                    <a:lstStyle/>
                    <a:p>
                      <a:pPr marL="0" algn="l" defTabSz="914400" rtl="0"/>
                      <a:r>
                        <a:rPr lang="en-US" sz="1100" b="1" i="0" kern="1200" dirty="0">
                          <a:solidFill>
                            <a:schemeClr val="tx1"/>
                          </a:solidFill>
                          <a:latin typeface="Open Sans"/>
                          <a:ea typeface="Open Sans"/>
                          <a:cs typeface="Open Sans"/>
                        </a:rPr>
                        <a:t>Impact Snapshot</a:t>
                      </a:r>
                    </a:p>
                  </a:txBody>
                  <a:tcP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0" dirty="0">
                          <a:solidFill>
                            <a:schemeClr val="tx1"/>
                          </a:solidFill>
                          <a:latin typeface="Open Sans"/>
                          <a:ea typeface="Open Sans"/>
                          <a:cs typeface="Open Sans"/>
                        </a:rPr>
                        <a:t>6</a:t>
                      </a:r>
                    </a:p>
                  </a:txBody>
                  <a:tcPr anchor="ct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2"/>
                  </a:ext>
                </a:extLst>
              </a:tr>
              <a:tr h="318444">
                <a:tc>
                  <a:txBody>
                    <a:bodyPr/>
                    <a:lstStyle/>
                    <a:p>
                      <a:pPr marL="0" algn="l" rtl="0"/>
                      <a:r>
                        <a:rPr lang="en-US" sz="1100" b="1" i="0" kern="1200" dirty="0">
                          <a:solidFill>
                            <a:schemeClr val="tx1"/>
                          </a:solidFill>
                          <a:latin typeface="Open Sans"/>
                          <a:ea typeface="Open Sans"/>
                          <a:cs typeface="Open Sans"/>
                        </a:rPr>
                        <a:t>Mental Well-Being for Students and Your Students</a:t>
                      </a:r>
                    </a:p>
                  </a:txBody>
                  <a:tcP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0" dirty="0">
                          <a:solidFill>
                            <a:schemeClr val="tx1"/>
                          </a:solidFill>
                          <a:latin typeface="Open Sans"/>
                          <a:ea typeface="Open Sans"/>
                          <a:cs typeface="Open Sans"/>
                        </a:rPr>
                        <a:t>10</a:t>
                      </a:r>
                    </a:p>
                  </a:txBody>
                  <a:tcPr anchor="ct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3"/>
                  </a:ext>
                </a:extLst>
              </a:tr>
              <a:tr h="318444">
                <a:tc>
                  <a:txBody>
                    <a:bodyPr/>
                    <a:lstStyle/>
                    <a:p>
                      <a:pPr marL="342900" lvl="1" algn="l" defTabSz="914400" rtl="0"/>
                      <a:r>
                        <a:rPr lang="en-US" sz="1100" i="0" kern="1200" dirty="0">
                          <a:solidFill>
                            <a:schemeClr val="tx1"/>
                          </a:solidFill>
                          <a:latin typeface="Open Sans"/>
                          <a:ea typeface="Open Sans"/>
                          <a:cs typeface="Open Sans"/>
                        </a:rPr>
                        <a:t>Seeking Help and Support for Mental Health</a:t>
                      </a:r>
                    </a:p>
                  </a:txBody>
                  <a:tcP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0" dirty="0">
                          <a:solidFill>
                            <a:schemeClr val="tx1"/>
                          </a:solidFill>
                          <a:latin typeface="Open Sans"/>
                          <a:ea typeface="Open Sans"/>
                          <a:cs typeface="Open Sans"/>
                        </a:rPr>
                        <a:t>11</a:t>
                      </a:r>
                      <a:endParaRPr lang="en-US" dirty="0"/>
                    </a:p>
                  </a:txBody>
                  <a:tcPr anchor="ct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4"/>
                  </a:ext>
                </a:extLst>
              </a:tr>
              <a:tr h="318444">
                <a:tc>
                  <a:txBody>
                    <a:bodyPr/>
                    <a:lstStyle/>
                    <a:p>
                      <a:pPr marL="342900" lvl="1" algn="l" defTabSz="914400" rtl="0"/>
                      <a:r>
                        <a:rPr lang="en-US" sz="1100" i="0" kern="1200" dirty="0">
                          <a:solidFill>
                            <a:schemeClr val="tx1"/>
                          </a:solidFill>
                          <a:latin typeface="Open Sans"/>
                          <a:ea typeface="Open Sans"/>
                          <a:cs typeface="Open Sans"/>
                        </a:rPr>
                        <a:t>Supporting Others in the Community</a:t>
                      </a:r>
                    </a:p>
                  </a:txBody>
                  <a:tcP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0" dirty="0">
                          <a:solidFill>
                            <a:schemeClr val="tx1"/>
                          </a:solidFill>
                          <a:latin typeface="Open Sans"/>
                          <a:ea typeface="Open Sans"/>
                          <a:cs typeface="Open Sans"/>
                        </a:rPr>
                        <a:t>12</a:t>
                      </a:r>
                    </a:p>
                  </a:txBody>
                  <a:tcPr anchor="ct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5"/>
                  </a:ext>
                </a:extLst>
              </a:tr>
              <a:tr h="318444">
                <a:tc>
                  <a:txBody>
                    <a:bodyPr/>
                    <a:lstStyle/>
                    <a:p>
                      <a:pPr marL="0"/>
                      <a:r>
                        <a:rPr lang="en-US" sz="1100" b="1" i="0" dirty="0">
                          <a:solidFill>
                            <a:schemeClr val="tx1"/>
                          </a:solidFill>
                          <a:latin typeface="Open Sans"/>
                          <a:ea typeface="Open Sans"/>
                          <a:cs typeface="Open Sans"/>
                        </a:rPr>
                        <a:t>Mental Well-Being on Your Campus</a:t>
                      </a:r>
                    </a:p>
                  </a:txBody>
                  <a:tcP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0" dirty="0">
                          <a:solidFill>
                            <a:schemeClr val="tx1"/>
                          </a:solidFill>
                          <a:latin typeface="Open Sans"/>
                          <a:ea typeface="Open Sans"/>
                          <a:cs typeface="Open Sans"/>
                        </a:rPr>
                        <a:t>13</a:t>
                      </a:r>
                    </a:p>
                  </a:txBody>
                  <a:tcPr anchor="ct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6"/>
                  </a:ext>
                </a:extLst>
              </a:tr>
              <a:tr h="318444">
                <a:tc>
                  <a:txBody>
                    <a:bodyPr/>
                    <a:lstStyle/>
                    <a:p>
                      <a:pPr marL="342900" lvl="1"/>
                      <a:r>
                        <a:rPr lang="en-US" sz="1100" i="0" dirty="0">
                          <a:solidFill>
                            <a:schemeClr val="tx1"/>
                          </a:solidFill>
                          <a:latin typeface="Open Sans"/>
                          <a:ea typeface="Open Sans"/>
                          <a:cs typeface="Open Sans"/>
                        </a:rPr>
                        <a:t>A Continuum of Student Mental Health</a:t>
                      </a:r>
                    </a:p>
                  </a:txBody>
                  <a:tcP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0" dirty="0">
                          <a:solidFill>
                            <a:schemeClr val="tx1"/>
                          </a:solidFill>
                          <a:latin typeface="Open Sans"/>
                          <a:ea typeface="Open Sans"/>
                          <a:cs typeface="Open Sans"/>
                        </a:rPr>
                        <a:t>14</a:t>
                      </a:r>
                    </a:p>
                  </a:txBody>
                  <a:tcPr anchor="ct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7"/>
                  </a:ext>
                </a:extLst>
              </a:tr>
              <a:tr h="318444">
                <a:tc>
                  <a:txBody>
                    <a:bodyPr/>
                    <a:lstStyle/>
                    <a:p>
                      <a:pPr marL="342900" lvl="1"/>
                      <a:r>
                        <a:rPr lang="en-US" sz="1100" i="0" dirty="0">
                          <a:solidFill>
                            <a:schemeClr val="tx1"/>
                          </a:solidFill>
                          <a:latin typeface="Open Sans"/>
                          <a:ea typeface="Open Sans"/>
                          <a:cs typeface="Open Sans"/>
                        </a:rPr>
                        <a:t>Social Norms for Behavior</a:t>
                      </a:r>
                    </a:p>
                  </a:txBody>
                  <a:tcP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0" dirty="0">
                          <a:solidFill>
                            <a:schemeClr val="tx1"/>
                          </a:solidFill>
                          <a:latin typeface="Open Sans"/>
                          <a:ea typeface="Open Sans"/>
                          <a:cs typeface="Open Sans"/>
                        </a:rPr>
                        <a:t>15</a:t>
                      </a:r>
                    </a:p>
                  </a:txBody>
                  <a:tcPr anchor="ct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8"/>
                  </a:ext>
                </a:extLst>
              </a:tr>
              <a:tr h="318444">
                <a:tc>
                  <a:txBody>
                    <a:bodyPr/>
                    <a:lstStyle/>
                    <a:p>
                      <a:pPr marL="342900" lvl="1"/>
                      <a:r>
                        <a:rPr lang="en-US" sz="1100" i="0" dirty="0">
                          <a:solidFill>
                            <a:schemeClr val="tx1"/>
                          </a:solidFill>
                          <a:latin typeface="Open Sans"/>
                          <a:ea typeface="Open Sans"/>
                          <a:cs typeface="Open Sans"/>
                        </a:rPr>
                        <a:t>Proactive Bystander Behaviors</a:t>
                      </a:r>
                    </a:p>
                  </a:txBody>
                  <a:tcP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0" dirty="0">
                          <a:solidFill>
                            <a:schemeClr val="tx1"/>
                          </a:solidFill>
                          <a:latin typeface="Open Sans"/>
                          <a:ea typeface="Open Sans"/>
                          <a:cs typeface="Open Sans"/>
                        </a:rPr>
                        <a:t>16</a:t>
                      </a:r>
                    </a:p>
                  </a:txBody>
                  <a:tcPr anchor="ct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9"/>
                  </a:ext>
                </a:extLst>
              </a:tr>
              <a:tr h="318444">
                <a:tc>
                  <a:txBody>
                    <a:bodyPr/>
                    <a:lstStyle/>
                    <a:p>
                      <a:pPr marL="342900" lvl="1"/>
                      <a:r>
                        <a:rPr lang="en-US" sz="1100" i="0" dirty="0">
                          <a:solidFill>
                            <a:schemeClr val="tx1"/>
                          </a:solidFill>
                          <a:latin typeface="Open Sans"/>
                          <a:ea typeface="Open Sans"/>
                          <a:cs typeface="Open Sans"/>
                        </a:rPr>
                        <a:t>Barriers to Accessing Care</a:t>
                      </a:r>
                    </a:p>
                  </a:txBody>
                  <a:tcP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0" dirty="0">
                          <a:solidFill>
                            <a:schemeClr val="tx1"/>
                          </a:solidFill>
                          <a:latin typeface="Open Sans"/>
                          <a:ea typeface="Open Sans"/>
                          <a:cs typeface="Open Sans"/>
                        </a:rPr>
                        <a:t>17</a:t>
                      </a:r>
                    </a:p>
                  </a:txBody>
                  <a:tcPr anchor="ct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0"/>
                  </a:ext>
                </a:extLst>
              </a:tr>
              <a:tr h="318444">
                <a:tc>
                  <a:txBody>
                    <a:bodyPr/>
                    <a:lstStyle/>
                    <a:p>
                      <a:pPr marL="342900" lvl="1"/>
                      <a:r>
                        <a:rPr lang="en-US" sz="1100" i="0" dirty="0">
                          <a:solidFill>
                            <a:schemeClr val="tx1"/>
                          </a:solidFill>
                          <a:latin typeface="Open Sans"/>
                          <a:ea typeface="Open Sans"/>
                          <a:cs typeface="Open Sans"/>
                        </a:rPr>
                        <a:t>Campus Climate</a:t>
                      </a:r>
                    </a:p>
                  </a:txBody>
                  <a:tcP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0" dirty="0">
                          <a:solidFill>
                            <a:schemeClr val="tx1"/>
                          </a:solidFill>
                          <a:latin typeface="Open Sans"/>
                          <a:ea typeface="Open Sans"/>
                          <a:cs typeface="Open Sans"/>
                        </a:rPr>
                        <a:t>18</a:t>
                      </a:r>
                    </a:p>
                  </a:txBody>
                  <a:tcPr anchor="ct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1"/>
                  </a:ext>
                </a:extLst>
              </a:tr>
              <a:tr h="318444">
                <a:tc>
                  <a:txBody>
                    <a:bodyPr/>
                    <a:lstStyle/>
                    <a:p>
                      <a:pPr marL="342900" lvl="1"/>
                      <a:r>
                        <a:rPr lang="en-US" sz="1100" i="0" dirty="0">
                          <a:solidFill>
                            <a:schemeClr val="tx1"/>
                          </a:solidFill>
                          <a:latin typeface="Open Sans"/>
                          <a:ea typeface="Open Sans"/>
                          <a:cs typeface="Open Sans"/>
                        </a:rPr>
                        <a:t>Community Readiness</a:t>
                      </a:r>
                    </a:p>
                  </a:txBody>
                  <a:tcP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0" dirty="0">
                          <a:solidFill>
                            <a:schemeClr val="tx1"/>
                          </a:solidFill>
                          <a:latin typeface="Open Sans"/>
                          <a:ea typeface="Open Sans"/>
                          <a:cs typeface="Open Sans"/>
                        </a:rPr>
                        <a:t>19</a:t>
                      </a:r>
                    </a:p>
                  </a:txBody>
                  <a:tcPr anchor="ct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2"/>
                  </a:ext>
                </a:extLst>
              </a:tr>
              <a:tr h="318444">
                <a:tc>
                  <a:txBody>
                    <a:bodyPr/>
                    <a:lstStyle/>
                    <a:p>
                      <a:pPr marL="0" algn="l" defTabSz="914400" rtl="0"/>
                      <a:r>
                        <a:rPr lang="en-US" sz="1100" b="1" i="0" kern="1200" dirty="0">
                          <a:solidFill>
                            <a:schemeClr val="tx1"/>
                          </a:solidFill>
                          <a:latin typeface="Open Sans"/>
                          <a:ea typeface="Open Sans"/>
                          <a:cs typeface="Open Sans"/>
                        </a:rPr>
                        <a:t>Appendix – Student Demographics</a:t>
                      </a:r>
                    </a:p>
                  </a:txBody>
                  <a:tcP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0" dirty="0">
                          <a:solidFill>
                            <a:schemeClr val="tx1"/>
                          </a:solidFill>
                          <a:latin typeface="Open Sans"/>
                          <a:ea typeface="Open Sans"/>
                          <a:cs typeface="Open Sans"/>
                        </a:rPr>
                        <a:t>20</a:t>
                      </a:r>
                    </a:p>
                  </a:txBody>
                  <a:tcPr anchor="ct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3"/>
                  </a:ext>
                </a:extLst>
              </a:tr>
              <a:tr h="318444">
                <a:tc>
                  <a:txBody>
                    <a:bodyPr/>
                    <a:lstStyle/>
                    <a:p>
                      <a:pPr marL="0" algn="l" defTabSz="914400" rtl="0"/>
                      <a:r>
                        <a:rPr lang="en-US" sz="1100" b="1" i="0" kern="1200" dirty="0">
                          <a:solidFill>
                            <a:schemeClr val="tx1"/>
                          </a:solidFill>
                          <a:latin typeface="Open Sans"/>
                          <a:ea typeface="Open Sans"/>
                          <a:cs typeface="Open Sans"/>
                        </a:rPr>
                        <a:t>Supplemental Information</a:t>
                      </a:r>
                    </a:p>
                  </a:txBody>
                  <a:tcP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0" dirty="0">
                          <a:solidFill>
                            <a:schemeClr val="tx1"/>
                          </a:solidFill>
                          <a:latin typeface="Open Sans"/>
                          <a:ea typeface="Open Sans"/>
                          <a:cs typeface="Open Sans"/>
                        </a:rPr>
                        <a:t>23</a:t>
                      </a:r>
                    </a:p>
                  </a:txBody>
                  <a:tcPr anchor="ct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4"/>
                  </a:ext>
                </a:extLst>
              </a:tr>
              <a:tr h="318444">
                <a:tc>
                  <a:txBody>
                    <a:bodyPr/>
                    <a:lstStyle/>
                    <a:p>
                      <a:pPr marL="342900" lvl="1" algn="l" defTabSz="914400" rtl="0"/>
                      <a:r>
                        <a:rPr lang="en-US" sz="1100" i="0" kern="1200" dirty="0">
                          <a:solidFill>
                            <a:schemeClr val="tx1"/>
                          </a:solidFill>
                          <a:latin typeface="Open Sans"/>
                          <a:ea typeface="Open Sans"/>
                          <a:cs typeface="Open Sans"/>
                        </a:rPr>
                        <a:t>Prevention Framework</a:t>
                      </a:r>
                    </a:p>
                  </a:txBody>
                  <a:tcP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0" dirty="0">
                          <a:solidFill>
                            <a:schemeClr val="tx1"/>
                          </a:solidFill>
                          <a:latin typeface="Open Sans"/>
                          <a:ea typeface="Open Sans"/>
                          <a:cs typeface="Open Sans"/>
                        </a:rPr>
                        <a:t>24</a:t>
                      </a:r>
                    </a:p>
                  </a:txBody>
                  <a:tcPr anchor="ct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5"/>
                  </a:ext>
                </a:extLst>
              </a:tr>
              <a:tr h="318444">
                <a:tc>
                  <a:txBody>
                    <a:bodyPr/>
                    <a:lstStyle/>
                    <a:p>
                      <a:pPr marL="342900" lvl="1" algn="l" defTabSz="914400" rtl="0"/>
                      <a:r>
                        <a:rPr lang="en-US" sz="1100" i="0" kern="1200" dirty="0">
                          <a:solidFill>
                            <a:schemeClr val="tx1"/>
                          </a:solidFill>
                          <a:latin typeface="Open Sans"/>
                          <a:ea typeface="Open Sans"/>
                          <a:cs typeface="Open Sans"/>
                        </a:rPr>
                        <a:t>About Mental Well-Being for Students</a:t>
                      </a:r>
                    </a:p>
                  </a:txBody>
                  <a:tcP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0" dirty="0">
                          <a:solidFill>
                            <a:schemeClr val="tx1"/>
                          </a:solidFill>
                          <a:latin typeface="Open Sans"/>
                          <a:ea typeface="Open Sans"/>
                          <a:cs typeface="Open Sans"/>
                        </a:rPr>
                        <a:t>25</a:t>
                      </a:r>
                    </a:p>
                  </a:txBody>
                  <a:tcPr anchor="ctr" horzOverflow="overflow">
                    <a:lnL w="12700">
                      <a:noFill/>
                      <a:headEnd type="none"/>
                      <a:tailEnd type="none"/>
                    </a:lnL>
                    <a:lnR w="12700">
                      <a:noFill/>
                      <a:headEnd type="none"/>
                      <a:tailEnd type="none"/>
                    </a:lnR>
                    <a:lnT w="6350" cap="flat">
                      <a:solidFill>
                        <a:schemeClr val="tx2">
                          <a:lumMod val="60000"/>
                          <a:lumOff val="40000"/>
                        </a:schemeClr>
                      </a:solidFill>
                      <a:prstDash val="solid"/>
                      <a:round/>
                      <a:headEnd type="none" w="med" len="med"/>
                      <a:tailEnd type="none" w="med" len="med"/>
                    </a:lnT>
                    <a:lnB w="6350" cap="flat">
                      <a:solidFill>
                        <a:schemeClr val="tx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6"/>
                  </a:ext>
                </a:extLst>
              </a:tr>
            </a:tbl>
          </a:graphicData>
        </a:graphic>
      </p:graphicFrame>
      <p:pic>
        <p:nvPicPr>
          <p:cNvPr id="8" name="Picture 7" descr="A blue diamond on a black background&#10;&#10;AI-generated content may be incorrect."/>
          <p:cNvPicPr>
            <a:picLocks noChangeAspect="1"/>
          </p:cNvPicPr>
          <p:nvPr/>
        </p:nvPicPr>
        <p:blipFill>
          <a:blip r:embed="rId2">
            <a:lum/>
          </a:blip>
          <a:srcRect t="8164" r="35948"/>
          <a:stretch>
            <a:fillRect/>
          </a:stretch>
        </p:blipFill>
        <p:spPr>
          <a:xfrm>
            <a:off x="0" y="1347841"/>
            <a:ext cx="4978400" cy="4015049"/>
          </a:xfrm>
          <a:prstGeom prst="rect">
            <a:avLst/>
          </a:prstGeom>
          <a:ln>
            <a:headEnd type="none"/>
            <a:tailEnd type="none"/>
          </a:ln>
        </p:spPr>
      </p:pic>
      <p:sp>
        <p:nvSpPr>
          <p:cNvPr id="9" name="Google Shape;203;p3"/>
          <p:cNvSpPr txBox="1">
            <a:spLocks noChangeArrowheads="1"/>
          </p:cNvSpPr>
          <p:nvPr/>
        </p:nvSpPr>
        <p:spPr>
          <a:xfrm>
            <a:off x="1597326" y="1942838"/>
            <a:ext cx="2758204" cy="2514600"/>
          </a:xfrm>
          <a:prstGeom prst="rect">
            <a:avLst/>
          </a:prstGeom>
          <a:noFill/>
          <a:ln>
            <a:noFill/>
            <a:headEnd type="none"/>
            <a:tailEnd type="none"/>
          </a:ln>
        </p:spPr>
        <p:txBody>
          <a:bodyPr wrap="square" lIns="0" tIns="0" rIns="0" bIns="0" anchor="ctr">
            <a:noAutofit/>
          </a:bodyPr>
          <a:lstStyle>
            <a:lvl1pPr algn="l" defTabSz="914363" rtl="0">
              <a:lnSpc>
                <a:spcPct val="90000"/>
              </a:lnSpc>
              <a:spcBef>
                <a:spcPct val="0"/>
              </a:spcBef>
              <a:buNone/>
              <a:defRPr sz="2333" b="1" kern="1200" dirty="0">
                <a:solidFill>
                  <a:srgbClr val="002060"/>
                </a:solidFill>
                <a:latin typeface="Arial"/>
                <a:ea typeface="Open Sans"/>
                <a:cs typeface="Arial"/>
              </a:defRPr>
            </a:lvl1pPr>
          </a:lstStyle>
          <a:p>
            <a:pPr defTabSz="914363">
              <a:lnSpc>
                <a:spcPct val="100000"/>
              </a:lnSpc>
              <a:spcBef>
                <a:spcPts val="0"/>
              </a:spcBef>
              <a:buClr>
                <a:schemeClr val="bg1"/>
              </a:buClr>
              <a:buSzPts val="4000"/>
              <a:buFont typeface="Lato Black"/>
              <a:buNone/>
            </a:pPr>
            <a:r>
              <a:rPr lang="en-US" sz="3200" dirty="0">
                <a:solidFill>
                  <a:schemeClr val="bg1"/>
                </a:solidFill>
                <a:ea typeface="Open Sans"/>
                <a:sym typeface="Open Sans"/>
              </a:rPr>
              <a:t>Table of Contents</a:t>
            </a:r>
          </a:p>
        </p:txBody>
      </p:sp>
      <p:pic>
        <p:nvPicPr>
          <p:cNvPr id="10" name="Picture 9" descr="A blue and green diamond shapes&#10;&#10;AI-generated content may be incorrect."/>
          <p:cNvPicPr>
            <a:picLocks noChangeAspect="1"/>
          </p:cNvPicPr>
          <p:nvPr/>
        </p:nvPicPr>
        <p:blipFill>
          <a:blip r:embed="rId3">
            <a:lum/>
          </a:blip>
          <a:srcRect l="57623" t="54090" r="15486" b="12616"/>
          <a:stretch>
            <a:fillRect/>
          </a:stretch>
        </p:blipFill>
        <p:spPr>
          <a:xfrm>
            <a:off x="2545183" y="3751167"/>
            <a:ext cx="1754363" cy="1221788"/>
          </a:xfrm>
          <a:prstGeom prst="rect">
            <a:avLst/>
          </a:prstGeom>
          <a:ln>
            <a:headEnd type="none"/>
            <a:tailEnd type="none"/>
          </a:ln>
        </p:spPr>
      </p:pic>
      <p:sp>
        <p:nvSpPr>
          <p:cNvPr id="2" name="Slide Number Placeholder 26"/>
          <p:cNvSpPr txBox="1">
            <a:spLocks noChangeArrowheads="1"/>
          </p:cNvSpPr>
          <p:nvPr/>
        </p:nvSpPr>
        <p:spPr>
          <a:xfrm>
            <a:off x="9295990" y="6400063"/>
            <a:ext cx="2742406" cy="365125"/>
          </a:xfrm>
          <a:prstGeom prst="rect">
            <a:avLst/>
          </a:prstGeom>
          <a:ln>
            <a:headEnd type="none"/>
            <a:tailEnd type="none"/>
          </a:ln>
        </p:spPr>
        <p:txBody>
          <a:bodyPr wrap="square" lIns="91440" tIns="45720" rIns="91440" bIns="45720" anchor="ctr"/>
          <a:lstStyle>
            <a:defPPr algn="l" rtl="0">
              <a:lnSpc>
                <a:spcPct val="100000"/>
              </a:lnSpc>
              <a:spcBef>
                <a:spcPts val="0"/>
              </a:spcBef>
              <a:spcAft>
                <a:spcPts val="0"/>
              </a:spcAft>
            </a:defPPr>
            <a:lvl1pPr algn="r" rtl="0">
              <a:lnSpc>
                <a:spcPct val="100000"/>
              </a:lnSpc>
              <a:spcBef>
                <a:spcPts val="0"/>
              </a:spcBef>
              <a:spcAft>
                <a:spcPts val="0"/>
              </a:spcAft>
              <a:buClr>
                <a:srgbClr val="000000"/>
              </a:buClr>
              <a:buFont typeface="Arial"/>
              <a:defRPr sz="1000" b="0" i="0" u="none" strike="noStrike" cap="none" dirty="0">
                <a:solidFill>
                  <a:schemeClr val="bg2">
                    <a:lumMod val="50000"/>
                  </a:schemeClr>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9pPr>
          </a:lstStyle>
          <a:p>
            <a:pPr marL="0" indent="0" algn="r" defTabSz="914400" rtl="0">
              <a:lnSpc>
                <a:spcPct val="100000"/>
              </a:lnSpc>
              <a:spcBef>
                <a:spcPts val="0"/>
              </a:spcBef>
              <a:spcAft>
                <a:spcPts val="0"/>
              </a:spcAft>
              <a:buClr>
                <a:srgbClr val="000000"/>
              </a:buClr>
              <a:buSzTx/>
              <a:buFont typeface="Arial"/>
              <a:buNone/>
              <a:tabLst/>
            </a:pPr>
            <a:fld id="{DB9E4368-C45C-9C4F-9597-D6088AA20994}" type="slidenum">
              <a:rPr lang="en-US" sz="1000" b="0" i="0" u="none" strike="noStrike" kern="0" cap="none" spc="0" dirty="0">
                <a:ln>
                  <a:noFill/>
                </a:ln>
                <a:solidFill>
                  <a:srgbClr val="E7E6E6">
                    <a:lumMod val="50000"/>
                  </a:srgbClr>
                </a:solidFill>
                <a:effectLst/>
                <a:uLnTx/>
                <a:uFillTx/>
                <a:latin typeface="Arial"/>
                <a:cs typeface="Arial"/>
                <a:sym typeface="Arial"/>
              </a:rPr>
              <a:t>3</a:t>
            </a:fld>
            <a:endParaRPr lang="en-US" sz="1000" b="0" i="0" u="none" strike="noStrike" kern="0" cap="none" spc="0" dirty="0">
              <a:ln>
                <a:noFill/>
              </a:ln>
              <a:solidFill>
                <a:srgbClr val="E7E6E6">
                  <a:lumMod val="50000"/>
                </a:srgbClr>
              </a:solidFill>
              <a:effectLst/>
              <a:uLnTx/>
              <a:uFillTx/>
              <a:latin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Google Shape;210;p4"/>
          <p:cNvSpPr>
            <a:spLocks noGrp="1"/>
          </p:cNvSpPr>
          <p:nvPr>
            <p:ph type="body" idx="4294967295"/>
          </p:nvPr>
        </p:nvSpPr>
        <p:spPr>
          <a:xfrm>
            <a:off x="520770" y="1512888"/>
            <a:ext cx="2623375" cy="4572000"/>
          </a:xfrm>
          <a:prstGeom prst="rect">
            <a:avLst/>
          </a:prstGeom>
          <a:noFill/>
          <a:ln>
            <a:noFill/>
            <a:headEnd type="none"/>
            <a:tailEnd type="none"/>
          </a:ln>
        </p:spPr>
        <p:txBody>
          <a:bodyPr wrap="square" lIns="0" tIns="0" rIns="0" bIns="0" anchor="t">
            <a:noAutofit/>
          </a:bodyPr>
          <a:lstStyle/>
          <a:p>
            <a:pPr marL="0" indent="0" algn="l" defTabSz="914363" rtl="0">
              <a:lnSpc>
                <a:spcPct val="130000"/>
              </a:lnSpc>
              <a:spcBef>
                <a:spcPts val="0"/>
              </a:spcBef>
              <a:spcAft>
                <a:spcPts val="0"/>
              </a:spcAft>
              <a:buClr>
                <a:schemeClr val="tx1"/>
              </a:buClr>
              <a:buSzPts val="1000"/>
              <a:buNone/>
            </a:pPr>
            <a:r>
              <a:rPr lang="en-US" sz="1100" dirty="0">
                <a:solidFill>
                  <a:schemeClr val="tx1"/>
                </a:solidFill>
                <a:latin typeface="Arial"/>
                <a:ea typeface="Open Sans"/>
                <a:cs typeface="Arial"/>
                <a:sym typeface="Open Sans"/>
              </a:rPr>
              <a:t>This report provides key insights from your </a:t>
            </a:r>
            <a:r>
              <a:rPr lang="en-US" sz="1100" i="1" dirty="0">
                <a:solidFill>
                  <a:schemeClr val="tx1"/>
                </a:solidFill>
                <a:latin typeface="Arial"/>
                <a:ea typeface="Open Sans"/>
                <a:cs typeface="Arial"/>
                <a:sym typeface="Open Sans"/>
              </a:rPr>
              <a:t>Mental Well-Being for Students </a:t>
            </a:r>
            <a:r>
              <a:rPr lang="en-US" sz="1100" dirty="0">
                <a:solidFill>
                  <a:schemeClr val="tx1"/>
                </a:solidFill>
                <a:latin typeface="Arial"/>
                <a:ea typeface="Open Sans"/>
                <a:cs typeface="Arial"/>
                <a:sym typeface="Open Sans"/>
              </a:rPr>
              <a:t>course survey and assessment data. We encourage you to explore the data in the report, think about how you can use it to inform prevention efforts across your institution, and share it with others on your campus.</a:t>
            </a:r>
          </a:p>
          <a:p>
            <a:pPr marL="0" indent="0" algn="l" defTabSz="914363" rtl="0">
              <a:lnSpc>
                <a:spcPct val="130000"/>
              </a:lnSpc>
              <a:spcBef>
                <a:spcPts val="1200"/>
              </a:spcBef>
              <a:spcAft>
                <a:spcPts val="0"/>
              </a:spcAft>
              <a:buClr>
                <a:schemeClr val="tx1"/>
              </a:buClr>
              <a:buSzPts val="1000"/>
              <a:buNone/>
            </a:pPr>
            <a:r>
              <a:rPr lang="en-US" sz="1100" dirty="0">
                <a:solidFill>
                  <a:schemeClr val="tx1"/>
                </a:solidFill>
                <a:latin typeface="Arial"/>
                <a:ea typeface="Open Sans"/>
                <a:cs typeface="Arial"/>
                <a:sym typeface="Open Sans"/>
              </a:rPr>
              <a:t>To help you make the most of this report, we have included benchmarks to help you understand where you stand relative to peer institutions, provided recommendations throughout the report tied to a framework for prevention, and included a sharable snapshot of your data at the beginning of this report.</a:t>
            </a:r>
          </a:p>
          <a:p>
            <a:pPr marL="0" indent="0" defTabSz="914363">
              <a:lnSpc>
                <a:spcPct val="130000"/>
              </a:lnSpc>
              <a:buNone/>
            </a:pPr>
            <a:r>
              <a:rPr lang="en-US" sz="1100" dirty="0">
                <a:solidFill>
                  <a:schemeClr val="tx1"/>
                </a:solidFill>
                <a:latin typeface="Arial"/>
                <a:ea typeface="Open Sans"/>
                <a:cs typeface="Arial"/>
                <a:sym typeface="Open Sans"/>
              </a:rPr>
              <a:t>For deeper insights, your Vector Solutions administrator site provides real-time access to your survey data, in both graphical and raw data formats.​</a:t>
            </a:r>
          </a:p>
        </p:txBody>
      </p:sp>
      <p:sp>
        <p:nvSpPr>
          <p:cNvPr id="211" name="Google Shape;211;p4"/>
          <p:cNvSpPr>
            <a:spLocks noGrp="1"/>
          </p:cNvSpPr>
          <p:nvPr>
            <p:ph type="sldNum" idx="4"/>
          </p:nvPr>
        </p:nvSpPr>
        <p:spPr>
          <a:xfrm>
            <a:off x="11722100" y="6507163"/>
            <a:ext cx="469900" cy="136525"/>
          </a:xfrm>
          <a:prstGeom prst="rect">
            <a:avLst/>
          </a:prstGeom>
          <a:noFill/>
          <a:ln>
            <a:noFill/>
            <a:headEnd type="none"/>
            <a:tailEnd type="none"/>
          </a:ln>
        </p:spPr>
        <p:txBody>
          <a:bodyPr wrap="square" lIns="0" tIns="0" rIns="0" bIns="0" anchor="b">
            <a:noAutofit/>
          </a:bodyPr>
          <a:lstStyle/>
          <a:p>
            <a:pPr marL="0" indent="0" algn="ctr" defTabSz="914400" rtl="0">
              <a:lnSpc>
                <a:spcPct val="100000"/>
              </a:lnSpc>
              <a:spcBef>
                <a:spcPts val="0"/>
              </a:spcBef>
              <a:spcAft>
                <a:spcPts val="0"/>
              </a:spcAft>
              <a:buClr>
                <a:srgbClr val="000000"/>
              </a:buClr>
              <a:buSzPts val="700"/>
              <a:buFont typeface="Arial"/>
              <a:buNone/>
              <a:tabLst/>
            </a:pPr>
            <a:fld id="{00000000-1234-1234-1234-123412341234}" type="slidenum">
              <a:rPr lang="en-US" sz="700" b="1" i="0" u="none" strike="noStrike" kern="0" cap="none" spc="0" dirty="0">
                <a:ln>
                  <a:noFill/>
                </a:ln>
                <a:solidFill>
                  <a:srgbClr val="FFFFFF"/>
                </a:solidFill>
                <a:effectLst/>
                <a:uLnTx/>
                <a:uFillTx/>
                <a:latin typeface="Arial"/>
                <a:cs typeface="Arial"/>
                <a:sym typeface="Lato Black"/>
              </a:rPr>
              <a:t>4</a:t>
            </a:fld>
            <a:endParaRPr sz="700" b="1" i="0" u="none" strike="noStrike" kern="0" cap="none" spc="0" dirty="0">
              <a:ln>
                <a:noFill/>
              </a:ln>
              <a:solidFill>
                <a:srgbClr val="FFFFFF"/>
              </a:solidFill>
              <a:effectLst/>
              <a:uLnTx/>
              <a:uFillTx/>
              <a:latin typeface="Arial"/>
              <a:cs typeface="Arial"/>
              <a:sym typeface="Lato Black"/>
            </a:endParaRPr>
          </a:p>
        </p:txBody>
      </p:sp>
      <p:sp>
        <p:nvSpPr>
          <p:cNvPr id="212" name="Google Shape;212;p4"/>
          <p:cNvSpPr>
            <a:spLocks noGrp="1"/>
          </p:cNvSpPr>
          <p:nvPr>
            <p:ph type="title" idx="4294967295"/>
          </p:nvPr>
        </p:nvSpPr>
        <p:spPr>
          <a:xfrm>
            <a:off x="520770" y="649288"/>
            <a:ext cx="2286000" cy="639762"/>
          </a:xfrm>
          <a:prstGeom prst="rect">
            <a:avLst/>
          </a:prstGeom>
          <a:noFill/>
          <a:ln>
            <a:noFill/>
            <a:headEnd type="none"/>
            <a:tailEnd type="none"/>
          </a:ln>
        </p:spPr>
        <p:txBody>
          <a:bodyPr wrap="square" lIns="0" tIns="0" rIns="0" bIns="0" anchor="t">
            <a:noAutofit/>
          </a:bodyPr>
          <a:lstStyle/>
          <a:p>
            <a:pPr marL="0" indent="0" algn="l" defTabSz="914363" rtl="0">
              <a:lnSpc>
                <a:spcPct val="90000"/>
              </a:lnSpc>
              <a:spcBef>
                <a:spcPts val="0"/>
              </a:spcBef>
              <a:spcAft>
                <a:spcPts val="0"/>
              </a:spcAft>
              <a:buClr>
                <a:schemeClr val="tx1"/>
              </a:buClr>
              <a:buSzPts val="2400"/>
              <a:buFont typeface="Lato Black"/>
              <a:buNone/>
            </a:pPr>
            <a:r>
              <a:rPr lang="en-US" b="1" dirty="0">
                <a:solidFill>
                  <a:schemeClr val="tx1"/>
                </a:solidFill>
                <a:latin typeface="Arial"/>
                <a:ea typeface="Open Sans"/>
                <a:cs typeface="Arial"/>
                <a:sym typeface="Open Sans"/>
              </a:rPr>
              <a:t>How To Use </a:t>
            </a:r>
            <a:br>
              <a:rPr lang="en-US" b="1" dirty="0">
                <a:solidFill>
                  <a:schemeClr val="tx1"/>
                </a:solidFill>
                <a:latin typeface="Arial"/>
                <a:ea typeface="Open Sans"/>
                <a:cs typeface="Arial"/>
                <a:sym typeface="Open Sans"/>
              </a:rPr>
            </a:br>
            <a:r>
              <a:rPr lang="en-US" b="1" dirty="0">
                <a:solidFill>
                  <a:schemeClr val="tx1"/>
                </a:solidFill>
                <a:latin typeface="Arial"/>
                <a:ea typeface="Open Sans"/>
                <a:cs typeface="Arial"/>
                <a:sym typeface="Open Sans"/>
              </a:rPr>
              <a:t>This Report</a:t>
            </a:r>
            <a:endParaRPr b="1" dirty="0">
              <a:solidFill>
                <a:schemeClr val="tx1"/>
              </a:solidFill>
              <a:latin typeface="Arial"/>
              <a:ea typeface="Open Sans"/>
              <a:cs typeface="Arial"/>
              <a:sym typeface="Open Sans"/>
            </a:endParaRPr>
          </a:p>
        </p:txBody>
      </p:sp>
      <p:sp>
        <p:nvSpPr>
          <p:cNvPr id="213" name="Google Shape;213;p4"/>
          <p:cNvSpPr>
            <a:spLocks/>
          </p:cNvSpPr>
          <p:nvPr/>
        </p:nvSpPr>
        <p:spPr>
          <a:xfrm>
            <a:off x="3675893" y="1194049"/>
            <a:ext cx="4069080" cy="1391998"/>
          </a:xfrm>
          <a:prstGeom prst="rect">
            <a:avLst/>
          </a:prstGeom>
          <a:solidFill>
            <a:schemeClr val="bg1"/>
          </a:solidFill>
          <a:ln>
            <a:noFill/>
            <a:headEnd type="none"/>
            <a:tailEnd type="none"/>
          </a:ln>
        </p:spPr>
        <p:txBody>
          <a:bodyPr wrap="square" lIns="182880" tIns="182875" rIns="182880" bIns="182875" anchor="ctr">
            <a:noAutofit/>
          </a:bodyPr>
          <a:lstStyle/>
          <a:p>
            <a:pPr marL="0" indent="0" algn="l" defTabSz="914400" rtl="0">
              <a:lnSpc>
                <a:spcPct val="100000"/>
              </a:lnSpc>
              <a:spcBef>
                <a:spcPts val="0"/>
              </a:spcBef>
              <a:spcAft>
                <a:spcPts val="0"/>
              </a:spcAft>
              <a:buClr>
                <a:srgbClr val="000000"/>
              </a:buClr>
              <a:buSzTx/>
              <a:buFont typeface="Arial"/>
              <a:buNone/>
              <a:tabLst/>
            </a:pPr>
            <a:endParaRPr lang="en-US" sz="1000" b="0" i="0" u="none" strike="noStrike" kern="0" cap="none" spc="0" dirty="0">
              <a:ln>
                <a:noFill/>
              </a:ln>
              <a:solidFill>
                <a:srgbClr val="515859"/>
              </a:solidFill>
              <a:effectLst/>
              <a:uLnTx/>
              <a:uFillTx/>
              <a:latin typeface="Arial"/>
              <a:ea typeface="Open Sans"/>
              <a:cs typeface="Arial"/>
              <a:sym typeface="Open Sans"/>
            </a:endParaRPr>
          </a:p>
          <a:p>
            <a:pPr marL="0" indent="0" algn="l" defTabSz="914400" rtl="0">
              <a:lnSpc>
                <a:spcPct val="130000"/>
              </a:lnSpc>
              <a:spcBef>
                <a:spcPts val="0"/>
              </a:spcBef>
              <a:spcAft>
                <a:spcPts val="0"/>
              </a:spcAft>
              <a:buClr>
                <a:srgbClr val="000000"/>
              </a:buClr>
              <a:buSzTx/>
              <a:buFont typeface="Arial"/>
              <a:buNone/>
              <a:tabLst/>
            </a:pPr>
            <a:r>
              <a:rPr lang="en-US" sz="1000" b="0" i="0" u="none" strike="noStrike" kern="0" cap="none" spc="0" dirty="0">
                <a:ln>
                  <a:noFill/>
                </a:ln>
                <a:solidFill>
                  <a:srgbClr val="515859"/>
                </a:solidFill>
                <a:effectLst/>
                <a:uLnTx/>
                <a:uFillTx/>
                <a:latin typeface="Arial"/>
                <a:ea typeface="Open Sans"/>
                <a:cs typeface="Arial"/>
                <a:sym typeface="Open Sans"/>
              </a:rPr>
              <a:t>For select data points in this report, you will see comparisons to peer institution benchmarks. These peer institutions are similar to yours in size and public or private status. Georgia Institute of Technology is a Public institution with 10,000 to 19,999 students, so your benchmarks reflect that particular group of schools.</a:t>
            </a:r>
          </a:p>
          <a:p>
            <a:pPr marL="0" indent="0" algn="l" defTabSz="914400" rtl="0">
              <a:lnSpc>
                <a:spcPct val="130000"/>
              </a:lnSpc>
              <a:spcBef>
                <a:spcPts val="0"/>
              </a:spcBef>
              <a:spcAft>
                <a:spcPts val="0"/>
              </a:spcAft>
              <a:buClr>
                <a:srgbClr val="000000"/>
              </a:buClr>
              <a:buSzPts val="800"/>
              <a:buFont typeface="Arial"/>
              <a:buNone/>
              <a:tabLst/>
            </a:pPr>
            <a:endParaRPr lang="en-US" sz="1000" b="0" i="0" u="none" strike="noStrike" kern="0" cap="none" spc="0" dirty="0">
              <a:ln>
                <a:noFill/>
              </a:ln>
              <a:solidFill>
                <a:srgbClr val="3D4543"/>
              </a:solidFill>
              <a:effectLst/>
              <a:uLnTx/>
              <a:uFillTx/>
              <a:latin typeface="Arial"/>
              <a:ea typeface="Open Sans"/>
              <a:cs typeface="Arial"/>
              <a:sym typeface="Arial"/>
            </a:endParaRPr>
          </a:p>
        </p:txBody>
      </p:sp>
      <p:sp>
        <p:nvSpPr>
          <p:cNvPr id="214" name="Google Shape;214;p4"/>
          <p:cNvSpPr>
            <a:spLocks/>
          </p:cNvSpPr>
          <p:nvPr/>
        </p:nvSpPr>
        <p:spPr>
          <a:xfrm>
            <a:off x="7878005" y="1194048"/>
            <a:ext cx="4005610" cy="1391998"/>
          </a:xfrm>
          <a:prstGeom prst="rect">
            <a:avLst/>
          </a:prstGeom>
          <a:solidFill>
            <a:schemeClr val="bg1"/>
          </a:solidFill>
          <a:ln>
            <a:noFill/>
            <a:headEnd type="none"/>
            <a:tailEnd type="none"/>
          </a:ln>
        </p:spPr>
        <p:txBody>
          <a:bodyPr wrap="square" lIns="182880" tIns="182875" rIns="274300" bIns="182875" anchor="ctr">
            <a:noAutofit/>
          </a:bodyPr>
          <a:lstStyle/>
          <a:p>
            <a:pPr marL="0" indent="0" algn="l" defTabSz="914400" rtl="0">
              <a:lnSpc>
                <a:spcPct val="130000"/>
              </a:lnSpc>
              <a:spcBef>
                <a:spcPts val="0"/>
              </a:spcBef>
              <a:spcAft>
                <a:spcPts val="0"/>
              </a:spcAft>
              <a:buClr>
                <a:srgbClr val="000000"/>
              </a:buClr>
              <a:buSzPts val="800"/>
              <a:buFont typeface="Arial"/>
              <a:buNone/>
              <a:tabLst/>
            </a:pPr>
            <a:r>
              <a:rPr lang="en-US" sz="1000" b="0" i="0" u="none" strike="noStrike" kern="0" cap="none" spc="0" dirty="0">
                <a:ln>
                  <a:noFill/>
                </a:ln>
                <a:solidFill>
                  <a:srgbClr val="3D4543"/>
                </a:solidFill>
                <a:effectLst/>
                <a:uLnTx/>
                <a:uFillTx/>
                <a:latin typeface="Arial"/>
                <a:ea typeface="Open Sans"/>
                <a:cs typeface="Arial"/>
                <a:sym typeface="Open Sans"/>
              </a:rPr>
              <a:t>The Campus Prevention Network Framework for Prevention describes the elements of effective prevention efforts: Institutionalization, Critical Processes, Policy, and Programming. Throughout this report, you will find tips and further research related to these prevention elements. </a:t>
            </a:r>
            <a:endParaRPr sz="1000" b="0" i="0" u="none" strike="noStrike" kern="0" cap="none" spc="0" dirty="0">
              <a:ln>
                <a:noFill/>
              </a:ln>
              <a:solidFill>
                <a:srgbClr val="3D4543"/>
              </a:solidFill>
              <a:effectLst/>
              <a:uLnTx/>
              <a:uFillTx/>
              <a:latin typeface="Arial"/>
              <a:ea typeface="Open Sans"/>
              <a:cs typeface="Arial"/>
              <a:sym typeface="Open Sans"/>
            </a:endParaRPr>
          </a:p>
        </p:txBody>
      </p:sp>
      <p:sp>
        <p:nvSpPr>
          <p:cNvPr id="217" name="Google Shape;217;p4"/>
          <p:cNvSpPr>
            <a:spLocks/>
          </p:cNvSpPr>
          <p:nvPr/>
        </p:nvSpPr>
        <p:spPr>
          <a:xfrm>
            <a:off x="6190303" y="3361307"/>
            <a:ext cx="2000774" cy="3087861"/>
          </a:xfrm>
          <a:prstGeom prst="rect">
            <a:avLst/>
          </a:prstGeom>
          <a:solidFill>
            <a:schemeClr val="bg1"/>
          </a:solidFill>
          <a:ln>
            <a:noFill/>
            <a:headEnd type="none"/>
            <a:tailEnd type="none"/>
          </a:ln>
        </p:spPr>
        <p:txBody>
          <a:bodyPr wrap="square" lIns="182880" tIns="91440" rIns="182880" bIns="182875" anchor="t">
            <a:noAutofit/>
          </a:bodyPr>
          <a:lstStyle/>
          <a:p>
            <a:pPr marL="0" indent="0" algn="l" defTabSz="914400" rtl="0">
              <a:lnSpc>
                <a:spcPct val="150000"/>
              </a:lnSpc>
              <a:spcBef>
                <a:spcPts val="0"/>
              </a:spcBef>
              <a:spcAft>
                <a:spcPts val="0"/>
              </a:spcAft>
              <a:buClr>
                <a:srgbClr val="000000"/>
              </a:buClr>
              <a:buSzPts val="800"/>
              <a:buFont typeface="Arial"/>
              <a:buNone/>
              <a:tabLst/>
            </a:pPr>
            <a:r>
              <a:rPr lang="en-US" sz="1000" b="1" i="0" u="none" strike="noStrike" kern="0" cap="none" spc="0" dirty="0">
                <a:ln>
                  <a:noFill/>
                </a:ln>
                <a:solidFill>
                  <a:srgbClr val="7B2481"/>
                </a:solidFill>
                <a:effectLst/>
                <a:uLnTx/>
                <a:uFillTx/>
                <a:latin typeface="Arial"/>
                <a:ea typeface="Open Sans"/>
                <a:cs typeface="Arial"/>
                <a:sym typeface="Open Sans"/>
              </a:rPr>
              <a:t>Data Accuracy</a:t>
            </a:r>
          </a:p>
          <a:p>
            <a:pPr marL="0" indent="0" algn="l" defTabSz="914400" rtl="0">
              <a:lnSpc>
                <a:spcPct val="150000"/>
              </a:lnSpc>
              <a:spcBef>
                <a:spcPts val="0"/>
              </a:spcBef>
              <a:spcAft>
                <a:spcPts val="0"/>
              </a:spcAft>
              <a:buClr>
                <a:srgbClr val="000000"/>
              </a:buClr>
              <a:buSzPts val="800"/>
              <a:buFont typeface="Arial"/>
              <a:buNone/>
              <a:tabLst/>
            </a:pPr>
            <a:r>
              <a:rPr lang="en-US" sz="900" b="0" i="0" u="none" strike="noStrike" kern="0" cap="none" spc="0" dirty="0">
                <a:ln>
                  <a:noFill/>
                </a:ln>
                <a:solidFill>
                  <a:srgbClr val="3D4543"/>
                </a:solidFill>
                <a:effectLst/>
                <a:uLnTx/>
                <a:uFillTx/>
                <a:latin typeface="Arial"/>
                <a:ea typeface="Open Sans"/>
                <a:cs typeface="Arial"/>
                <a:sym typeface="Open Sans"/>
              </a:rPr>
              <a:t>All data are self-reported, but, in our analysis of responses, we find the data to be accurate, valid, and reliable. There is great consistency in the data from student cohorts over the years at specific institutions and our survey data correlates with external sources of information on these topic areas at the national and institutional level for college students. ​</a:t>
            </a:r>
          </a:p>
        </p:txBody>
      </p:sp>
      <p:sp>
        <p:nvSpPr>
          <p:cNvPr id="16" name="Google Shape;216;p4"/>
          <p:cNvSpPr>
            <a:spLocks/>
          </p:cNvSpPr>
          <p:nvPr/>
        </p:nvSpPr>
        <p:spPr>
          <a:xfrm>
            <a:off x="8290346" y="3338012"/>
            <a:ext cx="3603038" cy="3107399"/>
          </a:xfrm>
          <a:prstGeom prst="rect">
            <a:avLst/>
          </a:prstGeom>
          <a:solidFill>
            <a:schemeClr val="bg1"/>
          </a:solidFill>
          <a:ln>
            <a:noFill/>
            <a:headEnd type="none"/>
            <a:tailEnd type="none"/>
          </a:ln>
        </p:spPr>
        <p:txBody>
          <a:bodyPr wrap="square" lIns="182880" tIns="91440" rIns="182880" bIns="182875" anchor="t">
            <a:noAutofit/>
          </a:bodyPr>
          <a:lstStyle/>
          <a:p>
            <a:pPr marL="0" indent="0" algn="l" defTabSz="914400" rtl="0">
              <a:lnSpc>
                <a:spcPct val="150000"/>
              </a:lnSpc>
              <a:spcBef>
                <a:spcPts val="0"/>
              </a:spcBef>
              <a:spcAft>
                <a:spcPts val="0"/>
              </a:spcAft>
              <a:buClr>
                <a:srgbClr val="000000"/>
              </a:buClr>
              <a:buSzPts val="800"/>
              <a:buFont typeface="Arial"/>
              <a:buNone/>
              <a:tabLst/>
            </a:pPr>
            <a:r>
              <a:rPr lang="en-US" sz="1000" b="1" i="0" u="none" strike="noStrike" kern="0" cap="none" spc="0" dirty="0">
                <a:ln>
                  <a:noFill/>
                </a:ln>
                <a:solidFill>
                  <a:srgbClr val="7B2481"/>
                </a:solidFill>
                <a:effectLst/>
                <a:uLnTx/>
                <a:uFillTx/>
                <a:latin typeface="Arial"/>
                <a:ea typeface="Open Sans"/>
                <a:cs typeface="Arial"/>
                <a:sym typeface="Open Sans"/>
              </a:rPr>
              <a:t>Important Note About Your 2024-2025 Data</a:t>
            </a:r>
          </a:p>
          <a:p>
            <a:pPr marL="0" indent="0" algn="l" defTabSz="914400" rtl="0">
              <a:lnSpc>
                <a:spcPct val="150000"/>
              </a:lnSpc>
              <a:spcBef>
                <a:spcPts val="0"/>
              </a:spcBef>
              <a:spcAft>
                <a:spcPts val="0"/>
              </a:spcAft>
              <a:buClr>
                <a:srgbClr val="000000"/>
              </a:buClr>
              <a:buSzTx/>
              <a:buFont typeface="Arial"/>
              <a:buNone/>
              <a:tabLst/>
            </a:pPr>
            <a:r>
              <a:rPr lang="en-US" sz="900" b="0" i="0" u="none" strike="noStrike" kern="0" cap="none" spc="0" dirty="0">
                <a:ln>
                  <a:noFill/>
                </a:ln>
                <a:solidFill>
                  <a:srgbClr val="3D4543"/>
                </a:solidFill>
                <a:effectLst/>
                <a:uLnTx/>
                <a:uFillTx/>
                <a:latin typeface="Arial"/>
                <a:ea typeface="Open Sans"/>
                <a:cs typeface="Arial"/>
                <a:sym typeface="Arial"/>
              </a:rPr>
              <a:t>The data included in this report were collected between June 1, 2024 and February 25, 2025. Please note the following:</a:t>
            </a:r>
          </a:p>
          <a:p>
            <a:pPr marL="171450" indent="-171450" algn="l" defTabSz="914400" rtl="0">
              <a:lnSpc>
                <a:spcPct val="150000"/>
              </a:lnSpc>
              <a:spcBef>
                <a:spcPts val="0"/>
              </a:spcBef>
              <a:spcAft>
                <a:spcPts val="0"/>
              </a:spcAft>
              <a:buClr>
                <a:srgbClr val="000000"/>
              </a:buClr>
              <a:buSzTx/>
              <a:buFont typeface="Arial"/>
              <a:buChar char="•"/>
              <a:tabLst/>
            </a:pPr>
            <a:r>
              <a:rPr lang="en-US" sz="900" b="0" i="0" u="none" strike="noStrike" kern="0" cap="none" spc="0" dirty="0">
                <a:ln>
                  <a:noFill/>
                </a:ln>
                <a:solidFill>
                  <a:srgbClr val="3D4543"/>
                </a:solidFill>
                <a:effectLst/>
                <a:uLnTx/>
                <a:uFillTx/>
                <a:latin typeface="Arial"/>
                <a:ea typeface="Open Sans"/>
                <a:cs typeface="Arial"/>
                <a:sym typeface="Arial"/>
              </a:rPr>
              <a:t>While learners are encouraged to answer all survey questions honestly and are notified that their responses are stored confidentially, they are reminded that all survey questions are optional. </a:t>
            </a:r>
          </a:p>
          <a:p>
            <a:pPr marL="171450" indent="-171450" algn="l" defTabSz="914400" rtl="0">
              <a:lnSpc>
                <a:spcPct val="150000"/>
              </a:lnSpc>
              <a:spcBef>
                <a:spcPts val="0"/>
              </a:spcBef>
              <a:spcAft>
                <a:spcPts val="0"/>
              </a:spcAft>
              <a:buClr>
                <a:srgbClr val="000000"/>
              </a:buClr>
              <a:buSzTx/>
              <a:buFont typeface="Arial"/>
              <a:buChar char="•"/>
              <a:tabLst/>
            </a:pPr>
            <a:r>
              <a:rPr lang="en-US" sz="900" b="0" i="0" u="none" strike="noStrike" kern="0" cap="none" spc="0" dirty="0">
                <a:ln>
                  <a:noFill/>
                </a:ln>
                <a:solidFill>
                  <a:srgbClr val="3D4543"/>
                </a:solidFill>
                <a:effectLst/>
                <a:uLnTx/>
                <a:uFillTx/>
                <a:latin typeface="Arial"/>
                <a:ea typeface="Open Sans"/>
                <a:cs typeface="Arial"/>
                <a:sym typeface="Arial"/>
              </a:rPr>
              <a:t>Impact Reports are based on data from course surveys and assessments only </a:t>
            </a:r>
            <a:r>
              <a:rPr lang="en-US" sz="900" b="0" i="1" u="none" strike="noStrike" kern="0" cap="none" spc="0" dirty="0">
                <a:ln>
                  <a:noFill/>
                </a:ln>
                <a:solidFill>
                  <a:srgbClr val="3D4543"/>
                </a:solidFill>
                <a:effectLst/>
                <a:uLnTx/>
                <a:uFillTx/>
                <a:latin typeface="Arial"/>
                <a:ea typeface="Open Sans"/>
                <a:cs typeface="Arial"/>
                <a:sym typeface="Arial"/>
              </a:rPr>
              <a:t>(not course completions)</a:t>
            </a:r>
            <a:r>
              <a:rPr lang="en-US" sz="900" b="0" i="0" u="none" strike="noStrike" kern="0" cap="none" spc="0" dirty="0">
                <a:ln>
                  <a:noFill/>
                </a:ln>
                <a:solidFill>
                  <a:srgbClr val="3D4543"/>
                </a:solidFill>
                <a:effectLst/>
                <a:uLnTx/>
                <a:uFillTx/>
                <a:latin typeface="Arial"/>
                <a:ea typeface="Open Sans"/>
                <a:cs typeface="Arial"/>
                <a:sym typeface="Arial"/>
              </a:rPr>
              <a:t>.</a:t>
            </a:r>
            <a:endParaRPr lang="en-US" sz="900" b="0" i="1" u="none" strike="noStrike" kern="0" cap="none" spc="0" dirty="0">
              <a:ln>
                <a:noFill/>
              </a:ln>
              <a:solidFill>
                <a:srgbClr val="3D4543"/>
              </a:solidFill>
              <a:effectLst/>
              <a:uLnTx/>
              <a:uFillTx/>
              <a:latin typeface="Arial"/>
              <a:ea typeface="Open Sans"/>
              <a:cs typeface="Arial"/>
              <a:sym typeface="Arial"/>
            </a:endParaRPr>
          </a:p>
          <a:p>
            <a:pPr marL="171450" indent="-171450" algn="l" defTabSz="914400" rtl="0">
              <a:lnSpc>
                <a:spcPct val="150000"/>
              </a:lnSpc>
              <a:spcBef>
                <a:spcPts val="0"/>
              </a:spcBef>
              <a:spcAft>
                <a:spcPts val="0"/>
              </a:spcAft>
              <a:buClr>
                <a:srgbClr val="000000"/>
              </a:buClr>
              <a:buSzTx/>
              <a:buFont typeface="Arial"/>
              <a:buChar char="•"/>
              <a:tabLst/>
            </a:pPr>
            <a:r>
              <a:rPr lang="en-US" sz="900" b="0" i="0" u="none" strike="noStrike" kern="0" cap="none" spc="0" dirty="0">
                <a:ln>
                  <a:noFill/>
                </a:ln>
                <a:solidFill>
                  <a:srgbClr val="3D4543"/>
                </a:solidFill>
                <a:effectLst/>
                <a:uLnTx/>
                <a:uFillTx/>
                <a:latin typeface="Arial"/>
                <a:ea typeface="Open Sans"/>
                <a:cs typeface="Arial"/>
                <a:sym typeface="Arial"/>
              </a:rPr>
              <a:t>A low (</a:t>
            </a:r>
            <a:r>
              <a:rPr lang="en-US" sz="900" b="0" i="1" u="none" strike="noStrike" kern="0" cap="none" spc="0" dirty="0">
                <a:ln>
                  <a:noFill/>
                </a:ln>
                <a:solidFill>
                  <a:srgbClr val="3D4543"/>
                </a:solidFill>
                <a:effectLst/>
                <a:uLnTx/>
                <a:uFillTx/>
                <a:latin typeface="Arial"/>
                <a:ea typeface="Open Sans"/>
                <a:cs typeface="Arial"/>
                <a:sym typeface="Arial"/>
              </a:rPr>
              <a:t>n</a:t>
            </a:r>
            <a:r>
              <a:rPr lang="en-US" sz="900" b="0" i="0" u="none" strike="noStrike" kern="0" cap="none" spc="0" dirty="0">
                <a:ln>
                  <a:noFill/>
                </a:ln>
                <a:solidFill>
                  <a:srgbClr val="3D4543"/>
                </a:solidFill>
                <a:effectLst/>
                <a:uLnTx/>
                <a:uFillTx/>
                <a:latin typeface="Arial"/>
                <a:ea typeface="Open Sans"/>
                <a:cs typeface="Arial"/>
                <a:sym typeface="Arial"/>
              </a:rPr>
              <a:t> &lt; 50) number of responses to the Follow-Up Survey (Part Two) can result in there being extreme (very high or low) or no (if </a:t>
            </a:r>
            <a:r>
              <a:rPr lang="en-US" sz="900" b="0" i="1" u="none" strike="noStrike" kern="0" cap="none" spc="0" dirty="0">
                <a:ln>
                  <a:noFill/>
                </a:ln>
                <a:solidFill>
                  <a:srgbClr val="3D4543"/>
                </a:solidFill>
                <a:effectLst/>
                <a:uLnTx/>
                <a:uFillTx/>
                <a:latin typeface="Arial"/>
                <a:ea typeface="Open Sans"/>
                <a:cs typeface="Arial"/>
                <a:sym typeface="Arial"/>
              </a:rPr>
              <a:t>n</a:t>
            </a:r>
            <a:r>
              <a:rPr lang="en-US" sz="900" b="0" i="0" u="none" strike="noStrike" kern="0" cap="none" spc="0" dirty="0">
                <a:ln>
                  <a:noFill/>
                </a:ln>
                <a:solidFill>
                  <a:srgbClr val="3D4543"/>
                </a:solidFill>
                <a:effectLst/>
                <a:uLnTx/>
                <a:uFillTx/>
                <a:latin typeface="Arial"/>
                <a:ea typeface="Open Sans"/>
                <a:cs typeface="Arial"/>
                <a:sym typeface="Arial"/>
              </a:rPr>
              <a:t> = 0) data present on certain slides. </a:t>
            </a:r>
            <a:endParaRPr sz="900" b="0" i="0" u="none" strike="noStrike" kern="0" cap="none" spc="0" dirty="0">
              <a:ln>
                <a:noFill/>
              </a:ln>
              <a:solidFill>
                <a:srgbClr val="3D4543"/>
              </a:solidFill>
              <a:effectLst/>
              <a:uLnTx/>
              <a:uFillTx/>
              <a:latin typeface="Arial"/>
              <a:ea typeface="Open Sans"/>
              <a:cs typeface="Arial"/>
              <a:sym typeface="Arial"/>
            </a:endParaRPr>
          </a:p>
        </p:txBody>
      </p:sp>
      <p:sp>
        <p:nvSpPr>
          <p:cNvPr id="17" name="Google Shape;217;p4"/>
          <p:cNvSpPr>
            <a:spLocks/>
          </p:cNvSpPr>
          <p:nvPr/>
        </p:nvSpPr>
        <p:spPr>
          <a:xfrm>
            <a:off x="3652120" y="3333794"/>
            <a:ext cx="2448683" cy="3117168"/>
          </a:xfrm>
          <a:prstGeom prst="rect">
            <a:avLst/>
          </a:prstGeom>
          <a:solidFill>
            <a:schemeClr val="bg1"/>
          </a:solidFill>
          <a:ln>
            <a:noFill/>
            <a:headEnd type="none"/>
            <a:tailEnd type="none"/>
          </a:ln>
        </p:spPr>
        <p:txBody>
          <a:bodyPr wrap="square" lIns="182880" tIns="91440" rIns="182880" bIns="182875" anchor="t">
            <a:noAutofit/>
          </a:bodyPr>
          <a:lstStyle/>
          <a:p>
            <a:pPr marL="0" indent="0" algn="l" defTabSz="914400" rtl="0">
              <a:lnSpc>
                <a:spcPct val="150000"/>
              </a:lnSpc>
              <a:spcBef>
                <a:spcPts val="0"/>
              </a:spcBef>
              <a:spcAft>
                <a:spcPts val="0"/>
              </a:spcAft>
              <a:buClr>
                <a:srgbClr val="000000"/>
              </a:buClr>
              <a:buSzPts val="800"/>
              <a:buFont typeface="Arial"/>
              <a:buNone/>
              <a:tabLst/>
            </a:pPr>
            <a:r>
              <a:rPr lang="en-US" sz="1000" b="1" i="0" u="none" strike="noStrike" kern="0" cap="none" spc="0" dirty="0">
                <a:ln>
                  <a:noFill/>
                </a:ln>
                <a:solidFill>
                  <a:srgbClr val="7B2481"/>
                </a:solidFill>
                <a:effectLst/>
                <a:uLnTx/>
                <a:uFillTx/>
                <a:ea typeface="Open Sans"/>
                <a:sym typeface="Open Sans"/>
              </a:rPr>
              <a:t>Type of Data</a:t>
            </a:r>
          </a:p>
          <a:p>
            <a:pPr>
              <a:lnSpc>
                <a:spcPct val="150000"/>
              </a:lnSpc>
              <a:buSzPts val="800"/>
            </a:pPr>
            <a:r>
              <a:rPr lang="en-US" sz="900" b="0" i="0" u="none" strike="noStrike" kern="0" cap="none" spc="0" dirty="0">
                <a:ln>
                  <a:noFill/>
                </a:ln>
                <a:solidFill>
                  <a:srgbClr val="3D4543"/>
                </a:solidFill>
                <a:effectLst/>
                <a:uLnTx/>
                <a:uFillTx/>
                <a:ea typeface="Open Sans"/>
                <a:sym typeface="Open Sans"/>
              </a:rPr>
              <a:t>This report includes data from student surveys: Pre-Course Surveys taken immediately before the course; Post-Course Surveys taken immediately after the course; and Follow-Up Surveys (Part Two) taken after an intersession period (typically 30-45 days following course completion). Overall, 3,704</a:t>
            </a:r>
            <a:r>
              <a:rPr lang="en-US" sz="900" dirty="0">
                <a:solidFill>
                  <a:srgbClr val="3D4543"/>
                </a:solidFill>
                <a:ea typeface="Open Sans"/>
                <a:sym typeface="Open Sans"/>
              </a:rPr>
              <a:t> </a:t>
            </a:r>
            <a:r>
              <a:rPr lang="en-US" sz="900" b="0" i="0" u="none" strike="noStrike" kern="0" cap="none" spc="0" dirty="0">
                <a:ln>
                  <a:noFill/>
                </a:ln>
                <a:solidFill>
                  <a:srgbClr val="3D4543"/>
                </a:solidFill>
                <a:effectLst/>
                <a:uLnTx/>
                <a:uFillTx/>
                <a:ea typeface="Open Sans"/>
                <a:sym typeface="Open Sans"/>
              </a:rPr>
              <a:t>of your students completed the Pre-Course Survey, 3,325 completed the Post-Course Survey, and 3,557 completed the Follow-Up Survey (Part Two).</a:t>
            </a:r>
            <a:endParaRPr lang="en-US" sz="900" b="0" i="0" u="none" strike="noStrike" kern="0" cap="none" spc="0" dirty="0">
              <a:ln>
                <a:noFill/>
              </a:ln>
              <a:solidFill>
                <a:srgbClr val="3D4543"/>
              </a:solidFill>
              <a:effectLst/>
              <a:uLnTx/>
              <a:uFillTx/>
              <a:ea typeface="Open Sans"/>
              <a:sym typeface="Arial"/>
            </a:endParaRPr>
          </a:p>
        </p:txBody>
      </p:sp>
      <p:sp>
        <p:nvSpPr>
          <p:cNvPr id="21" name="Round Same Side Corner Rectangle 20"/>
          <p:cNvSpPr>
            <a:spLocks/>
          </p:cNvSpPr>
          <p:nvPr/>
        </p:nvSpPr>
        <p:spPr>
          <a:xfrm>
            <a:off x="3687614" y="587674"/>
            <a:ext cx="4045635" cy="596506"/>
          </a:xfrm>
          <a:prstGeom prst="round2SameRect">
            <a:avLst>
              <a:gd name="adj1" fmla="val 33492"/>
              <a:gd name="adj2" fmla="val 0"/>
            </a:avLst>
          </a:prstGeom>
          <a:solidFill>
            <a:srgbClr val="3CB6E7"/>
          </a:solidFill>
          <a:ln>
            <a:noFill/>
            <a:headEnd type="none"/>
            <a:tailEnd type="none"/>
          </a:ln>
        </p:spPr>
        <p:style>
          <a:lnRef idx="2">
            <a:schemeClr val="accent1">
              <a:shade val="15000"/>
            </a:schemeClr>
          </a:lnRef>
          <a:fillRef idx="1">
            <a:schemeClr val="accent1"/>
          </a:fillRef>
          <a:effectRef idx="0">
            <a:schemeClr val="accent1"/>
          </a:effectRef>
          <a:fontRef idx="minor">
            <a:schemeClr val="lt1"/>
          </a:fontRef>
        </p:style>
        <p:txBody>
          <a:bodyPr wrap="square" anchor="ctr"/>
          <a:lstStyle/>
          <a:p>
            <a:pPr marL="0" indent="0" algn="l" defTabSz="914400" rtl="0">
              <a:lnSpc>
                <a:spcPct val="100000"/>
              </a:lnSpc>
              <a:spcBef>
                <a:spcPts val="0"/>
              </a:spcBef>
              <a:spcAft>
                <a:spcPts val="0"/>
              </a:spcAft>
              <a:buClr>
                <a:srgbClr val="000000"/>
              </a:buClr>
              <a:buSzPts val="1200"/>
              <a:buFont typeface="Arial"/>
              <a:buNone/>
              <a:tabLst/>
            </a:pPr>
            <a:r>
              <a:rPr lang="en-US" sz="1200" b="1" i="0" u="none" strike="noStrike" kern="0" cap="none" spc="0" dirty="0">
                <a:ln>
                  <a:noFill/>
                </a:ln>
                <a:solidFill>
                  <a:srgbClr val="FFFFFF"/>
                </a:solidFill>
                <a:effectLst/>
                <a:uLnTx/>
                <a:uFillTx/>
                <a:latin typeface="Arial"/>
                <a:ea typeface="Open Sans"/>
                <a:cs typeface="Arial"/>
                <a:sym typeface="Open Sans"/>
              </a:rPr>
              <a:t>Peer Institution Benchmarks</a:t>
            </a:r>
            <a:endParaRPr lang="en-US" sz="1400" b="1" i="0" u="none" strike="noStrike" kern="0" cap="none" spc="0" dirty="0">
              <a:ln>
                <a:noFill/>
              </a:ln>
              <a:solidFill>
                <a:srgbClr val="000000"/>
              </a:solidFill>
              <a:effectLst/>
              <a:uLnTx/>
              <a:uFillTx/>
              <a:latin typeface="Arial"/>
              <a:ea typeface="Open Sans"/>
              <a:cs typeface="Arial"/>
              <a:sym typeface="Open Sans"/>
            </a:endParaRPr>
          </a:p>
        </p:txBody>
      </p:sp>
      <p:sp>
        <p:nvSpPr>
          <p:cNvPr id="22" name="Round Same Side Corner Rectangle 21"/>
          <p:cNvSpPr>
            <a:spLocks/>
          </p:cNvSpPr>
          <p:nvPr/>
        </p:nvSpPr>
        <p:spPr>
          <a:xfrm>
            <a:off x="7878003" y="587674"/>
            <a:ext cx="3823089" cy="596506"/>
          </a:xfrm>
          <a:prstGeom prst="round2SameRect">
            <a:avLst>
              <a:gd name="adj1" fmla="val 33492"/>
              <a:gd name="adj2" fmla="val 0"/>
            </a:avLst>
          </a:prstGeom>
          <a:solidFill>
            <a:srgbClr val="0F736C"/>
          </a:solidFill>
          <a:ln>
            <a:noFill/>
            <a:headEnd type="none"/>
            <a:tailEnd type="none"/>
          </a:ln>
        </p:spPr>
        <p:style>
          <a:lnRef idx="2">
            <a:schemeClr val="accent1">
              <a:shade val="15000"/>
            </a:schemeClr>
          </a:lnRef>
          <a:fillRef idx="1">
            <a:schemeClr val="accent1"/>
          </a:fillRef>
          <a:effectRef idx="0">
            <a:schemeClr val="accent1"/>
          </a:effectRef>
          <a:fontRef idx="minor">
            <a:schemeClr val="lt1"/>
          </a:fontRef>
        </p:style>
        <p:txBody>
          <a:bodyPr wrap="square" anchor="ctr"/>
          <a:lstStyle/>
          <a:p>
            <a:pPr marL="0" indent="0" algn="l" defTabSz="914400" rtl="0">
              <a:lnSpc>
                <a:spcPct val="100000"/>
              </a:lnSpc>
              <a:spcBef>
                <a:spcPts val="0"/>
              </a:spcBef>
              <a:spcAft>
                <a:spcPts val="0"/>
              </a:spcAft>
              <a:buClr>
                <a:srgbClr val="000000"/>
              </a:buClr>
              <a:buSzPts val="1200"/>
              <a:buFont typeface="Arial"/>
              <a:buNone/>
              <a:tabLst/>
            </a:pPr>
            <a:r>
              <a:rPr lang="en-US" sz="1200" b="1" i="0" u="none" strike="noStrike" kern="0" cap="none" spc="0" dirty="0">
                <a:ln>
                  <a:noFill/>
                </a:ln>
                <a:solidFill>
                  <a:srgbClr val="FFFFFF"/>
                </a:solidFill>
                <a:effectLst/>
                <a:uLnTx/>
                <a:uFillTx/>
                <a:latin typeface="Arial"/>
                <a:ea typeface="Open Sans"/>
                <a:cs typeface="Arial"/>
                <a:sym typeface="Open Sans"/>
              </a:rPr>
              <a:t>Campus Prevention Network Framework Tips</a:t>
            </a:r>
            <a:endParaRPr lang="en-US" sz="1400" b="1" i="0" u="none" strike="noStrike" kern="0" cap="none" spc="0" dirty="0">
              <a:ln>
                <a:noFill/>
              </a:ln>
              <a:solidFill>
                <a:srgbClr val="000000"/>
              </a:solidFill>
              <a:effectLst/>
              <a:uLnTx/>
              <a:uFillTx/>
              <a:latin typeface="Arial"/>
              <a:ea typeface="Open Sans"/>
              <a:cs typeface="Arial"/>
              <a:sym typeface="Open Sans"/>
            </a:endParaRPr>
          </a:p>
        </p:txBody>
      </p:sp>
      <p:sp>
        <p:nvSpPr>
          <p:cNvPr id="23" name="Round Same Side Corner Rectangle 22"/>
          <p:cNvSpPr>
            <a:spLocks/>
          </p:cNvSpPr>
          <p:nvPr/>
        </p:nvSpPr>
        <p:spPr>
          <a:xfrm>
            <a:off x="3687614" y="2747466"/>
            <a:ext cx="8012972" cy="596506"/>
          </a:xfrm>
          <a:prstGeom prst="round2SameRect">
            <a:avLst>
              <a:gd name="adj1" fmla="val 33492"/>
              <a:gd name="adj2" fmla="val 0"/>
            </a:avLst>
          </a:prstGeom>
          <a:solidFill>
            <a:srgbClr val="7C2582"/>
          </a:solidFill>
          <a:ln>
            <a:noFill/>
            <a:headEnd type="none"/>
            <a:tailEnd type="none"/>
          </a:ln>
        </p:spPr>
        <p:style>
          <a:lnRef idx="2">
            <a:schemeClr val="accent1">
              <a:shade val="15000"/>
            </a:schemeClr>
          </a:lnRef>
          <a:fillRef idx="1">
            <a:schemeClr val="accent1"/>
          </a:fillRef>
          <a:effectRef idx="0">
            <a:schemeClr val="accent1"/>
          </a:effectRef>
          <a:fontRef idx="minor">
            <a:schemeClr val="lt1"/>
          </a:fontRef>
        </p:style>
        <p:txBody>
          <a:bodyPr wrap="square" anchor="ctr"/>
          <a:lstStyle/>
          <a:p>
            <a:pPr marL="0" indent="0" algn="l" defTabSz="914400" rtl="0">
              <a:lnSpc>
                <a:spcPct val="100000"/>
              </a:lnSpc>
              <a:spcBef>
                <a:spcPts val="0"/>
              </a:spcBef>
              <a:spcAft>
                <a:spcPts val="0"/>
              </a:spcAft>
              <a:buClr>
                <a:srgbClr val="000000"/>
              </a:buClr>
              <a:buSzPts val="1200"/>
              <a:buFont typeface="Arial"/>
              <a:buNone/>
              <a:tabLst/>
            </a:pPr>
            <a:r>
              <a:rPr lang="en-US" sz="1200" b="1" i="0" u="none" strike="noStrike" kern="0" cap="none" spc="0" dirty="0">
                <a:ln>
                  <a:noFill/>
                </a:ln>
                <a:solidFill>
                  <a:srgbClr val="FFFFFF"/>
                </a:solidFill>
                <a:effectLst/>
                <a:uLnTx/>
                <a:uFillTx/>
                <a:latin typeface="Arial"/>
                <a:ea typeface="Open Sans"/>
                <a:cs typeface="Arial"/>
                <a:sym typeface="Open Sans"/>
              </a:rPr>
              <a:t>About the Data in This Report</a:t>
            </a:r>
            <a:endParaRPr lang="en-US" sz="1400" b="1" i="0" u="none" strike="noStrike" kern="0" cap="none" spc="0" dirty="0">
              <a:ln>
                <a:noFill/>
              </a:ln>
              <a:solidFill>
                <a:srgbClr val="000000"/>
              </a:solidFill>
              <a:effectLst/>
              <a:uLnTx/>
              <a:uFillTx/>
              <a:latin typeface="Arial"/>
              <a:ea typeface="Open Sans"/>
              <a:cs typeface="Arial"/>
              <a:sym typeface="Open Sans"/>
            </a:endParaRPr>
          </a:p>
        </p:txBody>
      </p:sp>
      <p:cxnSp>
        <p:nvCxnSpPr>
          <p:cNvPr id="24" name="Google Shape;231;p5"/>
          <p:cNvCxnSpPr/>
          <p:nvPr/>
        </p:nvCxnSpPr>
        <p:spPr>
          <a:xfrm>
            <a:off x="3407475" y="685800"/>
            <a:ext cx="0" cy="5486400"/>
          </a:xfrm>
          <a:prstGeom prst="straightConnector1">
            <a:avLst/>
          </a:prstGeom>
          <a:noFill/>
          <a:ln w="12700" cap="flat">
            <a:solidFill>
              <a:schemeClr val="bg2"/>
            </a:solidFill>
            <a:prstDash val="solid"/>
            <a:miter/>
            <a:headEnd type="none" w="sm" len="sm"/>
            <a:tailEnd type="none" w="sm" len="sm"/>
          </a:ln>
        </p:spPr>
      </p:cxnSp>
      <p:cxnSp>
        <p:nvCxnSpPr>
          <p:cNvPr id="25" name="Google Shape;232;p5"/>
          <p:cNvCxnSpPr/>
          <p:nvPr/>
        </p:nvCxnSpPr>
        <p:spPr>
          <a:xfrm>
            <a:off x="6114816" y="3505200"/>
            <a:ext cx="0" cy="2667000"/>
          </a:xfrm>
          <a:prstGeom prst="straightConnector1">
            <a:avLst/>
          </a:prstGeom>
          <a:noFill/>
          <a:ln w="12700" cap="flat">
            <a:solidFill>
              <a:schemeClr val="bg2"/>
            </a:solidFill>
            <a:prstDash val="solid"/>
            <a:miter/>
            <a:headEnd type="none" w="sm" len="sm"/>
            <a:tailEnd type="none" w="sm" len="sm"/>
          </a:ln>
        </p:spPr>
      </p:cxnSp>
      <p:cxnSp>
        <p:nvCxnSpPr>
          <p:cNvPr id="26" name="Google Shape;232;p5"/>
          <p:cNvCxnSpPr/>
          <p:nvPr/>
        </p:nvCxnSpPr>
        <p:spPr>
          <a:xfrm>
            <a:off x="8222585" y="3505200"/>
            <a:ext cx="0" cy="2667000"/>
          </a:xfrm>
          <a:prstGeom prst="straightConnector1">
            <a:avLst/>
          </a:prstGeom>
          <a:noFill/>
          <a:ln w="12700" cap="flat">
            <a:solidFill>
              <a:schemeClr val="bg2"/>
            </a:solidFill>
            <a:prstDash val="solid"/>
            <a:miter/>
            <a:headEnd type="none" w="sm" len="sm"/>
            <a:tailEnd type="none" w="sm" len="sm"/>
          </a:ln>
        </p:spPr>
      </p:cxnSp>
      <p:sp>
        <p:nvSpPr>
          <p:cNvPr id="2" name="Slide Number Placeholder 26"/>
          <p:cNvSpPr txBox="1">
            <a:spLocks noChangeArrowheads="1"/>
          </p:cNvSpPr>
          <p:nvPr/>
        </p:nvSpPr>
        <p:spPr>
          <a:xfrm>
            <a:off x="9295990" y="6400063"/>
            <a:ext cx="2742406" cy="365125"/>
          </a:xfrm>
          <a:prstGeom prst="rect">
            <a:avLst/>
          </a:prstGeom>
          <a:ln>
            <a:headEnd type="none"/>
            <a:tailEnd type="none"/>
          </a:ln>
        </p:spPr>
        <p:txBody>
          <a:bodyPr wrap="square" lIns="91440" tIns="45720" rIns="91440" bIns="45720" anchor="ctr"/>
          <a:lstStyle>
            <a:defPPr algn="l" rtl="0">
              <a:lnSpc>
                <a:spcPct val="100000"/>
              </a:lnSpc>
              <a:spcBef>
                <a:spcPts val="0"/>
              </a:spcBef>
              <a:spcAft>
                <a:spcPts val="0"/>
              </a:spcAft>
            </a:defPPr>
            <a:lvl1pPr algn="r" rtl="0">
              <a:lnSpc>
                <a:spcPct val="100000"/>
              </a:lnSpc>
              <a:spcBef>
                <a:spcPts val="0"/>
              </a:spcBef>
              <a:spcAft>
                <a:spcPts val="0"/>
              </a:spcAft>
              <a:buClr>
                <a:srgbClr val="000000"/>
              </a:buClr>
              <a:buFont typeface="Arial"/>
              <a:defRPr sz="1000" b="0" i="0" u="none" strike="noStrike" cap="none" dirty="0">
                <a:solidFill>
                  <a:schemeClr val="bg2">
                    <a:lumMod val="50000"/>
                  </a:schemeClr>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9pPr>
          </a:lstStyle>
          <a:p>
            <a:pPr marL="0" indent="0" algn="r" defTabSz="914400" rtl="0">
              <a:lnSpc>
                <a:spcPct val="100000"/>
              </a:lnSpc>
              <a:spcBef>
                <a:spcPts val="0"/>
              </a:spcBef>
              <a:spcAft>
                <a:spcPts val="0"/>
              </a:spcAft>
              <a:buClr>
                <a:srgbClr val="000000"/>
              </a:buClr>
              <a:buSzTx/>
              <a:buFont typeface="Arial"/>
              <a:buNone/>
              <a:tabLst/>
            </a:pPr>
            <a:fld id="{DB9E4368-C45C-9C4F-9597-D6088AA20994}" type="slidenum">
              <a:rPr lang="en-US" sz="1000" b="0" i="0" u="none" strike="noStrike" kern="0" cap="none" spc="0" dirty="0">
                <a:ln>
                  <a:noFill/>
                </a:ln>
                <a:solidFill>
                  <a:srgbClr val="E7E6E6">
                    <a:lumMod val="50000"/>
                  </a:srgbClr>
                </a:solidFill>
                <a:effectLst/>
                <a:uLnTx/>
                <a:uFillTx/>
                <a:latin typeface="Arial"/>
                <a:cs typeface="Arial"/>
                <a:sym typeface="Arial"/>
              </a:rPr>
              <a:t>4</a:t>
            </a:fld>
            <a:endParaRPr lang="en-US" sz="1000" b="0" i="0" u="none" strike="noStrike" kern="0" cap="none" spc="0" dirty="0">
              <a:ln>
                <a:noFill/>
              </a:ln>
              <a:solidFill>
                <a:srgbClr val="E7E6E6">
                  <a:lumMod val="50000"/>
                </a:srgbClr>
              </a:solidFill>
              <a:effectLst/>
              <a:uLnTx/>
              <a:uFillTx/>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ln>
            <a:headEnd type="none"/>
            <a:tailEnd type="none"/>
          </a:ln>
        </p:spPr>
        <p:txBody>
          <a:bodyPr wrap="square"/>
          <a:lstStyle/>
          <a:p>
            <a:fld id="{4737D6AF-2FA5-476A-AF60-7A8CDF2E2DFB}" type="slidenum">
              <a:rPr lang="en-US" dirty="0">
                <a:latin typeface="Arial"/>
                <a:cs typeface="Arial"/>
              </a:rPr>
              <a:t>5</a:t>
            </a:fld>
            <a:endParaRPr lang="en-US" dirty="0">
              <a:latin typeface="Arial"/>
              <a:cs typeface="Arial"/>
            </a:endParaRPr>
          </a:p>
        </p:txBody>
      </p:sp>
      <p:sp>
        <p:nvSpPr>
          <p:cNvPr id="5" name="Title 4"/>
          <p:cNvSpPr>
            <a:spLocks noGrp="1"/>
          </p:cNvSpPr>
          <p:nvPr>
            <p:ph type="title" idx="4294967295"/>
          </p:nvPr>
        </p:nvSpPr>
        <p:spPr>
          <a:xfrm>
            <a:off x="376957" y="554038"/>
            <a:ext cx="2273300" cy="912812"/>
          </a:xfrm>
          <a:ln>
            <a:headEnd type="none"/>
            <a:tailEnd type="none"/>
          </a:ln>
        </p:spPr>
        <p:txBody>
          <a:bodyPr wrap="square"/>
          <a:lstStyle/>
          <a:p>
            <a:pPr defTabSz="914363"/>
            <a:r>
              <a:rPr lang="en-US" b="1" dirty="0">
                <a:solidFill>
                  <a:schemeClr val="tx1"/>
                </a:solidFill>
                <a:latin typeface="Arial"/>
                <a:ea typeface="Open Sans"/>
                <a:cs typeface="Arial"/>
              </a:rPr>
              <a:t>Executive </a:t>
            </a:r>
            <a:br>
              <a:rPr lang="en-US" b="1" dirty="0">
                <a:solidFill>
                  <a:schemeClr val="tx1"/>
                </a:solidFill>
                <a:latin typeface="Arial"/>
                <a:cs typeface="Arial"/>
              </a:rPr>
            </a:br>
            <a:r>
              <a:rPr lang="en-US" b="1" dirty="0">
                <a:solidFill>
                  <a:schemeClr val="tx1"/>
                </a:solidFill>
                <a:latin typeface="Arial"/>
                <a:ea typeface="Open Sans"/>
                <a:cs typeface="Arial"/>
              </a:rPr>
              <a:t>Summary</a:t>
            </a:r>
          </a:p>
        </p:txBody>
      </p:sp>
      <p:sp>
        <p:nvSpPr>
          <p:cNvPr id="14" name="Content Placeholder 1"/>
          <p:cNvSpPr txBox="1">
            <a:spLocks noChangeArrowheads="1"/>
          </p:cNvSpPr>
          <p:nvPr/>
        </p:nvSpPr>
        <p:spPr>
          <a:xfrm>
            <a:off x="466307" y="1600201"/>
            <a:ext cx="2272938" cy="4576762"/>
          </a:xfrm>
          <a:prstGeom prst="rect">
            <a:avLst/>
          </a:prstGeom>
          <a:ln>
            <a:headEnd type="none"/>
            <a:tailEnd type="none"/>
          </a:ln>
        </p:spPr>
        <p:txBody>
          <a:bodyPr wrap="square" lIns="0" tIns="0" rIns="0" bIns="0" anchor="t">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a:buNone/>
            </a:pPr>
            <a:r>
              <a:rPr lang="en-US" sz="1400" b="1" dirty="0">
                <a:solidFill>
                  <a:srgbClr val="0171D0"/>
                </a:solidFill>
                <a:latin typeface="Arial"/>
                <a:ea typeface="Open Sans"/>
                <a:cs typeface="Arial"/>
              </a:rPr>
              <a:t>This school year, </a:t>
            </a:r>
          </a:p>
          <a:p>
            <a:pPr marL="0" indent="0" defTabSz="914400">
              <a:lnSpc>
                <a:spcPct val="150000"/>
              </a:lnSpc>
              <a:buClr>
                <a:srgbClr val="4A4A4A"/>
              </a:buClr>
              <a:buSzPts val="1000"/>
              <a:buNone/>
            </a:pPr>
            <a:r>
              <a:rPr lang="en-US" sz="1200" b="1" i="0" u="none" strike="noStrike" kern="0" cap="none" spc="0" dirty="0">
                <a:ln>
                  <a:noFill/>
                </a:ln>
                <a:effectLst/>
                <a:uLnTx/>
                <a:uFillTx/>
                <a:latin typeface="Arial"/>
                <a:ea typeface="Open Sans"/>
                <a:cs typeface="Arial"/>
                <a:sym typeface="Lato Light"/>
              </a:rPr>
              <a:t>3,704</a:t>
            </a:r>
            <a:r>
              <a:rPr lang="en-US" sz="1100" b="0" i="0" u="none" strike="noStrike" kern="0" cap="none" spc="0" dirty="0">
                <a:ln>
                  <a:noFill/>
                </a:ln>
                <a:effectLst/>
                <a:uLnTx/>
                <a:uFillTx/>
                <a:latin typeface="Arial"/>
                <a:ea typeface="Open Sans"/>
                <a:cs typeface="Arial"/>
                <a:sym typeface="Lato Light"/>
              </a:rPr>
              <a:t> Georgia Institute of Technology students </a:t>
            </a:r>
            <a:r>
              <a:rPr lang="en-US" sz="1100" kern="0" dirty="0">
                <a:latin typeface="Arial"/>
                <a:ea typeface="Open Sans"/>
                <a:cs typeface="Arial"/>
                <a:sym typeface="Lato Light"/>
              </a:rPr>
              <a:t>completed surveys </a:t>
            </a:r>
            <a:r>
              <a:rPr lang="en-US" sz="1100" b="0" i="0" u="none" strike="noStrike" kern="0" cap="none" spc="0" dirty="0">
                <a:ln>
                  <a:noFill/>
                </a:ln>
                <a:effectLst/>
                <a:uLnTx/>
                <a:uFillTx/>
                <a:latin typeface="Arial"/>
                <a:ea typeface="Open Sans"/>
                <a:cs typeface="Arial"/>
                <a:sym typeface="Lato Light"/>
              </a:rPr>
              <a:t>in </a:t>
            </a:r>
            <a:r>
              <a:rPr lang="en-US" sz="1100" b="0" i="1" u="none" strike="noStrike" kern="0" cap="none" spc="0" dirty="0">
                <a:ln>
                  <a:noFill/>
                </a:ln>
                <a:effectLst/>
                <a:uLnTx/>
                <a:uFillTx/>
                <a:latin typeface="Arial"/>
                <a:ea typeface="Open Sans"/>
                <a:cs typeface="Arial"/>
                <a:sym typeface="Lato Light"/>
              </a:rPr>
              <a:t>Mental Well-Being for Students</a:t>
            </a:r>
            <a:r>
              <a:rPr lang="en-US" sz="1100" b="0" i="0" u="none" strike="noStrike" kern="0" cap="none" spc="0" dirty="0">
                <a:ln>
                  <a:noFill/>
                </a:ln>
                <a:effectLst/>
                <a:uLnTx/>
                <a:uFillTx/>
                <a:latin typeface="Arial"/>
                <a:ea typeface="Open Sans"/>
                <a:cs typeface="Arial"/>
                <a:sym typeface="Lato Light"/>
              </a:rPr>
              <a:t> (MWBS) from June 1, 2024 to February 25, 2025. This course, developed by prevention education and subject matter experts, uses relatable scenarios and interactive elements to provide students with strategies for healthy behavior and skills to support community members.</a:t>
            </a:r>
            <a:endParaRPr lang="en-US" sz="1800" b="0" i="0" u="none" strike="noStrike" kern="0" cap="none" spc="0" dirty="0">
              <a:ln>
                <a:noFill/>
              </a:ln>
              <a:effectLst/>
              <a:uLnTx/>
              <a:uFillTx/>
              <a:latin typeface="Arial"/>
              <a:ea typeface="Open Sans"/>
              <a:cs typeface="Arial"/>
              <a:sym typeface="Arial"/>
            </a:endParaRPr>
          </a:p>
        </p:txBody>
      </p:sp>
      <p:cxnSp>
        <p:nvCxnSpPr>
          <p:cNvPr id="16" name="Straight Connector 15"/>
          <p:cNvCxnSpPr/>
          <p:nvPr/>
        </p:nvCxnSpPr>
        <p:spPr>
          <a:xfrm>
            <a:off x="3384550" y="685800"/>
            <a:ext cx="0" cy="5486400"/>
          </a:xfrm>
          <a:prstGeom prst="line">
            <a:avLst/>
          </a:prstGeom>
          <a:ln w="12700" cap="flat">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430813" y="685800"/>
            <a:ext cx="0" cy="5486400"/>
          </a:xfrm>
          <a:prstGeom prst="line">
            <a:avLst/>
          </a:prstGeom>
          <a:ln w="12700" cap="flat">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Content Placeholder 1"/>
          <p:cNvSpPr txBox="1">
            <a:spLocks noChangeArrowheads="1"/>
          </p:cNvSpPr>
          <p:nvPr/>
        </p:nvSpPr>
        <p:spPr>
          <a:xfrm>
            <a:off x="3616036" y="2348345"/>
            <a:ext cx="2588820" cy="3828618"/>
          </a:xfrm>
          <a:prstGeom prst="rect">
            <a:avLst/>
          </a:prstGeom>
          <a:ln>
            <a:headEnd type="none"/>
            <a:tailEnd type="none"/>
          </a:ln>
        </p:spPr>
        <p:txBody>
          <a:bodyPr wrap="square" lIns="0" tIns="0" rIns="0" bIns="0" anchor="t">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algn="ctr" defTabSz="914400">
              <a:buNone/>
            </a:pPr>
            <a:r>
              <a:rPr lang="en-US" sz="1050" b="1" dirty="0">
                <a:latin typeface="Arial"/>
                <a:ea typeface="Open Sans"/>
                <a:cs typeface="Arial"/>
              </a:rPr>
              <a:t>Course Impact</a:t>
            </a:r>
          </a:p>
          <a:p>
            <a:pPr marL="0" indent="0" defTabSz="914400">
              <a:lnSpc>
                <a:spcPts val="1400"/>
              </a:lnSpc>
              <a:spcAft>
                <a:spcPts val="200"/>
              </a:spcAft>
              <a:buNone/>
            </a:pPr>
            <a:r>
              <a:rPr lang="en-US" i="1" dirty="0">
                <a:latin typeface="Arial"/>
                <a:ea typeface="Open Sans"/>
                <a:cs typeface="Arial"/>
              </a:rPr>
              <a:t>Mental Well-Being for Students</a:t>
            </a:r>
            <a:r>
              <a:rPr lang="en-US" dirty="0">
                <a:latin typeface="Arial"/>
                <a:ea typeface="Open Sans"/>
                <a:cs typeface="Arial"/>
              </a:rPr>
              <a:t> is designed to equip your students with knowledge and skills to support their own and their peers’ mental well-being, and to access support when needed.</a:t>
            </a:r>
          </a:p>
          <a:p>
            <a:pPr marL="0" indent="0" defTabSz="914400">
              <a:lnSpc>
                <a:spcPts val="1400"/>
              </a:lnSpc>
              <a:spcAft>
                <a:spcPts val="200"/>
              </a:spcAft>
              <a:buNone/>
            </a:pPr>
            <a:r>
              <a:rPr lang="en-US" dirty="0">
                <a:latin typeface="Arial"/>
                <a:ea typeface="Open Sans"/>
                <a:cs typeface="Arial"/>
              </a:rPr>
              <a:t>Georgia Institute of Technology students increased their knowledge of topics related to mental well-being by 19%. When it comes to skills, after completing </a:t>
            </a:r>
            <a:r>
              <a:rPr lang="en-US" i="1" dirty="0">
                <a:latin typeface="Arial"/>
                <a:ea typeface="Open Sans"/>
                <a:cs typeface="Arial"/>
              </a:rPr>
              <a:t>Mental Well-Being for Students</a:t>
            </a:r>
            <a:r>
              <a:rPr lang="en-US" dirty="0">
                <a:latin typeface="Arial"/>
                <a:ea typeface="Open Sans"/>
                <a:cs typeface="Arial"/>
              </a:rPr>
              <a:t>, 79% of students say they would know how to access help if they needed it and 70% of students agree that they are responsible to help if a classmate is struggling.</a:t>
            </a:r>
          </a:p>
        </p:txBody>
      </p:sp>
      <p:sp>
        <p:nvSpPr>
          <p:cNvPr id="24" name="Content Placeholder 1"/>
          <p:cNvSpPr txBox="1">
            <a:spLocks noChangeArrowheads="1"/>
          </p:cNvSpPr>
          <p:nvPr/>
        </p:nvSpPr>
        <p:spPr>
          <a:xfrm>
            <a:off x="6733311" y="2337965"/>
            <a:ext cx="4992376" cy="3828618"/>
          </a:xfrm>
          <a:prstGeom prst="rect">
            <a:avLst/>
          </a:prstGeom>
          <a:ln>
            <a:headEnd type="none"/>
            <a:tailEnd type="none"/>
          </a:ln>
        </p:spPr>
        <p:txBody>
          <a:bodyPr wrap="square" lIns="0" tIns="0" rIns="0" bIns="0" anchor="t">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algn="ctr" defTabSz="914400">
              <a:buNone/>
            </a:pPr>
            <a:r>
              <a:rPr lang="en-US" sz="1050" b="1" dirty="0">
                <a:solidFill>
                  <a:srgbClr val="5FB3E2"/>
                </a:solidFill>
                <a:latin typeface="Arial"/>
                <a:ea typeface="Open Sans"/>
                <a:cs typeface="Arial"/>
              </a:rPr>
              <a:t>Behavioral Intentions &amp; Norms</a:t>
            </a:r>
          </a:p>
          <a:p>
            <a:pPr marL="0" indent="0" defTabSz="914400">
              <a:lnSpc>
                <a:spcPts val="1400"/>
              </a:lnSpc>
              <a:spcAft>
                <a:spcPts val="200"/>
              </a:spcAft>
              <a:buNone/>
            </a:pPr>
            <a:r>
              <a:rPr lang="en-US" dirty="0">
                <a:latin typeface="Arial"/>
                <a:ea typeface="Open Sans"/>
                <a:cs typeface="Arial"/>
              </a:rPr>
              <a:t>Change is driven, in part, by an individual’s perception of the social environment surrounding behavior — the community norms.</a:t>
            </a:r>
          </a:p>
          <a:p>
            <a:pPr marL="0" indent="0" defTabSz="914400">
              <a:lnSpc>
                <a:spcPts val="1400"/>
              </a:lnSpc>
              <a:spcAft>
                <a:spcPts val="200"/>
              </a:spcAft>
              <a:buNone/>
            </a:pPr>
            <a:r>
              <a:rPr lang="en-US" dirty="0">
                <a:latin typeface="Arial"/>
                <a:ea typeface="Open Sans"/>
                <a:cs typeface="Arial"/>
              </a:rPr>
              <a:t>Most students taking this course report healthy, desirable attitudes and behaviors related to mental well-being, their ability to manage challenging situations, and the desirability of seeking help. This includes 83% of students who believe it is healthy to discuss mental health concerns and 84% who would support someone else who was seeking help for mental health reasons.</a:t>
            </a:r>
          </a:p>
          <a:p>
            <a:pPr marL="0" indent="0" defTabSz="914400">
              <a:lnSpc>
                <a:spcPts val="1400"/>
              </a:lnSpc>
              <a:spcAft>
                <a:spcPts val="200"/>
              </a:spcAft>
              <a:buNone/>
            </a:pPr>
            <a:r>
              <a:rPr lang="en-US" dirty="0">
                <a:latin typeface="Arial"/>
                <a:ea typeface="Open Sans"/>
                <a:cs typeface="Arial"/>
              </a:rPr>
              <a:t>Among students at Georgia Institute of Technology who took </a:t>
            </a:r>
            <a:r>
              <a:rPr lang="en-US" i="1" dirty="0">
                <a:latin typeface="Arial"/>
                <a:ea typeface="Open Sans"/>
                <a:cs typeface="Arial"/>
              </a:rPr>
              <a:t>Mental Well-Being for Students</a:t>
            </a:r>
            <a:r>
              <a:rPr lang="en-US" dirty="0">
                <a:latin typeface="Arial"/>
                <a:ea typeface="Open Sans"/>
                <a:cs typeface="Arial"/>
              </a:rPr>
              <a:t>, 11% are currently involved, or plan to get involved, in efforts to support mental health on their campus. And though students do, at times, encounter barriers when accessing help, 74% of students agree that students’ mental and emotional well-being is a priority at your school.</a:t>
            </a:r>
          </a:p>
          <a:p>
            <a:pPr marL="0" indent="0" defTabSz="914400">
              <a:lnSpc>
                <a:spcPts val="1400"/>
              </a:lnSpc>
              <a:spcAft>
                <a:spcPts val="200"/>
              </a:spcAft>
              <a:buNone/>
            </a:pPr>
            <a:r>
              <a:rPr lang="en-US" dirty="0">
                <a:latin typeface="Arial"/>
                <a:ea typeface="Open Sans"/>
                <a:cs typeface="Arial"/>
              </a:rPr>
              <a:t>Your </a:t>
            </a:r>
            <a:r>
              <a:rPr lang="en-US" i="1" dirty="0">
                <a:latin typeface="Arial"/>
                <a:ea typeface="Open Sans"/>
                <a:cs typeface="Arial"/>
              </a:rPr>
              <a:t>Mental Well-Being for Students</a:t>
            </a:r>
            <a:r>
              <a:rPr lang="en-US" dirty="0">
                <a:latin typeface="Arial"/>
                <a:ea typeface="Open Sans"/>
                <a:cs typeface="Arial"/>
              </a:rPr>
              <a:t> Impact Report includes detailed information about how your students think, feel, and behave regarding mental well-being. This data can be invaluable in guiding your programming for maximum impact.</a:t>
            </a:r>
          </a:p>
        </p:txBody>
      </p:sp>
      <p:grpSp>
        <p:nvGrpSpPr>
          <p:cNvPr id="10" name="Group 9"/>
          <p:cNvGrpSpPr>
            <a:grpSpLocks/>
          </p:cNvGrpSpPr>
          <p:nvPr/>
        </p:nvGrpSpPr>
        <p:grpSpPr>
          <a:xfrm>
            <a:off x="3968418" y="480596"/>
            <a:ext cx="1950737" cy="1805331"/>
            <a:chOff x="2920918" y="480596"/>
            <a:chExt cx="1950737" cy="1805331"/>
          </a:xfrm>
        </p:grpSpPr>
        <p:pic>
          <p:nvPicPr>
            <p:cNvPr id="11" name="Picture 10" descr="A pair of blue and white circles&#10;&#10;AI-generated content may be incorrect."/>
            <p:cNvPicPr>
              <a:picLocks noChangeAspect="1"/>
            </p:cNvPicPr>
            <p:nvPr/>
          </p:nvPicPr>
          <p:blipFill>
            <a:blip r:embed="rId2">
              <a:lum/>
            </a:blip>
            <a:srcRect l="4723" t="37239" r="79954" b="37550"/>
            <a:stretch>
              <a:fillRect/>
            </a:stretch>
          </p:blipFill>
          <p:spPr>
            <a:xfrm>
              <a:off x="2920918" y="480596"/>
              <a:ext cx="1950737" cy="1805331"/>
            </a:xfrm>
            <a:prstGeom prst="rect">
              <a:avLst/>
            </a:prstGeom>
            <a:ln>
              <a:headEnd type="none"/>
              <a:tailEnd type="none"/>
            </a:ln>
          </p:spPr>
        </p:pic>
        <p:sp>
          <p:nvSpPr>
            <p:cNvPr id="12" name="Google Shape;242;p5"/>
            <p:cNvSpPr>
              <a:spLocks/>
            </p:cNvSpPr>
            <p:nvPr/>
          </p:nvSpPr>
          <p:spPr>
            <a:xfrm>
              <a:off x="3682908" y="1117183"/>
              <a:ext cx="490934" cy="556855"/>
            </a:xfrm>
            <a:custGeom>
              <a:avLst/>
              <a:gdLst/>
              <a:ahLst/>
              <a:cxnLst/>
              <a:rect l="l" t="t" r="r" b="b"/>
              <a:pathLst>
                <a:path w="173157" h="216050">
                  <a:moveTo>
                    <a:pt x="173356" y="43409"/>
                  </a:moveTo>
                  <a:lnTo>
                    <a:pt x="160648" y="24345"/>
                  </a:lnTo>
                  <a:lnTo>
                    <a:pt x="173356" y="5441"/>
                  </a:lnTo>
                  <a:cubicBezTo>
                    <a:pt x="173992" y="4488"/>
                    <a:pt x="173992" y="3217"/>
                    <a:pt x="173515" y="2105"/>
                  </a:cubicBezTo>
                  <a:cubicBezTo>
                    <a:pt x="173039" y="993"/>
                    <a:pt x="171927" y="358"/>
                    <a:pt x="170656" y="358"/>
                  </a:cubicBezTo>
                  <a:lnTo>
                    <a:pt x="112354" y="358"/>
                  </a:lnTo>
                  <a:cubicBezTo>
                    <a:pt x="112195" y="358"/>
                    <a:pt x="112036" y="358"/>
                    <a:pt x="111719" y="358"/>
                  </a:cubicBezTo>
                  <a:cubicBezTo>
                    <a:pt x="111401" y="199"/>
                    <a:pt x="110924" y="199"/>
                    <a:pt x="110607" y="199"/>
                  </a:cubicBezTo>
                  <a:cubicBezTo>
                    <a:pt x="108859" y="199"/>
                    <a:pt x="107429" y="1628"/>
                    <a:pt x="107429" y="3376"/>
                  </a:cubicBezTo>
                  <a:lnTo>
                    <a:pt x="107429" y="95197"/>
                  </a:lnTo>
                  <a:lnTo>
                    <a:pt x="89796" y="74228"/>
                  </a:lnTo>
                  <a:cubicBezTo>
                    <a:pt x="89796" y="74228"/>
                    <a:pt x="89796" y="74228"/>
                    <a:pt x="89796" y="74228"/>
                  </a:cubicBezTo>
                  <a:cubicBezTo>
                    <a:pt x="89796" y="74228"/>
                    <a:pt x="89796" y="74228"/>
                    <a:pt x="89796" y="74228"/>
                  </a:cubicBezTo>
                  <a:cubicBezTo>
                    <a:pt x="86142" y="69780"/>
                    <a:pt x="80741" y="67238"/>
                    <a:pt x="75022" y="67238"/>
                  </a:cubicBezTo>
                  <a:lnTo>
                    <a:pt x="71209" y="67238"/>
                  </a:lnTo>
                  <a:lnTo>
                    <a:pt x="71209" y="62631"/>
                  </a:lnTo>
                  <a:cubicBezTo>
                    <a:pt x="71209" y="62472"/>
                    <a:pt x="71209" y="62313"/>
                    <a:pt x="71209" y="61995"/>
                  </a:cubicBezTo>
                  <a:cubicBezTo>
                    <a:pt x="77723" y="58659"/>
                    <a:pt x="82171" y="51987"/>
                    <a:pt x="82171" y="44203"/>
                  </a:cubicBezTo>
                  <a:lnTo>
                    <a:pt x="82171" y="31653"/>
                  </a:lnTo>
                  <a:cubicBezTo>
                    <a:pt x="82171" y="20692"/>
                    <a:pt x="73274" y="11637"/>
                    <a:pt x="62154" y="11637"/>
                  </a:cubicBezTo>
                  <a:lnTo>
                    <a:pt x="61201" y="11637"/>
                  </a:lnTo>
                  <a:cubicBezTo>
                    <a:pt x="56276" y="11637"/>
                    <a:pt x="51669" y="13543"/>
                    <a:pt x="48175" y="16561"/>
                  </a:cubicBezTo>
                  <a:cubicBezTo>
                    <a:pt x="44521" y="13384"/>
                    <a:pt x="39914" y="11637"/>
                    <a:pt x="35148" y="11637"/>
                  </a:cubicBezTo>
                  <a:lnTo>
                    <a:pt x="34195" y="11637"/>
                  </a:lnTo>
                  <a:cubicBezTo>
                    <a:pt x="23233" y="11637"/>
                    <a:pt x="14178" y="20533"/>
                    <a:pt x="14178" y="31653"/>
                  </a:cubicBezTo>
                  <a:lnTo>
                    <a:pt x="14178" y="44203"/>
                  </a:lnTo>
                  <a:cubicBezTo>
                    <a:pt x="14178" y="51352"/>
                    <a:pt x="17991" y="57547"/>
                    <a:pt x="23551" y="61201"/>
                  </a:cubicBezTo>
                  <a:cubicBezTo>
                    <a:pt x="23233" y="61678"/>
                    <a:pt x="23075" y="62313"/>
                    <a:pt x="23075" y="62790"/>
                  </a:cubicBezTo>
                  <a:lnTo>
                    <a:pt x="23075" y="67555"/>
                  </a:lnTo>
                  <a:lnTo>
                    <a:pt x="19262" y="67555"/>
                  </a:lnTo>
                  <a:cubicBezTo>
                    <a:pt x="8777" y="67555"/>
                    <a:pt x="199" y="75499"/>
                    <a:pt x="199" y="85348"/>
                  </a:cubicBezTo>
                  <a:lnTo>
                    <a:pt x="2105" y="149845"/>
                  </a:lnTo>
                  <a:cubicBezTo>
                    <a:pt x="2105" y="151593"/>
                    <a:pt x="3535" y="152864"/>
                    <a:pt x="5282" y="152864"/>
                  </a:cubicBezTo>
                  <a:lnTo>
                    <a:pt x="14655" y="152864"/>
                  </a:lnTo>
                  <a:lnTo>
                    <a:pt x="14655" y="212595"/>
                  </a:lnTo>
                  <a:cubicBezTo>
                    <a:pt x="14655" y="214342"/>
                    <a:pt x="16085" y="215772"/>
                    <a:pt x="17832" y="215772"/>
                  </a:cubicBezTo>
                  <a:lnTo>
                    <a:pt x="50240" y="215772"/>
                  </a:lnTo>
                  <a:cubicBezTo>
                    <a:pt x="50558" y="215772"/>
                    <a:pt x="51034" y="215772"/>
                    <a:pt x="51352" y="215613"/>
                  </a:cubicBezTo>
                  <a:lnTo>
                    <a:pt x="76611" y="215613"/>
                  </a:lnTo>
                  <a:lnTo>
                    <a:pt x="109495" y="215613"/>
                  </a:lnTo>
                  <a:cubicBezTo>
                    <a:pt x="109812" y="215772"/>
                    <a:pt x="110289" y="215931"/>
                    <a:pt x="110766" y="215931"/>
                  </a:cubicBezTo>
                  <a:cubicBezTo>
                    <a:pt x="111242" y="215931"/>
                    <a:pt x="111719" y="215772"/>
                    <a:pt x="112036" y="215613"/>
                  </a:cubicBezTo>
                  <a:lnTo>
                    <a:pt x="133641" y="215613"/>
                  </a:lnTo>
                  <a:cubicBezTo>
                    <a:pt x="135389" y="215613"/>
                    <a:pt x="136819" y="214184"/>
                    <a:pt x="136819" y="212436"/>
                  </a:cubicBezTo>
                  <a:cubicBezTo>
                    <a:pt x="136819" y="210689"/>
                    <a:pt x="135389" y="209259"/>
                    <a:pt x="133641" y="209259"/>
                  </a:cubicBezTo>
                  <a:lnTo>
                    <a:pt x="113943" y="209259"/>
                  </a:lnTo>
                  <a:lnTo>
                    <a:pt x="113943" y="129988"/>
                  </a:lnTo>
                  <a:lnTo>
                    <a:pt x="118867" y="133641"/>
                  </a:lnTo>
                  <a:cubicBezTo>
                    <a:pt x="119503" y="134118"/>
                    <a:pt x="120138" y="134277"/>
                    <a:pt x="120774" y="134277"/>
                  </a:cubicBezTo>
                  <a:cubicBezTo>
                    <a:pt x="121568" y="134277"/>
                    <a:pt x="122521" y="133959"/>
                    <a:pt x="123157" y="133324"/>
                  </a:cubicBezTo>
                  <a:lnTo>
                    <a:pt x="129829" y="126175"/>
                  </a:lnTo>
                  <a:cubicBezTo>
                    <a:pt x="130941" y="125063"/>
                    <a:pt x="130941" y="123157"/>
                    <a:pt x="129988" y="122045"/>
                  </a:cubicBezTo>
                  <a:lnTo>
                    <a:pt x="114102" y="102981"/>
                  </a:lnTo>
                  <a:lnTo>
                    <a:pt x="114102" y="48333"/>
                  </a:lnTo>
                  <a:lnTo>
                    <a:pt x="170974" y="48333"/>
                  </a:lnTo>
                  <a:cubicBezTo>
                    <a:pt x="172086" y="48333"/>
                    <a:pt x="173198" y="47698"/>
                    <a:pt x="173833" y="46586"/>
                  </a:cubicBezTo>
                  <a:cubicBezTo>
                    <a:pt x="173992" y="45633"/>
                    <a:pt x="173992" y="44362"/>
                    <a:pt x="173356" y="43409"/>
                  </a:cubicBezTo>
                  <a:close/>
                  <a:moveTo>
                    <a:pt x="68032" y="73751"/>
                  </a:moveTo>
                  <a:lnTo>
                    <a:pt x="75022" y="73751"/>
                  </a:lnTo>
                  <a:cubicBezTo>
                    <a:pt x="78835" y="73751"/>
                    <a:pt x="82488" y="75499"/>
                    <a:pt x="85030" y="78358"/>
                  </a:cubicBezTo>
                  <a:cubicBezTo>
                    <a:pt x="85030" y="78358"/>
                    <a:pt x="85030" y="78358"/>
                    <a:pt x="85030" y="78358"/>
                  </a:cubicBezTo>
                  <a:lnTo>
                    <a:pt x="107429" y="105205"/>
                  </a:lnTo>
                  <a:lnTo>
                    <a:pt x="107429" y="117438"/>
                  </a:lnTo>
                  <a:lnTo>
                    <a:pt x="92020" y="106000"/>
                  </a:lnTo>
                  <a:cubicBezTo>
                    <a:pt x="92020" y="106000"/>
                    <a:pt x="92020" y="106000"/>
                    <a:pt x="92020" y="106000"/>
                  </a:cubicBezTo>
                  <a:cubicBezTo>
                    <a:pt x="91861" y="105841"/>
                    <a:pt x="91702" y="105841"/>
                    <a:pt x="91543" y="105682"/>
                  </a:cubicBezTo>
                  <a:cubicBezTo>
                    <a:pt x="91543" y="105682"/>
                    <a:pt x="91543" y="105682"/>
                    <a:pt x="91385" y="105682"/>
                  </a:cubicBezTo>
                  <a:cubicBezTo>
                    <a:pt x="91226" y="105682"/>
                    <a:pt x="91226" y="105523"/>
                    <a:pt x="91067" y="105523"/>
                  </a:cubicBezTo>
                  <a:cubicBezTo>
                    <a:pt x="90908" y="105523"/>
                    <a:pt x="90908" y="105523"/>
                    <a:pt x="90749" y="105364"/>
                  </a:cubicBezTo>
                  <a:cubicBezTo>
                    <a:pt x="90749" y="105364"/>
                    <a:pt x="90590" y="105364"/>
                    <a:pt x="90590" y="105364"/>
                  </a:cubicBezTo>
                  <a:cubicBezTo>
                    <a:pt x="90431" y="105364"/>
                    <a:pt x="90273" y="105364"/>
                    <a:pt x="90114" y="105364"/>
                  </a:cubicBezTo>
                  <a:cubicBezTo>
                    <a:pt x="90114" y="105364"/>
                    <a:pt x="90114" y="105364"/>
                    <a:pt x="90114" y="105364"/>
                  </a:cubicBezTo>
                  <a:cubicBezTo>
                    <a:pt x="89955" y="105364"/>
                    <a:pt x="89955" y="105364"/>
                    <a:pt x="89796" y="105364"/>
                  </a:cubicBezTo>
                  <a:cubicBezTo>
                    <a:pt x="89637" y="105364"/>
                    <a:pt x="89637" y="105364"/>
                    <a:pt x="89478" y="105364"/>
                  </a:cubicBezTo>
                  <a:cubicBezTo>
                    <a:pt x="89320" y="105364"/>
                    <a:pt x="89160" y="105364"/>
                    <a:pt x="89002" y="105523"/>
                  </a:cubicBezTo>
                  <a:cubicBezTo>
                    <a:pt x="89002" y="105523"/>
                    <a:pt x="89002" y="105523"/>
                    <a:pt x="89002" y="105523"/>
                  </a:cubicBezTo>
                  <a:cubicBezTo>
                    <a:pt x="87890" y="105841"/>
                    <a:pt x="87095" y="106794"/>
                    <a:pt x="86937" y="108065"/>
                  </a:cubicBezTo>
                  <a:cubicBezTo>
                    <a:pt x="86937" y="108224"/>
                    <a:pt x="86937" y="108383"/>
                    <a:pt x="86937" y="108383"/>
                  </a:cubicBezTo>
                  <a:cubicBezTo>
                    <a:pt x="86937" y="108383"/>
                    <a:pt x="86937" y="108383"/>
                    <a:pt x="86937" y="108383"/>
                  </a:cubicBezTo>
                  <a:lnTo>
                    <a:pt x="85824" y="146191"/>
                  </a:lnTo>
                  <a:lnTo>
                    <a:pt x="76452" y="146191"/>
                  </a:lnTo>
                  <a:cubicBezTo>
                    <a:pt x="74704" y="146191"/>
                    <a:pt x="73274" y="147621"/>
                    <a:pt x="73274" y="149369"/>
                  </a:cubicBezTo>
                  <a:lnTo>
                    <a:pt x="73274" y="209100"/>
                  </a:lnTo>
                  <a:lnTo>
                    <a:pt x="48333" y="209100"/>
                  </a:lnTo>
                  <a:lnTo>
                    <a:pt x="48333" y="149527"/>
                  </a:lnTo>
                  <a:cubicBezTo>
                    <a:pt x="48333" y="147780"/>
                    <a:pt x="46904" y="146350"/>
                    <a:pt x="45156" y="146350"/>
                  </a:cubicBezTo>
                  <a:lnTo>
                    <a:pt x="35783" y="146350"/>
                  </a:lnTo>
                  <a:lnTo>
                    <a:pt x="34036" y="85030"/>
                  </a:lnTo>
                  <a:cubicBezTo>
                    <a:pt x="34036" y="78835"/>
                    <a:pt x="39755" y="73751"/>
                    <a:pt x="46745" y="73751"/>
                  </a:cubicBezTo>
                  <a:lnTo>
                    <a:pt x="53735" y="73751"/>
                  </a:lnTo>
                  <a:cubicBezTo>
                    <a:pt x="55482" y="73751"/>
                    <a:pt x="56912" y="72321"/>
                    <a:pt x="56912" y="70574"/>
                  </a:cubicBezTo>
                  <a:lnTo>
                    <a:pt x="56912" y="63743"/>
                  </a:lnTo>
                  <a:cubicBezTo>
                    <a:pt x="58342" y="64061"/>
                    <a:pt x="59771" y="64219"/>
                    <a:pt x="61201" y="64219"/>
                  </a:cubicBezTo>
                  <a:lnTo>
                    <a:pt x="62154" y="64219"/>
                  </a:lnTo>
                  <a:cubicBezTo>
                    <a:pt x="63108" y="64219"/>
                    <a:pt x="63902" y="64061"/>
                    <a:pt x="64855" y="64061"/>
                  </a:cubicBezTo>
                  <a:lnTo>
                    <a:pt x="64855" y="70574"/>
                  </a:lnTo>
                  <a:cubicBezTo>
                    <a:pt x="64855" y="72321"/>
                    <a:pt x="66285" y="73751"/>
                    <a:pt x="68032" y="73751"/>
                  </a:cubicBezTo>
                  <a:close/>
                  <a:moveTo>
                    <a:pt x="61201" y="18150"/>
                  </a:moveTo>
                  <a:lnTo>
                    <a:pt x="62154" y="18150"/>
                  </a:lnTo>
                  <a:cubicBezTo>
                    <a:pt x="69621" y="18150"/>
                    <a:pt x="75816" y="24187"/>
                    <a:pt x="75816" y="31812"/>
                  </a:cubicBezTo>
                  <a:lnTo>
                    <a:pt x="75816" y="44362"/>
                  </a:lnTo>
                  <a:cubicBezTo>
                    <a:pt x="75816" y="51828"/>
                    <a:pt x="69780" y="58024"/>
                    <a:pt x="62154" y="58024"/>
                  </a:cubicBezTo>
                  <a:lnTo>
                    <a:pt x="61201" y="58024"/>
                  </a:lnTo>
                  <a:cubicBezTo>
                    <a:pt x="53735" y="58024"/>
                    <a:pt x="47539" y="51987"/>
                    <a:pt x="47539" y="44362"/>
                  </a:cubicBezTo>
                  <a:lnTo>
                    <a:pt x="47539" y="31812"/>
                  </a:lnTo>
                  <a:cubicBezTo>
                    <a:pt x="47539" y="24345"/>
                    <a:pt x="53735" y="18150"/>
                    <a:pt x="61201" y="18150"/>
                  </a:cubicBezTo>
                  <a:close/>
                  <a:moveTo>
                    <a:pt x="20533" y="31812"/>
                  </a:moveTo>
                  <a:cubicBezTo>
                    <a:pt x="20533" y="24345"/>
                    <a:pt x="26570" y="18150"/>
                    <a:pt x="34195" y="18150"/>
                  </a:cubicBezTo>
                  <a:lnTo>
                    <a:pt x="35148" y="18150"/>
                  </a:lnTo>
                  <a:cubicBezTo>
                    <a:pt x="38484" y="18150"/>
                    <a:pt x="41661" y="19421"/>
                    <a:pt x="44203" y="21645"/>
                  </a:cubicBezTo>
                  <a:cubicBezTo>
                    <a:pt x="42456" y="24663"/>
                    <a:pt x="41344" y="28158"/>
                    <a:pt x="41344" y="31812"/>
                  </a:cubicBezTo>
                  <a:lnTo>
                    <a:pt x="41344" y="44362"/>
                  </a:lnTo>
                  <a:cubicBezTo>
                    <a:pt x="41344" y="48016"/>
                    <a:pt x="42456" y="51511"/>
                    <a:pt x="44203" y="54529"/>
                  </a:cubicBezTo>
                  <a:cubicBezTo>
                    <a:pt x="41661" y="56753"/>
                    <a:pt x="38484" y="58024"/>
                    <a:pt x="35148" y="58024"/>
                  </a:cubicBezTo>
                  <a:lnTo>
                    <a:pt x="34195" y="58024"/>
                  </a:lnTo>
                  <a:cubicBezTo>
                    <a:pt x="26729" y="58024"/>
                    <a:pt x="20533" y="51987"/>
                    <a:pt x="20533" y="44362"/>
                  </a:cubicBezTo>
                  <a:lnTo>
                    <a:pt x="20533" y="31812"/>
                  </a:lnTo>
                  <a:close/>
                  <a:moveTo>
                    <a:pt x="17832" y="146668"/>
                  </a:moveTo>
                  <a:lnTo>
                    <a:pt x="8460" y="146668"/>
                  </a:lnTo>
                  <a:lnTo>
                    <a:pt x="6712" y="85348"/>
                  </a:lnTo>
                  <a:cubicBezTo>
                    <a:pt x="6712" y="79152"/>
                    <a:pt x="12431" y="74069"/>
                    <a:pt x="19421" y="74069"/>
                  </a:cubicBezTo>
                  <a:lnTo>
                    <a:pt x="26411" y="74069"/>
                  </a:lnTo>
                  <a:cubicBezTo>
                    <a:pt x="28158" y="74069"/>
                    <a:pt x="29588" y="72639"/>
                    <a:pt x="29588" y="70892"/>
                  </a:cubicBezTo>
                  <a:lnTo>
                    <a:pt x="29588" y="63743"/>
                  </a:lnTo>
                  <a:cubicBezTo>
                    <a:pt x="31018" y="64061"/>
                    <a:pt x="32606" y="64378"/>
                    <a:pt x="34195" y="64378"/>
                  </a:cubicBezTo>
                  <a:lnTo>
                    <a:pt x="35148" y="64378"/>
                  </a:lnTo>
                  <a:cubicBezTo>
                    <a:pt x="40073" y="64378"/>
                    <a:pt x="44680" y="62631"/>
                    <a:pt x="48175" y="59454"/>
                  </a:cubicBezTo>
                  <a:cubicBezTo>
                    <a:pt x="48969" y="60248"/>
                    <a:pt x="49922" y="60883"/>
                    <a:pt x="50875" y="61360"/>
                  </a:cubicBezTo>
                  <a:cubicBezTo>
                    <a:pt x="50716" y="61837"/>
                    <a:pt x="50558" y="62154"/>
                    <a:pt x="50558" y="62631"/>
                  </a:cubicBezTo>
                  <a:lnTo>
                    <a:pt x="50558" y="67397"/>
                  </a:lnTo>
                  <a:lnTo>
                    <a:pt x="46745" y="67397"/>
                  </a:lnTo>
                  <a:cubicBezTo>
                    <a:pt x="36260" y="67397"/>
                    <a:pt x="27682" y="75340"/>
                    <a:pt x="27682" y="85189"/>
                  </a:cubicBezTo>
                  <a:lnTo>
                    <a:pt x="29588" y="149686"/>
                  </a:lnTo>
                  <a:cubicBezTo>
                    <a:pt x="29588" y="151434"/>
                    <a:pt x="31018" y="152705"/>
                    <a:pt x="32765" y="152705"/>
                  </a:cubicBezTo>
                  <a:lnTo>
                    <a:pt x="42138" y="152705"/>
                  </a:lnTo>
                  <a:lnTo>
                    <a:pt x="42138" y="209418"/>
                  </a:lnTo>
                  <a:lnTo>
                    <a:pt x="21010" y="209418"/>
                  </a:lnTo>
                  <a:lnTo>
                    <a:pt x="21010" y="149686"/>
                  </a:lnTo>
                  <a:cubicBezTo>
                    <a:pt x="21010" y="148098"/>
                    <a:pt x="19580" y="146668"/>
                    <a:pt x="17832" y="146668"/>
                  </a:cubicBezTo>
                  <a:close/>
                  <a:moveTo>
                    <a:pt x="107429" y="209259"/>
                  </a:moveTo>
                  <a:lnTo>
                    <a:pt x="79629" y="209259"/>
                  </a:lnTo>
                  <a:lnTo>
                    <a:pt x="79629" y="152705"/>
                  </a:lnTo>
                  <a:lnTo>
                    <a:pt x="89002" y="152705"/>
                  </a:lnTo>
                  <a:cubicBezTo>
                    <a:pt x="90749" y="152705"/>
                    <a:pt x="92179" y="151275"/>
                    <a:pt x="92179" y="149686"/>
                  </a:cubicBezTo>
                  <a:lnTo>
                    <a:pt x="93291" y="114896"/>
                  </a:lnTo>
                  <a:lnTo>
                    <a:pt x="107588" y="125381"/>
                  </a:lnTo>
                  <a:lnTo>
                    <a:pt x="107588" y="209259"/>
                  </a:lnTo>
                  <a:close/>
                  <a:moveTo>
                    <a:pt x="122998" y="123792"/>
                  </a:moveTo>
                  <a:lnTo>
                    <a:pt x="120138" y="126810"/>
                  </a:lnTo>
                  <a:lnTo>
                    <a:pt x="113784" y="122045"/>
                  </a:lnTo>
                  <a:lnTo>
                    <a:pt x="113784" y="112672"/>
                  </a:lnTo>
                  <a:lnTo>
                    <a:pt x="122998" y="123792"/>
                  </a:lnTo>
                  <a:close/>
                  <a:moveTo>
                    <a:pt x="113784" y="41979"/>
                  </a:moveTo>
                  <a:lnTo>
                    <a:pt x="113784" y="6871"/>
                  </a:lnTo>
                  <a:lnTo>
                    <a:pt x="164619" y="6871"/>
                  </a:lnTo>
                  <a:lnTo>
                    <a:pt x="154134" y="22598"/>
                  </a:lnTo>
                  <a:cubicBezTo>
                    <a:pt x="153499" y="23710"/>
                    <a:pt x="153499" y="24981"/>
                    <a:pt x="154134" y="26093"/>
                  </a:cubicBezTo>
                  <a:lnTo>
                    <a:pt x="164619" y="41979"/>
                  </a:lnTo>
                  <a:lnTo>
                    <a:pt x="113784" y="41979"/>
                  </a:lnTo>
                  <a:close/>
                </a:path>
              </a:pathLst>
            </a:custGeom>
            <a:solidFill>
              <a:schemeClr val="bg1"/>
            </a:solidFill>
            <a:ln>
              <a:noFill/>
              <a:headEnd type="none"/>
              <a:tailEnd type="none"/>
            </a:ln>
          </p:spPr>
          <p:txBody>
            <a:bodyPr wrap="square" lIns="91425" tIns="45700" rIns="91425" bIns="45700" anchor="ctr">
              <a:noAutofit/>
            </a:bodyPr>
            <a:lstStyle/>
            <a:p>
              <a:pPr mar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tx1"/>
                </a:solidFill>
                <a:latin typeface="Arial"/>
                <a:ea typeface="Open Sans Light"/>
                <a:cs typeface="Arial"/>
                <a:sym typeface="Open Sans Light"/>
              </a:endParaRPr>
            </a:p>
          </p:txBody>
        </p:sp>
      </p:grpSp>
      <p:grpSp>
        <p:nvGrpSpPr>
          <p:cNvPr id="13" name="Group 12"/>
          <p:cNvGrpSpPr>
            <a:grpSpLocks/>
          </p:cNvGrpSpPr>
          <p:nvPr/>
        </p:nvGrpSpPr>
        <p:grpSpPr>
          <a:xfrm>
            <a:off x="7955841" y="480596"/>
            <a:ext cx="1950737" cy="1805331"/>
            <a:chOff x="6144565" y="480596"/>
            <a:chExt cx="1950737" cy="1805331"/>
          </a:xfrm>
        </p:grpSpPr>
        <p:pic>
          <p:nvPicPr>
            <p:cNvPr id="15" name="Picture 14" descr="A pair of blue and white circles&#10;&#10;AI-generated content may be incorrect."/>
            <p:cNvPicPr>
              <a:picLocks noChangeAspect="1"/>
            </p:cNvPicPr>
            <p:nvPr/>
          </p:nvPicPr>
          <p:blipFill>
            <a:blip r:embed="rId2">
              <a:lum/>
            </a:blip>
            <a:srcRect l="27531" t="37239" r="57146" b="37550"/>
            <a:stretch>
              <a:fillRect/>
            </a:stretch>
          </p:blipFill>
          <p:spPr>
            <a:xfrm>
              <a:off x="6144565" y="480596"/>
              <a:ext cx="1950737" cy="1805331"/>
            </a:xfrm>
            <a:prstGeom prst="rect">
              <a:avLst/>
            </a:prstGeom>
            <a:ln>
              <a:headEnd type="none"/>
              <a:tailEnd type="none"/>
            </a:ln>
          </p:spPr>
        </p:pic>
        <p:sp>
          <p:nvSpPr>
            <p:cNvPr id="21" name="Google Shape;239;p5"/>
            <p:cNvSpPr>
              <a:spLocks/>
            </p:cNvSpPr>
            <p:nvPr/>
          </p:nvSpPr>
          <p:spPr>
            <a:xfrm flipH="1">
              <a:off x="6984127" y="1062492"/>
              <a:ext cx="471598" cy="611546"/>
            </a:xfrm>
            <a:custGeom>
              <a:avLst/>
              <a:gdLst/>
              <a:ahLst/>
              <a:cxnLst/>
              <a:rect l="l" t="t" r="r" b="b"/>
              <a:pathLst>
                <a:path w="135031" h="201752">
                  <a:moveTo>
                    <a:pt x="97898" y="115849"/>
                  </a:moveTo>
                  <a:lnTo>
                    <a:pt x="86142" y="115849"/>
                  </a:lnTo>
                  <a:lnTo>
                    <a:pt x="86142" y="101234"/>
                  </a:lnTo>
                  <a:cubicBezTo>
                    <a:pt x="95833" y="95833"/>
                    <a:pt x="103140" y="86460"/>
                    <a:pt x="105365" y="75022"/>
                  </a:cubicBezTo>
                  <a:cubicBezTo>
                    <a:pt x="110925" y="74387"/>
                    <a:pt x="115372" y="69621"/>
                    <a:pt x="115372" y="63743"/>
                  </a:cubicBezTo>
                  <a:lnTo>
                    <a:pt x="115372" y="51511"/>
                  </a:lnTo>
                  <a:cubicBezTo>
                    <a:pt x="115372" y="45951"/>
                    <a:pt x="111401" y="41344"/>
                    <a:pt x="106159" y="40390"/>
                  </a:cubicBezTo>
                  <a:lnTo>
                    <a:pt x="106159" y="38643"/>
                  </a:lnTo>
                  <a:cubicBezTo>
                    <a:pt x="106159" y="17356"/>
                    <a:pt x="88843" y="199"/>
                    <a:pt x="67714" y="199"/>
                  </a:cubicBezTo>
                  <a:cubicBezTo>
                    <a:pt x="46427" y="199"/>
                    <a:pt x="29270" y="17514"/>
                    <a:pt x="29270" y="38643"/>
                  </a:cubicBezTo>
                  <a:lnTo>
                    <a:pt x="29270" y="40232"/>
                  </a:lnTo>
                  <a:cubicBezTo>
                    <a:pt x="24028" y="41185"/>
                    <a:pt x="19898" y="45792"/>
                    <a:pt x="19898" y="51352"/>
                  </a:cubicBezTo>
                  <a:lnTo>
                    <a:pt x="19898" y="63584"/>
                  </a:lnTo>
                  <a:cubicBezTo>
                    <a:pt x="19898" y="69462"/>
                    <a:pt x="24346" y="74228"/>
                    <a:pt x="29906" y="74863"/>
                  </a:cubicBezTo>
                  <a:cubicBezTo>
                    <a:pt x="32130" y="86142"/>
                    <a:pt x="39438" y="95674"/>
                    <a:pt x="49128" y="100916"/>
                  </a:cubicBezTo>
                  <a:lnTo>
                    <a:pt x="49128" y="115690"/>
                  </a:lnTo>
                  <a:lnTo>
                    <a:pt x="37372" y="115690"/>
                  </a:lnTo>
                  <a:cubicBezTo>
                    <a:pt x="16879" y="115690"/>
                    <a:pt x="199" y="132370"/>
                    <a:pt x="199" y="152864"/>
                  </a:cubicBezTo>
                  <a:lnTo>
                    <a:pt x="199" y="198933"/>
                  </a:lnTo>
                  <a:cubicBezTo>
                    <a:pt x="199" y="200680"/>
                    <a:pt x="1629" y="202110"/>
                    <a:pt x="3376" y="202110"/>
                  </a:cubicBezTo>
                  <a:lnTo>
                    <a:pt x="132212" y="202110"/>
                  </a:lnTo>
                  <a:cubicBezTo>
                    <a:pt x="133959" y="202110"/>
                    <a:pt x="135389" y="200680"/>
                    <a:pt x="135389" y="198933"/>
                  </a:cubicBezTo>
                  <a:lnTo>
                    <a:pt x="135389" y="152864"/>
                  </a:lnTo>
                  <a:cubicBezTo>
                    <a:pt x="135071" y="132529"/>
                    <a:pt x="118391" y="115849"/>
                    <a:pt x="97898" y="115849"/>
                  </a:cubicBezTo>
                  <a:close/>
                  <a:moveTo>
                    <a:pt x="67556" y="6712"/>
                  </a:moveTo>
                  <a:cubicBezTo>
                    <a:pt x="85348" y="6712"/>
                    <a:pt x="99645" y="21168"/>
                    <a:pt x="99645" y="38802"/>
                  </a:cubicBezTo>
                  <a:lnTo>
                    <a:pt x="99645" y="40390"/>
                  </a:lnTo>
                  <a:cubicBezTo>
                    <a:pt x="88684" y="38166"/>
                    <a:pt x="84871" y="22121"/>
                    <a:pt x="84713" y="21963"/>
                  </a:cubicBezTo>
                  <a:cubicBezTo>
                    <a:pt x="84395" y="20692"/>
                    <a:pt x="83442" y="19739"/>
                    <a:pt x="82171" y="19580"/>
                  </a:cubicBezTo>
                  <a:cubicBezTo>
                    <a:pt x="80900" y="19421"/>
                    <a:pt x="79629" y="19897"/>
                    <a:pt x="78994" y="21009"/>
                  </a:cubicBezTo>
                  <a:cubicBezTo>
                    <a:pt x="78835" y="21168"/>
                    <a:pt x="65649" y="41344"/>
                    <a:pt x="35307" y="40549"/>
                  </a:cubicBezTo>
                  <a:lnTo>
                    <a:pt x="35307" y="38802"/>
                  </a:lnTo>
                  <a:cubicBezTo>
                    <a:pt x="35466" y="21168"/>
                    <a:pt x="49763" y="6712"/>
                    <a:pt x="67556" y="6712"/>
                  </a:cubicBezTo>
                  <a:close/>
                  <a:moveTo>
                    <a:pt x="35625" y="71368"/>
                  </a:moveTo>
                  <a:cubicBezTo>
                    <a:pt x="35466" y="70415"/>
                    <a:pt x="34989" y="69780"/>
                    <a:pt x="34354" y="69144"/>
                  </a:cubicBezTo>
                  <a:cubicBezTo>
                    <a:pt x="33877" y="68668"/>
                    <a:pt x="33083" y="68509"/>
                    <a:pt x="32447" y="68509"/>
                  </a:cubicBezTo>
                  <a:cubicBezTo>
                    <a:pt x="32289" y="68509"/>
                    <a:pt x="31971" y="68509"/>
                    <a:pt x="31812" y="68509"/>
                  </a:cubicBezTo>
                  <a:cubicBezTo>
                    <a:pt x="28794" y="69144"/>
                    <a:pt x="25934" y="66602"/>
                    <a:pt x="25934" y="63584"/>
                  </a:cubicBezTo>
                  <a:lnTo>
                    <a:pt x="25934" y="51352"/>
                  </a:lnTo>
                  <a:cubicBezTo>
                    <a:pt x="25934" y="48651"/>
                    <a:pt x="28158" y="46427"/>
                    <a:pt x="30859" y="46427"/>
                  </a:cubicBezTo>
                  <a:cubicBezTo>
                    <a:pt x="31176" y="46427"/>
                    <a:pt x="31335" y="46427"/>
                    <a:pt x="31653" y="46427"/>
                  </a:cubicBezTo>
                  <a:cubicBezTo>
                    <a:pt x="31971" y="46427"/>
                    <a:pt x="32289" y="46427"/>
                    <a:pt x="32447" y="46427"/>
                  </a:cubicBezTo>
                  <a:cubicBezTo>
                    <a:pt x="32765" y="46586"/>
                    <a:pt x="33083" y="46586"/>
                    <a:pt x="33401" y="46586"/>
                  </a:cubicBezTo>
                  <a:cubicBezTo>
                    <a:pt x="34513" y="46586"/>
                    <a:pt x="35784" y="46586"/>
                    <a:pt x="36896" y="46586"/>
                  </a:cubicBezTo>
                  <a:cubicBezTo>
                    <a:pt x="60248" y="46586"/>
                    <a:pt x="74228" y="35466"/>
                    <a:pt x="80423" y="28794"/>
                  </a:cubicBezTo>
                  <a:cubicBezTo>
                    <a:pt x="83124" y="35307"/>
                    <a:pt x="88684" y="44997"/>
                    <a:pt x="99486" y="46427"/>
                  </a:cubicBezTo>
                  <a:cubicBezTo>
                    <a:pt x="100281" y="46586"/>
                    <a:pt x="100916" y="46427"/>
                    <a:pt x="101552" y="45951"/>
                  </a:cubicBezTo>
                  <a:cubicBezTo>
                    <a:pt x="102028" y="46109"/>
                    <a:pt x="102664" y="46268"/>
                    <a:pt x="103299" y="46268"/>
                  </a:cubicBezTo>
                  <a:cubicBezTo>
                    <a:pt x="103458" y="46268"/>
                    <a:pt x="103776" y="46268"/>
                    <a:pt x="103935" y="46268"/>
                  </a:cubicBezTo>
                  <a:cubicBezTo>
                    <a:pt x="106635" y="46268"/>
                    <a:pt x="108859" y="48492"/>
                    <a:pt x="108859" y="51193"/>
                  </a:cubicBezTo>
                  <a:lnTo>
                    <a:pt x="108859" y="63425"/>
                  </a:lnTo>
                  <a:cubicBezTo>
                    <a:pt x="108859" y="66126"/>
                    <a:pt x="106635" y="68350"/>
                    <a:pt x="103935" y="68350"/>
                  </a:cubicBezTo>
                  <a:cubicBezTo>
                    <a:pt x="103617" y="68350"/>
                    <a:pt x="103458" y="68350"/>
                    <a:pt x="103140" y="68350"/>
                  </a:cubicBezTo>
                  <a:cubicBezTo>
                    <a:pt x="102346" y="68191"/>
                    <a:pt x="101393" y="68350"/>
                    <a:pt x="100757" y="68985"/>
                  </a:cubicBezTo>
                  <a:cubicBezTo>
                    <a:pt x="100122" y="69462"/>
                    <a:pt x="99645" y="70256"/>
                    <a:pt x="99486" y="71209"/>
                  </a:cubicBezTo>
                  <a:cubicBezTo>
                    <a:pt x="97580" y="87254"/>
                    <a:pt x="83759" y="99486"/>
                    <a:pt x="67556" y="99486"/>
                  </a:cubicBezTo>
                  <a:cubicBezTo>
                    <a:pt x="51352" y="99645"/>
                    <a:pt x="37690" y="87572"/>
                    <a:pt x="35625" y="71368"/>
                  </a:cubicBezTo>
                  <a:close/>
                  <a:moveTo>
                    <a:pt x="128717" y="196074"/>
                  </a:moveTo>
                  <a:lnTo>
                    <a:pt x="6235" y="196074"/>
                  </a:lnTo>
                  <a:lnTo>
                    <a:pt x="6235" y="153181"/>
                  </a:lnTo>
                  <a:cubicBezTo>
                    <a:pt x="6235" y="136183"/>
                    <a:pt x="20056" y="122362"/>
                    <a:pt x="37055" y="122362"/>
                  </a:cubicBezTo>
                  <a:lnTo>
                    <a:pt x="51987" y="122362"/>
                  </a:lnTo>
                  <a:cubicBezTo>
                    <a:pt x="53735" y="122362"/>
                    <a:pt x="55165" y="120933"/>
                    <a:pt x="55165" y="119185"/>
                  </a:cubicBezTo>
                  <a:lnTo>
                    <a:pt x="55165" y="104093"/>
                  </a:lnTo>
                  <a:cubicBezTo>
                    <a:pt x="58977" y="105364"/>
                    <a:pt x="63108" y="106159"/>
                    <a:pt x="67397" y="106159"/>
                  </a:cubicBezTo>
                  <a:cubicBezTo>
                    <a:pt x="71686" y="106159"/>
                    <a:pt x="75657" y="105364"/>
                    <a:pt x="79470" y="104093"/>
                  </a:cubicBezTo>
                  <a:lnTo>
                    <a:pt x="79470" y="119185"/>
                  </a:lnTo>
                  <a:cubicBezTo>
                    <a:pt x="79470" y="120933"/>
                    <a:pt x="80900" y="122362"/>
                    <a:pt x="82647" y="122362"/>
                  </a:cubicBezTo>
                  <a:lnTo>
                    <a:pt x="97580" y="122362"/>
                  </a:lnTo>
                  <a:cubicBezTo>
                    <a:pt x="114578" y="122362"/>
                    <a:pt x="128399" y="136183"/>
                    <a:pt x="128399" y="153181"/>
                  </a:cubicBezTo>
                  <a:lnTo>
                    <a:pt x="128399" y="196074"/>
                  </a:lnTo>
                  <a:close/>
                  <a:moveTo>
                    <a:pt x="72957" y="89319"/>
                  </a:moveTo>
                  <a:lnTo>
                    <a:pt x="62154" y="89319"/>
                  </a:lnTo>
                  <a:cubicBezTo>
                    <a:pt x="60407" y="89319"/>
                    <a:pt x="58977" y="87890"/>
                    <a:pt x="58977" y="86142"/>
                  </a:cubicBezTo>
                  <a:cubicBezTo>
                    <a:pt x="58977" y="84395"/>
                    <a:pt x="60407" y="82965"/>
                    <a:pt x="62154" y="82965"/>
                  </a:cubicBezTo>
                  <a:lnTo>
                    <a:pt x="72957" y="82965"/>
                  </a:lnTo>
                  <a:cubicBezTo>
                    <a:pt x="74704" y="82965"/>
                    <a:pt x="76134" y="84395"/>
                    <a:pt x="76134" y="86142"/>
                  </a:cubicBezTo>
                  <a:cubicBezTo>
                    <a:pt x="76134" y="87890"/>
                    <a:pt x="74704" y="89319"/>
                    <a:pt x="72957" y="89319"/>
                  </a:cubicBezTo>
                  <a:close/>
                  <a:moveTo>
                    <a:pt x="79947" y="130941"/>
                  </a:moveTo>
                  <a:cubicBezTo>
                    <a:pt x="75181" y="130941"/>
                    <a:pt x="70733" y="133006"/>
                    <a:pt x="67556" y="136660"/>
                  </a:cubicBezTo>
                  <a:cubicBezTo>
                    <a:pt x="64379" y="133006"/>
                    <a:pt x="59930" y="130941"/>
                    <a:pt x="55165" y="130941"/>
                  </a:cubicBezTo>
                  <a:cubicBezTo>
                    <a:pt x="45633" y="130941"/>
                    <a:pt x="38008" y="139360"/>
                    <a:pt x="38008" y="149527"/>
                  </a:cubicBezTo>
                  <a:cubicBezTo>
                    <a:pt x="38008" y="154452"/>
                    <a:pt x="39755" y="159059"/>
                    <a:pt x="42932" y="162554"/>
                  </a:cubicBezTo>
                  <a:cubicBezTo>
                    <a:pt x="45474" y="165414"/>
                    <a:pt x="64537" y="183206"/>
                    <a:pt x="65490" y="184000"/>
                  </a:cubicBezTo>
                  <a:cubicBezTo>
                    <a:pt x="66126" y="184636"/>
                    <a:pt x="66920" y="184794"/>
                    <a:pt x="67714" y="184794"/>
                  </a:cubicBezTo>
                  <a:cubicBezTo>
                    <a:pt x="68509" y="184794"/>
                    <a:pt x="69303" y="184477"/>
                    <a:pt x="69780" y="184000"/>
                  </a:cubicBezTo>
                  <a:cubicBezTo>
                    <a:pt x="71845" y="182094"/>
                    <a:pt x="90749" y="164778"/>
                    <a:pt x="93450" y="161283"/>
                  </a:cubicBezTo>
                  <a:cubicBezTo>
                    <a:pt x="95992" y="157947"/>
                    <a:pt x="97263" y="153817"/>
                    <a:pt x="97263" y="149527"/>
                  </a:cubicBezTo>
                  <a:cubicBezTo>
                    <a:pt x="97104" y="139360"/>
                    <a:pt x="89320" y="130941"/>
                    <a:pt x="79947" y="130941"/>
                  </a:cubicBezTo>
                  <a:close/>
                  <a:moveTo>
                    <a:pt x="88208" y="157470"/>
                  </a:moveTo>
                  <a:cubicBezTo>
                    <a:pt x="86619" y="159536"/>
                    <a:pt x="75499" y="170020"/>
                    <a:pt x="67556" y="177328"/>
                  </a:cubicBezTo>
                  <a:cubicBezTo>
                    <a:pt x="61042" y="171291"/>
                    <a:pt x="49445" y="160330"/>
                    <a:pt x="47539" y="158265"/>
                  </a:cubicBezTo>
                  <a:cubicBezTo>
                    <a:pt x="45474" y="155882"/>
                    <a:pt x="44203" y="152864"/>
                    <a:pt x="44203" y="149527"/>
                  </a:cubicBezTo>
                  <a:cubicBezTo>
                    <a:pt x="44203" y="142696"/>
                    <a:pt x="49128" y="137295"/>
                    <a:pt x="55006" y="137295"/>
                  </a:cubicBezTo>
                  <a:cubicBezTo>
                    <a:pt x="58977" y="137295"/>
                    <a:pt x="62631" y="139678"/>
                    <a:pt x="64537" y="143650"/>
                  </a:cubicBezTo>
                  <a:cubicBezTo>
                    <a:pt x="65014" y="144762"/>
                    <a:pt x="66126" y="145397"/>
                    <a:pt x="67397" y="145397"/>
                  </a:cubicBezTo>
                  <a:cubicBezTo>
                    <a:pt x="68668" y="145397"/>
                    <a:pt x="69780" y="144762"/>
                    <a:pt x="70256" y="143650"/>
                  </a:cubicBezTo>
                  <a:cubicBezTo>
                    <a:pt x="72163" y="139678"/>
                    <a:pt x="75816" y="137295"/>
                    <a:pt x="79788" y="137295"/>
                  </a:cubicBezTo>
                  <a:cubicBezTo>
                    <a:pt x="85825" y="137295"/>
                    <a:pt x="90590" y="142855"/>
                    <a:pt x="90590" y="149527"/>
                  </a:cubicBezTo>
                  <a:cubicBezTo>
                    <a:pt x="90749" y="152546"/>
                    <a:pt x="89796" y="155246"/>
                    <a:pt x="88208" y="157470"/>
                  </a:cubicBezTo>
                  <a:close/>
                </a:path>
              </a:pathLst>
            </a:custGeom>
            <a:solidFill>
              <a:schemeClr val="bg1"/>
            </a:solidFill>
            <a:ln>
              <a:noFill/>
              <a:headEnd type="none"/>
              <a:tailEnd type="none"/>
            </a:ln>
          </p:spPr>
          <p:txBody>
            <a:bodyPr wrap="square" lIns="91425" tIns="45700" rIns="91425" bIns="45700" anchor="ctr">
              <a:noAutofit/>
            </a:bodyPr>
            <a:lstStyle/>
            <a:p>
              <a:pPr mar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tx1"/>
                </a:solidFill>
                <a:latin typeface="Arial"/>
                <a:ea typeface="Open Sans Light"/>
                <a:cs typeface="Arial"/>
                <a:sym typeface="Open Sans Ligh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a:ln>
            <a:headEnd type="none"/>
            <a:tailEnd type="none"/>
          </a:ln>
        </p:spPr>
        <p:txBody>
          <a:bodyPr wrap="square"/>
          <a:lstStyle/>
          <a:p>
            <a:pPr marL="0" indent="0" algn="ctr" rtl="0">
              <a:spcBef>
                <a:spcPts val="0"/>
              </a:spcBef>
              <a:spcAft>
                <a:spcPts val="0"/>
              </a:spcAft>
              <a:buNone/>
            </a:pPr>
            <a:fld id="{00000000-1234-1234-1234-123412341234}" type="slidenum">
              <a:rPr lang="en-US" dirty="0"/>
              <a:t>6</a:t>
            </a:fld>
            <a:endParaRPr lang="en-US" dirty="0"/>
          </a:p>
        </p:txBody>
      </p:sp>
      <p:sp>
        <p:nvSpPr>
          <p:cNvPr id="5" name="Rectangle 4"/>
          <p:cNvSpPr>
            <a:spLocks/>
          </p:cNvSpPr>
          <p:nvPr/>
        </p:nvSpPr>
        <p:spPr>
          <a:xfrm>
            <a:off x="-23466" y="1"/>
            <a:ext cx="5008907" cy="6924548"/>
          </a:xfrm>
          <a:prstGeom prst="rect">
            <a:avLst/>
          </a:prstGeom>
          <a:solidFill>
            <a:srgbClr val="0F736C"/>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latin typeface="Arial"/>
              <a:cs typeface="Arial"/>
            </a:endParaRPr>
          </a:p>
        </p:txBody>
      </p:sp>
      <p:sp>
        <p:nvSpPr>
          <p:cNvPr id="8" name="Google Shape;251;p6"/>
          <p:cNvSpPr txBox="1">
            <a:spLocks noChangeArrowheads="1"/>
          </p:cNvSpPr>
          <p:nvPr/>
        </p:nvSpPr>
        <p:spPr>
          <a:xfrm>
            <a:off x="427959" y="2690709"/>
            <a:ext cx="3639379" cy="4124117"/>
          </a:xfrm>
          <a:prstGeom prst="rect">
            <a:avLst/>
          </a:prstGeom>
          <a:noFill/>
          <a:ln>
            <a:noFill/>
            <a:headEnd type="none"/>
            <a:tailEnd type="none"/>
          </a:ln>
        </p:spPr>
        <p:txBody>
          <a:bodyPr wrap="square" lIns="0" tIns="0" rIns="0" bIns="0" anchor="t">
            <a:noAutofit/>
          </a:bodyPr>
          <a:lstStyle>
            <a:lvl1pPr marL="228591" indent="-228591" algn="l" defTabSz="914363" rtl="0">
              <a:lnSpc>
                <a:spcPct val="90000"/>
              </a:lnSpc>
              <a:spcBef>
                <a:spcPts val="1000"/>
              </a:spcBef>
              <a:buFont typeface="Arial"/>
              <a:buChar char="•"/>
              <a:defRPr sz="2000" kern="1200" dirty="0">
                <a:solidFill>
                  <a:schemeClr val="tx1"/>
                </a:solidFill>
                <a:latin typeface="Arial"/>
                <a:ea typeface="Open Sans"/>
                <a:cs typeface="Arial"/>
              </a:defRPr>
            </a:lvl1pPr>
            <a:lvl2pPr marL="685773" indent="-228591" algn="l" defTabSz="914363" rtl="0">
              <a:lnSpc>
                <a:spcPct val="90000"/>
              </a:lnSpc>
              <a:spcBef>
                <a:spcPts val="500"/>
              </a:spcBef>
              <a:buFont typeface="Arial"/>
              <a:buChar char="•"/>
              <a:defRPr sz="1667" kern="1200" dirty="0">
                <a:solidFill>
                  <a:schemeClr val="tx1"/>
                </a:solidFill>
                <a:latin typeface="Arial"/>
                <a:ea typeface="Open Sans"/>
                <a:cs typeface="Arial"/>
              </a:defRPr>
            </a:lvl2pPr>
            <a:lvl3pPr marL="1142954" indent="-228591" algn="l" defTabSz="914363" rtl="0">
              <a:lnSpc>
                <a:spcPct val="90000"/>
              </a:lnSpc>
              <a:spcBef>
                <a:spcPts val="500"/>
              </a:spcBef>
              <a:buFont typeface="Arial"/>
              <a:buChar char="•"/>
              <a:defRPr sz="1500" kern="1200" dirty="0">
                <a:solidFill>
                  <a:schemeClr val="tx1"/>
                </a:solidFill>
                <a:latin typeface="Arial"/>
                <a:ea typeface="Open Sans"/>
                <a:cs typeface="Arial"/>
              </a:defRPr>
            </a:lvl3pPr>
            <a:lvl4pPr marL="1600136" indent="-228591" algn="l" defTabSz="914363" rtl="0">
              <a:lnSpc>
                <a:spcPct val="90000"/>
              </a:lnSpc>
              <a:spcBef>
                <a:spcPts val="500"/>
              </a:spcBef>
              <a:buFont typeface="Arial"/>
              <a:buChar char="•"/>
              <a:defRPr sz="1333" kern="1200" dirty="0">
                <a:solidFill>
                  <a:schemeClr val="tx1"/>
                </a:solidFill>
                <a:latin typeface="Arial"/>
                <a:ea typeface="Open Sans"/>
                <a:cs typeface="Arial"/>
              </a:defRPr>
            </a:lvl4pPr>
            <a:lvl5pPr marL="2057318" indent="-228591" algn="l" defTabSz="914363" rtl="0">
              <a:lnSpc>
                <a:spcPct val="90000"/>
              </a:lnSpc>
              <a:spcBef>
                <a:spcPts val="500"/>
              </a:spcBef>
              <a:buFont typeface="Arial"/>
              <a:buChar char="•"/>
              <a:defRPr sz="1333" kern="1200" dirty="0">
                <a:solidFill>
                  <a:schemeClr val="tx1"/>
                </a:solidFill>
                <a:latin typeface="Arial"/>
                <a:ea typeface="Open Sans"/>
                <a:cs typeface="Arial"/>
              </a:defRPr>
            </a:lvl5pPr>
            <a:lvl6pPr marL="2514499" indent="-228591" algn="l" defTabSz="914363" rtl="0">
              <a:lnSpc>
                <a:spcPct val="90000"/>
              </a:lnSpc>
              <a:spcBef>
                <a:spcPts val="500"/>
              </a:spcBef>
              <a:buFont typeface="Arial"/>
              <a:buChar char="•"/>
              <a:defRPr sz="1800" kern="1200" dirty="0">
                <a:solidFill>
                  <a:schemeClr val="tx1"/>
                </a:solidFill>
                <a:latin typeface="+mn-lt"/>
                <a:ea typeface="+mn-ea"/>
                <a:cs typeface="+mn-cs"/>
              </a:defRPr>
            </a:lvl6pPr>
            <a:lvl7pPr marL="2971681" indent="-228591" algn="l" defTabSz="914363" rtl="0">
              <a:lnSpc>
                <a:spcPct val="90000"/>
              </a:lnSpc>
              <a:spcBef>
                <a:spcPts val="500"/>
              </a:spcBef>
              <a:buFont typeface="Arial"/>
              <a:buChar char="•"/>
              <a:defRPr sz="1800" kern="1200" dirty="0">
                <a:solidFill>
                  <a:schemeClr val="tx1"/>
                </a:solidFill>
                <a:latin typeface="+mn-lt"/>
                <a:ea typeface="+mn-ea"/>
                <a:cs typeface="+mn-cs"/>
              </a:defRPr>
            </a:lvl7pPr>
            <a:lvl8pPr marL="3428863" indent="-228591" algn="l" defTabSz="914363" rtl="0">
              <a:lnSpc>
                <a:spcPct val="90000"/>
              </a:lnSpc>
              <a:spcBef>
                <a:spcPts val="500"/>
              </a:spcBef>
              <a:buFont typeface="Arial"/>
              <a:buChar char="•"/>
              <a:defRPr sz="1800" kern="1200" dirty="0">
                <a:solidFill>
                  <a:schemeClr val="tx1"/>
                </a:solidFill>
                <a:latin typeface="+mn-lt"/>
                <a:ea typeface="+mn-ea"/>
                <a:cs typeface="+mn-cs"/>
              </a:defRPr>
            </a:lvl8pPr>
            <a:lvl9pPr marL="3886045" indent="-228591" algn="l" defTabSz="914363"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363">
              <a:lnSpc>
                <a:spcPct val="100000"/>
              </a:lnSpc>
              <a:spcBef>
                <a:spcPts val="0"/>
              </a:spcBef>
              <a:buClr>
                <a:schemeClr val="bg1"/>
              </a:buClr>
              <a:buSzPts val="2400"/>
              <a:buFont typeface="Arial"/>
              <a:buNone/>
            </a:pPr>
            <a:r>
              <a:rPr lang="en-US" dirty="0">
                <a:solidFill>
                  <a:schemeClr val="bg1"/>
                </a:solidFill>
                <a:ea typeface="Open Sans"/>
                <a:sym typeface="Open Sans"/>
              </a:rPr>
              <a:t>Impact Snapshot</a:t>
            </a:r>
          </a:p>
          <a:p>
            <a:pPr marL="0" indent="0" defTabSz="914363">
              <a:lnSpc>
                <a:spcPct val="100000"/>
              </a:lnSpc>
              <a:spcBef>
                <a:spcPts val="0"/>
              </a:spcBef>
              <a:buClr>
                <a:schemeClr val="bg1"/>
              </a:buClr>
              <a:buSzPts val="2400"/>
              <a:buFont typeface="Arial"/>
              <a:buNone/>
            </a:pPr>
            <a:endParaRPr lang="en-US" sz="1200" dirty="0">
              <a:solidFill>
                <a:schemeClr val="bg1"/>
              </a:solidFill>
            </a:endParaRPr>
          </a:p>
          <a:p>
            <a:pPr marL="11113" indent="0" defTabSz="914363">
              <a:lnSpc>
                <a:spcPct val="100000"/>
              </a:lnSpc>
              <a:buNone/>
            </a:pPr>
            <a:r>
              <a:rPr lang="en-US" sz="1200" dirty="0">
                <a:solidFill>
                  <a:schemeClr val="bg1"/>
                </a:solidFill>
                <a:ea typeface="Open Sans"/>
              </a:rPr>
              <a:t>In order to make the content of this report easier to share with your colleagues and stakeholders, we have included a Snapshot section that highlights and visually displays the most salient data points from the full report. </a:t>
            </a:r>
          </a:p>
          <a:p>
            <a:pPr marL="11113" indent="0" defTabSz="914363">
              <a:lnSpc>
                <a:spcPct val="100000"/>
              </a:lnSpc>
              <a:buNone/>
            </a:pPr>
            <a:r>
              <a:rPr lang="en-US" sz="1200" dirty="0">
                <a:solidFill>
                  <a:schemeClr val="bg1"/>
                </a:solidFill>
                <a:ea typeface="Open Sans"/>
              </a:rPr>
              <a:t>This can help your data get more traction and increase interest in the full report and the </a:t>
            </a:r>
            <a:r>
              <a:rPr lang="en-US" sz="1200" i="1" dirty="0">
                <a:solidFill>
                  <a:schemeClr val="bg1"/>
                </a:solidFill>
                <a:ea typeface="Open Sans"/>
              </a:rPr>
              <a:t>Mental Well-Being for Students</a:t>
            </a:r>
            <a:r>
              <a:rPr lang="en-US" sz="1200" dirty="0">
                <a:solidFill>
                  <a:schemeClr val="bg1"/>
                </a:solidFill>
                <a:ea typeface="Open Sans"/>
              </a:rPr>
              <a:t> program at large. </a:t>
            </a:r>
          </a:p>
          <a:p>
            <a:pPr marL="11113" indent="0" defTabSz="914363">
              <a:lnSpc>
                <a:spcPct val="100000"/>
              </a:lnSpc>
              <a:buNone/>
            </a:pPr>
            <a:r>
              <a:rPr lang="en-US" sz="1200" dirty="0">
                <a:solidFill>
                  <a:schemeClr val="bg1"/>
                </a:solidFill>
                <a:ea typeface="Open Sans"/>
              </a:rPr>
              <a:t>We recommend excerpting this Snapshot section from the full report and sharing with stakeholders, colleagues, and students who might be interested in the impact of the </a:t>
            </a:r>
            <a:r>
              <a:rPr lang="en-US" sz="1200" i="1" dirty="0">
                <a:solidFill>
                  <a:schemeClr val="bg1"/>
                </a:solidFill>
                <a:ea typeface="Open Sans"/>
              </a:rPr>
              <a:t>Mental Well-Being for Students</a:t>
            </a:r>
            <a:r>
              <a:rPr lang="en-US" sz="1200" dirty="0">
                <a:solidFill>
                  <a:schemeClr val="bg1"/>
                </a:solidFill>
                <a:ea typeface="Open Sans"/>
              </a:rPr>
              <a:t> program but have less direct experience in prevention work. </a:t>
            </a:r>
          </a:p>
          <a:p>
            <a:pPr marL="0" indent="0" defTabSz="914363">
              <a:lnSpc>
                <a:spcPct val="100000"/>
              </a:lnSpc>
              <a:spcBef>
                <a:spcPts val="0"/>
              </a:spcBef>
              <a:buClr>
                <a:schemeClr val="bg1"/>
              </a:buClr>
              <a:buSzPts val="2400"/>
              <a:buFont typeface="Arial"/>
              <a:buNone/>
            </a:pPr>
            <a:endParaRPr lang="en-US" sz="1200" dirty="0">
              <a:solidFill>
                <a:schemeClr val="bg1"/>
              </a:solidFill>
              <a:ea typeface="Open Sans"/>
              <a:sym typeface="Open Sans"/>
            </a:endParaRPr>
          </a:p>
        </p:txBody>
      </p:sp>
      <p:sp>
        <p:nvSpPr>
          <p:cNvPr id="7" name="Google Shape;250;p6"/>
          <p:cNvSpPr txBox="1">
            <a:spLocks noChangeArrowheads="1"/>
          </p:cNvSpPr>
          <p:nvPr/>
        </p:nvSpPr>
        <p:spPr>
          <a:xfrm>
            <a:off x="447837" y="723901"/>
            <a:ext cx="3639379" cy="1419432"/>
          </a:xfrm>
          <a:prstGeom prst="rect">
            <a:avLst/>
          </a:prstGeom>
          <a:noFill/>
          <a:ln>
            <a:noFill/>
            <a:headEnd type="none"/>
            <a:tailEnd type="none"/>
          </a:ln>
        </p:spPr>
        <p:txBody>
          <a:bodyPr wrap="square" lIns="0" tIns="0" rIns="0" bIns="0" anchor="ctr">
            <a:noAutofit/>
          </a:bodyPr>
          <a:lstStyle>
            <a:lvl1pPr algn="l" defTabSz="914363" rtl="0">
              <a:lnSpc>
                <a:spcPct val="90000"/>
              </a:lnSpc>
              <a:spcBef>
                <a:spcPct val="0"/>
              </a:spcBef>
              <a:buNone/>
              <a:defRPr sz="2333" b="1" kern="1200" dirty="0">
                <a:solidFill>
                  <a:srgbClr val="002060"/>
                </a:solidFill>
                <a:latin typeface="Arial"/>
                <a:ea typeface="Open Sans"/>
                <a:cs typeface="Arial"/>
              </a:defRPr>
            </a:lvl1pPr>
          </a:lstStyle>
          <a:p>
            <a:pPr defTabSz="914363"/>
            <a:r>
              <a:rPr lang="en-US" sz="4000" b="1" kern="1200" dirty="0">
                <a:solidFill>
                  <a:schemeClr val="bg1"/>
                </a:solidFill>
                <a:latin typeface="Arial"/>
                <a:ea typeface="Open Sans"/>
                <a:cs typeface="Arial"/>
              </a:rPr>
              <a:t>Mental </a:t>
            </a:r>
            <a:br>
              <a:rPr lang="en-US" sz="4000" b="1" kern="1200" dirty="0">
                <a:solidFill>
                  <a:schemeClr val="bg1"/>
                </a:solidFill>
                <a:latin typeface="Arial"/>
                <a:ea typeface="Open Sans"/>
                <a:cs typeface="Arial"/>
              </a:rPr>
            </a:br>
            <a:r>
              <a:rPr lang="en-US" sz="4000" b="1" kern="1200" dirty="0">
                <a:solidFill>
                  <a:schemeClr val="bg1"/>
                </a:solidFill>
                <a:latin typeface="Arial"/>
                <a:ea typeface="Open Sans"/>
                <a:cs typeface="Arial"/>
              </a:rPr>
              <a:t>Well-Being </a:t>
            </a:r>
            <a:br>
              <a:rPr lang="en-US" sz="4000" b="1" kern="1200" dirty="0">
                <a:solidFill>
                  <a:schemeClr val="bg1"/>
                </a:solidFill>
                <a:latin typeface="Arial"/>
                <a:ea typeface="Open Sans"/>
                <a:cs typeface="Arial"/>
              </a:rPr>
            </a:br>
            <a:r>
              <a:rPr lang="en-US" sz="4000" b="1" kern="1200" dirty="0">
                <a:solidFill>
                  <a:schemeClr val="bg1"/>
                </a:solidFill>
                <a:latin typeface="Arial"/>
                <a:ea typeface="Open Sans"/>
                <a:cs typeface="Arial"/>
              </a:rPr>
              <a:t>for Students</a:t>
            </a:r>
          </a:p>
        </p:txBody>
      </p:sp>
      <p:cxnSp>
        <p:nvCxnSpPr>
          <p:cNvPr id="15" name="Straight Connector 14"/>
          <p:cNvCxnSpPr/>
          <p:nvPr/>
        </p:nvCxnSpPr>
        <p:spPr>
          <a:xfrm>
            <a:off x="4985441" y="762"/>
            <a:ext cx="0" cy="6923787"/>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 name="Picture 1" descr="A group of people walking on a brick path&#10;&#10;AI-generated content may be incorrect."/>
          <p:cNvPicPr>
            <a:picLocks noChangeAspect="1"/>
          </p:cNvPicPr>
          <p:nvPr/>
        </p:nvPicPr>
        <p:blipFill>
          <a:blip r:embed="rId2">
            <a:lum/>
          </a:blip>
          <a:srcRect/>
          <a:stretch>
            <a:fillRect/>
          </a:stretch>
        </p:blipFill>
        <p:spPr>
          <a:xfrm>
            <a:off x="4985442" y="0"/>
            <a:ext cx="7206558" cy="6858000"/>
          </a:xfrm>
          <a:prstGeom prst="rect">
            <a:avLst/>
          </a:prstGeom>
          <a:ln>
            <a:headEnd type="none"/>
            <a:tailEnd type="none"/>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ln>
            <a:headEnd type="none"/>
            <a:tailEnd type="none"/>
          </a:ln>
        </p:spPr>
        <p:txBody>
          <a:bodyPr wrap="square"/>
          <a:lstStyle/>
          <a:p>
            <a:fld id="{4737D6AF-2FA5-476A-AF60-7A8CDF2E2DFB}" type="slidenum">
              <a:rPr lang="en-US" dirty="0">
                <a:latin typeface="Arial"/>
                <a:cs typeface="Arial"/>
              </a:rPr>
              <a:t>7</a:t>
            </a:fld>
            <a:endParaRPr lang="en-US" dirty="0">
              <a:latin typeface="Arial"/>
              <a:cs typeface="Arial"/>
            </a:endParaRPr>
          </a:p>
        </p:txBody>
      </p:sp>
      <p:sp>
        <p:nvSpPr>
          <p:cNvPr id="7" name="Title 6"/>
          <p:cNvSpPr>
            <a:spLocks noGrp="1"/>
          </p:cNvSpPr>
          <p:nvPr>
            <p:ph type="title" idx="4294967295"/>
          </p:nvPr>
        </p:nvSpPr>
        <p:spPr>
          <a:xfrm>
            <a:off x="365666" y="515938"/>
            <a:ext cx="10359484" cy="638175"/>
          </a:xfrm>
          <a:ln>
            <a:headEnd type="none"/>
            <a:tailEnd type="none"/>
          </a:ln>
        </p:spPr>
        <p:txBody>
          <a:bodyPr wrap="square"/>
          <a:lstStyle/>
          <a:p>
            <a:pPr defTabSz="914363"/>
            <a:r>
              <a:rPr lang="en-US" b="1" dirty="0">
                <a:solidFill>
                  <a:schemeClr val="tx1"/>
                </a:solidFill>
                <a:latin typeface="Arial"/>
                <a:cs typeface="Arial"/>
              </a:rPr>
              <a:t>Mental Well-Being for Students: Snapshot</a:t>
            </a:r>
          </a:p>
        </p:txBody>
      </p:sp>
      <p:cxnSp>
        <p:nvCxnSpPr>
          <p:cNvPr id="9" name="Straight Connector 8"/>
          <p:cNvCxnSpPr/>
          <p:nvPr/>
        </p:nvCxnSpPr>
        <p:spPr>
          <a:xfrm>
            <a:off x="2724776" y="1600200"/>
            <a:ext cx="0" cy="4572000"/>
          </a:xfrm>
          <a:prstGeom prst="line">
            <a:avLst/>
          </a:prstGeom>
          <a:ln w="12700" cap="flat">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636376" y="1600200"/>
            <a:ext cx="0" cy="4572000"/>
          </a:xfrm>
          <a:prstGeom prst="line">
            <a:avLst/>
          </a:prstGeom>
          <a:ln w="12700" cap="flat">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1" name="TextBox 20"/>
          <p:cNvSpPr txBox="1">
            <a:spLocks noChangeArrowheads="1"/>
          </p:cNvSpPr>
          <p:nvPr/>
        </p:nvSpPr>
        <p:spPr>
          <a:xfrm>
            <a:off x="3070785" y="1597362"/>
            <a:ext cx="3398576" cy="1150071"/>
          </a:xfrm>
          <a:prstGeom prst="rect">
            <a:avLst/>
          </a:prstGeom>
          <a:ln>
            <a:headEnd type="none"/>
            <a:tailEnd type="none"/>
          </a:ln>
        </p:spPr>
        <p:txBody>
          <a:bodyPr wrap="square" lIns="0" tIns="0" rIns="0" bIns="0" anchor="t">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chemeClr val="tx1"/>
                </a:solidFill>
                <a:latin typeface="Arial"/>
                <a:ea typeface="Open Sans"/>
                <a:cs typeface="Arial"/>
              </a:rPr>
              <a:t>Impact on Learners</a:t>
            </a:r>
          </a:p>
          <a:p>
            <a:pPr>
              <a:lnSpc>
                <a:spcPct val="100000"/>
              </a:lnSpc>
              <a:spcBef>
                <a:spcPts val="0"/>
              </a:spcBef>
            </a:pPr>
            <a:endParaRPr lang="en-US" sz="1050" dirty="0">
              <a:solidFill>
                <a:schemeClr val="tx1"/>
              </a:solidFill>
              <a:latin typeface="Arial"/>
              <a:ea typeface="Open Sans"/>
              <a:cs typeface="Arial"/>
            </a:endParaRPr>
          </a:p>
          <a:p>
            <a:pPr>
              <a:lnSpc>
                <a:spcPct val="150000"/>
              </a:lnSpc>
              <a:spcBef>
                <a:spcPts val="0"/>
              </a:spcBef>
            </a:pPr>
            <a:r>
              <a:rPr lang="en-US" sz="1200" b="0" dirty="0">
                <a:solidFill>
                  <a:schemeClr val="tx1"/>
                </a:solidFill>
                <a:latin typeface="Arial"/>
                <a:ea typeface="Open Sans"/>
                <a:cs typeface="Arial"/>
              </a:rPr>
              <a:t>Students increased their prevention knowledge, and their skills associated with healthier behavior.</a:t>
            </a:r>
            <a:br>
              <a:rPr lang="en-US" sz="1200" b="0" dirty="0">
                <a:solidFill>
                  <a:schemeClr val="tx1"/>
                </a:solidFill>
                <a:latin typeface="Arial"/>
                <a:ea typeface="Open Sans"/>
                <a:cs typeface="Arial"/>
              </a:rPr>
            </a:br>
            <a:endParaRPr lang="en-US" sz="1200" b="0" dirty="0">
              <a:solidFill>
                <a:schemeClr val="tx1"/>
              </a:solidFill>
              <a:latin typeface="Arial"/>
              <a:ea typeface="Open Sans"/>
              <a:cs typeface="Arial"/>
            </a:endParaRPr>
          </a:p>
          <a:p>
            <a:pPr>
              <a:lnSpc>
                <a:spcPct val="100000"/>
              </a:lnSpc>
              <a:spcBef>
                <a:spcPts val="0"/>
              </a:spcBef>
            </a:pPr>
            <a:endParaRPr lang="en-US" b="0" dirty="0">
              <a:latin typeface="Arial"/>
              <a:ea typeface="Open Sans"/>
              <a:cs typeface="Arial"/>
            </a:endParaRPr>
          </a:p>
        </p:txBody>
      </p:sp>
      <p:sp>
        <p:nvSpPr>
          <p:cNvPr id="15" name="TextBox 14"/>
          <p:cNvSpPr txBox="1">
            <a:spLocks noChangeArrowheads="1"/>
          </p:cNvSpPr>
          <p:nvPr/>
        </p:nvSpPr>
        <p:spPr>
          <a:xfrm>
            <a:off x="490783" y="1609585"/>
            <a:ext cx="2662671" cy="477858"/>
          </a:xfrm>
          <a:prstGeom prst="rect">
            <a:avLst/>
          </a:prstGeom>
          <a:ln>
            <a:headEnd type="none"/>
            <a:tailEnd type="none"/>
          </a:ln>
        </p:spPr>
        <p:txBody>
          <a:bodyPr wrap="square" lIns="0" tIns="0" rIns="0" bIns="0" anchor="t">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chemeClr val="tx1"/>
                </a:solidFill>
                <a:latin typeface="Arial"/>
                <a:ea typeface="Open Sans"/>
                <a:cs typeface="Arial"/>
              </a:rPr>
              <a:t>Sample Size</a:t>
            </a:r>
          </a:p>
        </p:txBody>
      </p:sp>
      <p:sp>
        <p:nvSpPr>
          <p:cNvPr id="16" name="Rectangle 15"/>
          <p:cNvSpPr>
            <a:spLocks/>
          </p:cNvSpPr>
          <p:nvPr/>
        </p:nvSpPr>
        <p:spPr>
          <a:xfrm>
            <a:off x="490782" y="1995500"/>
            <a:ext cx="1970308" cy="2475348"/>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b="1" dirty="0">
                <a:solidFill>
                  <a:schemeClr val="accent3"/>
                </a:solidFill>
                <a:latin typeface="Arial"/>
                <a:ea typeface="Open Sans"/>
                <a:cs typeface="Arial"/>
              </a:rPr>
              <a:t>3,704 </a:t>
            </a:r>
            <a:r>
              <a:rPr lang="en-US" dirty="0">
                <a:solidFill>
                  <a:schemeClr val="accent3"/>
                </a:solidFill>
                <a:latin typeface="Arial"/>
                <a:ea typeface="Open Sans"/>
                <a:cs typeface="Arial"/>
              </a:rPr>
              <a:t>students</a:t>
            </a:r>
          </a:p>
          <a:p>
            <a:pPr>
              <a:lnSpc>
                <a:spcPct val="130000"/>
              </a:lnSpc>
              <a:spcAft>
                <a:spcPts val="1200"/>
              </a:spcAft>
            </a:pPr>
            <a:r>
              <a:rPr lang="en-US" sz="1200" b="1" dirty="0">
                <a:solidFill>
                  <a:schemeClr val="tx1"/>
                </a:solidFill>
                <a:latin typeface="Arial"/>
                <a:ea typeface="Open Sans"/>
                <a:cs typeface="Arial"/>
              </a:rPr>
              <a:t>at Georgia Institute of Technology </a:t>
            </a:r>
            <a:r>
              <a:rPr lang="en-US" sz="1200" dirty="0">
                <a:solidFill>
                  <a:schemeClr val="tx1"/>
                </a:solidFill>
                <a:latin typeface="Arial"/>
                <a:ea typeface="Open Sans"/>
                <a:cs typeface="Arial"/>
              </a:rPr>
              <a:t>completed surveys in </a:t>
            </a:r>
            <a:r>
              <a:rPr lang="en-US" sz="1200" i="1" dirty="0">
                <a:solidFill>
                  <a:schemeClr val="tx1"/>
                </a:solidFill>
                <a:latin typeface="Arial"/>
                <a:ea typeface="Open Sans"/>
                <a:cs typeface="Arial"/>
              </a:rPr>
              <a:t>Mental Well-Being for Students</a:t>
            </a:r>
            <a:br>
              <a:rPr lang="en-US" sz="1200" dirty="0">
                <a:solidFill>
                  <a:schemeClr val="tx1"/>
                </a:solidFill>
                <a:latin typeface="Arial"/>
                <a:ea typeface="Open Sans"/>
                <a:cs typeface="Arial"/>
              </a:rPr>
            </a:br>
            <a:r>
              <a:rPr lang="en-US" sz="1200" dirty="0">
                <a:solidFill>
                  <a:schemeClr val="tx1"/>
                </a:solidFill>
                <a:latin typeface="Arial"/>
                <a:ea typeface="Open Sans"/>
                <a:cs typeface="Arial"/>
              </a:rPr>
              <a:t>from June 1, 2024 to February 25, 2025.​</a:t>
            </a:r>
          </a:p>
        </p:txBody>
      </p:sp>
      <p:graphicFrame>
        <p:nvGraphicFramePr>
          <p:cNvPr id="23" name="Table 22"/>
          <p:cNvGraphicFramePr/>
          <p:nvPr/>
        </p:nvGraphicFramePr>
        <p:xfrm>
          <a:off x="3065745" y="4102531"/>
          <a:ext cx="3233751" cy="1678232"/>
        </p:xfrm>
        <a:graphic>
          <a:graphicData uri="http://schemas.openxmlformats.org/drawingml/2006/table">
            <a:tbl>
              <a:tblPr firstRow="1" bandRow="1">
                <a:tableStyleId>{5C22544A-7EE6-4342-B048-85BDC9FD1C3A}</a:tableStyleId>
              </a:tblPr>
              <a:tblGrid>
                <a:gridCol w="2074270">
                  <a:extLst>
                    <a:ext uri="{9D8B030D-6E8A-4147-A177-3AD203B41FA5}">
                      <a16:colId xmlns:a16="http://schemas.microsoft.com/office/drawing/2014/main" val="20000"/>
                    </a:ext>
                  </a:extLst>
                </a:gridCol>
                <a:gridCol w="1159481">
                  <a:extLst>
                    <a:ext uri="{9D8B030D-6E8A-4147-A177-3AD203B41FA5}">
                      <a16:colId xmlns:a16="http://schemas.microsoft.com/office/drawing/2014/main" val="20001"/>
                    </a:ext>
                  </a:extLst>
                </a:gridCol>
              </a:tblGrid>
              <a:tr h="183776">
                <a:tc gridSpan="2">
                  <a:txBody>
                    <a:bodyPr/>
                    <a:lstStyle/>
                    <a:p>
                      <a:pPr marL="0" algn="ctr" defTabSz="914400" rtl="0"/>
                      <a:r>
                        <a:rPr lang="en-US" sz="1100" b="1" kern="1200" dirty="0">
                          <a:solidFill>
                            <a:schemeClr val="bg1"/>
                          </a:solidFill>
                          <a:latin typeface="Open Sans"/>
                          <a:ea typeface="Open Sans"/>
                          <a:cs typeface="Open Sans"/>
                        </a:rPr>
                        <a:t>After taking </a:t>
                      </a:r>
                      <a:r>
                        <a:rPr lang="en-US" sz="1100" b="1" i="0" kern="1200" dirty="0">
                          <a:solidFill>
                            <a:schemeClr val="bg1"/>
                          </a:solidFill>
                          <a:latin typeface="Open Sans"/>
                          <a:ea typeface="Open Sans"/>
                          <a:cs typeface="Open Sans"/>
                        </a:rPr>
                        <a:t>MWBS</a:t>
                      </a:r>
                      <a:r>
                        <a:rPr lang="en-US" sz="1100" b="1" kern="1200" dirty="0">
                          <a:solidFill>
                            <a:schemeClr val="bg1"/>
                          </a:solidFill>
                          <a:latin typeface="Open Sans"/>
                          <a:ea typeface="Open Sans"/>
                          <a:cs typeface="Open Sans"/>
                        </a:rPr>
                        <a:t>, your students agree:</a:t>
                      </a:r>
                    </a:p>
                  </a:txBody>
                  <a:tcPr marL="0" marR="0" marT="0" marB="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12700" cap="flat">
                      <a:noFill/>
                      <a:prstDash val="solid"/>
                      <a:round/>
                      <a:headEnd type="none" w="med" len="med"/>
                      <a:tailEnd type="none" w="med" len="med"/>
                    </a:lnB>
                    <a:solidFill>
                      <a:srgbClr val="0171D0"/>
                    </a:solidFill>
                  </a:tcPr>
                </a:tc>
                <a:tc hMerge="1">
                  <a:txBody>
                    <a:bodyPr/>
                    <a:lstStyle/>
                    <a:p>
                      <a:endParaRPr lang="en-US" dirty="0"/>
                    </a:p>
                  </a:txBody>
                  <a:tcPr horzOverflow="overflow"/>
                </a:tc>
                <a:extLst>
                  <a:ext uri="{0D108BD9-81ED-4DB2-BD59-A6C34878D82A}">
                    <a16:rowId xmlns:a16="http://schemas.microsoft.com/office/drawing/2014/main" val="10000"/>
                  </a:ext>
                </a:extLst>
              </a:tr>
              <a:tr h="498152">
                <a:tc>
                  <a:txBody>
                    <a:bodyPr/>
                    <a:lstStyle/>
                    <a:p>
                      <a:pPr marL="0" algn="l" defTabSz="685800" rtl="0"/>
                      <a:r>
                        <a:rPr lang="en-US" sz="1000" b="0" i="0" kern="1200" dirty="0">
                          <a:solidFill>
                            <a:schemeClr val="tx1"/>
                          </a:solidFill>
                          <a:latin typeface="Open Sans"/>
                          <a:ea typeface="Open Sans"/>
                          <a:cs typeface="Open Sans"/>
                        </a:rPr>
                        <a:t>Seeking help for my mental health can make a positive difference.</a:t>
                      </a:r>
                    </a:p>
                  </a:txBody>
                  <a:tcPr marL="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solidFill>
                        <a:schemeClr val="tx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algn="ctr"/>
                      <a:r>
                        <a:rPr lang="en-US" sz="1100" b="1" i="0" dirty="0">
                          <a:solidFill>
                            <a:srgbClr val="0171D0"/>
                          </a:solidFill>
                          <a:latin typeface="Open Sans"/>
                          <a:ea typeface="Open Sans"/>
                          <a:cs typeface="Open Sans"/>
                        </a:rPr>
                        <a:t>84%</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solidFill>
                        <a:schemeClr val="tx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498152">
                <a:tc>
                  <a:txBody>
                    <a:bodyPr/>
                    <a:lstStyle/>
                    <a:p>
                      <a:r>
                        <a:rPr lang="en-US" sz="1000" b="0" i="0" dirty="0">
                          <a:solidFill>
                            <a:schemeClr val="tx1"/>
                          </a:solidFill>
                          <a:latin typeface="Open Sans"/>
                          <a:ea typeface="Open Sans"/>
                          <a:cs typeface="Open Sans"/>
                        </a:rPr>
                        <a:t>My mental health can improve over time.</a:t>
                      </a:r>
                    </a:p>
                  </a:txBody>
                  <a:tcPr marL="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tx2">
                          <a:lumMod val="40000"/>
                          <a:lumOff val="60000"/>
                        </a:schemeClr>
                      </a:solidFill>
                      <a:prstDash val="solid"/>
                      <a:round/>
                      <a:headEnd type="none" w="med" len="med"/>
                      <a:tailEnd type="none" w="med" len="med"/>
                    </a:lnT>
                    <a:lnB w="12700" cap="flat">
                      <a:solidFill>
                        <a:schemeClr val="tx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100" b="1" i="0" kern="1200" dirty="0">
                          <a:solidFill>
                            <a:srgbClr val="0171D0"/>
                          </a:solidFill>
                          <a:latin typeface="Open Sans"/>
                          <a:ea typeface="Open Sans"/>
                          <a:cs typeface="Open Sans"/>
                        </a:rPr>
                        <a:t>83%</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tx2">
                          <a:lumMod val="40000"/>
                          <a:lumOff val="60000"/>
                        </a:schemeClr>
                      </a:solidFill>
                      <a:prstDash val="solid"/>
                      <a:round/>
                      <a:headEnd type="none" w="med" len="med"/>
                      <a:tailEnd type="none" w="med" len="med"/>
                    </a:lnT>
                    <a:lnB w="12700" cap="flat">
                      <a:solidFill>
                        <a:schemeClr val="tx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498152">
                <a:tc>
                  <a:txBody>
                    <a:bodyPr/>
                    <a:lstStyle/>
                    <a:p>
                      <a:r>
                        <a:rPr lang="en" sz="1000" b="0" i="0" dirty="0">
                          <a:solidFill>
                            <a:schemeClr val="tx1"/>
                          </a:solidFill>
                          <a:latin typeface="Open Sans"/>
                          <a:ea typeface="Open Sans"/>
                          <a:cs typeface="Open Sans"/>
                        </a:rPr>
                        <a:t>I have the ability to make a difference in the mental health of others.</a:t>
                      </a:r>
                    </a:p>
                  </a:txBody>
                  <a:tcPr marL="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tx2">
                          <a:lumMod val="40000"/>
                          <a:lumOff val="60000"/>
                        </a:schemeClr>
                      </a:solidFill>
                      <a:prstDash val="solid"/>
                      <a:round/>
                      <a:headEnd type="none" w="med" len="med"/>
                      <a:tailEnd type="none" w="med" len="med"/>
                    </a:lnT>
                    <a:lnB w="12700" cap="flat">
                      <a:solidFill>
                        <a:schemeClr val="tx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100" b="1" i="0" kern="1200" dirty="0">
                          <a:solidFill>
                            <a:srgbClr val="0171D0"/>
                          </a:solidFill>
                          <a:latin typeface="Open Sans"/>
                          <a:ea typeface="Open Sans"/>
                          <a:cs typeface="Open Sans"/>
                        </a:rPr>
                        <a:t>83%</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tx2">
                          <a:lumMod val="40000"/>
                          <a:lumOff val="60000"/>
                        </a:schemeClr>
                      </a:solidFill>
                      <a:prstDash val="solid"/>
                      <a:round/>
                      <a:headEnd type="none" w="med" len="med"/>
                      <a:tailEnd type="none" w="med" len="med"/>
                    </a:lnT>
                    <a:lnB w="12700" cap="flat">
                      <a:solidFill>
                        <a:schemeClr val="tx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bl>
          </a:graphicData>
        </a:graphic>
      </p:graphicFrame>
      <p:sp>
        <p:nvSpPr>
          <p:cNvPr id="25" name="TextBox 24"/>
          <p:cNvSpPr txBox="1">
            <a:spLocks noChangeArrowheads="1"/>
          </p:cNvSpPr>
          <p:nvPr/>
        </p:nvSpPr>
        <p:spPr>
          <a:xfrm>
            <a:off x="6919725" y="1620168"/>
            <a:ext cx="3278998" cy="477858"/>
          </a:xfrm>
          <a:prstGeom prst="rect">
            <a:avLst/>
          </a:prstGeom>
          <a:ln>
            <a:headEnd type="none"/>
            <a:tailEnd type="none"/>
          </a:ln>
        </p:spPr>
        <p:txBody>
          <a:bodyPr wrap="square" lIns="0" tIns="0" rIns="0" bIns="0" anchor="t">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chemeClr val="tx1"/>
                </a:solidFill>
                <a:latin typeface="Arial"/>
                <a:ea typeface="Open Sans"/>
                <a:cs typeface="Arial"/>
              </a:rPr>
              <a:t>Perceptions of Campus Climate</a:t>
            </a:r>
            <a:endParaRPr lang="en-US" b="0" dirty="0">
              <a:solidFill>
                <a:schemeClr val="tx1"/>
              </a:solidFill>
              <a:latin typeface="Arial"/>
              <a:ea typeface="Open Sans"/>
              <a:cs typeface="Arial"/>
            </a:endParaRPr>
          </a:p>
        </p:txBody>
      </p:sp>
      <p:sp>
        <p:nvSpPr>
          <p:cNvPr id="26" name="Rectangle 25"/>
          <p:cNvSpPr>
            <a:spLocks/>
          </p:cNvSpPr>
          <p:nvPr/>
        </p:nvSpPr>
        <p:spPr>
          <a:xfrm>
            <a:off x="6916568" y="3077070"/>
            <a:ext cx="4665816" cy="513928"/>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dirty="0">
                <a:solidFill>
                  <a:schemeClr val="tx1">
                    <a:lumMod val="75000"/>
                  </a:schemeClr>
                </a:solidFill>
                <a:latin typeface="Arial"/>
                <a:ea typeface="Open Sans"/>
                <a:cs typeface="Arial"/>
              </a:rPr>
              <a:t>11% of students </a:t>
            </a:r>
            <a:r>
              <a:rPr lang="en-US" sz="1200" b="1" dirty="0">
                <a:solidFill>
                  <a:schemeClr val="tx1"/>
                </a:solidFill>
                <a:latin typeface="Arial"/>
                <a:ea typeface="Open Sans"/>
                <a:cs typeface="Arial"/>
              </a:rPr>
              <a:t>at Georgia Institute of Technology </a:t>
            </a:r>
            <a:r>
              <a:rPr lang="en-US" sz="1200" dirty="0">
                <a:solidFill>
                  <a:schemeClr val="tx1"/>
                </a:solidFill>
                <a:latin typeface="Arial"/>
                <a:ea typeface="Open Sans"/>
                <a:cs typeface="Arial"/>
              </a:rPr>
              <a:t>are currently or plan to be involved in supporting mental health at your school.</a:t>
            </a:r>
          </a:p>
        </p:txBody>
      </p:sp>
      <p:graphicFrame>
        <p:nvGraphicFramePr>
          <p:cNvPr id="20" name="Chart 19" descr="campusGraph"/>
          <p:cNvGraphicFramePr/>
          <p:nvPr/>
        </p:nvGraphicFramePr>
        <p:xfrm>
          <a:off x="6700622" y="3687332"/>
          <a:ext cx="4989595" cy="2557714"/>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 Placeholder 2"/>
          <p:cNvSpPr txBox="1">
            <a:spLocks noChangeArrowheads="1"/>
          </p:cNvSpPr>
          <p:nvPr/>
        </p:nvSpPr>
        <p:spPr>
          <a:xfrm>
            <a:off x="473633" y="1165211"/>
            <a:ext cx="10820401" cy="444500"/>
          </a:xfrm>
          <a:prstGeom prst="rect">
            <a:avLst/>
          </a:prstGeom>
          <a:ln>
            <a:headEnd type="none"/>
            <a:tailEnd type="none"/>
          </a:ln>
        </p:spPr>
        <p:txBody>
          <a:bodyPr wrap="square" lIns="0" tIns="0" rIns="0" bIns="0">
            <a:noAutofit/>
          </a:bodyPr>
          <a:lstStyle>
            <a:lvl1pPr marL="0" indent="0" algn="l" defTabSz="914400" rtl="0">
              <a:lnSpc>
                <a:spcPct val="130000"/>
              </a:lnSpc>
              <a:spcBef>
                <a:spcPts val="1200"/>
              </a:spcBef>
              <a:buFont typeface="Arial"/>
              <a:buNone/>
              <a:defRPr sz="1200" kern="1200" dirty="0">
                <a:solidFill>
                  <a:schemeClr val="tx1"/>
                </a:solidFill>
                <a:latin typeface="+mn-lt"/>
                <a:ea typeface="+mn-ea"/>
                <a:cs typeface="+mn-cs"/>
              </a:defRPr>
            </a:lvl1pPr>
            <a:lvl2pPr marL="457200" indent="0" algn="l" defTabSz="914400" rtl="0">
              <a:lnSpc>
                <a:spcPct val="130000"/>
              </a:lnSpc>
              <a:spcBef>
                <a:spcPts val="600"/>
              </a:spcBef>
              <a:buFont typeface="Calibri"/>
              <a:buNone/>
              <a:defRPr sz="1400" kern="1200" dirty="0">
                <a:solidFill>
                  <a:schemeClr val="tx1"/>
                </a:solidFill>
                <a:latin typeface="+mn-lt"/>
                <a:ea typeface="+mn-ea"/>
                <a:cs typeface="+mn-cs"/>
              </a:defRPr>
            </a:lvl2pPr>
            <a:lvl3pPr marL="914400" indent="0" algn="l" defTabSz="914400" rtl="0">
              <a:lnSpc>
                <a:spcPct val="130000"/>
              </a:lnSpc>
              <a:spcBef>
                <a:spcPts val="600"/>
              </a:spcBef>
              <a:buFont typeface="Calibri"/>
              <a:buNone/>
              <a:defRPr sz="1200" kern="1200" dirty="0">
                <a:solidFill>
                  <a:schemeClr val="tx1"/>
                </a:solidFill>
                <a:latin typeface="+mn-lt"/>
                <a:ea typeface="+mn-ea"/>
                <a:cs typeface="+mn-cs"/>
              </a:defRPr>
            </a:lvl3pPr>
            <a:lvl4pPr marL="1371600" indent="0" algn="l" defTabSz="914400" rtl="0">
              <a:lnSpc>
                <a:spcPct val="130000"/>
              </a:lnSpc>
              <a:spcBef>
                <a:spcPts val="600"/>
              </a:spcBef>
              <a:buFont typeface="Calibri"/>
              <a:buNone/>
              <a:defRPr sz="1000" kern="1200" dirty="0">
                <a:solidFill>
                  <a:schemeClr val="tx1"/>
                </a:solidFill>
                <a:latin typeface="+mn-lt"/>
                <a:ea typeface="+mn-ea"/>
                <a:cs typeface="+mn-cs"/>
              </a:defRPr>
            </a:lvl4pPr>
            <a:lvl5pPr marL="1828800" indent="0" algn="l" defTabSz="914400" rtl="0">
              <a:lnSpc>
                <a:spcPct val="130000"/>
              </a:lnSpc>
              <a:spcBef>
                <a:spcPts val="600"/>
              </a:spcBef>
              <a:buFont typeface="Calibri"/>
              <a:buNone/>
              <a:defRPr sz="1000" kern="1200" dirty="0">
                <a:solidFill>
                  <a:schemeClr val="tx1"/>
                </a:solidFill>
                <a:latin typeface="+mn-lt"/>
                <a:ea typeface="+mn-ea"/>
                <a:cs typeface="+mn-cs"/>
              </a:defRPr>
            </a:lvl5pPr>
            <a:lvl6pPr marL="2286000" indent="0" algn="l" defTabSz="914400" rtl="0">
              <a:lnSpc>
                <a:spcPct val="90000"/>
              </a:lnSpc>
              <a:spcBef>
                <a:spcPts val="500"/>
              </a:spcBef>
              <a:buFont typeface="Arial"/>
              <a:buNone/>
              <a:defRPr sz="1000" kern="1200" dirty="0">
                <a:solidFill>
                  <a:schemeClr val="tx1"/>
                </a:solidFill>
                <a:latin typeface="+mn-lt"/>
                <a:ea typeface="+mn-ea"/>
                <a:cs typeface="+mn-cs"/>
              </a:defRPr>
            </a:lvl6pPr>
            <a:lvl7pPr marL="2743200" indent="0" algn="l" defTabSz="914400" rtl="0">
              <a:lnSpc>
                <a:spcPct val="90000"/>
              </a:lnSpc>
              <a:spcBef>
                <a:spcPts val="500"/>
              </a:spcBef>
              <a:buFont typeface="Arial"/>
              <a:buNone/>
              <a:defRPr sz="1000" kern="1200" dirty="0">
                <a:solidFill>
                  <a:schemeClr val="tx1"/>
                </a:solidFill>
                <a:latin typeface="+mn-lt"/>
                <a:ea typeface="+mn-ea"/>
                <a:cs typeface="+mn-cs"/>
              </a:defRPr>
            </a:lvl7pPr>
            <a:lvl8pPr marL="3200400" indent="0" algn="l" defTabSz="914400" rtl="0">
              <a:lnSpc>
                <a:spcPct val="90000"/>
              </a:lnSpc>
              <a:spcBef>
                <a:spcPts val="500"/>
              </a:spcBef>
              <a:buFont typeface="Arial"/>
              <a:buNone/>
              <a:defRPr sz="1000" kern="1200" dirty="0">
                <a:solidFill>
                  <a:schemeClr val="tx1"/>
                </a:solidFill>
                <a:latin typeface="+mn-lt"/>
                <a:ea typeface="+mn-ea"/>
                <a:cs typeface="+mn-cs"/>
              </a:defRPr>
            </a:lvl8pPr>
            <a:lvl9pPr marL="3657600" indent="0" algn="l" defTabSz="914400" rtl="0">
              <a:lnSpc>
                <a:spcPct val="90000"/>
              </a:lnSpc>
              <a:spcBef>
                <a:spcPts val="500"/>
              </a:spcBef>
              <a:buFont typeface="Arial"/>
              <a:buNone/>
              <a:defRPr sz="1000" kern="1200" dirty="0">
                <a:solidFill>
                  <a:schemeClr val="tx1"/>
                </a:solidFill>
                <a:latin typeface="+mn-lt"/>
                <a:ea typeface="+mn-ea"/>
                <a:cs typeface="+mn-cs"/>
              </a:defRPr>
            </a:lvl9pPr>
          </a:lstStyle>
          <a:p>
            <a:pPr defTabSz="914400"/>
            <a:r>
              <a:rPr lang="en-US" dirty="0">
                <a:latin typeface="Arial"/>
                <a:ea typeface="Open Sans"/>
                <a:cs typeface="Arial"/>
              </a:rPr>
              <a:t>Designed by prevention and compliance experts to provide your students with knowledge and skills to support healthier campus communities.</a:t>
            </a:r>
          </a:p>
        </p:txBody>
      </p:sp>
      <p:graphicFrame>
        <p:nvGraphicFramePr>
          <p:cNvPr id="30" name="Content Placeholder 18" descr="Assessment"/>
          <p:cNvGraphicFramePr/>
          <p:nvPr/>
        </p:nvGraphicFramePr>
        <p:xfrm>
          <a:off x="3066352" y="2913956"/>
          <a:ext cx="3301869" cy="1263139"/>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1"/>
          <p:cNvSpPr>
            <a:spLocks/>
          </p:cNvSpPr>
          <p:nvPr/>
        </p:nvSpPr>
        <p:spPr>
          <a:xfrm>
            <a:off x="6863652" y="1995500"/>
            <a:ext cx="4718733" cy="1084376"/>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sz="1200" dirty="0">
                <a:solidFill>
                  <a:schemeClr val="tx1"/>
                </a:solidFill>
                <a:latin typeface="Arial"/>
                <a:ea typeface="Open Sans"/>
                <a:cs typeface="Arial"/>
              </a:rPr>
              <a:t>Student perceptions of the commitment and intentions of their institution can have a significant impact on the feelings of safety, their experience on campus, and their likelihood to join the community effort to address mental well-being. </a:t>
            </a:r>
          </a:p>
        </p:txBody>
      </p:sp>
      <p:sp>
        <p:nvSpPr>
          <p:cNvPr id="2" name="Footer Placeholder 2"/>
          <p:cNvSpPr>
            <a:spLocks/>
          </p:cNvSpPr>
          <p:nvPr/>
        </p:nvSpPr>
        <p:spPr>
          <a:xfrm>
            <a:off x="6858161" y="6042616"/>
            <a:ext cx="4934052" cy="433357"/>
          </a:xfrm>
          <a:prstGeom prst="rect">
            <a:avLst/>
          </a:prstGeom>
          <a:noFill/>
          <a:ln>
            <a:noFill/>
            <a:headEnd type="none"/>
            <a:tailEnd type="none"/>
          </a:ln>
        </p:spPr>
        <p:txBody>
          <a:bodyPr wrap="square" lIns="0" tIns="0" rIns="0" bIns="0" anchor="b">
            <a:noAutofit/>
          </a:bodyPr>
          <a:lstStyle>
            <a:defPPr algn="l" rtl="0">
              <a:lnSpc>
                <a:spcPct val="100000"/>
              </a:lnSpc>
              <a:spcBef>
                <a:spcPts val="0"/>
              </a:spcBef>
              <a:spcAft>
                <a:spcPts val="0"/>
              </a:spcAft>
            </a:defPPr>
            <a:lvl1pPr algn="l" rtl="0">
              <a:lnSpc>
                <a:spcPct val="100000"/>
              </a:lnSpc>
              <a:spcBef>
                <a:spcPts val="0"/>
              </a:spcBef>
              <a:spcAft>
                <a:spcPts val="0"/>
              </a:spcAft>
              <a:buClr>
                <a:srgbClr val="000000"/>
              </a:buClr>
              <a:buSzPts val="1400"/>
              <a:buFont typeface="Arial"/>
              <a:buNone/>
              <a:defRPr sz="700" b="0" i="0" u="none" strike="noStrike" cap="none" dirty="0">
                <a:solidFill>
                  <a:srgbClr val="939B9D"/>
                </a:solidFill>
                <a:latin typeface="Open Sans"/>
                <a:ea typeface="Open Sans"/>
                <a:cs typeface="Open Sans"/>
                <a:sym typeface="Lato"/>
              </a:defRPr>
            </a:lvl1pPr>
            <a:lvl2pPr lvl="1" algn="l" rtl="0">
              <a:lnSpc>
                <a:spcPct val="100000"/>
              </a:lnSpc>
              <a:spcBef>
                <a:spcPts val="0"/>
              </a:spcBef>
              <a:spcAft>
                <a:spcPts val="0"/>
              </a:spcAft>
              <a:buClr>
                <a:srgbClr val="000000"/>
              </a:buClr>
              <a:buSzPts val="1400"/>
              <a:buFont typeface="Arial"/>
              <a:buNone/>
              <a:defRPr sz="1800" b="0" i="0" u="none" strike="noStrike" cap="none" dirty="0">
                <a:solidFill>
                  <a:srgbClr val="3C4543"/>
                </a:solidFill>
                <a:latin typeface="Lato Light"/>
                <a:ea typeface="Lato Light"/>
                <a:cs typeface="Lato Light"/>
                <a:sym typeface="Lato Light"/>
              </a:defRPr>
            </a:lvl2pPr>
            <a:lvl3pPr lvl="2" algn="l" rtl="0">
              <a:lnSpc>
                <a:spcPct val="100000"/>
              </a:lnSpc>
              <a:spcBef>
                <a:spcPts val="0"/>
              </a:spcBef>
              <a:spcAft>
                <a:spcPts val="0"/>
              </a:spcAft>
              <a:buClr>
                <a:srgbClr val="000000"/>
              </a:buClr>
              <a:buSzPts val="1400"/>
              <a:buFont typeface="Arial"/>
              <a:buNone/>
              <a:defRPr sz="1800" b="0" i="0" u="none" strike="noStrike" cap="none" dirty="0">
                <a:solidFill>
                  <a:srgbClr val="3C4543"/>
                </a:solidFill>
                <a:latin typeface="Lato Light"/>
                <a:ea typeface="Lato Light"/>
                <a:cs typeface="Lato Light"/>
                <a:sym typeface="Lato Light"/>
              </a:defRPr>
            </a:lvl3pPr>
            <a:lvl4pPr lvl="3" algn="l" rtl="0">
              <a:lnSpc>
                <a:spcPct val="100000"/>
              </a:lnSpc>
              <a:spcBef>
                <a:spcPts val="0"/>
              </a:spcBef>
              <a:spcAft>
                <a:spcPts val="0"/>
              </a:spcAft>
              <a:buClr>
                <a:srgbClr val="000000"/>
              </a:buClr>
              <a:buSzPts val="1400"/>
              <a:buFont typeface="Arial"/>
              <a:buNone/>
              <a:defRPr sz="1800" b="0" i="0" u="none" strike="noStrike" cap="none" dirty="0">
                <a:solidFill>
                  <a:srgbClr val="3C4543"/>
                </a:solidFill>
                <a:latin typeface="Lato Light"/>
                <a:ea typeface="Lato Light"/>
                <a:cs typeface="Lato Light"/>
                <a:sym typeface="Lato Light"/>
              </a:defRPr>
            </a:lvl4pPr>
            <a:lvl5pPr lvl="4" algn="l" rtl="0">
              <a:lnSpc>
                <a:spcPct val="100000"/>
              </a:lnSpc>
              <a:spcBef>
                <a:spcPts val="0"/>
              </a:spcBef>
              <a:spcAft>
                <a:spcPts val="0"/>
              </a:spcAft>
              <a:buClr>
                <a:srgbClr val="000000"/>
              </a:buClr>
              <a:buSzPts val="1400"/>
              <a:buFont typeface="Arial"/>
              <a:buNone/>
              <a:defRPr sz="1800" b="0" i="0" u="none" strike="noStrike" cap="none" dirty="0">
                <a:solidFill>
                  <a:srgbClr val="3C4543"/>
                </a:solidFill>
                <a:latin typeface="Lato Light"/>
                <a:ea typeface="Lato Light"/>
                <a:cs typeface="Lato Light"/>
                <a:sym typeface="Lato Light"/>
              </a:defRPr>
            </a:lvl5pPr>
            <a:lvl6pPr lvl="5" algn="l" rtl="0">
              <a:lnSpc>
                <a:spcPct val="100000"/>
              </a:lnSpc>
              <a:spcBef>
                <a:spcPts val="0"/>
              </a:spcBef>
              <a:spcAft>
                <a:spcPts val="0"/>
              </a:spcAft>
              <a:buClr>
                <a:srgbClr val="000000"/>
              </a:buClr>
              <a:buSzPts val="1400"/>
              <a:buFont typeface="Arial"/>
              <a:buNone/>
              <a:defRPr sz="1800" b="0" i="0" u="none" strike="noStrike" cap="none" dirty="0">
                <a:solidFill>
                  <a:srgbClr val="3C4543"/>
                </a:solidFill>
                <a:latin typeface="Lato Light"/>
                <a:ea typeface="Lato Light"/>
                <a:cs typeface="Lato Light"/>
                <a:sym typeface="Lato Light"/>
              </a:defRPr>
            </a:lvl6pPr>
            <a:lvl7pPr lvl="6" algn="l" rtl="0">
              <a:lnSpc>
                <a:spcPct val="100000"/>
              </a:lnSpc>
              <a:spcBef>
                <a:spcPts val="0"/>
              </a:spcBef>
              <a:spcAft>
                <a:spcPts val="0"/>
              </a:spcAft>
              <a:buClr>
                <a:srgbClr val="000000"/>
              </a:buClr>
              <a:buSzPts val="1400"/>
              <a:buFont typeface="Arial"/>
              <a:buNone/>
              <a:defRPr sz="1800" b="0" i="0" u="none" strike="noStrike" cap="none" dirty="0">
                <a:solidFill>
                  <a:srgbClr val="3C4543"/>
                </a:solidFill>
                <a:latin typeface="Lato Light"/>
                <a:ea typeface="Lato Light"/>
                <a:cs typeface="Lato Light"/>
                <a:sym typeface="Lato Light"/>
              </a:defRPr>
            </a:lvl7pPr>
            <a:lvl8pPr lvl="7" algn="l" rtl="0">
              <a:lnSpc>
                <a:spcPct val="100000"/>
              </a:lnSpc>
              <a:spcBef>
                <a:spcPts val="0"/>
              </a:spcBef>
              <a:spcAft>
                <a:spcPts val="0"/>
              </a:spcAft>
              <a:buClr>
                <a:srgbClr val="000000"/>
              </a:buClr>
              <a:buSzPts val="1400"/>
              <a:buFont typeface="Arial"/>
              <a:buNone/>
              <a:defRPr sz="1800" b="0" i="0" u="none" strike="noStrike" cap="none" dirty="0">
                <a:solidFill>
                  <a:srgbClr val="3C4543"/>
                </a:solidFill>
                <a:latin typeface="Lato Light"/>
                <a:ea typeface="Lato Light"/>
                <a:cs typeface="Lato Light"/>
                <a:sym typeface="Lato Light"/>
              </a:defRPr>
            </a:lvl8pPr>
            <a:lvl9pPr lvl="8" algn="l" rtl="0">
              <a:lnSpc>
                <a:spcPct val="100000"/>
              </a:lnSpc>
              <a:spcBef>
                <a:spcPts val="0"/>
              </a:spcBef>
              <a:spcAft>
                <a:spcPts val="0"/>
              </a:spcAft>
              <a:buClr>
                <a:srgbClr val="000000"/>
              </a:buClr>
              <a:buSzPts val="1400"/>
              <a:buFont typeface="Arial"/>
              <a:buNone/>
              <a:defRPr sz="1800" b="0" i="0" u="none" strike="noStrike" cap="none" dirty="0">
                <a:solidFill>
                  <a:srgbClr val="3C4543"/>
                </a:solidFill>
                <a:latin typeface="Lato Light"/>
                <a:ea typeface="Lato Light"/>
                <a:cs typeface="Lato Light"/>
                <a:sym typeface="Lato Light"/>
              </a:defRPr>
            </a:lvl9pPr>
          </a:lstStyle>
          <a:p>
            <a:pPr>
              <a:lnSpc>
                <a:spcPts val="1200"/>
              </a:lnSpc>
              <a:spcAft>
                <a:spcPts val="200"/>
              </a:spcAft>
            </a:pPr>
            <a:r>
              <a:rPr lang="en-US" sz="900" b="1" u="sng" dirty="0">
                <a:solidFill>
                  <a:srgbClr val="3C4543"/>
                </a:solidFill>
                <a:latin typeface="Arial"/>
                <a:ea typeface="Open Sans"/>
                <a:cs typeface="Arial"/>
              </a:rPr>
              <a:t>Note:</a:t>
            </a:r>
            <a:r>
              <a:rPr lang="en-US" sz="900" dirty="0">
                <a:solidFill>
                  <a:srgbClr val="3C4543"/>
                </a:solidFill>
                <a:latin typeface="Arial"/>
                <a:ea typeface="Open Sans"/>
                <a:cs typeface="Arial"/>
              </a:rPr>
              <a:t> Percentages represent students that chose “agree” or “strongly agree” in the </a:t>
            </a:r>
            <a:r>
              <a:rPr lang="en-US" sz="900" b="0" i="0" u="none" strike="noStrike" kern="0" cap="none" spc="0" dirty="0">
                <a:ln>
                  <a:noFill/>
                </a:ln>
                <a:solidFill>
                  <a:srgbClr val="3D4543"/>
                </a:solidFill>
                <a:effectLst/>
                <a:uLnTx/>
                <a:uFillTx/>
                <a:latin typeface="Arial"/>
                <a:ea typeface="Open Sans"/>
                <a:cs typeface="Arial"/>
                <a:sym typeface="Arial"/>
              </a:rPr>
              <a:t>Follow-Up Survey </a:t>
            </a:r>
            <a:r>
              <a:rPr lang="en-US" sz="900" b="0" i="0" u="none" strike="noStrike" kern="0" cap="none" spc="0" dirty="0">
                <a:ln>
                  <a:noFill/>
                </a:ln>
                <a:solidFill>
                  <a:srgbClr val="3C4543"/>
                </a:solidFill>
                <a:effectLst/>
                <a:uLnTx/>
                <a:uFillTx/>
                <a:latin typeface="Arial"/>
                <a:ea typeface="Open Sans"/>
                <a:cs typeface="Arial"/>
                <a:sym typeface="Arial"/>
              </a:rPr>
              <a:t>(Part Two), </a:t>
            </a:r>
            <a:r>
              <a:rPr lang="en-US" sz="900" b="0" i="1" u="none" strike="noStrike" kern="0" cap="none" spc="0" dirty="0">
                <a:ln>
                  <a:noFill/>
                </a:ln>
                <a:solidFill>
                  <a:srgbClr val="3C4543"/>
                </a:solidFill>
                <a:effectLst/>
                <a:uLnTx/>
                <a:uFillTx/>
                <a:latin typeface="Arial"/>
                <a:ea typeface="Open Sans"/>
                <a:cs typeface="Arial"/>
                <a:sym typeface="Arial"/>
              </a:rPr>
              <a:t>n</a:t>
            </a:r>
            <a:r>
              <a:rPr lang="en-US" sz="900" b="0" i="0" u="none" strike="noStrike" kern="0" cap="none" spc="0" dirty="0">
                <a:ln>
                  <a:noFill/>
                </a:ln>
                <a:solidFill>
                  <a:srgbClr val="3C4543"/>
                </a:solidFill>
                <a:effectLst/>
                <a:uLnTx/>
                <a:uFillTx/>
                <a:latin typeface="Arial"/>
                <a:ea typeface="Open Sans"/>
                <a:cs typeface="Arial"/>
                <a:sym typeface="Arial"/>
              </a:rPr>
              <a:t> = 3,557.</a:t>
            </a:r>
            <a:endParaRPr lang="en-US" sz="900" dirty="0">
              <a:solidFill>
                <a:srgbClr val="3C4543"/>
              </a:solidFill>
              <a:latin typeface="Arial"/>
              <a:ea typeface="Open Sans"/>
              <a:cs typeface="Arial"/>
            </a:endParaRPr>
          </a:p>
        </p:txBody>
      </p:sp>
      <p:sp>
        <p:nvSpPr>
          <p:cNvPr id="3" name="Content Placeholder 4"/>
          <p:cNvSpPr txBox="1">
            <a:spLocks noChangeArrowheads="1"/>
          </p:cNvSpPr>
          <p:nvPr/>
        </p:nvSpPr>
        <p:spPr>
          <a:xfrm>
            <a:off x="2992488" y="5885843"/>
            <a:ext cx="3380264" cy="521390"/>
          </a:xfrm>
          <a:prstGeom prst="rect">
            <a:avLst/>
          </a:prstGeom>
          <a:ln>
            <a:headEnd type="none"/>
            <a:tailEnd type="none"/>
          </a:ln>
        </p:spPr>
        <p:txBody>
          <a:bodyPr wrap="square" lIns="91440" tIns="45720" rIns="91440" bIns="45720" numCol="1" spcCol="457200" anchor="t">
            <a:noAutofit/>
          </a:bodyPr>
          <a:lst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9pPr>
          </a:lstStyle>
          <a:p>
            <a:pPr>
              <a:lnSpc>
                <a:spcPts val="1200"/>
              </a:lnSpc>
              <a:spcAft>
                <a:spcPts val="200"/>
              </a:spcAft>
            </a:pPr>
            <a:r>
              <a:rPr lang="en-US" sz="900" b="1" u="sng" dirty="0">
                <a:solidFill>
                  <a:srgbClr val="3C4543"/>
                </a:solidFill>
                <a:latin typeface="Arial"/>
                <a:ea typeface="Open Sans"/>
                <a:cs typeface="Arial"/>
              </a:rPr>
              <a:t>Note:</a:t>
            </a:r>
            <a:r>
              <a:rPr lang="en-US" sz="900" dirty="0">
                <a:solidFill>
                  <a:srgbClr val="3C4543"/>
                </a:solidFill>
                <a:latin typeface="Arial"/>
                <a:ea typeface="Open Sans"/>
                <a:cs typeface="Arial"/>
              </a:rPr>
              <a:t> Percentages represent students that responded “agree” or “strongly agree” to each item in the Post-Course Survey (</a:t>
            </a:r>
            <a:r>
              <a:rPr lang="en-US" sz="900" i="1" dirty="0">
                <a:solidFill>
                  <a:srgbClr val="3C4543"/>
                </a:solidFill>
                <a:latin typeface="Arial"/>
                <a:ea typeface="Open Sans"/>
                <a:cs typeface="Arial"/>
              </a:rPr>
              <a:t>n</a:t>
            </a:r>
            <a:r>
              <a:rPr lang="en-US" sz="900" dirty="0">
                <a:solidFill>
                  <a:srgbClr val="3C4543"/>
                </a:solidFill>
                <a:latin typeface="Arial"/>
                <a:ea typeface="Open Sans"/>
                <a:cs typeface="Arial"/>
              </a:rPr>
              <a:t> = 3,325).</a:t>
            </a:r>
          </a:p>
        </p:txBody>
      </p:sp>
      <p:sp>
        <p:nvSpPr>
          <p:cNvPr id="12" name="TextBox 11"/>
          <p:cNvSpPr txBox="1">
            <a:spLocks noChangeArrowheads="1"/>
          </p:cNvSpPr>
          <p:nvPr/>
        </p:nvSpPr>
        <p:spPr>
          <a:xfrm>
            <a:off x="9909888" y="-1"/>
            <a:ext cx="1790700" cy="685801"/>
          </a:xfrm>
          <a:prstGeom prst="rect">
            <a:avLst/>
          </a:prstGeom>
          <a:solidFill>
            <a:srgbClr val="3CC0AF">
              <a:alpha val="10000"/>
            </a:srgbClr>
          </a:solidFill>
          <a:ln>
            <a:headEnd type="none"/>
            <a:tailEnd type="none"/>
          </a:ln>
        </p:spPr>
        <p:txBody>
          <a:bodyPr wrap="square" lIns="91440" tIns="0" rIns="91440" bIns="0" anchor="ctr">
            <a:normAutofit/>
          </a:bodyPr>
          <a:lstStyle/>
          <a:p>
            <a:pPr algn="ctr"/>
            <a:r>
              <a:rPr lang="en-US" sz="1200" b="1" dirty="0">
                <a:solidFill>
                  <a:schemeClr val="tx1"/>
                </a:solidFill>
                <a:latin typeface="Open Sans"/>
              </a:rPr>
              <a:t>Georgia Institute of Technology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ln>
            <a:headEnd type="none"/>
            <a:tailEnd type="none"/>
          </a:ln>
        </p:spPr>
        <p:txBody>
          <a:bodyPr wrap="square"/>
          <a:lstStyle/>
          <a:p>
            <a:fld id="{4737D6AF-2FA5-476A-AF60-7A8CDF2E2DFB}" type="slidenum">
              <a:rPr lang="en-US" dirty="0">
                <a:latin typeface="Arial"/>
                <a:cs typeface="Arial"/>
              </a:rPr>
              <a:t>8</a:t>
            </a:fld>
            <a:endParaRPr lang="en-US" dirty="0">
              <a:latin typeface="Arial"/>
              <a:cs typeface="Arial"/>
            </a:endParaRPr>
          </a:p>
        </p:txBody>
      </p:sp>
      <p:sp>
        <p:nvSpPr>
          <p:cNvPr id="7" name="Title 6"/>
          <p:cNvSpPr>
            <a:spLocks noGrp="1"/>
          </p:cNvSpPr>
          <p:nvPr>
            <p:ph type="title" idx="4294967295"/>
          </p:nvPr>
        </p:nvSpPr>
        <p:spPr>
          <a:xfrm>
            <a:off x="382676" y="510142"/>
            <a:ext cx="10358212" cy="638175"/>
          </a:xfrm>
          <a:ln>
            <a:headEnd type="none"/>
            <a:tailEnd type="none"/>
          </a:ln>
        </p:spPr>
        <p:txBody>
          <a:bodyPr wrap="square"/>
          <a:lstStyle/>
          <a:p>
            <a:pPr defTabSz="914363"/>
            <a:r>
              <a:rPr lang="en-US" b="1" dirty="0">
                <a:solidFill>
                  <a:srgbClr val="3D4542"/>
                </a:solidFill>
                <a:latin typeface="Arial"/>
                <a:cs typeface="Arial"/>
              </a:rPr>
              <a:t>Mental Well-Being for Students: Snapshot</a:t>
            </a:r>
          </a:p>
        </p:txBody>
      </p:sp>
      <p:cxnSp>
        <p:nvCxnSpPr>
          <p:cNvPr id="9" name="Straight Connector 8"/>
          <p:cNvCxnSpPr/>
          <p:nvPr/>
        </p:nvCxnSpPr>
        <p:spPr>
          <a:xfrm>
            <a:off x="3029576" y="1600200"/>
            <a:ext cx="0" cy="4572000"/>
          </a:xfrm>
          <a:prstGeom prst="line">
            <a:avLst/>
          </a:prstGeom>
          <a:ln w="12700" cap="flat">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517940" y="1614293"/>
            <a:ext cx="0" cy="4572000"/>
          </a:xfrm>
          <a:prstGeom prst="line">
            <a:avLst/>
          </a:prstGeom>
          <a:ln w="12700" cap="flat">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5" name="TextBox 14"/>
          <p:cNvSpPr txBox="1">
            <a:spLocks noChangeArrowheads="1"/>
          </p:cNvSpPr>
          <p:nvPr/>
        </p:nvSpPr>
        <p:spPr>
          <a:xfrm>
            <a:off x="483648" y="1576531"/>
            <a:ext cx="2292255" cy="509608"/>
          </a:xfrm>
          <a:prstGeom prst="rect">
            <a:avLst/>
          </a:prstGeom>
          <a:ln>
            <a:headEnd type="none"/>
            <a:tailEnd type="none"/>
          </a:ln>
        </p:spPr>
        <p:txBody>
          <a:bodyPr wrap="square" lIns="0" tIns="0" rIns="0" bIns="0" anchor="t">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chemeClr val="tx1"/>
                </a:solidFill>
                <a:latin typeface="Arial"/>
                <a:ea typeface="Open Sans"/>
                <a:cs typeface="Arial"/>
              </a:rPr>
              <a:t>Bystander Intervention</a:t>
            </a:r>
          </a:p>
          <a:p>
            <a:pPr>
              <a:lnSpc>
                <a:spcPct val="100000"/>
              </a:lnSpc>
              <a:spcBef>
                <a:spcPts val="0"/>
              </a:spcBef>
            </a:pPr>
            <a:endParaRPr lang="en-US" b="0" dirty="0">
              <a:solidFill>
                <a:schemeClr val="tx1"/>
              </a:solidFill>
              <a:latin typeface="Arial"/>
              <a:ea typeface="Open Sans"/>
              <a:cs typeface="Arial"/>
            </a:endParaRPr>
          </a:p>
        </p:txBody>
      </p:sp>
      <p:sp>
        <p:nvSpPr>
          <p:cNvPr id="16" name="Rectangle 15"/>
          <p:cNvSpPr>
            <a:spLocks/>
          </p:cNvSpPr>
          <p:nvPr/>
        </p:nvSpPr>
        <p:spPr>
          <a:xfrm>
            <a:off x="487020" y="2256987"/>
            <a:ext cx="2302519" cy="3624493"/>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50000"/>
              </a:lnSpc>
            </a:pPr>
            <a:r>
              <a:rPr lang="en-US" sz="1100" dirty="0">
                <a:solidFill>
                  <a:schemeClr val="tx1"/>
                </a:solidFill>
                <a:latin typeface="Arial"/>
                <a:ea typeface="Open Sans"/>
                <a:cs typeface="Arial"/>
              </a:rPr>
              <a:t>Proactive bystander behaviors —stepping in directly or engaging other observers indirectly — are some of the most important ways students can support and build a healthy campus environment. </a:t>
            </a:r>
          </a:p>
          <a:p>
            <a:pPr>
              <a:lnSpc>
                <a:spcPct val="150000"/>
              </a:lnSpc>
            </a:pPr>
            <a:endParaRPr lang="en-US" sz="1100" dirty="0">
              <a:solidFill>
                <a:schemeClr val="tx1"/>
              </a:solidFill>
              <a:latin typeface="Arial"/>
              <a:ea typeface="Open Sans"/>
              <a:cs typeface="Arial"/>
            </a:endParaRPr>
          </a:p>
          <a:p>
            <a:pPr>
              <a:lnSpc>
                <a:spcPct val="150000"/>
              </a:lnSpc>
            </a:pPr>
            <a:r>
              <a:rPr lang="en-US" sz="1100" i="1" dirty="0">
                <a:solidFill>
                  <a:schemeClr val="tx1"/>
                </a:solidFill>
                <a:latin typeface="Arial"/>
                <a:ea typeface="Open Sans"/>
                <a:cs typeface="Arial"/>
              </a:rPr>
              <a:t>Mental Well-Being for Students</a:t>
            </a:r>
            <a:r>
              <a:rPr lang="en-US" sz="1100" dirty="0">
                <a:solidFill>
                  <a:schemeClr val="tx1"/>
                </a:solidFill>
                <a:latin typeface="Arial"/>
                <a:ea typeface="Open Sans"/>
                <a:cs typeface="Arial"/>
              </a:rPr>
              <a:t> helps students build their bystander skills. Georgia Institute of Technology can use this information to continue to develop those skills as part of a healthy campus community.</a:t>
            </a:r>
          </a:p>
        </p:txBody>
      </p:sp>
      <p:sp>
        <p:nvSpPr>
          <p:cNvPr id="25" name="TextBox 24"/>
          <p:cNvSpPr txBox="1">
            <a:spLocks noChangeArrowheads="1"/>
          </p:cNvSpPr>
          <p:nvPr/>
        </p:nvSpPr>
        <p:spPr>
          <a:xfrm>
            <a:off x="3259192" y="1600200"/>
            <a:ext cx="3306814" cy="357603"/>
          </a:xfrm>
          <a:prstGeom prst="rect">
            <a:avLst/>
          </a:prstGeom>
          <a:ln>
            <a:headEnd type="none"/>
            <a:tailEnd type="none"/>
          </a:ln>
        </p:spPr>
        <p:txBody>
          <a:bodyPr wrap="square" lIns="0" tIns="0" rIns="0" bIns="0" anchor="t">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chemeClr val="tx1"/>
                </a:solidFill>
                <a:latin typeface="Arial"/>
                <a:ea typeface="Open Sans"/>
                <a:cs typeface="Arial"/>
              </a:rPr>
              <a:t>Top Bystander Behaviors</a:t>
            </a:r>
          </a:p>
        </p:txBody>
      </p:sp>
      <p:graphicFrame>
        <p:nvGraphicFramePr>
          <p:cNvPr id="28" name="Chart 27" descr="Impact"/>
          <p:cNvGraphicFramePr/>
          <p:nvPr/>
        </p:nvGraphicFramePr>
        <p:xfrm>
          <a:off x="7696578" y="3068640"/>
          <a:ext cx="3917624" cy="24362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Table 35"/>
          <p:cNvGraphicFramePr/>
          <p:nvPr/>
        </p:nvGraphicFramePr>
        <p:xfrm>
          <a:off x="3259192" y="2120117"/>
          <a:ext cx="4051354" cy="2030593"/>
        </p:xfrm>
        <a:graphic>
          <a:graphicData uri="http://schemas.openxmlformats.org/drawingml/2006/table">
            <a:tbl>
              <a:tblPr firstRow="1" bandRow="1">
                <a:tableStyleId>{5C22544A-7EE6-4342-B048-85BDC9FD1C3A}</a:tableStyleId>
              </a:tblPr>
              <a:tblGrid>
                <a:gridCol w="512763">
                  <a:extLst>
                    <a:ext uri="{9D8B030D-6E8A-4147-A177-3AD203B41FA5}">
                      <a16:colId xmlns:a16="http://schemas.microsoft.com/office/drawing/2014/main" val="20000"/>
                    </a:ext>
                  </a:extLst>
                </a:gridCol>
                <a:gridCol w="3538591">
                  <a:extLst>
                    <a:ext uri="{9D8B030D-6E8A-4147-A177-3AD203B41FA5}">
                      <a16:colId xmlns:a16="http://schemas.microsoft.com/office/drawing/2014/main" val="20001"/>
                    </a:ext>
                  </a:extLst>
                </a:gridCol>
              </a:tblGrid>
              <a:tr h="579163">
                <a:tc gridSpan="2">
                  <a:txBody>
                    <a:bodyPr/>
                    <a:lstStyle/>
                    <a:p>
                      <a:pPr marL="0" indent="0" algn="l" defTabSz="914400" rtl="0">
                        <a:lnSpc>
                          <a:spcPct val="100000"/>
                        </a:lnSpc>
                        <a:spcBef>
                          <a:spcPts val="0"/>
                        </a:spcBef>
                        <a:spcAft>
                          <a:spcPts val="0"/>
                        </a:spcAft>
                        <a:buClrTx/>
                        <a:buSzTx/>
                        <a:buFontTx/>
                        <a:buNone/>
                        <a:tabLst/>
                      </a:pPr>
                      <a:r>
                        <a:rPr lang="en-US" sz="1100" b="1" kern="1200" dirty="0">
                          <a:solidFill>
                            <a:srgbClr val="FFFFFF"/>
                          </a:solidFill>
                          <a:latin typeface="Open Sans"/>
                          <a:ea typeface="Open Sans"/>
                          <a:cs typeface="Open Sans"/>
                        </a:rPr>
                        <a:t>When they intervened in mental health situations, your students most often employed one of the following behaviors: </a:t>
                      </a:r>
                    </a:p>
                  </a:txBody>
                  <a:tcPr marT="0" marB="0" anchor="ctr" horzOverflow="overflow">
                    <a:lnB w="38100">
                      <a:noFill/>
                      <a:headEnd type="none"/>
                      <a:tailEnd type="none"/>
                    </a:lnB>
                    <a:solidFill>
                      <a:srgbClr val="0171D0"/>
                    </a:solidFill>
                  </a:tcPr>
                </a:tc>
                <a:tc hMerge="1">
                  <a:txBody>
                    <a:bodyPr/>
                    <a:lstStyle/>
                    <a:p>
                      <a:endParaRPr lang="en-US" sz="1000" b="1" kern="1200" dirty="0">
                        <a:solidFill>
                          <a:srgbClr val="FFFFFF"/>
                        </a:solidFill>
                        <a:latin typeface="Lato"/>
                        <a:ea typeface="Lato"/>
                        <a:cs typeface="Lato"/>
                      </a:endParaRPr>
                    </a:p>
                  </a:txBody>
                  <a:tcPr anchor="ctr" horzOverflow="overflow">
                    <a:lnL w="12700" cap="flat">
                      <a:solidFill>
                        <a:schemeClr val="tx2"/>
                      </a:solidFill>
                      <a:prstDash val="solid"/>
                      <a:round/>
                      <a:headEnd type="none" w="med" len="med"/>
                      <a:tailEnd type="none" w="med" len="med"/>
                    </a:lnL>
                    <a:lnR w="12700" cap="flat">
                      <a:solidFill>
                        <a:schemeClr val="tx2"/>
                      </a:solidFill>
                      <a:prstDash val="solid"/>
                      <a:round/>
                      <a:headEnd type="none" w="med" len="med"/>
                      <a:tailEnd type="none" w="med" len="med"/>
                    </a:lnR>
                    <a:lnT w="12700" cap="flat">
                      <a:solidFill>
                        <a:schemeClr val="tx2"/>
                      </a:solidFill>
                      <a:prstDash val="solid"/>
                      <a:round/>
                      <a:headEnd type="none" w="med" len="med"/>
                      <a:tailEnd type="none" w="med" len="med"/>
                    </a:lnT>
                    <a:lnB w="12700" cap="flat">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83810">
                <a:tc>
                  <a:txBody>
                    <a:bodyPr/>
                    <a:lstStyle/>
                    <a:p>
                      <a:pPr marL="0" algn="ctr" defTabSz="685800" rtl="0"/>
                      <a:r>
                        <a:rPr lang="en-US" sz="1050" b="1" kern="1200" dirty="0">
                          <a:solidFill>
                            <a:schemeClr val="tx1"/>
                          </a:solidFill>
                          <a:latin typeface="Open Sans"/>
                          <a:ea typeface="Open Sans"/>
                          <a:cs typeface="Open Sans"/>
                        </a:rPr>
                        <a:t>1</a:t>
                      </a:r>
                      <a:endParaRPr lang="en-US" sz="1050" b="1" i="0" kern="1200" dirty="0">
                        <a:solidFill>
                          <a:schemeClr val="tx1"/>
                        </a:solidFill>
                        <a:latin typeface="Open Sans"/>
                        <a:ea typeface="Open Sans"/>
                        <a:cs typeface="Open Sans"/>
                      </a:endParaRPr>
                    </a:p>
                  </a:txBody>
                  <a:tcPr anchor="ctr" horzOverflow="overflow">
                    <a:lnL w="12700">
                      <a:noFill/>
                      <a:headEnd type="none"/>
                      <a:tailEnd type="none"/>
                    </a:lnL>
                    <a:lnR w="12700">
                      <a:noFill/>
                      <a:headEnd type="none"/>
                      <a:tailEnd type="none"/>
                    </a:lnR>
                    <a:lnT w="38100">
                      <a:noFill/>
                      <a:headEnd type="none"/>
                      <a:tailEnd type="none"/>
                    </a:lnT>
                    <a:lnB w="9525" cap="flat">
                      <a:solidFill>
                        <a:schemeClr val="bg1">
                          <a:lumMod val="5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1050" dirty="0">
                          <a:latin typeface="Open Sans"/>
                          <a:ea typeface="Open Sans"/>
                          <a:cs typeface="Open Sans"/>
                        </a:rPr>
                        <a:t>Expressed my concern for their well-being to them directly </a:t>
                      </a:r>
                    </a:p>
                  </a:txBody>
                  <a:tcPr anchor="ctr" horzOverflow="overflow">
                    <a:lnL w="12700">
                      <a:noFill/>
                      <a:headEnd type="none"/>
                      <a:tailEnd type="none"/>
                    </a:lnL>
                    <a:lnR w="12700">
                      <a:noFill/>
                      <a:headEnd type="none"/>
                      <a:tailEnd type="none"/>
                    </a:lnR>
                    <a:lnT w="38100">
                      <a:noFill/>
                      <a:headEnd type="none"/>
                      <a:tailEnd type="none"/>
                    </a:lnT>
                    <a:lnB w="9525" cap="flat">
                      <a:solidFill>
                        <a:schemeClr val="bg1">
                          <a:lumMod val="5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483810">
                <a:tc>
                  <a:txBody>
                    <a:bodyPr/>
                    <a:lstStyle/>
                    <a:p>
                      <a:pPr marL="0" algn="ctr" defTabSz="685800" rtl="0"/>
                      <a:r>
                        <a:rPr lang="en-US" sz="1050" b="1" kern="1200" dirty="0">
                          <a:solidFill>
                            <a:schemeClr val="tx1"/>
                          </a:solidFill>
                          <a:latin typeface="Open Sans"/>
                          <a:ea typeface="Open Sans"/>
                          <a:cs typeface="Open Sans"/>
                        </a:rPr>
                        <a:t>2</a:t>
                      </a:r>
                      <a:endParaRPr lang="en-US" sz="1050" b="1" i="0" kern="1200" dirty="0">
                        <a:solidFill>
                          <a:schemeClr val="tx1"/>
                        </a:solidFill>
                        <a:latin typeface="Open Sans"/>
                        <a:ea typeface="Open Sans"/>
                        <a:cs typeface="Open Sans"/>
                      </a:endParaRPr>
                    </a:p>
                  </a:txBody>
                  <a:tcPr anchor="ctr" horzOverflow="overflow">
                    <a:lnL w="12700">
                      <a:noFill/>
                      <a:headEnd type="none"/>
                      <a:tailEnd type="none"/>
                    </a:lnL>
                    <a:lnR w="12700">
                      <a:noFill/>
                      <a:headEnd type="none"/>
                      <a:tailEnd type="none"/>
                    </a:lnR>
                    <a:lnT w="9525" cap="flat">
                      <a:solidFill>
                        <a:schemeClr val="bg1">
                          <a:lumMod val="50000"/>
                        </a:schemeClr>
                      </a:solidFill>
                      <a:prstDash val="solid"/>
                      <a:round/>
                      <a:headEnd type="none" w="med" len="med"/>
                      <a:tailEnd type="none" w="med" len="med"/>
                    </a:lnT>
                    <a:lnB w="9525" cap="flat">
                      <a:solidFill>
                        <a:schemeClr val="bg1">
                          <a:lumMod val="5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1050" dirty="0">
                          <a:latin typeface="Open Sans"/>
                          <a:ea typeface="Open Sans"/>
                          <a:cs typeface="Open Sans"/>
                        </a:rPr>
                        <a:t>Listened to them talk about their issues or distress</a:t>
                      </a:r>
                    </a:p>
                  </a:txBody>
                  <a:tcPr anchor="ctr" horzOverflow="overflow">
                    <a:lnL w="12700">
                      <a:noFill/>
                      <a:headEnd type="none"/>
                      <a:tailEnd type="none"/>
                    </a:lnL>
                    <a:lnR w="12700">
                      <a:noFill/>
                      <a:headEnd type="none"/>
                      <a:tailEnd type="none"/>
                    </a:lnR>
                    <a:lnT w="9525" cap="flat">
                      <a:solidFill>
                        <a:schemeClr val="bg1">
                          <a:lumMod val="50000"/>
                        </a:schemeClr>
                      </a:solidFill>
                      <a:prstDash val="solid"/>
                      <a:round/>
                      <a:headEnd type="none" w="med" len="med"/>
                      <a:tailEnd type="none" w="med" len="med"/>
                    </a:lnT>
                    <a:lnB w="9525" cap="flat">
                      <a:solidFill>
                        <a:schemeClr val="bg1">
                          <a:lumMod val="5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483810">
                <a:tc>
                  <a:txBody>
                    <a:bodyPr/>
                    <a:lstStyle/>
                    <a:p>
                      <a:pPr marL="0" algn="ctr" defTabSz="685800" rtl="0"/>
                      <a:r>
                        <a:rPr lang="en-US" sz="1050" b="1" kern="1200" dirty="0">
                          <a:solidFill>
                            <a:schemeClr val="tx1"/>
                          </a:solidFill>
                          <a:latin typeface="Open Sans"/>
                          <a:ea typeface="Open Sans"/>
                          <a:cs typeface="Open Sans"/>
                        </a:rPr>
                        <a:t>3</a:t>
                      </a:r>
                      <a:endParaRPr lang="en-US" sz="1050" b="1" i="0" kern="1200" dirty="0">
                        <a:solidFill>
                          <a:schemeClr val="tx1"/>
                        </a:solidFill>
                        <a:latin typeface="Open Sans"/>
                        <a:ea typeface="Open Sans"/>
                        <a:cs typeface="Open Sans"/>
                      </a:endParaRPr>
                    </a:p>
                  </a:txBody>
                  <a:tcPr anchor="ctr" horzOverflow="overflow">
                    <a:lnL w="12700">
                      <a:noFill/>
                      <a:headEnd type="none"/>
                      <a:tailEnd type="none"/>
                    </a:lnL>
                    <a:lnR w="12700">
                      <a:noFill/>
                      <a:headEnd type="none"/>
                      <a:tailEnd type="none"/>
                    </a:lnR>
                    <a:lnT w="9525" cap="flat">
                      <a:solidFill>
                        <a:schemeClr val="bg1">
                          <a:lumMod val="50000"/>
                        </a:schemeClr>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r>
                        <a:rPr lang="en-US" sz="1050" dirty="0">
                          <a:latin typeface="Open Sans"/>
                          <a:ea typeface="Open Sans"/>
                          <a:cs typeface="Open Sans"/>
                        </a:rPr>
                        <a:t>Checked in with the person I was concerned about at a later time </a:t>
                      </a:r>
                    </a:p>
                  </a:txBody>
                  <a:tcPr anchor="ctr" horzOverflow="overflow">
                    <a:lnL w="12700">
                      <a:noFill/>
                      <a:headEnd type="none"/>
                      <a:tailEnd type="none"/>
                    </a:lnL>
                    <a:lnR w="12700">
                      <a:noFill/>
                      <a:headEnd type="none"/>
                      <a:tailEnd type="none"/>
                    </a:lnR>
                    <a:lnT w="9525" cap="flat">
                      <a:solidFill>
                        <a:schemeClr val="bg1">
                          <a:lumMod val="50000"/>
                        </a:schemeClr>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bl>
          </a:graphicData>
        </a:graphic>
      </p:graphicFrame>
      <p:sp>
        <p:nvSpPr>
          <p:cNvPr id="27" name="Content Placeholder 4"/>
          <p:cNvSpPr txBox="1">
            <a:spLocks noChangeArrowheads="1"/>
          </p:cNvSpPr>
          <p:nvPr/>
        </p:nvSpPr>
        <p:spPr>
          <a:xfrm>
            <a:off x="7588622" y="1556471"/>
            <a:ext cx="3306814" cy="391783"/>
          </a:xfrm>
          <a:prstGeom prst="rect">
            <a:avLst/>
          </a:prstGeom>
          <a:ln>
            <a:headEnd type="none"/>
            <a:tailEnd type="none"/>
          </a:ln>
        </p:spPr>
        <p:txBody>
          <a:bodyPr wrap="square" lIns="91440" tIns="45720" rIns="91440" bIns="45720" numCol="1" spcCol="45720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algn="l" defTabSz="685800" rtl="0">
              <a:lnSpc>
                <a:spcPct val="100000"/>
              </a:lnSpc>
              <a:spcBef>
                <a:spcPts val="0"/>
              </a:spcBef>
              <a:buClrTx/>
              <a:buSzTx/>
              <a:buFont typeface="Arial"/>
              <a:buNone/>
              <a:tabLst/>
            </a:pPr>
            <a:r>
              <a:rPr lang="en-US" sz="1600" b="1" dirty="0">
                <a:latin typeface="Arial"/>
                <a:ea typeface="Open Sans"/>
                <a:cs typeface="Arial"/>
              </a:rPr>
              <a:t>Barriers to Accessing Care</a:t>
            </a:r>
          </a:p>
          <a:p>
            <a:pPr marL="0" indent="0" algn="l" defTabSz="685800" rtl="0">
              <a:lnSpc>
                <a:spcPct val="100000"/>
              </a:lnSpc>
              <a:spcBef>
                <a:spcPts val="0"/>
              </a:spcBef>
              <a:buClrTx/>
              <a:buSzTx/>
              <a:buFont typeface="Arial"/>
              <a:buNone/>
              <a:tabLst/>
            </a:pPr>
            <a:endParaRPr lang="en-US" sz="1600" b="1" dirty="0">
              <a:latin typeface="Arial"/>
              <a:ea typeface="Open Sans"/>
              <a:cs typeface="Arial"/>
            </a:endParaRPr>
          </a:p>
        </p:txBody>
      </p:sp>
      <p:sp>
        <p:nvSpPr>
          <p:cNvPr id="18" name="Rectangle 17"/>
          <p:cNvSpPr>
            <a:spLocks/>
          </p:cNvSpPr>
          <p:nvPr/>
        </p:nvSpPr>
        <p:spPr>
          <a:xfrm>
            <a:off x="3248083" y="5326606"/>
            <a:ext cx="4051349" cy="7044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b="1" dirty="0">
                <a:solidFill>
                  <a:schemeClr val="accent4">
                    <a:lumMod val="75000"/>
                  </a:schemeClr>
                </a:solidFill>
                <a:latin typeface="Arial"/>
                <a:ea typeface="Open Sans"/>
                <a:cs typeface="Arial"/>
              </a:rPr>
              <a:t>83% </a:t>
            </a:r>
            <a:r>
              <a:rPr lang="en-US" sz="1200" dirty="0">
                <a:solidFill>
                  <a:schemeClr val="tx1"/>
                </a:solidFill>
                <a:latin typeface="Arial"/>
                <a:ea typeface="Open Sans"/>
                <a:cs typeface="Arial"/>
              </a:rPr>
              <a:t>of students </a:t>
            </a:r>
            <a:r>
              <a:rPr lang="en-US" sz="1200" b="1" dirty="0">
                <a:solidFill>
                  <a:schemeClr val="tx1"/>
                </a:solidFill>
                <a:latin typeface="Arial"/>
                <a:ea typeface="Open Sans"/>
                <a:cs typeface="Arial"/>
              </a:rPr>
              <a:t>at Georgia Institute of Technology </a:t>
            </a:r>
            <a:r>
              <a:rPr lang="en-US" sz="1200" dirty="0">
                <a:solidFill>
                  <a:schemeClr val="tx1"/>
                </a:solidFill>
                <a:latin typeface="Arial"/>
                <a:ea typeface="Open Sans"/>
                <a:cs typeface="Arial"/>
              </a:rPr>
              <a:t>believe they have the ability to make a difference in the mental health of others.</a:t>
            </a:r>
          </a:p>
        </p:txBody>
      </p:sp>
      <p:sp>
        <p:nvSpPr>
          <p:cNvPr id="29" name="Rectangle 28"/>
          <p:cNvSpPr>
            <a:spLocks/>
          </p:cNvSpPr>
          <p:nvPr/>
        </p:nvSpPr>
        <p:spPr>
          <a:xfrm>
            <a:off x="7696578" y="1968798"/>
            <a:ext cx="3889108" cy="942864"/>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defTabSz="685800">
              <a:lnSpc>
                <a:spcPct val="150000"/>
              </a:lnSpc>
            </a:pPr>
            <a:r>
              <a:rPr lang="en-US" sz="1100" dirty="0">
                <a:solidFill>
                  <a:schemeClr val="tx1"/>
                </a:solidFill>
                <a:latin typeface="Arial"/>
                <a:ea typeface="Open Sans"/>
                <a:cs typeface="Arial"/>
              </a:rPr>
              <a:t>Not all students who feel that they need support for their mental health are able to access formal care. Among your students who indicate a need for mental health services, here are the top barriers to receiving care:</a:t>
            </a:r>
          </a:p>
        </p:txBody>
      </p:sp>
      <p:sp>
        <p:nvSpPr>
          <p:cNvPr id="30" name="Rectangle 29"/>
          <p:cNvSpPr>
            <a:spLocks/>
          </p:cNvSpPr>
          <p:nvPr/>
        </p:nvSpPr>
        <p:spPr>
          <a:xfrm>
            <a:off x="7696582" y="5504887"/>
            <a:ext cx="3889104" cy="7044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sz="1200" b="1" dirty="0">
                <a:solidFill>
                  <a:schemeClr val="accent4">
                    <a:lumMod val="75000"/>
                  </a:schemeClr>
                </a:solidFill>
                <a:latin typeface="Arial"/>
                <a:ea typeface="Open Sans"/>
                <a:cs typeface="Arial"/>
              </a:rPr>
              <a:t>22% </a:t>
            </a:r>
            <a:r>
              <a:rPr lang="en-US" sz="1100" dirty="0">
                <a:solidFill>
                  <a:schemeClr val="tx1"/>
                </a:solidFill>
                <a:latin typeface="Arial"/>
                <a:ea typeface="Open Sans"/>
                <a:cs typeface="Arial"/>
              </a:rPr>
              <a:t>of students </a:t>
            </a:r>
            <a:r>
              <a:rPr lang="en-US" sz="1100" b="1" dirty="0">
                <a:solidFill>
                  <a:schemeClr val="tx1"/>
                </a:solidFill>
                <a:latin typeface="Arial"/>
                <a:ea typeface="Open Sans"/>
                <a:cs typeface="Arial"/>
              </a:rPr>
              <a:t>at Georgia Institute of Technology </a:t>
            </a:r>
            <a:r>
              <a:rPr lang="en-US" sz="1100" dirty="0">
                <a:solidFill>
                  <a:schemeClr val="tx1"/>
                </a:solidFill>
                <a:latin typeface="Arial"/>
                <a:ea typeface="Open Sans"/>
                <a:cs typeface="Arial"/>
              </a:rPr>
              <a:t>reported needing help for emotional or mental health problems, feeling blue, anxious, or nervous sometime in the last 12 months.</a:t>
            </a:r>
          </a:p>
        </p:txBody>
      </p:sp>
      <p:sp>
        <p:nvSpPr>
          <p:cNvPr id="4" name="TextBox 2"/>
          <p:cNvSpPr txBox="1">
            <a:spLocks noChangeArrowheads="1"/>
          </p:cNvSpPr>
          <p:nvPr/>
        </p:nvSpPr>
        <p:spPr>
          <a:xfrm>
            <a:off x="3227454" y="4286763"/>
            <a:ext cx="4071978" cy="369332"/>
          </a:xfrm>
          <a:prstGeom prst="rect">
            <a:avLst/>
          </a:prstGeom>
          <a:noFill/>
          <a:ln>
            <a:headEnd type="none"/>
            <a:tailEnd type="none"/>
          </a:ln>
        </p:spPr>
        <p:txBody>
          <a:bodyPr wrap="square" lIns="91440" tIns="45720" rIns="91440" bIns="45720" anchor="t">
            <a:spAutoFit/>
          </a:bodyPr>
          <a:lst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9pPr>
          </a:lstStyle>
          <a:p>
            <a:r>
              <a:rPr lang="en-US" sz="900" b="1" u="sng" dirty="0">
                <a:solidFill>
                  <a:schemeClr val="tx1"/>
                </a:solidFill>
                <a:latin typeface="Arial"/>
                <a:ea typeface="Open Sans"/>
                <a:cs typeface="Arial"/>
              </a:rPr>
              <a:t>Note:</a:t>
            </a:r>
            <a:r>
              <a:rPr lang="en-US" sz="900" dirty="0">
                <a:solidFill>
                  <a:schemeClr val="tx1"/>
                </a:solidFill>
                <a:latin typeface="Arial"/>
                <a:ea typeface="Open Sans"/>
                <a:cs typeface="Arial"/>
              </a:rPr>
              <a:t> These data are based on responses to the Follow-Up Survey (Part Two), </a:t>
            </a:r>
            <a:r>
              <a:rPr lang="en-US" sz="900" i="1" dirty="0">
                <a:solidFill>
                  <a:schemeClr val="tx1"/>
                </a:solidFill>
                <a:latin typeface="Arial"/>
                <a:ea typeface="Open Sans"/>
                <a:cs typeface="Arial"/>
              </a:rPr>
              <a:t>n</a:t>
            </a:r>
            <a:r>
              <a:rPr lang="en-US" sz="900" dirty="0">
                <a:solidFill>
                  <a:schemeClr val="tx1"/>
                </a:solidFill>
                <a:latin typeface="Arial"/>
                <a:ea typeface="Open Sans"/>
                <a:cs typeface="Arial"/>
              </a:rPr>
              <a:t> = 3,557. </a:t>
            </a:r>
          </a:p>
        </p:txBody>
      </p:sp>
      <p:sp>
        <p:nvSpPr>
          <p:cNvPr id="10" name="TextBox 9"/>
          <p:cNvSpPr txBox="1">
            <a:spLocks noChangeArrowheads="1"/>
          </p:cNvSpPr>
          <p:nvPr/>
        </p:nvSpPr>
        <p:spPr>
          <a:xfrm>
            <a:off x="9909888" y="-1"/>
            <a:ext cx="1790700" cy="685801"/>
          </a:xfrm>
          <a:prstGeom prst="rect">
            <a:avLst/>
          </a:prstGeom>
          <a:solidFill>
            <a:srgbClr val="3CC0AF">
              <a:alpha val="10000"/>
            </a:srgbClr>
          </a:solidFill>
          <a:ln>
            <a:headEnd type="none"/>
            <a:tailEnd type="none"/>
          </a:ln>
        </p:spPr>
        <p:txBody>
          <a:bodyPr wrap="square" lIns="91440" tIns="0" rIns="91440" bIns="0" anchor="ctr">
            <a:normAutofit/>
          </a:bodyPr>
          <a:lstStyle/>
          <a:p>
            <a:pPr algn="ctr"/>
            <a:r>
              <a:rPr lang="en-US" sz="1200" b="1" dirty="0">
                <a:solidFill>
                  <a:schemeClr val="tx1"/>
                </a:solidFill>
                <a:latin typeface="Open Sans"/>
              </a:rPr>
              <a:t>Georgia Institute of Technology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noChangeArrowheads="1"/>
          </p:cNvSpPr>
          <p:nvPr/>
        </p:nvSpPr>
        <p:spPr>
          <a:xfrm>
            <a:off x="393636" y="615222"/>
            <a:ext cx="7712193" cy="691914"/>
          </a:xfrm>
          <a:prstGeom prst="rect">
            <a:avLst/>
          </a:prstGeom>
          <a:ln>
            <a:headEnd type="none"/>
            <a:tailEnd type="none"/>
          </a:ln>
        </p:spPr>
        <p:txBody>
          <a:bodyPr wrap="square" lIns="0" tIns="0" rIns="0" bIns="0" anchor="ctr">
            <a:noAutofit/>
          </a:bodyPr>
          <a:lstStyle>
            <a:lvl1pPr marL="76197" algn="l" defTabSz="914400" rtl="0">
              <a:lnSpc>
                <a:spcPct val="90000"/>
              </a:lnSpc>
              <a:spcBef>
                <a:spcPct val="0"/>
              </a:spcBef>
              <a:buNone/>
              <a:defRPr sz="3167" b="1" i="0" kern="1200" spc="17" dirty="0">
                <a:solidFill>
                  <a:srgbClr val="1D376C"/>
                </a:solidFill>
                <a:latin typeface="Open Sans"/>
                <a:ea typeface="Open Sans"/>
                <a:cs typeface="Open Sans"/>
              </a:defRPr>
            </a:lvl1pPr>
          </a:lstStyle>
          <a:p>
            <a:pPr marL="75565" indent="0" algn="l" defTabSz="914400" rtl="0">
              <a:lnSpc>
                <a:spcPct val="90000"/>
              </a:lnSpc>
              <a:spcBef>
                <a:spcPct val="0"/>
              </a:spcBef>
              <a:spcAft>
                <a:spcPts val="0"/>
              </a:spcAft>
              <a:buClrTx/>
              <a:buSzTx/>
              <a:buFontTx/>
              <a:buNone/>
              <a:tabLst/>
            </a:pPr>
            <a:r>
              <a:rPr lang="en-US" sz="2333" b="0" i="0" u="none" strike="noStrike" kern="1200" cap="none" spc="17" dirty="0">
                <a:ln>
                  <a:noFill/>
                </a:ln>
                <a:solidFill>
                  <a:srgbClr val="3D4542"/>
                </a:solidFill>
                <a:effectLst/>
                <a:uLnTx/>
                <a:uFillTx/>
                <a:latin typeface="Arial"/>
                <a:ea typeface="Open Sans"/>
                <a:cs typeface="Arial"/>
                <a:sym typeface="Arial"/>
              </a:rPr>
              <a:t>Impact Insights:</a:t>
            </a:r>
          </a:p>
          <a:p>
            <a:pPr marL="75565" indent="0" algn="l" defTabSz="914400" rtl="0">
              <a:lnSpc>
                <a:spcPct val="90000"/>
              </a:lnSpc>
              <a:spcBef>
                <a:spcPct val="0"/>
              </a:spcBef>
              <a:spcAft>
                <a:spcPts val="0"/>
              </a:spcAft>
              <a:buClrTx/>
              <a:buSzTx/>
              <a:buFontTx/>
              <a:buNone/>
              <a:tabLst/>
            </a:pPr>
            <a:r>
              <a:rPr lang="en-US" sz="2333" b="1" i="1" u="none" strike="noStrike" kern="1200" cap="none" spc="17" dirty="0">
                <a:ln>
                  <a:noFill/>
                </a:ln>
                <a:solidFill>
                  <a:srgbClr val="3D4542"/>
                </a:solidFill>
                <a:effectLst/>
                <a:uLnTx/>
                <a:uFillTx/>
                <a:latin typeface="Arial"/>
                <a:ea typeface="Open Sans"/>
                <a:cs typeface="Arial"/>
                <a:sym typeface="Arial"/>
              </a:rPr>
              <a:t>Mental Well-Being for Students</a:t>
            </a:r>
          </a:p>
        </p:txBody>
      </p:sp>
      <p:graphicFrame>
        <p:nvGraphicFramePr>
          <p:cNvPr id="10" name="Table 9"/>
          <p:cNvGraphicFramePr/>
          <p:nvPr/>
        </p:nvGraphicFramePr>
        <p:xfrm>
          <a:off x="3571609" y="1646455"/>
          <a:ext cx="2898805" cy="3648595"/>
        </p:xfrm>
        <a:graphic>
          <a:graphicData uri="http://schemas.openxmlformats.org/drawingml/2006/table">
            <a:tbl>
              <a:tblPr firstRow="1" bandRow="1">
                <a:tableStyleId>{5DA37D80-6434-44D0-A028-1B22A696006F}</a:tableStyleId>
              </a:tblPr>
              <a:tblGrid>
                <a:gridCol w="2251144">
                  <a:extLst>
                    <a:ext uri="{9D8B030D-6E8A-4147-A177-3AD203B41FA5}">
                      <a16:colId xmlns:a16="http://schemas.microsoft.com/office/drawing/2014/main" val="20000"/>
                    </a:ext>
                  </a:extLst>
                </a:gridCol>
                <a:gridCol w="647661">
                  <a:extLst>
                    <a:ext uri="{9D8B030D-6E8A-4147-A177-3AD203B41FA5}">
                      <a16:colId xmlns:a16="http://schemas.microsoft.com/office/drawing/2014/main" val="20001"/>
                    </a:ext>
                  </a:extLst>
                </a:gridCol>
              </a:tblGrid>
              <a:tr h="463804">
                <a:tc gridSpan="2">
                  <a:txBody>
                    <a:bodyPr/>
                    <a:lstStyle>
                      <a:lvl1pPr marL="0" algn="l" defTabSz="914363" rtl="0">
                        <a:defRPr sz="1800" b="1" kern="1200" dirty="0">
                          <a:solidFill>
                            <a:schemeClr val="bg1"/>
                          </a:solidFill>
                          <a:latin typeface="Calibri"/>
                        </a:defRPr>
                      </a:lvl1pPr>
                      <a:lvl2pPr marL="457182" algn="l" defTabSz="914363" rtl="0">
                        <a:defRPr sz="1800" b="1" kern="1200" dirty="0">
                          <a:solidFill>
                            <a:schemeClr val="bg1"/>
                          </a:solidFill>
                          <a:latin typeface="Calibri"/>
                        </a:defRPr>
                      </a:lvl2pPr>
                      <a:lvl3pPr marL="914363" algn="l" defTabSz="914363" rtl="0">
                        <a:defRPr sz="1800" b="1" kern="1200" dirty="0">
                          <a:solidFill>
                            <a:schemeClr val="bg1"/>
                          </a:solidFill>
                          <a:latin typeface="Calibri"/>
                        </a:defRPr>
                      </a:lvl3pPr>
                      <a:lvl4pPr marL="1371545" algn="l" defTabSz="914363" rtl="0">
                        <a:defRPr sz="1800" b="1" kern="1200" dirty="0">
                          <a:solidFill>
                            <a:schemeClr val="bg1"/>
                          </a:solidFill>
                          <a:latin typeface="Calibri"/>
                        </a:defRPr>
                      </a:lvl4pPr>
                      <a:lvl5pPr marL="1828727" algn="l" defTabSz="914363" rtl="0">
                        <a:defRPr sz="1800" b="1" kern="1200" dirty="0">
                          <a:solidFill>
                            <a:schemeClr val="bg1"/>
                          </a:solidFill>
                          <a:latin typeface="Calibri"/>
                        </a:defRPr>
                      </a:lvl5pPr>
                      <a:lvl6pPr marL="2285909" algn="l" defTabSz="914363" rtl="0">
                        <a:defRPr sz="1800" b="1" kern="1200" dirty="0">
                          <a:solidFill>
                            <a:schemeClr val="bg1"/>
                          </a:solidFill>
                          <a:latin typeface="Calibri"/>
                        </a:defRPr>
                      </a:lvl6pPr>
                      <a:lvl7pPr marL="2743090" algn="l" defTabSz="914363" rtl="0">
                        <a:defRPr sz="1800" b="1" kern="1200" dirty="0">
                          <a:solidFill>
                            <a:schemeClr val="bg1"/>
                          </a:solidFill>
                          <a:latin typeface="Calibri"/>
                        </a:defRPr>
                      </a:lvl7pPr>
                      <a:lvl8pPr marL="3200272" algn="l" defTabSz="914363" rtl="0">
                        <a:defRPr sz="1800" b="1" kern="1200" dirty="0">
                          <a:solidFill>
                            <a:schemeClr val="bg1"/>
                          </a:solidFill>
                          <a:latin typeface="Calibri"/>
                        </a:defRPr>
                      </a:lvl8pPr>
                      <a:lvl9pPr marL="3657454" algn="l" defTabSz="914363" rtl="0">
                        <a:defRPr sz="1800" b="1" kern="1200" dirty="0">
                          <a:solidFill>
                            <a:schemeClr val="bg1"/>
                          </a:solidFill>
                          <a:latin typeface="Calibri"/>
                        </a:defRPr>
                      </a:lvl9pPr>
                    </a:lstStyle>
                    <a:p>
                      <a:pPr algn="ctr" defTabSz="914363"/>
                      <a:r>
                        <a:rPr lang="en-US" sz="1200" b="1" dirty="0">
                          <a:solidFill>
                            <a:schemeClr val="bg1"/>
                          </a:solidFill>
                          <a:latin typeface="Open Sans"/>
                          <a:ea typeface="Open Sans"/>
                          <a:cs typeface="Open Sans"/>
                        </a:rPr>
                        <a:t>Greatest Strengths</a:t>
                      </a:r>
                    </a:p>
                  </a:txBody>
                  <a:tcPr anchor="ctr" horzOverflow="overflow">
                    <a:lnL w="12700">
                      <a:solidFill>
                        <a:schemeClr val="tx1"/>
                      </a:solidFill>
                      <a:headEnd type="none"/>
                      <a:tailEnd type="none"/>
                    </a:lnL>
                    <a:lnR w="12700">
                      <a:solidFill>
                        <a:schemeClr val="tx1"/>
                      </a:solidFill>
                      <a:headEnd type="none"/>
                      <a:tailEnd type="none"/>
                    </a:lnR>
                    <a:lnT w="12700">
                      <a:solidFill>
                        <a:schemeClr val="tx1"/>
                      </a:solidFill>
                      <a:headEnd type="none"/>
                      <a:tailEnd type="none"/>
                    </a:lnT>
                    <a:lnB w="12700">
                      <a:solidFill>
                        <a:schemeClr val="tx1"/>
                      </a:solidFill>
                      <a:headEnd type="none"/>
                      <a:tailEnd type="none"/>
                    </a:lnB>
                    <a:solidFill>
                      <a:schemeClr val="tx2"/>
                    </a:solidFill>
                  </a:tcPr>
                </a:tc>
                <a:tc hMerge="1">
                  <a:txBody>
                    <a:bodyPr/>
                    <a:lstStyle/>
                    <a:p>
                      <a:endParaRPr lang="en-US" dirty="0"/>
                    </a:p>
                  </a:txBody>
                  <a:tcPr horzOverflow="overflow"/>
                </a:tc>
                <a:extLst>
                  <a:ext uri="{0D108BD9-81ED-4DB2-BD59-A6C34878D82A}">
                    <a16:rowId xmlns:a16="http://schemas.microsoft.com/office/drawing/2014/main" val="10000"/>
                  </a:ext>
                </a:extLst>
              </a:tr>
              <a:tr h="1061597">
                <a:tc>
                  <a:txBody>
                    <a:bodyPr/>
                    <a:lstStyle>
                      <a:lvl1pPr marL="0" algn="l" defTabSz="914363" rtl="0">
                        <a:defRPr sz="1800" kern="1200" dirty="0">
                          <a:solidFill>
                            <a:schemeClr val="tx1"/>
                          </a:solidFill>
                          <a:latin typeface="Calibri"/>
                        </a:defRPr>
                      </a:lvl1pPr>
                      <a:lvl2pPr marL="457182" algn="l" defTabSz="914363" rtl="0">
                        <a:defRPr sz="1800" kern="1200" dirty="0">
                          <a:solidFill>
                            <a:schemeClr val="tx1"/>
                          </a:solidFill>
                          <a:latin typeface="Calibri"/>
                        </a:defRPr>
                      </a:lvl2pPr>
                      <a:lvl3pPr marL="914363" algn="l" defTabSz="914363" rtl="0">
                        <a:defRPr sz="1800" kern="1200" dirty="0">
                          <a:solidFill>
                            <a:schemeClr val="tx1"/>
                          </a:solidFill>
                          <a:latin typeface="Calibri"/>
                        </a:defRPr>
                      </a:lvl3pPr>
                      <a:lvl4pPr marL="1371545" algn="l" defTabSz="914363" rtl="0">
                        <a:defRPr sz="1800" kern="1200" dirty="0">
                          <a:solidFill>
                            <a:schemeClr val="tx1"/>
                          </a:solidFill>
                          <a:latin typeface="Calibri"/>
                        </a:defRPr>
                      </a:lvl4pPr>
                      <a:lvl5pPr marL="1828727" algn="l" defTabSz="914363" rtl="0">
                        <a:defRPr sz="1800" kern="1200" dirty="0">
                          <a:solidFill>
                            <a:schemeClr val="tx1"/>
                          </a:solidFill>
                          <a:latin typeface="Calibri"/>
                        </a:defRPr>
                      </a:lvl5pPr>
                      <a:lvl6pPr marL="2285909" algn="l" defTabSz="914363" rtl="0">
                        <a:defRPr sz="1800" kern="1200" dirty="0">
                          <a:solidFill>
                            <a:schemeClr val="tx1"/>
                          </a:solidFill>
                          <a:latin typeface="Calibri"/>
                        </a:defRPr>
                      </a:lvl6pPr>
                      <a:lvl7pPr marL="2743090" algn="l" defTabSz="914363" rtl="0">
                        <a:defRPr sz="1800" kern="1200" dirty="0">
                          <a:solidFill>
                            <a:schemeClr val="tx1"/>
                          </a:solidFill>
                          <a:latin typeface="Calibri"/>
                        </a:defRPr>
                      </a:lvl7pPr>
                      <a:lvl8pPr marL="3200272" algn="l" defTabSz="914363" rtl="0">
                        <a:defRPr sz="1800" kern="1200" dirty="0">
                          <a:solidFill>
                            <a:schemeClr val="tx1"/>
                          </a:solidFill>
                          <a:latin typeface="Calibri"/>
                        </a:defRPr>
                      </a:lvl8pPr>
                      <a:lvl9pPr marL="3657454" algn="l" defTabSz="914363" rtl="0">
                        <a:defRPr sz="1800" kern="1200" dirty="0">
                          <a:solidFill>
                            <a:schemeClr val="tx1"/>
                          </a:solidFill>
                          <a:latin typeface="Calibri"/>
                        </a:defRPr>
                      </a:lvl9pPr>
                    </a:lstStyle>
                    <a:p>
                      <a:pPr defTabSz="914363">
                        <a:buNone/>
                      </a:pPr>
                      <a:r>
                        <a:rPr lang="en-US" sz="1100" b="1" i="0" u="none" strike="noStrike" dirty="0">
                          <a:solidFill>
                            <a:srgbClr val="3D4542"/>
                          </a:solidFill>
                          <a:latin typeface="Open Sans"/>
                          <a:ea typeface="Open Sans"/>
                          <a:cs typeface="Open Sans"/>
                        </a:rPr>
                        <a:t>Seeking help for my mental health can make a positive difference.</a:t>
                      </a:r>
                    </a:p>
                  </a:txBody>
                  <a:tcPr horzOverflow="overflow">
                    <a:lnL w="12700">
                      <a:solidFill>
                        <a:schemeClr val="tx1"/>
                      </a:solidFill>
                      <a:headEnd type="none"/>
                      <a:tailEnd type="none"/>
                    </a:lnL>
                    <a:lnR w="12700">
                      <a:solidFill>
                        <a:schemeClr val="tx1"/>
                      </a:solidFill>
                      <a:headEnd type="none"/>
                      <a:tailEnd type="none"/>
                    </a:lnR>
                    <a:lnT w="12700">
                      <a:solidFill>
                        <a:schemeClr val="tx1"/>
                      </a:solidFill>
                      <a:headEnd type="none"/>
                      <a:tailEnd type="none"/>
                    </a:lnT>
                    <a:lnB w="12700">
                      <a:solidFill>
                        <a:schemeClr val="tx1"/>
                      </a:solidFill>
                      <a:headEnd type="none"/>
                      <a:tailEnd type="none"/>
                    </a:lnB>
                    <a:solidFill>
                      <a:srgbClr val="CBECE7"/>
                    </a:solidFill>
                  </a:tcPr>
                </a:tc>
                <a:tc>
                  <a:txBody>
                    <a:bodyPr/>
                    <a:lstStyle>
                      <a:lvl1pPr marL="0" algn="l" defTabSz="914363" rtl="0">
                        <a:defRPr sz="1800" kern="1200" dirty="0">
                          <a:solidFill>
                            <a:schemeClr val="tx1"/>
                          </a:solidFill>
                          <a:latin typeface="Calibri"/>
                        </a:defRPr>
                      </a:lvl1pPr>
                      <a:lvl2pPr marL="457182" algn="l" defTabSz="914363" rtl="0">
                        <a:defRPr sz="1800" kern="1200" dirty="0">
                          <a:solidFill>
                            <a:schemeClr val="tx1"/>
                          </a:solidFill>
                          <a:latin typeface="Calibri"/>
                        </a:defRPr>
                      </a:lvl2pPr>
                      <a:lvl3pPr marL="914363" algn="l" defTabSz="914363" rtl="0">
                        <a:defRPr sz="1800" kern="1200" dirty="0">
                          <a:solidFill>
                            <a:schemeClr val="tx1"/>
                          </a:solidFill>
                          <a:latin typeface="Calibri"/>
                        </a:defRPr>
                      </a:lvl3pPr>
                      <a:lvl4pPr marL="1371545" algn="l" defTabSz="914363" rtl="0">
                        <a:defRPr sz="1800" kern="1200" dirty="0">
                          <a:solidFill>
                            <a:schemeClr val="tx1"/>
                          </a:solidFill>
                          <a:latin typeface="Calibri"/>
                        </a:defRPr>
                      </a:lvl4pPr>
                      <a:lvl5pPr marL="1828727" algn="l" defTabSz="914363" rtl="0">
                        <a:defRPr sz="1800" kern="1200" dirty="0">
                          <a:solidFill>
                            <a:schemeClr val="tx1"/>
                          </a:solidFill>
                          <a:latin typeface="Calibri"/>
                        </a:defRPr>
                      </a:lvl5pPr>
                      <a:lvl6pPr marL="2285909" algn="l" defTabSz="914363" rtl="0">
                        <a:defRPr sz="1800" kern="1200" dirty="0">
                          <a:solidFill>
                            <a:schemeClr val="tx1"/>
                          </a:solidFill>
                          <a:latin typeface="Calibri"/>
                        </a:defRPr>
                      </a:lvl6pPr>
                      <a:lvl7pPr marL="2743090" algn="l" defTabSz="914363" rtl="0">
                        <a:defRPr sz="1800" kern="1200" dirty="0">
                          <a:solidFill>
                            <a:schemeClr val="tx1"/>
                          </a:solidFill>
                          <a:latin typeface="Calibri"/>
                        </a:defRPr>
                      </a:lvl7pPr>
                      <a:lvl8pPr marL="3200272" algn="l" defTabSz="914363" rtl="0">
                        <a:defRPr sz="1800" kern="1200" dirty="0">
                          <a:solidFill>
                            <a:schemeClr val="tx1"/>
                          </a:solidFill>
                          <a:latin typeface="Calibri"/>
                        </a:defRPr>
                      </a:lvl8pPr>
                      <a:lvl9pPr marL="3657454" algn="l" defTabSz="914363" rtl="0">
                        <a:defRPr sz="1800" kern="1200" dirty="0">
                          <a:solidFill>
                            <a:schemeClr val="tx1"/>
                          </a:solidFill>
                          <a:latin typeface="Calibri"/>
                        </a:defRPr>
                      </a:lvl9pPr>
                    </a:lstStyle>
                    <a:p>
                      <a:pPr defTabSz="914363"/>
                      <a:r>
                        <a:rPr lang="en-US" sz="1100" b="1" dirty="0">
                          <a:solidFill>
                            <a:schemeClr val="tx2"/>
                          </a:solidFill>
                          <a:latin typeface="Open Sans"/>
                          <a:ea typeface="Open Sans"/>
                          <a:cs typeface="Open Sans"/>
                        </a:rPr>
                        <a:t>84% </a:t>
                      </a:r>
                    </a:p>
                  </a:txBody>
                  <a:tcPr horzOverflow="overflow">
                    <a:lnL w="12700">
                      <a:solidFill>
                        <a:schemeClr val="tx1"/>
                      </a:solidFill>
                      <a:headEnd type="none"/>
                      <a:tailEnd type="none"/>
                    </a:lnL>
                    <a:lnR w="12700">
                      <a:solidFill>
                        <a:schemeClr val="tx1"/>
                      </a:solidFill>
                      <a:headEnd type="none"/>
                      <a:tailEnd type="none"/>
                    </a:lnR>
                    <a:lnT w="12700">
                      <a:solidFill>
                        <a:schemeClr val="tx1"/>
                      </a:solidFill>
                      <a:headEnd type="none"/>
                      <a:tailEnd type="none"/>
                    </a:lnT>
                    <a:lnB w="12700">
                      <a:solidFill>
                        <a:schemeClr val="tx1"/>
                      </a:solidFill>
                      <a:headEnd type="none"/>
                      <a:tailEnd type="none"/>
                    </a:lnB>
                    <a:solidFill>
                      <a:srgbClr val="CBECE7"/>
                    </a:solidFill>
                  </a:tcPr>
                </a:tc>
                <a:extLst>
                  <a:ext uri="{0D108BD9-81ED-4DB2-BD59-A6C34878D82A}">
                    <a16:rowId xmlns:a16="http://schemas.microsoft.com/office/drawing/2014/main" val="10001"/>
                  </a:ext>
                </a:extLst>
              </a:tr>
              <a:tr h="1061597">
                <a:tc>
                  <a:txBody>
                    <a:bodyPr/>
                    <a:lstStyle>
                      <a:lvl1pPr marL="0" algn="l" defTabSz="914363" rtl="0">
                        <a:defRPr sz="1800" kern="1200" dirty="0">
                          <a:solidFill>
                            <a:schemeClr val="tx1"/>
                          </a:solidFill>
                          <a:latin typeface="Calibri"/>
                        </a:defRPr>
                      </a:lvl1pPr>
                      <a:lvl2pPr marL="457182" algn="l" defTabSz="914363" rtl="0">
                        <a:defRPr sz="1800" kern="1200" dirty="0">
                          <a:solidFill>
                            <a:schemeClr val="tx1"/>
                          </a:solidFill>
                          <a:latin typeface="Calibri"/>
                        </a:defRPr>
                      </a:lvl2pPr>
                      <a:lvl3pPr marL="914363" algn="l" defTabSz="914363" rtl="0">
                        <a:defRPr sz="1800" kern="1200" dirty="0">
                          <a:solidFill>
                            <a:schemeClr val="tx1"/>
                          </a:solidFill>
                          <a:latin typeface="Calibri"/>
                        </a:defRPr>
                      </a:lvl3pPr>
                      <a:lvl4pPr marL="1371545" algn="l" defTabSz="914363" rtl="0">
                        <a:defRPr sz="1800" kern="1200" dirty="0">
                          <a:solidFill>
                            <a:schemeClr val="tx1"/>
                          </a:solidFill>
                          <a:latin typeface="Calibri"/>
                        </a:defRPr>
                      </a:lvl4pPr>
                      <a:lvl5pPr marL="1828727" algn="l" defTabSz="914363" rtl="0">
                        <a:defRPr sz="1800" kern="1200" dirty="0">
                          <a:solidFill>
                            <a:schemeClr val="tx1"/>
                          </a:solidFill>
                          <a:latin typeface="Calibri"/>
                        </a:defRPr>
                      </a:lvl5pPr>
                      <a:lvl6pPr marL="2285909" algn="l" defTabSz="914363" rtl="0">
                        <a:defRPr sz="1800" kern="1200" dirty="0">
                          <a:solidFill>
                            <a:schemeClr val="tx1"/>
                          </a:solidFill>
                          <a:latin typeface="Calibri"/>
                        </a:defRPr>
                      </a:lvl6pPr>
                      <a:lvl7pPr marL="2743090" algn="l" defTabSz="914363" rtl="0">
                        <a:defRPr sz="1800" kern="1200" dirty="0">
                          <a:solidFill>
                            <a:schemeClr val="tx1"/>
                          </a:solidFill>
                          <a:latin typeface="Calibri"/>
                        </a:defRPr>
                      </a:lvl7pPr>
                      <a:lvl8pPr marL="3200272" algn="l" defTabSz="914363" rtl="0">
                        <a:defRPr sz="1800" kern="1200" dirty="0">
                          <a:solidFill>
                            <a:schemeClr val="tx1"/>
                          </a:solidFill>
                          <a:latin typeface="Calibri"/>
                        </a:defRPr>
                      </a:lvl8pPr>
                      <a:lvl9pPr marL="3657454" algn="l" defTabSz="914363" rtl="0">
                        <a:defRPr sz="1800" kern="1200" dirty="0">
                          <a:solidFill>
                            <a:schemeClr val="tx1"/>
                          </a:solidFill>
                          <a:latin typeface="Calibri"/>
                        </a:defRPr>
                      </a:lvl9pPr>
                    </a:lstStyle>
                    <a:p>
                      <a:pPr marL="0" indent="0" algn="l" defTabSz="914363" rtl="0">
                        <a:lnSpc>
                          <a:spcPct val="100000"/>
                        </a:lnSpc>
                        <a:spcBef>
                          <a:spcPts val="0"/>
                        </a:spcBef>
                        <a:spcAft>
                          <a:spcPts val="0"/>
                        </a:spcAft>
                        <a:buClrTx/>
                        <a:buSzTx/>
                        <a:buFontTx/>
                        <a:buNone/>
                        <a:tabLst/>
                      </a:pPr>
                      <a:r>
                        <a:rPr lang="en-US" sz="1100" b="1" i="0" u="none" strike="noStrike" dirty="0">
                          <a:solidFill>
                            <a:srgbClr val="3D4542"/>
                          </a:solidFill>
                          <a:latin typeface="Open Sans"/>
                          <a:ea typeface="Open Sans"/>
                          <a:cs typeface="Open Sans"/>
                        </a:rPr>
                        <a:t>Mental health is as important as physical health.</a:t>
                      </a:r>
                    </a:p>
                  </a:txBody>
                  <a:tcPr horzOverflow="overflow">
                    <a:lnL w="12700">
                      <a:solidFill>
                        <a:schemeClr val="tx1"/>
                      </a:solidFill>
                      <a:headEnd type="none"/>
                      <a:tailEnd type="none"/>
                    </a:lnL>
                    <a:lnR w="12700">
                      <a:solidFill>
                        <a:schemeClr val="tx1"/>
                      </a:solidFill>
                      <a:headEnd type="none"/>
                      <a:tailEnd type="none"/>
                    </a:lnR>
                    <a:lnT w="12700">
                      <a:solidFill>
                        <a:schemeClr val="tx1"/>
                      </a:solidFill>
                      <a:headEnd type="none"/>
                      <a:tailEnd type="none"/>
                    </a:lnT>
                    <a:lnB w="12700">
                      <a:solidFill>
                        <a:schemeClr val="tx1"/>
                      </a:solidFill>
                      <a:headEnd type="none"/>
                      <a:tailEnd type="none"/>
                    </a:lnB>
                    <a:noFill/>
                  </a:tcPr>
                </a:tc>
                <a:tc>
                  <a:txBody>
                    <a:bodyPr/>
                    <a:lstStyle>
                      <a:lvl1pPr marL="0" algn="l" defTabSz="914363" rtl="0">
                        <a:defRPr sz="1800" kern="1200" dirty="0">
                          <a:solidFill>
                            <a:schemeClr val="tx1"/>
                          </a:solidFill>
                          <a:latin typeface="Calibri"/>
                        </a:defRPr>
                      </a:lvl1pPr>
                      <a:lvl2pPr marL="457182" algn="l" defTabSz="914363" rtl="0">
                        <a:defRPr sz="1800" kern="1200" dirty="0">
                          <a:solidFill>
                            <a:schemeClr val="tx1"/>
                          </a:solidFill>
                          <a:latin typeface="Calibri"/>
                        </a:defRPr>
                      </a:lvl2pPr>
                      <a:lvl3pPr marL="914363" algn="l" defTabSz="914363" rtl="0">
                        <a:defRPr sz="1800" kern="1200" dirty="0">
                          <a:solidFill>
                            <a:schemeClr val="tx1"/>
                          </a:solidFill>
                          <a:latin typeface="Calibri"/>
                        </a:defRPr>
                      </a:lvl3pPr>
                      <a:lvl4pPr marL="1371545" algn="l" defTabSz="914363" rtl="0">
                        <a:defRPr sz="1800" kern="1200" dirty="0">
                          <a:solidFill>
                            <a:schemeClr val="tx1"/>
                          </a:solidFill>
                          <a:latin typeface="Calibri"/>
                        </a:defRPr>
                      </a:lvl4pPr>
                      <a:lvl5pPr marL="1828727" algn="l" defTabSz="914363" rtl="0">
                        <a:defRPr sz="1800" kern="1200" dirty="0">
                          <a:solidFill>
                            <a:schemeClr val="tx1"/>
                          </a:solidFill>
                          <a:latin typeface="Calibri"/>
                        </a:defRPr>
                      </a:lvl5pPr>
                      <a:lvl6pPr marL="2285909" algn="l" defTabSz="914363" rtl="0">
                        <a:defRPr sz="1800" kern="1200" dirty="0">
                          <a:solidFill>
                            <a:schemeClr val="tx1"/>
                          </a:solidFill>
                          <a:latin typeface="Calibri"/>
                        </a:defRPr>
                      </a:lvl6pPr>
                      <a:lvl7pPr marL="2743090" algn="l" defTabSz="914363" rtl="0">
                        <a:defRPr sz="1800" kern="1200" dirty="0">
                          <a:solidFill>
                            <a:schemeClr val="tx1"/>
                          </a:solidFill>
                          <a:latin typeface="Calibri"/>
                        </a:defRPr>
                      </a:lvl7pPr>
                      <a:lvl8pPr marL="3200272" algn="l" defTabSz="914363" rtl="0">
                        <a:defRPr sz="1800" kern="1200" dirty="0">
                          <a:solidFill>
                            <a:schemeClr val="tx1"/>
                          </a:solidFill>
                          <a:latin typeface="Calibri"/>
                        </a:defRPr>
                      </a:lvl8pPr>
                      <a:lvl9pPr marL="3657454" algn="l" defTabSz="914363" rtl="0">
                        <a:defRPr sz="1800" kern="1200" dirty="0">
                          <a:solidFill>
                            <a:schemeClr val="tx1"/>
                          </a:solidFill>
                          <a:latin typeface="Calibri"/>
                        </a:defRPr>
                      </a:lvl9pPr>
                    </a:lstStyle>
                    <a:p>
                      <a:pPr defTabSz="914363"/>
                      <a:r>
                        <a:rPr lang="en-US" sz="1100" b="1" dirty="0">
                          <a:solidFill>
                            <a:schemeClr val="tx2"/>
                          </a:solidFill>
                          <a:latin typeface="Open Sans"/>
                          <a:ea typeface="Open Sans"/>
                          <a:cs typeface="Open Sans"/>
                        </a:rPr>
                        <a:t>83%</a:t>
                      </a:r>
                    </a:p>
                  </a:txBody>
                  <a:tcPr horzOverflow="overflow">
                    <a:lnL w="12700">
                      <a:solidFill>
                        <a:schemeClr val="tx1"/>
                      </a:solidFill>
                      <a:headEnd type="none"/>
                      <a:tailEnd type="none"/>
                    </a:lnL>
                    <a:lnR w="12700">
                      <a:solidFill>
                        <a:schemeClr val="tx1"/>
                      </a:solidFill>
                      <a:headEnd type="none"/>
                      <a:tailEnd type="none"/>
                    </a:lnR>
                    <a:lnT w="12700">
                      <a:solidFill>
                        <a:schemeClr val="tx1"/>
                      </a:solidFill>
                      <a:headEnd type="none"/>
                      <a:tailEnd type="none"/>
                    </a:lnT>
                    <a:lnB w="12700">
                      <a:solidFill>
                        <a:schemeClr val="tx1"/>
                      </a:solidFill>
                      <a:headEnd type="none"/>
                      <a:tailEnd type="none"/>
                    </a:lnB>
                    <a:noFill/>
                  </a:tcPr>
                </a:tc>
                <a:extLst>
                  <a:ext uri="{0D108BD9-81ED-4DB2-BD59-A6C34878D82A}">
                    <a16:rowId xmlns:a16="http://schemas.microsoft.com/office/drawing/2014/main" val="10002"/>
                  </a:ext>
                </a:extLst>
              </a:tr>
              <a:tr h="1061597">
                <a:tc>
                  <a:txBody>
                    <a:bodyPr/>
                    <a:lstStyle>
                      <a:lvl1pPr marL="0" algn="l" defTabSz="914363" rtl="0">
                        <a:defRPr sz="1800" kern="1200" dirty="0">
                          <a:solidFill>
                            <a:schemeClr val="tx1"/>
                          </a:solidFill>
                          <a:latin typeface="Calibri"/>
                        </a:defRPr>
                      </a:lvl1pPr>
                      <a:lvl2pPr marL="457182" algn="l" defTabSz="914363" rtl="0">
                        <a:defRPr sz="1800" kern="1200" dirty="0">
                          <a:solidFill>
                            <a:schemeClr val="tx1"/>
                          </a:solidFill>
                          <a:latin typeface="Calibri"/>
                        </a:defRPr>
                      </a:lvl2pPr>
                      <a:lvl3pPr marL="914363" algn="l" defTabSz="914363" rtl="0">
                        <a:defRPr sz="1800" kern="1200" dirty="0">
                          <a:solidFill>
                            <a:schemeClr val="tx1"/>
                          </a:solidFill>
                          <a:latin typeface="Calibri"/>
                        </a:defRPr>
                      </a:lvl3pPr>
                      <a:lvl4pPr marL="1371545" algn="l" defTabSz="914363" rtl="0">
                        <a:defRPr sz="1800" kern="1200" dirty="0">
                          <a:solidFill>
                            <a:schemeClr val="tx1"/>
                          </a:solidFill>
                          <a:latin typeface="Calibri"/>
                        </a:defRPr>
                      </a:lvl4pPr>
                      <a:lvl5pPr marL="1828727" algn="l" defTabSz="914363" rtl="0">
                        <a:defRPr sz="1800" kern="1200" dirty="0">
                          <a:solidFill>
                            <a:schemeClr val="tx1"/>
                          </a:solidFill>
                          <a:latin typeface="Calibri"/>
                        </a:defRPr>
                      </a:lvl5pPr>
                      <a:lvl6pPr marL="2285909" algn="l" defTabSz="914363" rtl="0">
                        <a:defRPr sz="1800" kern="1200" dirty="0">
                          <a:solidFill>
                            <a:schemeClr val="tx1"/>
                          </a:solidFill>
                          <a:latin typeface="Calibri"/>
                        </a:defRPr>
                      </a:lvl6pPr>
                      <a:lvl7pPr marL="2743090" algn="l" defTabSz="914363" rtl="0">
                        <a:defRPr sz="1800" kern="1200" dirty="0">
                          <a:solidFill>
                            <a:schemeClr val="tx1"/>
                          </a:solidFill>
                          <a:latin typeface="Calibri"/>
                        </a:defRPr>
                      </a:lvl7pPr>
                      <a:lvl8pPr marL="3200272" algn="l" defTabSz="914363" rtl="0">
                        <a:defRPr sz="1800" kern="1200" dirty="0">
                          <a:solidFill>
                            <a:schemeClr val="tx1"/>
                          </a:solidFill>
                          <a:latin typeface="Calibri"/>
                        </a:defRPr>
                      </a:lvl8pPr>
                      <a:lvl9pPr marL="3657454" algn="l" defTabSz="914363" rtl="0">
                        <a:defRPr sz="1800" kern="1200" dirty="0">
                          <a:solidFill>
                            <a:schemeClr val="tx1"/>
                          </a:solidFill>
                          <a:latin typeface="Calibri"/>
                        </a:defRPr>
                      </a:lvl9pPr>
                    </a:lstStyle>
                    <a:p>
                      <a:pPr marL="0" indent="0" algn="l" defTabSz="914363" rtl="0">
                        <a:lnSpc>
                          <a:spcPct val="100000"/>
                        </a:lnSpc>
                        <a:spcBef>
                          <a:spcPts val="0"/>
                        </a:spcBef>
                        <a:spcAft>
                          <a:spcPts val="0"/>
                        </a:spcAft>
                        <a:buClrTx/>
                        <a:buSzTx/>
                        <a:buFontTx/>
                        <a:buNone/>
                        <a:tabLst/>
                      </a:pPr>
                      <a:r>
                        <a:rPr lang="en-US" sz="1100" b="1" i="0" u="none" strike="noStrike" dirty="0">
                          <a:solidFill>
                            <a:srgbClr val="3D4542"/>
                          </a:solidFill>
                          <a:latin typeface="Open Sans"/>
                          <a:ea typeface="Open Sans"/>
                          <a:cs typeface="Open Sans"/>
                        </a:rPr>
                        <a:t>My mental health can improve over time.</a:t>
                      </a:r>
                    </a:p>
                  </a:txBody>
                  <a:tcPr horzOverflow="overflow">
                    <a:lnL w="12700">
                      <a:solidFill>
                        <a:schemeClr val="tx1"/>
                      </a:solidFill>
                      <a:headEnd type="none"/>
                      <a:tailEnd type="none"/>
                    </a:lnL>
                    <a:lnR w="12700">
                      <a:solidFill>
                        <a:schemeClr val="tx1"/>
                      </a:solidFill>
                      <a:headEnd type="none"/>
                      <a:tailEnd type="none"/>
                    </a:lnR>
                    <a:lnT w="12700">
                      <a:solidFill>
                        <a:schemeClr val="tx1"/>
                      </a:solidFill>
                      <a:headEnd type="none"/>
                      <a:tailEnd type="none"/>
                    </a:lnT>
                    <a:lnB w="12700" cap="flat">
                      <a:solidFill>
                        <a:schemeClr val="tx1"/>
                      </a:solidFill>
                      <a:prstDash val="solid"/>
                      <a:round/>
                      <a:headEnd type="none" w="med" len="med"/>
                      <a:tailEnd type="none" w="med" len="med"/>
                    </a:lnB>
                    <a:solidFill>
                      <a:srgbClr val="CBECE7"/>
                    </a:solidFill>
                  </a:tcPr>
                </a:tc>
                <a:tc>
                  <a:txBody>
                    <a:bodyPr/>
                    <a:lstStyle>
                      <a:lvl1pPr marL="0" algn="l" defTabSz="914363" rtl="0">
                        <a:defRPr sz="1800" kern="1200" dirty="0">
                          <a:solidFill>
                            <a:schemeClr val="tx1"/>
                          </a:solidFill>
                          <a:latin typeface="Calibri"/>
                        </a:defRPr>
                      </a:lvl1pPr>
                      <a:lvl2pPr marL="457182" algn="l" defTabSz="914363" rtl="0">
                        <a:defRPr sz="1800" kern="1200" dirty="0">
                          <a:solidFill>
                            <a:schemeClr val="tx1"/>
                          </a:solidFill>
                          <a:latin typeface="Calibri"/>
                        </a:defRPr>
                      </a:lvl2pPr>
                      <a:lvl3pPr marL="914363" algn="l" defTabSz="914363" rtl="0">
                        <a:defRPr sz="1800" kern="1200" dirty="0">
                          <a:solidFill>
                            <a:schemeClr val="tx1"/>
                          </a:solidFill>
                          <a:latin typeface="Calibri"/>
                        </a:defRPr>
                      </a:lvl3pPr>
                      <a:lvl4pPr marL="1371545" algn="l" defTabSz="914363" rtl="0">
                        <a:defRPr sz="1800" kern="1200" dirty="0">
                          <a:solidFill>
                            <a:schemeClr val="tx1"/>
                          </a:solidFill>
                          <a:latin typeface="Calibri"/>
                        </a:defRPr>
                      </a:lvl4pPr>
                      <a:lvl5pPr marL="1828727" algn="l" defTabSz="914363" rtl="0">
                        <a:defRPr sz="1800" kern="1200" dirty="0">
                          <a:solidFill>
                            <a:schemeClr val="tx1"/>
                          </a:solidFill>
                          <a:latin typeface="Calibri"/>
                        </a:defRPr>
                      </a:lvl5pPr>
                      <a:lvl6pPr marL="2285909" algn="l" defTabSz="914363" rtl="0">
                        <a:defRPr sz="1800" kern="1200" dirty="0">
                          <a:solidFill>
                            <a:schemeClr val="tx1"/>
                          </a:solidFill>
                          <a:latin typeface="Calibri"/>
                        </a:defRPr>
                      </a:lvl6pPr>
                      <a:lvl7pPr marL="2743090" algn="l" defTabSz="914363" rtl="0">
                        <a:defRPr sz="1800" kern="1200" dirty="0">
                          <a:solidFill>
                            <a:schemeClr val="tx1"/>
                          </a:solidFill>
                          <a:latin typeface="Calibri"/>
                        </a:defRPr>
                      </a:lvl7pPr>
                      <a:lvl8pPr marL="3200272" algn="l" defTabSz="914363" rtl="0">
                        <a:defRPr sz="1800" kern="1200" dirty="0">
                          <a:solidFill>
                            <a:schemeClr val="tx1"/>
                          </a:solidFill>
                          <a:latin typeface="Calibri"/>
                        </a:defRPr>
                      </a:lvl8pPr>
                      <a:lvl9pPr marL="3657454" algn="l" defTabSz="914363" rtl="0">
                        <a:defRPr sz="1800" kern="1200" dirty="0">
                          <a:solidFill>
                            <a:schemeClr val="tx1"/>
                          </a:solidFill>
                          <a:latin typeface="Calibri"/>
                        </a:defRPr>
                      </a:lvl9pPr>
                    </a:lstStyle>
                    <a:p>
                      <a:pPr marL="0" algn="l" defTabSz="914363" rtl="0">
                        <a:buNone/>
                      </a:pPr>
                      <a:r>
                        <a:rPr lang="en-US" sz="1100" b="1" dirty="0">
                          <a:solidFill>
                            <a:schemeClr val="tx2"/>
                          </a:solidFill>
                          <a:latin typeface="Open Sans"/>
                          <a:ea typeface="Open Sans"/>
                          <a:cs typeface="Open Sans"/>
                        </a:rPr>
                        <a:t>83</a:t>
                      </a:r>
                      <a:r>
                        <a:rPr lang="en-US" sz="1100" b="1" i="0" u="none" strike="noStrike" kern="1200" dirty="0">
                          <a:solidFill>
                            <a:srgbClr val="3D4542"/>
                          </a:solidFill>
                          <a:latin typeface="Open Sans"/>
                          <a:ea typeface="Open Sans"/>
                          <a:cs typeface="Open Sans"/>
                        </a:rPr>
                        <a:t>%</a:t>
                      </a:r>
                    </a:p>
                  </a:txBody>
                  <a:tcPr horzOverflow="overflow">
                    <a:lnL w="12700">
                      <a:solidFill>
                        <a:schemeClr val="tx1"/>
                      </a:solidFill>
                      <a:headEnd type="none"/>
                      <a:tailEnd type="none"/>
                    </a:lnL>
                    <a:lnR w="12700">
                      <a:solidFill>
                        <a:schemeClr val="tx1"/>
                      </a:solidFill>
                      <a:headEnd type="none"/>
                      <a:tailEnd type="none"/>
                    </a:lnR>
                    <a:lnT w="12700">
                      <a:solidFill>
                        <a:schemeClr val="tx1"/>
                      </a:solidFill>
                      <a:headEnd type="none"/>
                      <a:tailEnd type="none"/>
                    </a:lnT>
                    <a:lnB w="12700" cap="flat">
                      <a:solidFill>
                        <a:schemeClr val="tx1"/>
                      </a:solidFill>
                      <a:prstDash val="solid"/>
                      <a:round/>
                      <a:headEnd type="none" w="med" len="med"/>
                      <a:tailEnd type="none" w="med" len="med"/>
                    </a:lnB>
                    <a:solidFill>
                      <a:srgbClr val="CBECE7"/>
                    </a:solidFill>
                  </a:tcPr>
                </a:tc>
                <a:extLst>
                  <a:ext uri="{0D108BD9-81ED-4DB2-BD59-A6C34878D82A}">
                    <a16:rowId xmlns:a16="http://schemas.microsoft.com/office/drawing/2014/main" val="10003"/>
                  </a:ext>
                </a:extLst>
              </a:tr>
            </a:tbl>
          </a:graphicData>
        </a:graphic>
      </p:graphicFrame>
      <p:graphicFrame>
        <p:nvGraphicFramePr>
          <p:cNvPr id="11" name="Table 10"/>
          <p:cNvGraphicFramePr/>
          <p:nvPr/>
        </p:nvGraphicFramePr>
        <p:xfrm>
          <a:off x="489553" y="1655311"/>
          <a:ext cx="2991810" cy="3639738"/>
        </p:xfrm>
        <a:graphic>
          <a:graphicData uri="http://schemas.openxmlformats.org/drawingml/2006/table">
            <a:tbl>
              <a:tblPr firstRow="1" bandRow="1">
                <a:tableStyleId>{E8B1032C-EA38-4F05-BA0D-38AFFFC7BED3}</a:tableStyleId>
              </a:tblPr>
              <a:tblGrid>
                <a:gridCol w="2314458">
                  <a:extLst>
                    <a:ext uri="{9D8B030D-6E8A-4147-A177-3AD203B41FA5}">
                      <a16:colId xmlns:a16="http://schemas.microsoft.com/office/drawing/2014/main" val="20000"/>
                    </a:ext>
                  </a:extLst>
                </a:gridCol>
                <a:gridCol w="677352">
                  <a:extLst>
                    <a:ext uri="{9D8B030D-6E8A-4147-A177-3AD203B41FA5}">
                      <a16:colId xmlns:a16="http://schemas.microsoft.com/office/drawing/2014/main" val="20001"/>
                    </a:ext>
                  </a:extLst>
                </a:gridCol>
              </a:tblGrid>
              <a:tr h="471627">
                <a:tc gridSpan="2">
                  <a:txBody>
                    <a:bodyPr/>
                    <a:lstStyle>
                      <a:lvl1pPr marL="0" algn="l" defTabSz="914363" rtl="0">
                        <a:defRPr sz="1800" b="1" kern="1200" dirty="0">
                          <a:solidFill>
                            <a:schemeClr val="bg1"/>
                          </a:solidFill>
                          <a:latin typeface="Calibri"/>
                        </a:defRPr>
                      </a:lvl1pPr>
                      <a:lvl2pPr marL="457182" algn="l" defTabSz="914363" rtl="0">
                        <a:defRPr sz="1800" b="1" kern="1200" dirty="0">
                          <a:solidFill>
                            <a:schemeClr val="bg1"/>
                          </a:solidFill>
                          <a:latin typeface="Calibri"/>
                        </a:defRPr>
                      </a:lvl2pPr>
                      <a:lvl3pPr marL="914363" algn="l" defTabSz="914363" rtl="0">
                        <a:defRPr sz="1800" b="1" kern="1200" dirty="0">
                          <a:solidFill>
                            <a:schemeClr val="bg1"/>
                          </a:solidFill>
                          <a:latin typeface="Calibri"/>
                        </a:defRPr>
                      </a:lvl3pPr>
                      <a:lvl4pPr marL="1371545" algn="l" defTabSz="914363" rtl="0">
                        <a:defRPr sz="1800" b="1" kern="1200" dirty="0">
                          <a:solidFill>
                            <a:schemeClr val="bg1"/>
                          </a:solidFill>
                          <a:latin typeface="Calibri"/>
                        </a:defRPr>
                      </a:lvl4pPr>
                      <a:lvl5pPr marL="1828727" algn="l" defTabSz="914363" rtl="0">
                        <a:defRPr sz="1800" b="1" kern="1200" dirty="0">
                          <a:solidFill>
                            <a:schemeClr val="bg1"/>
                          </a:solidFill>
                          <a:latin typeface="Calibri"/>
                        </a:defRPr>
                      </a:lvl5pPr>
                      <a:lvl6pPr marL="2285909" algn="l" defTabSz="914363" rtl="0">
                        <a:defRPr sz="1800" b="1" kern="1200" dirty="0">
                          <a:solidFill>
                            <a:schemeClr val="bg1"/>
                          </a:solidFill>
                          <a:latin typeface="Calibri"/>
                        </a:defRPr>
                      </a:lvl6pPr>
                      <a:lvl7pPr marL="2743090" algn="l" defTabSz="914363" rtl="0">
                        <a:defRPr sz="1800" b="1" kern="1200" dirty="0">
                          <a:solidFill>
                            <a:schemeClr val="bg1"/>
                          </a:solidFill>
                          <a:latin typeface="Calibri"/>
                        </a:defRPr>
                      </a:lvl7pPr>
                      <a:lvl8pPr marL="3200272" algn="l" defTabSz="914363" rtl="0">
                        <a:defRPr sz="1800" b="1" kern="1200" dirty="0">
                          <a:solidFill>
                            <a:schemeClr val="bg1"/>
                          </a:solidFill>
                          <a:latin typeface="Calibri"/>
                        </a:defRPr>
                      </a:lvl8pPr>
                      <a:lvl9pPr marL="3657454" algn="l" defTabSz="914363" rtl="0">
                        <a:defRPr sz="1800" b="1" kern="1200" dirty="0">
                          <a:solidFill>
                            <a:schemeClr val="bg1"/>
                          </a:solidFill>
                          <a:latin typeface="Calibri"/>
                        </a:defRPr>
                      </a:lvl9pPr>
                    </a:lstStyle>
                    <a:p>
                      <a:pPr algn="ctr" defTabSz="914363"/>
                      <a:r>
                        <a:rPr lang="en-US" sz="1200" dirty="0">
                          <a:solidFill>
                            <a:schemeClr val="bg1"/>
                          </a:solidFill>
                          <a:latin typeface="Open Sans"/>
                          <a:ea typeface="Open Sans"/>
                          <a:cs typeface="Open Sans"/>
                        </a:rPr>
                        <a:t>Greatest Opportunities for Growth</a:t>
                      </a:r>
                    </a:p>
                  </a:txBody>
                  <a:tcPr anchor="ctr" horzOverflow="overflow">
                    <a:lnL w="12700">
                      <a:solidFill>
                        <a:schemeClr val="tx1"/>
                      </a:solidFill>
                      <a:headEnd type="none"/>
                      <a:tailEnd type="none"/>
                    </a:lnL>
                    <a:lnR w="12700">
                      <a:solidFill>
                        <a:schemeClr val="tx1"/>
                      </a:solidFill>
                      <a:headEnd type="none"/>
                      <a:tailEnd type="none"/>
                    </a:lnR>
                    <a:lnT w="12700">
                      <a:solidFill>
                        <a:schemeClr val="tx1"/>
                      </a:solidFill>
                      <a:headEnd type="none"/>
                      <a:tailEnd type="none"/>
                    </a:lnT>
                    <a:lnB w="12700">
                      <a:solidFill>
                        <a:schemeClr val="tx1"/>
                      </a:solidFill>
                      <a:headEnd type="none"/>
                      <a:tailEnd type="none"/>
                    </a:lnB>
                    <a:solidFill>
                      <a:schemeClr val="tx2"/>
                    </a:solidFill>
                  </a:tcPr>
                </a:tc>
                <a:tc hMerge="1">
                  <a:txBody>
                    <a:bodyPr/>
                    <a:lstStyle/>
                    <a:p>
                      <a:endParaRPr lang="en-US" dirty="0"/>
                    </a:p>
                  </a:txBody>
                  <a:tcPr marL="0" marR="0" marT="0" marB="0" horzOverflow="overflow"/>
                </a:tc>
                <a:extLst>
                  <a:ext uri="{0D108BD9-81ED-4DB2-BD59-A6C34878D82A}">
                    <a16:rowId xmlns:a16="http://schemas.microsoft.com/office/drawing/2014/main" val="10000"/>
                  </a:ext>
                </a:extLst>
              </a:tr>
              <a:tr h="1056037">
                <a:tc>
                  <a:txBody>
                    <a:bodyPr/>
                    <a:lstStyle>
                      <a:lvl1pPr marL="0" algn="l" defTabSz="914363" rtl="0">
                        <a:defRPr sz="1800" kern="1200" dirty="0">
                          <a:solidFill>
                            <a:schemeClr val="tx1"/>
                          </a:solidFill>
                          <a:latin typeface="Calibri"/>
                        </a:defRPr>
                      </a:lvl1pPr>
                      <a:lvl2pPr marL="457182" algn="l" defTabSz="914363" rtl="0">
                        <a:defRPr sz="1800" kern="1200" dirty="0">
                          <a:solidFill>
                            <a:schemeClr val="tx1"/>
                          </a:solidFill>
                          <a:latin typeface="Calibri"/>
                        </a:defRPr>
                      </a:lvl2pPr>
                      <a:lvl3pPr marL="914363" algn="l" defTabSz="914363" rtl="0">
                        <a:defRPr sz="1800" kern="1200" dirty="0">
                          <a:solidFill>
                            <a:schemeClr val="tx1"/>
                          </a:solidFill>
                          <a:latin typeface="Calibri"/>
                        </a:defRPr>
                      </a:lvl3pPr>
                      <a:lvl4pPr marL="1371545" algn="l" defTabSz="914363" rtl="0">
                        <a:defRPr sz="1800" kern="1200" dirty="0">
                          <a:solidFill>
                            <a:schemeClr val="tx1"/>
                          </a:solidFill>
                          <a:latin typeface="Calibri"/>
                        </a:defRPr>
                      </a:lvl4pPr>
                      <a:lvl5pPr marL="1828727" algn="l" defTabSz="914363" rtl="0">
                        <a:defRPr sz="1800" kern="1200" dirty="0">
                          <a:solidFill>
                            <a:schemeClr val="tx1"/>
                          </a:solidFill>
                          <a:latin typeface="Calibri"/>
                        </a:defRPr>
                      </a:lvl5pPr>
                      <a:lvl6pPr marL="2285909" algn="l" defTabSz="914363" rtl="0">
                        <a:defRPr sz="1800" kern="1200" dirty="0">
                          <a:solidFill>
                            <a:schemeClr val="tx1"/>
                          </a:solidFill>
                          <a:latin typeface="Calibri"/>
                        </a:defRPr>
                      </a:lvl6pPr>
                      <a:lvl7pPr marL="2743090" algn="l" defTabSz="914363" rtl="0">
                        <a:defRPr sz="1800" kern="1200" dirty="0">
                          <a:solidFill>
                            <a:schemeClr val="tx1"/>
                          </a:solidFill>
                          <a:latin typeface="Calibri"/>
                        </a:defRPr>
                      </a:lvl7pPr>
                      <a:lvl8pPr marL="3200272" algn="l" defTabSz="914363" rtl="0">
                        <a:defRPr sz="1800" kern="1200" dirty="0">
                          <a:solidFill>
                            <a:schemeClr val="tx1"/>
                          </a:solidFill>
                          <a:latin typeface="Calibri"/>
                        </a:defRPr>
                      </a:lvl8pPr>
                      <a:lvl9pPr marL="3657454" algn="l" defTabSz="914363" rtl="0">
                        <a:defRPr sz="1800" kern="1200" dirty="0">
                          <a:solidFill>
                            <a:schemeClr val="tx1"/>
                          </a:solidFill>
                          <a:latin typeface="Calibri"/>
                        </a:defRPr>
                      </a:lvl9pPr>
                    </a:lstStyle>
                    <a:p>
                      <a:pPr marL="0" indent="0" algn="l" defTabSz="914363" rtl="0">
                        <a:lnSpc>
                          <a:spcPct val="100000"/>
                        </a:lnSpc>
                        <a:spcBef>
                          <a:spcPts val="0"/>
                        </a:spcBef>
                        <a:spcAft>
                          <a:spcPts val="0"/>
                        </a:spcAft>
                        <a:buClrTx/>
                        <a:buSzTx/>
                        <a:buFontTx/>
                        <a:buNone/>
                        <a:tabLst/>
                      </a:pPr>
                      <a:r>
                        <a:rPr lang="en-US" sz="1100" b="1" i="0" u="none" strike="noStrike" dirty="0">
                          <a:solidFill>
                            <a:srgbClr val="3D4542"/>
                          </a:solidFill>
                          <a:latin typeface="Open Sans"/>
                          <a:ea typeface="Open Sans"/>
                          <a:cs typeface="Open Sans"/>
                        </a:rPr>
                        <a:t>I have the resources and time to seek support for any challenges I’m experiencing.</a:t>
                      </a:r>
                      <a:endParaRPr lang="en-US" sz="1100" b="1" dirty="0">
                        <a:solidFill>
                          <a:schemeClr val="tx2"/>
                        </a:solidFill>
                        <a:latin typeface="Open Sans"/>
                        <a:ea typeface="Open Sans"/>
                        <a:cs typeface="Open Sans"/>
                      </a:endParaRPr>
                    </a:p>
                  </a:txBody>
                  <a:tcPr horzOverflow="overflow">
                    <a:lnL w="12700">
                      <a:solidFill>
                        <a:schemeClr val="tx1"/>
                      </a:solidFill>
                      <a:headEnd type="none"/>
                      <a:tailEnd type="none"/>
                    </a:lnL>
                    <a:lnR w="12700">
                      <a:solidFill>
                        <a:schemeClr val="tx1"/>
                      </a:solidFill>
                      <a:headEnd type="none"/>
                      <a:tailEnd type="none"/>
                    </a:lnR>
                    <a:lnT w="12700">
                      <a:solidFill>
                        <a:schemeClr val="tx1"/>
                      </a:solidFill>
                      <a:headEnd type="none"/>
                      <a:tailEnd type="none"/>
                    </a:lnT>
                    <a:lnB w="12700">
                      <a:solidFill>
                        <a:schemeClr val="tx1"/>
                      </a:solidFill>
                      <a:headEnd type="none"/>
                      <a:tailEnd type="none"/>
                    </a:lnB>
                    <a:solidFill>
                      <a:srgbClr val="B9D0CF"/>
                    </a:solidFill>
                  </a:tcPr>
                </a:tc>
                <a:tc>
                  <a:txBody>
                    <a:bodyPr/>
                    <a:lstStyle>
                      <a:lvl1pPr marL="0" algn="l" defTabSz="914363" rtl="0">
                        <a:defRPr sz="1800" kern="1200" dirty="0">
                          <a:solidFill>
                            <a:schemeClr val="tx1"/>
                          </a:solidFill>
                          <a:latin typeface="Calibri"/>
                        </a:defRPr>
                      </a:lvl1pPr>
                      <a:lvl2pPr marL="457182" algn="l" defTabSz="914363" rtl="0">
                        <a:defRPr sz="1800" kern="1200" dirty="0">
                          <a:solidFill>
                            <a:schemeClr val="tx1"/>
                          </a:solidFill>
                          <a:latin typeface="Calibri"/>
                        </a:defRPr>
                      </a:lvl2pPr>
                      <a:lvl3pPr marL="914363" algn="l" defTabSz="914363" rtl="0">
                        <a:defRPr sz="1800" kern="1200" dirty="0">
                          <a:solidFill>
                            <a:schemeClr val="tx1"/>
                          </a:solidFill>
                          <a:latin typeface="Calibri"/>
                        </a:defRPr>
                      </a:lvl3pPr>
                      <a:lvl4pPr marL="1371545" algn="l" defTabSz="914363" rtl="0">
                        <a:defRPr sz="1800" kern="1200" dirty="0">
                          <a:solidFill>
                            <a:schemeClr val="tx1"/>
                          </a:solidFill>
                          <a:latin typeface="Calibri"/>
                        </a:defRPr>
                      </a:lvl4pPr>
                      <a:lvl5pPr marL="1828727" algn="l" defTabSz="914363" rtl="0">
                        <a:defRPr sz="1800" kern="1200" dirty="0">
                          <a:solidFill>
                            <a:schemeClr val="tx1"/>
                          </a:solidFill>
                          <a:latin typeface="Calibri"/>
                        </a:defRPr>
                      </a:lvl5pPr>
                      <a:lvl6pPr marL="2285909" algn="l" defTabSz="914363" rtl="0">
                        <a:defRPr sz="1800" kern="1200" dirty="0">
                          <a:solidFill>
                            <a:schemeClr val="tx1"/>
                          </a:solidFill>
                          <a:latin typeface="Calibri"/>
                        </a:defRPr>
                      </a:lvl6pPr>
                      <a:lvl7pPr marL="2743090" algn="l" defTabSz="914363" rtl="0">
                        <a:defRPr sz="1800" kern="1200" dirty="0">
                          <a:solidFill>
                            <a:schemeClr val="tx1"/>
                          </a:solidFill>
                          <a:latin typeface="Calibri"/>
                        </a:defRPr>
                      </a:lvl7pPr>
                      <a:lvl8pPr marL="3200272" algn="l" defTabSz="914363" rtl="0">
                        <a:defRPr sz="1800" kern="1200" dirty="0">
                          <a:solidFill>
                            <a:schemeClr val="tx1"/>
                          </a:solidFill>
                          <a:latin typeface="Calibri"/>
                        </a:defRPr>
                      </a:lvl8pPr>
                      <a:lvl9pPr marL="3657454" algn="l" defTabSz="914363" rtl="0">
                        <a:defRPr sz="1800" kern="1200" dirty="0">
                          <a:solidFill>
                            <a:schemeClr val="tx1"/>
                          </a:solidFill>
                          <a:latin typeface="Calibri"/>
                        </a:defRPr>
                      </a:lvl9pPr>
                    </a:lstStyle>
                    <a:p>
                      <a:pPr defTabSz="914363"/>
                      <a:r>
                        <a:rPr lang="en-US" sz="1100" b="1" dirty="0">
                          <a:solidFill>
                            <a:schemeClr val="tx2"/>
                          </a:solidFill>
                          <a:latin typeface="Open Sans"/>
                          <a:ea typeface="Open Sans"/>
                          <a:cs typeface="Open Sans"/>
                        </a:rPr>
                        <a:t>78% </a:t>
                      </a:r>
                    </a:p>
                  </a:txBody>
                  <a:tcPr horzOverflow="overflow">
                    <a:lnL w="12700">
                      <a:solidFill>
                        <a:schemeClr val="tx1"/>
                      </a:solidFill>
                      <a:headEnd type="none"/>
                      <a:tailEnd type="none"/>
                    </a:lnL>
                    <a:lnR w="12700">
                      <a:solidFill>
                        <a:schemeClr val="tx1"/>
                      </a:solidFill>
                      <a:headEnd type="none"/>
                      <a:tailEnd type="none"/>
                    </a:lnR>
                    <a:lnT w="12700">
                      <a:solidFill>
                        <a:schemeClr val="tx1"/>
                      </a:solidFill>
                      <a:headEnd type="none"/>
                      <a:tailEnd type="none"/>
                    </a:lnT>
                    <a:lnB w="12700">
                      <a:solidFill>
                        <a:schemeClr val="tx1"/>
                      </a:solidFill>
                      <a:headEnd type="none"/>
                      <a:tailEnd type="none"/>
                    </a:lnB>
                    <a:solidFill>
                      <a:srgbClr val="B9D0CF"/>
                    </a:solidFill>
                  </a:tcPr>
                </a:tc>
                <a:extLst>
                  <a:ext uri="{0D108BD9-81ED-4DB2-BD59-A6C34878D82A}">
                    <a16:rowId xmlns:a16="http://schemas.microsoft.com/office/drawing/2014/main" val="10001"/>
                  </a:ext>
                </a:extLst>
              </a:tr>
              <a:tr h="1056037">
                <a:tc>
                  <a:txBody>
                    <a:bodyPr/>
                    <a:lstStyle>
                      <a:lvl1pPr marL="0" algn="l" defTabSz="914363" rtl="0">
                        <a:defRPr sz="1800" kern="1200" dirty="0">
                          <a:solidFill>
                            <a:schemeClr val="tx1"/>
                          </a:solidFill>
                          <a:latin typeface="Calibri"/>
                        </a:defRPr>
                      </a:lvl1pPr>
                      <a:lvl2pPr marL="457182" algn="l" defTabSz="914363" rtl="0">
                        <a:defRPr sz="1800" kern="1200" dirty="0">
                          <a:solidFill>
                            <a:schemeClr val="tx1"/>
                          </a:solidFill>
                          <a:latin typeface="Calibri"/>
                        </a:defRPr>
                      </a:lvl2pPr>
                      <a:lvl3pPr marL="914363" algn="l" defTabSz="914363" rtl="0">
                        <a:defRPr sz="1800" kern="1200" dirty="0">
                          <a:solidFill>
                            <a:schemeClr val="tx1"/>
                          </a:solidFill>
                          <a:latin typeface="Calibri"/>
                        </a:defRPr>
                      </a:lvl3pPr>
                      <a:lvl4pPr marL="1371545" algn="l" defTabSz="914363" rtl="0">
                        <a:defRPr sz="1800" kern="1200" dirty="0">
                          <a:solidFill>
                            <a:schemeClr val="tx1"/>
                          </a:solidFill>
                          <a:latin typeface="Calibri"/>
                        </a:defRPr>
                      </a:lvl4pPr>
                      <a:lvl5pPr marL="1828727" algn="l" defTabSz="914363" rtl="0">
                        <a:defRPr sz="1800" kern="1200" dirty="0">
                          <a:solidFill>
                            <a:schemeClr val="tx1"/>
                          </a:solidFill>
                          <a:latin typeface="Calibri"/>
                        </a:defRPr>
                      </a:lvl5pPr>
                      <a:lvl6pPr marL="2285909" algn="l" defTabSz="914363" rtl="0">
                        <a:defRPr sz="1800" kern="1200" dirty="0">
                          <a:solidFill>
                            <a:schemeClr val="tx1"/>
                          </a:solidFill>
                          <a:latin typeface="Calibri"/>
                        </a:defRPr>
                      </a:lvl6pPr>
                      <a:lvl7pPr marL="2743090" algn="l" defTabSz="914363" rtl="0">
                        <a:defRPr sz="1800" kern="1200" dirty="0">
                          <a:solidFill>
                            <a:schemeClr val="tx1"/>
                          </a:solidFill>
                          <a:latin typeface="Calibri"/>
                        </a:defRPr>
                      </a:lvl7pPr>
                      <a:lvl8pPr marL="3200272" algn="l" defTabSz="914363" rtl="0">
                        <a:defRPr sz="1800" kern="1200" dirty="0">
                          <a:solidFill>
                            <a:schemeClr val="tx1"/>
                          </a:solidFill>
                          <a:latin typeface="Calibri"/>
                        </a:defRPr>
                      </a:lvl8pPr>
                      <a:lvl9pPr marL="3657454" algn="l" defTabSz="914363" rtl="0">
                        <a:defRPr sz="1800" kern="1200" dirty="0">
                          <a:solidFill>
                            <a:schemeClr val="tx1"/>
                          </a:solidFill>
                          <a:latin typeface="Calibri"/>
                        </a:defRPr>
                      </a:lvl9pPr>
                    </a:lstStyle>
                    <a:p>
                      <a:pPr marL="0" indent="0" algn="l" defTabSz="914363" rtl="0">
                        <a:lnSpc>
                          <a:spcPct val="100000"/>
                        </a:lnSpc>
                        <a:spcBef>
                          <a:spcPts val="0"/>
                        </a:spcBef>
                        <a:spcAft>
                          <a:spcPts val="0"/>
                        </a:spcAft>
                        <a:buClrTx/>
                        <a:buSzTx/>
                        <a:buFontTx/>
                        <a:buNone/>
                        <a:tabLst/>
                      </a:pPr>
                      <a:r>
                        <a:rPr lang="en-US" sz="1100" b="1" i="0" u="none" strike="noStrike" dirty="0">
                          <a:solidFill>
                            <a:srgbClr val="3D4542"/>
                          </a:solidFill>
                          <a:latin typeface="Open Sans"/>
                          <a:ea typeface="Open Sans"/>
                          <a:cs typeface="Open Sans"/>
                        </a:rPr>
                        <a:t>If I needed to seek professional help for my mental or emotional health, I would know where to go on my campus.</a:t>
                      </a:r>
                      <a:endParaRPr lang="en-US" sz="1100" b="1" dirty="0">
                        <a:solidFill>
                          <a:schemeClr val="tx2"/>
                        </a:solidFill>
                        <a:latin typeface="Open Sans"/>
                        <a:ea typeface="Open Sans"/>
                        <a:cs typeface="Open Sans"/>
                      </a:endParaRPr>
                    </a:p>
                  </a:txBody>
                  <a:tcPr horzOverflow="overflow">
                    <a:lnL w="12700">
                      <a:solidFill>
                        <a:schemeClr val="tx1"/>
                      </a:solidFill>
                      <a:headEnd type="none"/>
                      <a:tailEnd type="none"/>
                    </a:lnL>
                    <a:lnR w="12700">
                      <a:solidFill>
                        <a:schemeClr val="tx1"/>
                      </a:solidFill>
                      <a:headEnd type="none"/>
                      <a:tailEnd type="none"/>
                    </a:lnR>
                    <a:lnT w="12700">
                      <a:solidFill>
                        <a:schemeClr val="tx1"/>
                      </a:solidFill>
                      <a:headEnd type="none"/>
                      <a:tailEnd type="none"/>
                    </a:lnT>
                    <a:lnB w="12700">
                      <a:solidFill>
                        <a:schemeClr val="tx1"/>
                      </a:solidFill>
                      <a:headEnd type="none"/>
                      <a:tailEnd type="none"/>
                    </a:lnB>
                    <a:noFill/>
                  </a:tcPr>
                </a:tc>
                <a:tc>
                  <a:txBody>
                    <a:bodyPr/>
                    <a:lstStyle>
                      <a:lvl1pPr marL="0" algn="l" defTabSz="914363" rtl="0">
                        <a:defRPr sz="1800" kern="1200" dirty="0">
                          <a:solidFill>
                            <a:schemeClr val="tx1"/>
                          </a:solidFill>
                          <a:latin typeface="Calibri"/>
                        </a:defRPr>
                      </a:lvl1pPr>
                      <a:lvl2pPr marL="457182" algn="l" defTabSz="914363" rtl="0">
                        <a:defRPr sz="1800" kern="1200" dirty="0">
                          <a:solidFill>
                            <a:schemeClr val="tx1"/>
                          </a:solidFill>
                          <a:latin typeface="Calibri"/>
                        </a:defRPr>
                      </a:lvl2pPr>
                      <a:lvl3pPr marL="914363" algn="l" defTabSz="914363" rtl="0">
                        <a:defRPr sz="1800" kern="1200" dirty="0">
                          <a:solidFill>
                            <a:schemeClr val="tx1"/>
                          </a:solidFill>
                          <a:latin typeface="Calibri"/>
                        </a:defRPr>
                      </a:lvl3pPr>
                      <a:lvl4pPr marL="1371545" algn="l" defTabSz="914363" rtl="0">
                        <a:defRPr sz="1800" kern="1200" dirty="0">
                          <a:solidFill>
                            <a:schemeClr val="tx1"/>
                          </a:solidFill>
                          <a:latin typeface="Calibri"/>
                        </a:defRPr>
                      </a:lvl4pPr>
                      <a:lvl5pPr marL="1828727" algn="l" defTabSz="914363" rtl="0">
                        <a:defRPr sz="1800" kern="1200" dirty="0">
                          <a:solidFill>
                            <a:schemeClr val="tx1"/>
                          </a:solidFill>
                          <a:latin typeface="Calibri"/>
                        </a:defRPr>
                      </a:lvl5pPr>
                      <a:lvl6pPr marL="2285909" algn="l" defTabSz="914363" rtl="0">
                        <a:defRPr sz="1800" kern="1200" dirty="0">
                          <a:solidFill>
                            <a:schemeClr val="tx1"/>
                          </a:solidFill>
                          <a:latin typeface="Calibri"/>
                        </a:defRPr>
                      </a:lvl6pPr>
                      <a:lvl7pPr marL="2743090" algn="l" defTabSz="914363" rtl="0">
                        <a:defRPr sz="1800" kern="1200" dirty="0">
                          <a:solidFill>
                            <a:schemeClr val="tx1"/>
                          </a:solidFill>
                          <a:latin typeface="Calibri"/>
                        </a:defRPr>
                      </a:lvl7pPr>
                      <a:lvl8pPr marL="3200272" algn="l" defTabSz="914363" rtl="0">
                        <a:defRPr sz="1800" kern="1200" dirty="0">
                          <a:solidFill>
                            <a:schemeClr val="tx1"/>
                          </a:solidFill>
                          <a:latin typeface="Calibri"/>
                        </a:defRPr>
                      </a:lvl8pPr>
                      <a:lvl9pPr marL="3657454" algn="l" defTabSz="914363" rtl="0">
                        <a:defRPr sz="1800" kern="1200" dirty="0">
                          <a:solidFill>
                            <a:schemeClr val="tx1"/>
                          </a:solidFill>
                          <a:latin typeface="Calibri"/>
                        </a:defRPr>
                      </a:lvl9pPr>
                    </a:lstStyle>
                    <a:p>
                      <a:pPr defTabSz="914363"/>
                      <a:r>
                        <a:rPr lang="en-US" sz="1100" b="1" dirty="0">
                          <a:solidFill>
                            <a:schemeClr val="tx2"/>
                          </a:solidFill>
                          <a:latin typeface="Open Sans"/>
                          <a:ea typeface="Open Sans"/>
                          <a:cs typeface="Open Sans"/>
                        </a:rPr>
                        <a:t>79%</a:t>
                      </a:r>
                    </a:p>
                  </a:txBody>
                  <a:tcPr horzOverflow="overflow">
                    <a:lnL w="12700">
                      <a:solidFill>
                        <a:schemeClr val="tx1"/>
                      </a:solidFill>
                      <a:headEnd type="none"/>
                      <a:tailEnd type="none"/>
                    </a:lnL>
                    <a:lnR w="12700">
                      <a:solidFill>
                        <a:schemeClr val="tx1"/>
                      </a:solidFill>
                      <a:headEnd type="none"/>
                      <a:tailEnd type="none"/>
                    </a:lnR>
                    <a:lnT w="12700">
                      <a:solidFill>
                        <a:schemeClr val="tx1"/>
                      </a:solidFill>
                      <a:headEnd type="none"/>
                      <a:tailEnd type="none"/>
                    </a:lnT>
                    <a:lnB w="12700">
                      <a:solidFill>
                        <a:schemeClr val="tx1"/>
                      </a:solidFill>
                      <a:headEnd type="none"/>
                      <a:tailEnd type="none"/>
                    </a:lnB>
                    <a:noFill/>
                  </a:tcPr>
                </a:tc>
                <a:extLst>
                  <a:ext uri="{0D108BD9-81ED-4DB2-BD59-A6C34878D82A}">
                    <a16:rowId xmlns:a16="http://schemas.microsoft.com/office/drawing/2014/main" val="10002"/>
                  </a:ext>
                </a:extLst>
              </a:tr>
              <a:tr h="1056037">
                <a:tc>
                  <a:txBody>
                    <a:bodyPr/>
                    <a:lstStyle>
                      <a:lvl1pPr marL="0" algn="l" defTabSz="914363" rtl="0">
                        <a:defRPr sz="1800" kern="1200" dirty="0">
                          <a:solidFill>
                            <a:schemeClr val="tx1"/>
                          </a:solidFill>
                          <a:latin typeface="Calibri"/>
                        </a:defRPr>
                      </a:lvl1pPr>
                      <a:lvl2pPr marL="457182" algn="l" defTabSz="914363" rtl="0">
                        <a:defRPr sz="1800" kern="1200" dirty="0">
                          <a:solidFill>
                            <a:schemeClr val="tx1"/>
                          </a:solidFill>
                          <a:latin typeface="Calibri"/>
                        </a:defRPr>
                      </a:lvl2pPr>
                      <a:lvl3pPr marL="914363" algn="l" defTabSz="914363" rtl="0">
                        <a:defRPr sz="1800" kern="1200" dirty="0">
                          <a:solidFill>
                            <a:schemeClr val="tx1"/>
                          </a:solidFill>
                          <a:latin typeface="Calibri"/>
                        </a:defRPr>
                      </a:lvl3pPr>
                      <a:lvl4pPr marL="1371545" algn="l" defTabSz="914363" rtl="0">
                        <a:defRPr sz="1800" kern="1200" dirty="0">
                          <a:solidFill>
                            <a:schemeClr val="tx1"/>
                          </a:solidFill>
                          <a:latin typeface="Calibri"/>
                        </a:defRPr>
                      </a:lvl4pPr>
                      <a:lvl5pPr marL="1828727" algn="l" defTabSz="914363" rtl="0">
                        <a:defRPr sz="1800" kern="1200" dirty="0">
                          <a:solidFill>
                            <a:schemeClr val="tx1"/>
                          </a:solidFill>
                          <a:latin typeface="Calibri"/>
                        </a:defRPr>
                      </a:lvl5pPr>
                      <a:lvl6pPr marL="2285909" algn="l" defTabSz="914363" rtl="0">
                        <a:defRPr sz="1800" kern="1200" dirty="0">
                          <a:solidFill>
                            <a:schemeClr val="tx1"/>
                          </a:solidFill>
                          <a:latin typeface="Calibri"/>
                        </a:defRPr>
                      </a:lvl6pPr>
                      <a:lvl7pPr marL="2743090" algn="l" defTabSz="914363" rtl="0">
                        <a:defRPr sz="1800" kern="1200" dirty="0">
                          <a:solidFill>
                            <a:schemeClr val="tx1"/>
                          </a:solidFill>
                          <a:latin typeface="Calibri"/>
                        </a:defRPr>
                      </a:lvl7pPr>
                      <a:lvl8pPr marL="3200272" algn="l" defTabSz="914363" rtl="0">
                        <a:defRPr sz="1800" kern="1200" dirty="0">
                          <a:solidFill>
                            <a:schemeClr val="tx1"/>
                          </a:solidFill>
                          <a:latin typeface="Calibri"/>
                        </a:defRPr>
                      </a:lvl8pPr>
                      <a:lvl9pPr marL="3657454" algn="l" defTabSz="914363" rtl="0">
                        <a:defRPr sz="1800" kern="1200" dirty="0">
                          <a:solidFill>
                            <a:schemeClr val="tx1"/>
                          </a:solidFill>
                          <a:latin typeface="Calibri"/>
                        </a:defRPr>
                      </a:lvl9pPr>
                    </a:lstStyle>
                    <a:p>
                      <a:pPr marL="0" indent="0" algn="l" defTabSz="914363" rtl="0">
                        <a:lnSpc>
                          <a:spcPct val="100000"/>
                        </a:lnSpc>
                        <a:spcBef>
                          <a:spcPts val="0"/>
                        </a:spcBef>
                        <a:spcAft>
                          <a:spcPts val="0"/>
                        </a:spcAft>
                        <a:buClrTx/>
                        <a:buSzTx/>
                        <a:buFontTx/>
                        <a:buNone/>
                        <a:tabLst/>
                      </a:pPr>
                      <a:r>
                        <a:rPr lang="en-US" sz="1100" b="1" i="0" u="none" strike="noStrike" dirty="0">
                          <a:solidFill>
                            <a:srgbClr val="3D4542"/>
                          </a:solidFill>
                          <a:latin typeface="Open Sans"/>
                          <a:ea typeface="Open Sans"/>
                          <a:cs typeface="Open Sans"/>
                        </a:rPr>
                        <a:t>I have a good idea of how to recognize that someone is in emotional or mental distress.</a:t>
                      </a:r>
                      <a:endParaRPr lang="en-US" sz="1100" b="1" dirty="0">
                        <a:solidFill>
                          <a:schemeClr val="tx2"/>
                        </a:solidFill>
                        <a:latin typeface="Open Sans"/>
                        <a:ea typeface="Open Sans"/>
                        <a:cs typeface="Open Sans"/>
                      </a:endParaRPr>
                    </a:p>
                    <a:p>
                      <a:pPr defTabSz="914363">
                        <a:buNone/>
                      </a:pPr>
                      <a:endParaRPr lang="en-US" sz="1100" b="1" dirty="0">
                        <a:solidFill>
                          <a:schemeClr val="tx2"/>
                        </a:solidFill>
                        <a:latin typeface="Open Sans"/>
                        <a:ea typeface="Open Sans"/>
                        <a:cs typeface="Open Sans"/>
                      </a:endParaRPr>
                    </a:p>
                  </a:txBody>
                  <a:tcPr horzOverflow="overflow">
                    <a:lnL w="12700">
                      <a:solidFill>
                        <a:schemeClr val="tx1"/>
                      </a:solidFill>
                      <a:headEnd type="none"/>
                      <a:tailEnd type="none"/>
                    </a:lnL>
                    <a:lnR w="12700">
                      <a:solidFill>
                        <a:schemeClr val="tx1"/>
                      </a:solidFill>
                      <a:headEnd type="none"/>
                      <a:tailEnd type="none"/>
                    </a:lnR>
                    <a:lnT w="12700">
                      <a:solidFill>
                        <a:schemeClr val="tx1"/>
                      </a:solidFill>
                      <a:headEnd type="none"/>
                      <a:tailEnd type="none"/>
                    </a:lnT>
                    <a:lnB w="12700">
                      <a:solidFill>
                        <a:schemeClr val="tx1"/>
                      </a:solidFill>
                      <a:headEnd type="none"/>
                      <a:tailEnd type="none"/>
                    </a:lnB>
                    <a:solidFill>
                      <a:srgbClr val="B9D0CF"/>
                    </a:solidFill>
                  </a:tcPr>
                </a:tc>
                <a:tc>
                  <a:txBody>
                    <a:bodyPr/>
                    <a:lstStyle>
                      <a:lvl1pPr marL="0" algn="l" defTabSz="914363" rtl="0">
                        <a:defRPr sz="1800" kern="1200" dirty="0">
                          <a:solidFill>
                            <a:schemeClr val="tx1"/>
                          </a:solidFill>
                          <a:latin typeface="Calibri"/>
                        </a:defRPr>
                      </a:lvl1pPr>
                      <a:lvl2pPr marL="457182" algn="l" defTabSz="914363" rtl="0">
                        <a:defRPr sz="1800" kern="1200" dirty="0">
                          <a:solidFill>
                            <a:schemeClr val="tx1"/>
                          </a:solidFill>
                          <a:latin typeface="Calibri"/>
                        </a:defRPr>
                      </a:lvl2pPr>
                      <a:lvl3pPr marL="914363" algn="l" defTabSz="914363" rtl="0">
                        <a:defRPr sz="1800" kern="1200" dirty="0">
                          <a:solidFill>
                            <a:schemeClr val="tx1"/>
                          </a:solidFill>
                          <a:latin typeface="Calibri"/>
                        </a:defRPr>
                      </a:lvl3pPr>
                      <a:lvl4pPr marL="1371545" algn="l" defTabSz="914363" rtl="0">
                        <a:defRPr sz="1800" kern="1200" dirty="0">
                          <a:solidFill>
                            <a:schemeClr val="tx1"/>
                          </a:solidFill>
                          <a:latin typeface="Calibri"/>
                        </a:defRPr>
                      </a:lvl4pPr>
                      <a:lvl5pPr marL="1828727" algn="l" defTabSz="914363" rtl="0">
                        <a:defRPr sz="1800" kern="1200" dirty="0">
                          <a:solidFill>
                            <a:schemeClr val="tx1"/>
                          </a:solidFill>
                          <a:latin typeface="Calibri"/>
                        </a:defRPr>
                      </a:lvl5pPr>
                      <a:lvl6pPr marL="2285909" algn="l" defTabSz="914363" rtl="0">
                        <a:defRPr sz="1800" kern="1200" dirty="0">
                          <a:solidFill>
                            <a:schemeClr val="tx1"/>
                          </a:solidFill>
                          <a:latin typeface="Calibri"/>
                        </a:defRPr>
                      </a:lvl6pPr>
                      <a:lvl7pPr marL="2743090" algn="l" defTabSz="914363" rtl="0">
                        <a:defRPr sz="1800" kern="1200" dirty="0">
                          <a:solidFill>
                            <a:schemeClr val="tx1"/>
                          </a:solidFill>
                          <a:latin typeface="Calibri"/>
                        </a:defRPr>
                      </a:lvl7pPr>
                      <a:lvl8pPr marL="3200272" algn="l" defTabSz="914363" rtl="0">
                        <a:defRPr sz="1800" kern="1200" dirty="0">
                          <a:solidFill>
                            <a:schemeClr val="tx1"/>
                          </a:solidFill>
                          <a:latin typeface="Calibri"/>
                        </a:defRPr>
                      </a:lvl8pPr>
                      <a:lvl9pPr marL="3657454" algn="l" defTabSz="914363" rtl="0">
                        <a:defRPr sz="1800" kern="1200" dirty="0">
                          <a:solidFill>
                            <a:schemeClr val="tx1"/>
                          </a:solidFill>
                          <a:latin typeface="Calibri"/>
                        </a:defRPr>
                      </a:lvl9pPr>
                    </a:lstStyle>
                    <a:p>
                      <a:pPr defTabSz="914363"/>
                      <a:r>
                        <a:rPr lang="en-US" sz="1100" b="1" dirty="0">
                          <a:solidFill>
                            <a:schemeClr val="tx2"/>
                          </a:solidFill>
                          <a:latin typeface="Open Sans"/>
                          <a:ea typeface="Open Sans"/>
                          <a:cs typeface="Open Sans"/>
                        </a:rPr>
                        <a:t>82%</a:t>
                      </a:r>
                    </a:p>
                  </a:txBody>
                  <a:tcPr horzOverflow="overflow">
                    <a:lnL w="12700">
                      <a:solidFill>
                        <a:schemeClr val="tx1"/>
                      </a:solidFill>
                      <a:headEnd type="none"/>
                      <a:tailEnd type="none"/>
                    </a:lnL>
                    <a:lnR w="12700">
                      <a:solidFill>
                        <a:schemeClr val="tx1"/>
                      </a:solidFill>
                      <a:headEnd type="none"/>
                      <a:tailEnd type="none"/>
                    </a:lnR>
                    <a:lnT w="12700">
                      <a:solidFill>
                        <a:schemeClr val="tx1"/>
                      </a:solidFill>
                      <a:headEnd type="none"/>
                      <a:tailEnd type="none"/>
                    </a:lnT>
                    <a:lnB w="12700">
                      <a:solidFill>
                        <a:schemeClr val="tx1"/>
                      </a:solidFill>
                      <a:headEnd type="none"/>
                      <a:tailEnd type="none"/>
                    </a:lnB>
                    <a:solidFill>
                      <a:srgbClr val="B9D0CF"/>
                    </a:solidFill>
                  </a:tcPr>
                </a:tc>
                <a:extLst>
                  <a:ext uri="{0D108BD9-81ED-4DB2-BD59-A6C34878D82A}">
                    <a16:rowId xmlns:a16="http://schemas.microsoft.com/office/drawing/2014/main" val="10003"/>
                  </a:ext>
                </a:extLst>
              </a:tr>
            </a:tbl>
          </a:graphicData>
        </a:graphic>
      </p:graphicFrame>
      <p:graphicFrame>
        <p:nvGraphicFramePr>
          <p:cNvPr id="12" name="Chart 11" descr="Impact"/>
          <p:cNvGraphicFramePr/>
          <p:nvPr/>
        </p:nvGraphicFramePr>
        <p:xfrm>
          <a:off x="6585347" y="1444206"/>
          <a:ext cx="5327826" cy="400835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a:spLocks noChangeArrowheads="1"/>
          </p:cNvSpPr>
          <p:nvPr/>
        </p:nvSpPr>
        <p:spPr>
          <a:xfrm>
            <a:off x="470398" y="5847675"/>
            <a:ext cx="6034825" cy="369332"/>
          </a:xfrm>
          <a:prstGeom prst="rect">
            <a:avLst/>
          </a:prstGeom>
          <a:noFill/>
          <a:ln>
            <a:headEnd type="none"/>
            <a:tailEnd type="none"/>
          </a:ln>
        </p:spPr>
        <p:txBody>
          <a:bodyPr wrap="square" lIns="91440" tIns="45720" rIns="91440" bIns="45720" anchor="t">
            <a:spAutoFit/>
          </a:bodyPr>
          <a:lstStyle/>
          <a:p>
            <a:pPr marL="0" indent="0" algn="l" defTabSz="914400" rtl="0">
              <a:lnSpc>
                <a:spcPct val="100000"/>
              </a:lnSpc>
              <a:spcBef>
                <a:spcPts val="0"/>
              </a:spcBef>
              <a:spcAft>
                <a:spcPts val="0"/>
              </a:spcAft>
              <a:buClrTx/>
              <a:buSzTx/>
              <a:buFontTx/>
              <a:buNone/>
              <a:tabLst/>
            </a:pPr>
            <a:r>
              <a:rPr lang="en-US" sz="900" b="1" i="0" u="sng" strike="noStrike" kern="1200" cap="none" spc="0" dirty="0">
                <a:ln>
                  <a:noFill/>
                </a:ln>
                <a:solidFill>
                  <a:srgbClr val="3D4542"/>
                </a:solidFill>
                <a:effectLst/>
                <a:uLnTx/>
                <a:uFillTx/>
                <a:latin typeface="Arial"/>
                <a:ea typeface="Open Sans"/>
                <a:cs typeface="Arial"/>
                <a:sym typeface="Arial"/>
              </a:rPr>
              <a:t>Note:</a:t>
            </a:r>
            <a:r>
              <a:rPr lang="en-US" sz="900" b="1" i="0" u="none" strike="noStrike" kern="1200" cap="none" spc="0" dirty="0">
                <a:ln>
                  <a:noFill/>
                </a:ln>
                <a:solidFill>
                  <a:srgbClr val="3D4542"/>
                </a:solidFill>
                <a:effectLst/>
                <a:uLnTx/>
                <a:uFillTx/>
                <a:latin typeface="Arial"/>
                <a:ea typeface="Open Sans"/>
                <a:cs typeface="Arial"/>
                <a:sym typeface="Arial"/>
              </a:rPr>
              <a:t> </a:t>
            </a:r>
            <a:r>
              <a:rPr lang="en-US" sz="900" b="0" i="0" u="none" strike="noStrike" kern="1200" cap="none" spc="0" dirty="0">
                <a:ln>
                  <a:noFill/>
                </a:ln>
                <a:solidFill>
                  <a:srgbClr val="3D4542"/>
                </a:solidFill>
                <a:effectLst/>
                <a:uLnTx/>
                <a:uFillTx/>
                <a:latin typeface="Arial"/>
                <a:ea typeface="Open Sans"/>
                <a:cs typeface="Arial"/>
                <a:sym typeface="Arial"/>
              </a:rPr>
              <a:t>Highest and lowest scoring items are taken from the Post-Course Survey (</a:t>
            </a:r>
            <a:r>
              <a:rPr lang="en-US" sz="900" b="0" i="1" u="none" strike="noStrike" kern="0" cap="none" spc="0" dirty="0">
                <a:ln>
                  <a:noFill/>
                </a:ln>
                <a:solidFill>
                  <a:srgbClr val="3C4543"/>
                </a:solidFill>
                <a:effectLst/>
                <a:uLnTx/>
                <a:uFillTx/>
                <a:latin typeface="Arial"/>
                <a:ea typeface="Open Sans"/>
                <a:cs typeface="Arial"/>
                <a:sym typeface="Arial"/>
              </a:rPr>
              <a:t>n</a:t>
            </a:r>
            <a:r>
              <a:rPr lang="en-US" sz="900" b="0" i="0" u="none" strike="noStrike" kern="0" cap="none" spc="0" dirty="0">
                <a:ln>
                  <a:noFill/>
                </a:ln>
                <a:solidFill>
                  <a:srgbClr val="3C4543"/>
                </a:solidFill>
                <a:effectLst/>
                <a:uLnTx/>
                <a:uFillTx/>
                <a:latin typeface="Arial"/>
                <a:ea typeface="Open Sans"/>
                <a:cs typeface="Arial"/>
                <a:sym typeface="Arial"/>
              </a:rPr>
              <a:t> = 3,325)</a:t>
            </a:r>
            <a:r>
              <a:rPr lang="en-US" sz="900" b="0" i="0" u="none" strike="noStrike" kern="1200" cap="none" spc="0" dirty="0">
                <a:ln>
                  <a:noFill/>
                </a:ln>
                <a:solidFill>
                  <a:srgbClr val="3D4542"/>
                </a:solidFill>
                <a:effectLst/>
                <a:uLnTx/>
                <a:uFillTx/>
                <a:latin typeface="Arial"/>
                <a:ea typeface="Open Sans"/>
                <a:cs typeface="Arial"/>
                <a:sym typeface="Arial"/>
              </a:rPr>
              <a:t>, and each percentage represents the learners at Georgia Institute of Technology that chose “Agree” or “Strongly agree” on a 5-point Likert scale.</a:t>
            </a:r>
          </a:p>
        </p:txBody>
      </p:sp>
      <p:sp>
        <p:nvSpPr>
          <p:cNvPr id="15" name="TextBox 14"/>
          <p:cNvSpPr txBox="1">
            <a:spLocks noChangeArrowheads="1"/>
          </p:cNvSpPr>
          <p:nvPr/>
        </p:nvSpPr>
        <p:spPr>
          <a:xfrm>
            <a:off x="7017875" y="5740423"/>
            <a:ext cx="4556229" cy="400110"/>
          </a:xfrm>
          <a:prstGeom prst="rect">
            <a:avLst/>
          </a:prstGeom>
          <a:noFill/>
          <a:ln>
            <a:headEnd type="none"/>
            <a:tailEnd type="none"/>
          </a:ln>
        </p:spPr>
        <p:txBody>
          <a:bodyPr wrap="square" lIns="91440" tIns="45720" rIns="91440" bIns="45720" anchor="t">
            <a:spAutoFit/>
          </a:bodyPr>
          <a:lstStyle/>
          <a:p>
            <a:pPr marL="0" indent="0" algn="l" defTabSz="914400" rtl="0">
              <a:lnSpc>
                <a:spcPct val="100000"/>
              </a:lnSpc>
              <a:spcBef>
                <a:spcPts val="0"/>
              </a:spcBef>
              <a:spcAft>
                <a:spcPts val="0"/>
              </a:spcAft>
              <a:buClrTx/>
              <a:buSzTx/>
              <a:buFontTx/>
              <a:buNone/>
              <a:tabLst/>
            </a:pPr>
            <a:r>
              <a:rPr lang="en-US" sz="1000" b="1" i="0" u="sng" strike="noStrike" kern="1200" cap="none" spc="0" dirty="0">
                <a:ln>
                  <a:noFill/>
                </a:ln>
                <a:solidFill>
                  <a:srgbClr val="3D4542"/>
                </a:solidFill>
                <a:effectLst/>
                <a:uLnTx/>
                <a:uFillTx/>
                <a:latin typeface="Arial"/>
                <a:ea typeface="Open Sans"/>
                <a:cs typeface="Arial"/>
                <a:sym typeface="Arial"/>
              </a:rPr>
              <a:t>Note:</a:t>
            </a:r>
            <a:r>
              <a:rPr lang="en-US" sz="1000" b="0" i="0" u="none" strike="noStrike" kern="1200" cap="none" spc="0" dirty="0">
                <a:ln>
                  <a:noFill/>
                </a:ln>
                <a:solidFill>
                  <a:srgbClr val="3D4542"/>
                </a:solidFill>
                <a:effectLst/>
                <a:uLnTx/>
                <a:uFillTx/>
                <a:latin typeface="Arial"/>
                <a:ea typeface="Open Sans"/>
                <a:cs typeface="Arial"/>
                <a:sym typeface="Arial"/>
              </a:rPr>
              <a:t> Learners at Georgia Institute of Technology demonstrated the most pre-to-post growth on these items upon completing this course.</a:t>
            </a:r>
          </a:p>
        </p:txBody>
      </p:sp>
      <p:sp>
        <p:nvSpPr>
          <p:cNvPr id="19" name="TextBox 18"/>
          <p:cNvSpPr txBox="1">
            <a:spLocks noChangeArrowheads="1"/>
          </p:cNvSpPr>
          <p:nvPr/>
        </p:nvSpPr>
        <p:spPr>
          <a:xfrm>
            <a:off x="3551097" y="5309536"/>
            <a:ext cx="3073817" cy="430887"/>
          </a:xfrm>
          <a:prstGeom prst="rect">
            <a:avLst/>
          </a:prstGeom>
          <a:noFill/>
          <a:ln>
            <a:headEnd type="none"/>
            <a:tailEnd type="none"/>
          </a:ln>
        </p:spPr>
        <p:txBody>
          <a:bodyPr wrap="square" lIns="91440" tIns="45720" rIns="91440" bIns="45720" anchor="t">
            <a:spAutoFit/>
          </a:bodyPr>
          <a:lstStyle/>
          <a:p>
            <a:pPr marL="0" indent="0" algn="l" defTabSz="914400" rtl="0">
              <a:lnSpc>
                <a:spcPct val="100000"/>
              </a:lnSpc>
              <a:spcBef>
                <a:spcPts val="0"/>
              </a:spcBef>
              <a:spcAft>
                <a:spcPts val="0"/>
              </a:spcAft>
              <a:buClrTx/>
              <a:buSzTx/>
              <a:buFontTx/>
              <a:buNone/>
              <a:tabLst/>
            </a:pPr>
            <a:r>
              <a:rPr lang="en-US" sz="1100" b="0" i="0" u="none" strike="noStrike" kern="1200" cap="none" spc="0" dirty="0">
                <a:ln>
                  <a:noFill/>
                </a:ln>
                <a:solidFill>
                  <a:srgbClr val="3D4542"/>
                </a:solidFill>
                <a:effectLst/>
                <a:uLnTx/>
                <a:uFillTx/>
                <a:latin typeface="Arial"/>
                <a:ea typeface="Open Sans"/>
                <a:cs typeface="Arial"/>
                <a:sym typeface="Arial"/>
              </a:rPr>
              <a:t>Items listed above represent the highest-scoring survey items among your learners.</a:t>
            </a:r>
          </a:p>
        </p:txBody>
      </p:sp>
      <p:sp>
        <p:nvSpPr>
          <p:cNvPr id="20" name="TextBox 19"/>
          <p:cNvSpPr txBox="1">
            <a:spLocks noChangeArrowheads="1"/>
          </p:cNvSpPr>
          <p:nvPr/>
        </p:nvSpPr>
        <p:spPr>
          <a:xfrm>
            <a:off x="493787" y="5309535"/>
            <a:ext cx="3349618" cy="600164"/>
          </a:xfrm>
          <a:prstGeom prst="rect">
            <a:avLst/>
          </a:prstGeom>
          <a:noFill/>
          <a:ln>
            <a:headEnd type="none"/>
            <a:tailEnd type="none"/>
          </a:ln>
        </p:spPr>
        <p:txBody>
          <a:bodyPr wrap="square" lIns="91440" tIns="45720" rIns="91440" bIns="45720" anchor="t">
            <a:spAutoFit/>
          </a:bodyPr>
          <a:lstStyle/>
          <a:p>
            <a:pPr marL="0" indent="0" algn="l" defTabSz="914400" rtl="0">
              <a:lnSpc>
                <a:spcPct val="100000"/>
              </a:lnSpc>
              <a:spcBef>
                <a:spcPts val="0"/>
              </a:spcBef>
              <a:spcAft>
                <a:spcPts val="0"/>
              </a:spcAft>
              <a:buClrTx/>
              <a:buSzTx/>
              <a:buFontTx/>
              <a:buNone/>
              <a:tabLst/>
            </a:pPr>
            <a:r>
              <a:rPr lang="en-US" sz="1100" b="0" i="0" u="none" strike="noStrike" kern="1200" cap="none" spc="0" dirty="0">
                <a:ln>
                  <a:noFill/>
                </a:ln>
                <a:solidFill>
                  <a:srgbClr val="3D4542"/>
                </a:solidFill>
                <a:effectLst/>
                <a:uLnTx/>
                <a:uFillTx/>
                <a:ea typeface="Open Sans"/>
                <a:sym typeface="Arial"/>
              </a:rPr>
              <a:t>Items listed above represent the lowest-scoring survey items among your learners</a:t>
            </a:r>
            <a:r>
              <a:rPr lang="en-US" sz="1100" kern="1200" dirty="0">
                <a:solidFill>
                  <a:srgbClr val="3D4542"/>
                </a:solidFill>
                <a:ea typeface="Open Sans"/>
              </a:rPr>
              <a:t>.</a:t>
            </a:r>
            <a:endParaRPr lang="en-US" sz="1100" b="0" i="0" u="none" strike="noStrike" kern="1200" cap="none" spc="0" dirty="0">
              <a:ln>
                <a:noFill/>
              </a:ln>
              <a:solidFill>
                <a:srgbClr val="3D4542"/>
              </a:solidFill>
              <a:effectLst/>
              <a:uLnTx/>
              <a:uFillTx/>
              <a:latin typeface="Arial"/>
              <a:ea typeface="Open Sans"/>
              <a:cs typeface="Arial"/>
              <a:sym typeface="Arial"/>
            </a:endParaRPr>
          </a:p>
          <a:p>
            <a:pPr marL="0" indent="0" algn="l" defTabSz="914400" rtl="0">
              <a:lnSpc>
                <a:spcPct val="100000"/>
              </a:lnSpc>
              <a:spcBef>
                <a:spcPts val="0"/>
              </a:spcBef>
              <a:spcAft>
                <a:spcPts val="0"/>
              </a:spcAft>
              <a:buClrTx/>
              <a:buSzTx/>
              <a:buFontTx/>
              <a:buNone/>
              <a:tabLst/>
            </a:pPr>
            <a:endParaRPr lang="en-US" sz="1100" b="0" i="0" u="none" strike="noStrike" kern="1200" cap="none" spc="0" dirty="0">
              <a:ln>
                <a:noFill/>
              </a:ln>
              <a:solidFill>
                <a:srgbClr val="3D4542"/>
              </a:solidFill>
              <a:effectLst/>
              <a:uLnTx/>
              <a:uFillTx/>
              <a:latin typeface="Arial"/>
              <a:ea typeface="+mn-ea"/>
              <a:cs typeface="Arial"/>
              <a:sym typeface="Arial"/>
            </a:endParaRPr>
          </a:p>
        </p:txBody>
      </p:sp>
      <p:sp>
        <p:nvSpPr>
          <p:cNvPr id="3" name="TextBox 1"/>
          <p:cNvSpPr txBox="1">
            <a:spLocks noChangeArrowheads="1"/>
          </p:cNvSpPr>
          <p:nvPr/>
        </p:nvSpPr>
        <p:spPr>
          <a:xfrm>
            <a:off x="8434873" y="5396660"/>
            <a:ext cx="1028541" cy="227526"/>
          </a:xfrm>
          <a:prstGeom prst="rect">
            <a:avLst/>
          </a:prstGeom>
          <a:ln>
            <a:headEnd type="none"/>
            <a:tailEnd type="none"/>
          </a:ln>
        </p:spPr>
        <p:txBody>
          <a:bodyPr wrap="square"/>
          <a:lstStyle>
            <a:lvl1pPr marL="0" indent="0">
              <a:defRPr sz="1100" dirty="0">
                <a:latin typeface="+mn-lt"/>
                <a:ea typeface="+mn-ea"/>
                <a:cs typeface="+mn-cs"/>
              </a:defRPr>
            </a:lvl1pPr>
            <a:lvl2pPr marL="457200" indent="0">
              <a:defRPr sz="1100" dirty="0">
                <a:latin typeface="+mn-lt"/>
                <a:ea typeface="+mn-ea"/>
                <a:cs typeface="+mn-cs"/>
              </a:defRPr>
            </a:lvl2pPr>
            <a:lvl3pPr marL="914400" indent="0">
              <a:defRPr sz="1100" dirty="0">
                <a:latin typeface="+mn-lt"/>
                <a:ea typeface="+mn-ea"/>
                <a:cs typeface="+mn-cs"/>
              </a:defRPr>
            </a:lvl3pPr>
            <a:lvl4pPr marL="1371600" indent="0">
              <a:defRPr sz="1100" dirty="0">
                <a:latin typeface="+mn-lt"/>
                <a:ea typeface="+mn-ea"/>
                <a:cs typeface="+mn-cs"/>
              </a:defRPr>
            </a:lvl4pPr>
            <a:lvl5pPr marL="1828800" indent="0">
              <a:defRPr sz="1100" dirty="0">
                <a:latin typeface="+mn-lt"/>
                <a:ea typeface="+mn-ea"/>
                <a:cs typeface="+mn-cs"/>
              </a:defRPr>
            </a:lvl5pPr>
            <a:lvl6pPr marL="2286000" indent="0">
              <a:defRPr sz="1100" dirty="0">
                <a:latin typeface="+mn-lt"/>
                <a:ea typeface="+mn-ea"/>
                <a:cs typeface="+mn-cs"/>
              </a:defRPr>
            </a:lvl6pPr>
            <a:lvl7pPr marL="2743200" indent="0">
              <a:defRPr sz="1100" dirty="0">
                <a:latin typeface="+mn-lt"/>
                <a:ea typeface="+mn-ea"/>
                <a:cs typeface="+mn-cs"/>
              </a:defRPr>
            </a:lvl7pPr>
            <a:lvl8pPr marL="3200400" indent="0">
              <a:defRPr sz="1100" dirty="0">
                <a:latin typeface="+mn-lt"/>
                <a:ea typeface="+mn-ea"/>
                <a:cs typeface="+mn-cs"/>
              </a:defRPr>
            </a:lvl8pPr>
            <a:lvl9pPr marL="3657600" indent="0">
              <a:defRPr sz="1100" dirty="0">
                <a:latin typeface="+mn-lt"/>
                <a:ea typeface="+mn-ea"/>
                <a:cs typeface="+mn-cs"/>
              </a:defRPr>
            </a:lvl9pPr>
          </a:lstStyle>
          <a:p>
            <a:pPr marL="0" indent="0" algn="l" defTabSz="914400" rtl="0">
              <a:lnSpc>
                <a:spcPct val="100000"/>
              </a:lnSpc>
              <a:spcBef>
                <a:spcPts val="0"/>
              </a:spcBef>
              <a:spcAft>
                <a:spcPts val="0"/>
              </a:spcAft>
              <a:buClr>
                <a:srgbClr val="000000"/>
              </a:buClr>
              <a:buSzTx/>
              <a:buFont typeface="Arial"/>
              <a:buNone/>
              <a:tabLst/>
            </a:pPr>
            <a:r>
              <a:rPr lang="en-US" sz="1000" b="0" i="0" u="none" strike="noStrike" kern="0" cap="none" spc="0" dirty="0">
                <a:ln>
                  <a:noFill/>
                </a:ln>
                <a:solidFill>
                  <a:srgbClr val="000000"/>
                </a:solidFill>
                <a:effectLst/>
                <a:uLnTx/>
                <a:uFillTx/>
                <a:latin typeface="Arial"/>
                <a:ea typeface="Open Sans"/>
                <a:cs typeface="Arial"/>
                <a:sym typeface="Arial"/>
              </a:rPr>
              <a:t>(</a:t>
            </a:r>
            <a:r>
              <a:rPr lang="en-US" sz="1000" b="0" i="1" u="none" strike="noStrike" kern="0" cap="none" spc="0" dirty="0">
                <a:ln>
                  <a:noFill/>
                </a:ln>
                <a:solidFill>
                  <a:srgbClr val="000000"/>
                </a:solidFill>
                <a:effectLst/>
                <a:uLnTx/>
                <a:uFillTx/>
                <a:latin typeface="Arial"/>
                <a:ea typeface="Open Sans"/>
                <a:cs typeface="Arial"/>
                <a:sym typeface="Arial"/>
              </a:rPr>
              <a:t>n</a:t>
            </a:r>
            <a:r>
              <a:rPr lang="en-US" sz="1000" b="0" i="0" u="none" strike="noStrike" kern="0" cap="none" spc="0" dirty="0">
                <a:ln>
                  <a:noFill/>
                </a:ln>
                <a:solidFill>
                  <a:srgbClr val="000000"/>
                </a:solidFill>
                <a:effectLst/>
                <a:uLnTx/>
                <a:uFillTx/>
                <a:latin typeface="Arial"/>
                <a:ea typeface="Open Sans"/>
                <a:cs typeface="Arial"/>
                <a:sym typeface="Arial"/>
              </a:rPr>
              <a:t> = 3,704)</a:t>
            </a:r>
          </a:p>
        </p:txBody>
      </p:sp>
      <p:sp>
        <p:nvSpPr>
          <p:cNvPr id="4" name="TextBox 1"/>
          <p:cNvSpPr txBox="1">
            <a:spLocks noChangeArrowheads="1"/>
          </p:cNvSpPr>
          <p:nvPr/>
        </p:nvSpPr>
        <p:spPr>
          <a:xfrm>
            <a:off x="9802297" y="5375828"/>
            <a:ext cx="1028541" cy="227526"/>
          </a:xfrm>
          <a:prstGeom prst="rect">
            <a:avLst/>
          </a:prstGeom>
          <a:ln>
            <a:headEnd type="none"/>
            <a:tailEnd type="none"/>
          </a:ln>
        </p:spPr>
        <p:txBody>
          <a:bodyPr wrap="square"/>
          <a:lstStyle>
            <a:lvl1pPr marL="0" indent="0">
              <a:defRPr sz="1100" dirty="0">
                <a:latin typeface="+mn-lt"/>
                <a:ea typeface="+mn-ea"/>
                <a:cs typeface="+mn-cs"/>
              </a:defRPr>
            </a:lvl1pPr>
            <a:lvl2pPr marL="457200" indent="0">
              <a:defRPr sz="1100" dirty="0">
                <a:latin typeface="+mn-lt"/>
                <a:ea typeface="+mn-ea"/>
                <a:cs typeface="+mn-cs"/>
              </a:defRPr>
            </a:lvl2pPr>
            <a:lvl3pPr marL="914400" indent="0">
              <a:defRPr sz="1100" dirty="0">
                <a:latin typeface="+mn-lt"/>
                <a:ea typeface="+mn-ea"/>
                <a:cs typeface="+mn-cs"/>
              </a:defRPr>
            </a:lvl3pPr>
            <a:lvl4pPr marL="1371600" indent="0">
              <a:defRPr sz="1100" dirty="0">
                <a:latin typeface="+mn-lt"/>
                <a:ea typeface="+mn-ea"/>
                <a:cs typeface="+mn-cs"/>
              </a:defRPr>
            </a:lvl4pPr>
            <a:lvl5pPr marL="1828800" indent="0">
              <a:defRPr sz="1100" dirty="0">
                <a:latin typeface="+mn-lt"/>
                <a:ea typeface="+mn-ea"/>
                <a:cs typeface="+mn-cs"/>
              </a:defRPr>
            </a:lvl5pPr>
            <a:lvl6pPr marL="2286000" indent="0">
              <a:defRPr sz="1100" dirty="0">
                <a:latin typeface="+mn-lt"/>
                <a:ea typeface="+mn-ea"/>
                <a:cs typeface="+mn-cs"/>
              </a:defRPr>
            </a:lvl6pPr>
            <a:lvl7pPr marL="2743200" indent="0">
              <a:defRPr sz="1100" dirty="0">
                <a:latin typeface="+mn-lt"/>
                <a:ea typeface="+mn-ea"/>
                <a:cs typeface="+mn-cs"/>
              </a:defRPr>
            </a:lvl7pPr>
            <a:lvl8pPr marL="3200400" indent="0">
              <a:defRPr sz="1100" dirty="0">
                <a:latin typeface="+mn-lt"/>
                <a:ea typeface="+mn-ea"/>
                <a:cs typeface="+mn-cs"/>
              </a:defRPr>
            </a:lvl8pPr>
            <a:lvl9pPr marL="3657600" indent="0">
              <a:defRPr sz="1100" dirty="0">
                <a:latin typeface="+mn-lt"/>
                <a:ea typeface="+mn-ea"/>
                <a:cs typeface="+mn-cs"/>
              </a:defRPr>
            </a:lvl9pPr>
          </a:lstStyle>
          <a:p>
            <a:pPr marL="0" indent="0" algn="l" defTabSz="914400" rtl="0">
              <a:lnSpc>
                <a:spcPct val="100000"/>
              </a:lnSpc>
              <a:spcBef>
                <a:spcPts val="0"/>
              </a:spcBef>
              <a:spcAft>
                <a:spcPts val="0"/>
              </a:spcAft>
              <a:buClr>
                <a:srgbClr val="000000"/>
              </a:buClr>
              <a:buSzTx/>
              <a:buFont typeface="Arial"/>
              <a:buNone/>
              <a:tabLst/>
            </a:pPr>
            <a:r>
              <a:rPr lang="en-US" sz="1000" b="0" i="0" u="none" strike="noStrike" kern="0" cap="none" spc="0" dirty="0">
                <a:ln>
                  <a:noFill/>
                </a:ln>
                <a:solidFill>
                  <a:srgbClr val="000000"/>
                </a:solidFill>
                <a:effectLst/>
                <a:uLnTx/>
                <a:uFillTx/>
                <a:latin typeface="Arial"/>
                <a:ea typeface="Open Sans"/>
                <a:cs typeface="Arial"/>
                <a:sym typeface="Arial"/>
              </a:rPr>
              <a:t>(</a:t>
            </a:r>
            <a:r>
              <a:rPr lang="en-US" sz="1000" b="0" i="1" u="none" strike="noStrike" kern="0" cap="none" spc="0" dirty="0">
                <a:ln>
                  <a:noFill/>
                </a:ln>
                <a:solidFill>
                  <a:srgbClr val="000000"/>
                </a:solidFill>
                <a:effectLst/>
                <a:uLnTx/>
                <a:uFillTx/>
                <a:latin typeface="Arial"/>
                <a:ea typeface="Open Sans"/>
                <a:cs typeface="Arial"/>
                <a:sym typeface="Arial"/>
              </a:rPr>
              <a:t>n</a:t>
            </a:r>
            <a:r>
              <a:rPr lang="en-US" sz="1000" b="0" i="0" u="none" strike="noStrike" kern="0" cap="none" spc="0" dirty="0">
                <a:ln>
                  <a:noFill/>
                </a:ln>
                <a:solidFill>
                  <a:srgbClr val="000000"/>
                </a:solidFill>
                <a:effectLst/>
                <a:uLnTx/>
                <a:uFillTx/>
                <a:latin typeface="Arial"/>
                <a:ea typeface="Open Sans"/>
                <a:cs typeface="Arial"/>
                <a:sym typeface="Arial"/>
              </a:rPr>
              <a:t> = 3,325)</a:t>
            </a:r>
          </a:p>
        </p:txBody>
      </p:sp>
      <p:sp>
        <p:nvSpPr>
          <p:cNvPr id="14" name="TextBox 13"/>
          <p:cNvSpPr txBox="1">
            <a:spLocks noChangeArrowheads="1"/>
          </p:cNvSpPr>
          <p:nvPr/>
        </p:nvSpPr>
        <p:spPr>
          <a:xfrm>
            <a:off x="9909888" y="-1"/>
            <a:ext cx="1790700" cy="685801"/>
          </a:xfrm>
          <a:prstGeom prst="rect">
            <a:avLst/>
          </a:prstGeom>
          <a:solidFill>
            <a:srgbClr val="3CC0AF">
              <a:alpha val="10000"/>
            </a:srgbClr>
          </a:solidFill>
          <a:ln>
            <a:headEnd type="none"/>
            <a:tailEnd type="none"/>
          </a:ln>
        </p:spPr>
        <p:txBody>
          <a:bodyPr wrap="square" lIns="91440" tIns="0" rIns="91440" bIns="0" anchor="ctr">
            <a:normAutofit/>
          </a:bodyPr>
          <a:lstStyle/>
          <a:p>
            <a:pPr algn="ctr"/>
            <a:r>
              <a:rPr lang="en-US" sz="1200" b="1" dirty="0">
                <a:solidFill>
                  <a:schemeClr val="tx1"/>
                </a:solidFill>
                <a:latin typeface="Open Sans"/>
              </a:rPr>
              <a:t>Georgia Institute of Technology</a:t>
            </a:r>
          </a:p>
        </p:txBody>
      </p:sp>
      <p:sp>
        <p:nvSpPr>
          <p:cNvPr id="5" name="Slide Number Placeholder 26"/>
          <p:cNvSpPr txBox="1">
            <a:spLocks noChangeArrowheads="1"/>
          </p:cNvSpPr>
          <p:nvPr/>
        </p:nvSpPr>
        <p:spPr>
          <a:xfrm>
            <a:off x="9295990" y="6400063"/>
            <a:ext cx="2742406" cy="365125"/>
          </a:xfrm>
          <a:prstGeom prst="rect">
            <a:avLst/>
          </a:prstGeom>
          <a:ln>
            <a:headEnd type="none"/>
            <a:tailEnd type="none"/>
          </a:ln>
        </p:spPr>
        <p:txBody>
          <a:bodyPr wrap="square" lIns="91440" tIns="45720" rIns="91440" bIns="45720" anchor="ctr"/>
          <a:lstStyle>
            <a:defPPr algn="l" rtl="0">
              <a:lnSpc>
                <a:spcPct val="100000"/>
              </a:lnSpc>
              <a:spcBef>
                <a:spcPts val="0"/>
              </a:spcBef>
              <a:spcAft>
                <a:spcPts val="0"/>
              </a:spcAft>
            </a:defPPr>
            <a:lvl1pPr algn="r" rtl="0">
              <a:lnSpc>
                <a:spcPct val="100000"/>
              </a:lnSpc>
              <a:spcBef>
                <a:spcPts val="0"/>
              </a:spcBef>
              <a:spcAft>
                <a:spcPts val="0"/>
              </a:spcAft>
              <a:buClr>
                <a:srgbClr val="000000"/>
              </a:buClr>
              <a:buFont typeface="Arial"/>
              <a:defRPr sz="1000" b="0" i="0" u="none" strike="noStrike" cap="none" dirty="0">
                <a:solidFill>
                  <a:schemeClr val="bg2">
                    <a:lumMod val="50000"/>
                  </a:schemeClr>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strike="noStrike" cap="none" dirty="0">
                <a:solidFill>
                  <a:srgbClr val="000000"/>
                </a:solidFill>
                <a:latin typeface="Arial"/>
                <a:ea typeface="Arial"/>
                <a:cs typeface="Arial"/>
                <a:sym typeface="Arial"/>
              </a:defRPr>
            </a:lvl9pPr>
          </a:lstStyle>
          <a:p>
            <a:pPr marL="0" indent="0" algn="r" defTabSz="914400" rtl="0">
              <a:lnSpc>
                <a:spcPct val="100000"/>
              </a:lnSpc>
              <a:spcBef>
                <a:spcPts val="0"/>
              </a:spcBef>
              <a:spcAft>
                <a:spcPts val="0"/>
              </a:spcAft>
              <a:buClr>
                <a:srgbClr val="000000"/>
              </a:buClr>
              <a:buSzTx/>
              <a:buFont typeface="Arial"/>
              <a:buNone/>
              <a:tabLst/>
            </a:pPr>
            <a:fld id="{DB9E4368-C45C-9C4F-9597-D6088AA20994}" type="slidenum">
              <a:rPr lang="en-US" sz="1000" b="0" i="0" u="none" strike="noStrike" kern="0" cap="none" spc="0" dirty="0">
                <a:ln>
                  <a:noFill/>
                </a:ln>
                <a:solidFill>
                  <a:srgbClr val="E7E6E6">
                    <a:lumMod val="50000"/>
                  </a:srgbClr>
                </a:solidFill>
                <a:effectLst/>
                <a:uLnTx/>
                <a:uFillTx/>
                <a:latin typeface="Arial"/>
                <a:cs typeface="Arial"/>
                <a:sym typeface="Arial"/>
              </a:rPr>
              <a:t>9</a:t>
            </a:fld>
            <a:endParaRPr lang="en-US" sz="1000" b="0" i="0" u="none" strike="noStrike" kern="0" cap="none" spc="0" dirty="0">
              <a:ln>
                <a:noFill/>
              </a:ln>
              <a:solidFill>
                <a:srgbClr val="E7E6E6">
                  <a:lumMod val="50000"/>
                </a:srgbClr>
              </a:solidFill>
              <a:effectLst/>
              <a:uLnTx/>
              <a:uFillTx/>
              <a:latin typeface="Arial"/>
              <a:cs typeface="Arial"/>
              <a:sym typeface="Arial"/>
            </a:endParaRPr>
          </a:p>
        </p:txBody>
      </p:sp>
    </p:spTree>
  </p:cSld>
  <p:clrMapOvr>
    <a:masterClrMapping/>
  </p:clrMapOvr>
</p:sld>
</file>

<file path=ppt/theme/theme1.xml><?xml version="1.0" encoding="utf-8"?>
<a:theme xmlns:a="http://schemas.openxmlformats.org/drawingml/2006/main" name="EverFi | Customer Report">
  <a:themeElements>
    <a:clrScheme name="Vector Color Scheme">
      <a:dk1>
        <a:srgbClr val="3C4543"/>
      </a:dk1>
      <a:lt1>
        <a:srgbClr val="FFFFFF"/>
      </a:lt1>
      <a:dk2>
        <a:srgbClr val="000000"/>
      </a:dk2>
      <a:lt2>
        <a:srgbClr val="C1C1C0"/>
      </a:lt2>
      <a:accent1>
        <a:srgbClr val="1C366B"/>
      </a:accent1>
      <a:accent2>
        <a:srgbClr val="FBA927"/>
      </a:accent2>
      <a:accent3>
        <a:srgbClr val="3CBFAE"/>
      </a:accent3>
      <a:accent4>
        <a:srgbClr val="3CB5E6"/>
      </a:accent4>
      <a:accent5>
        <a:srgbClr val="A90F1C"/>
      </a:accent5>
      <a:accent6>
        <a:srgbClr val="7B2682"/>
      </a:accent6>
      <a:hlink>
        <a:srgbClr val="515859"/>
      </a:hlink>
      <a:folHlink>
        <a:srgbClr val="5158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a:gradFill>
      </a:fillStyleLst>
      <a:lnStyleLst>
        <a:ln w="9525" cap="flat">
          <a:solidFill>
            <a:schemeClr val="phClr">
              <a:shade val="95000"/>
              <a:satMod val="105000"/>
            </a:schemeClr>
          </a:solidFill>
          <a:prstDash val="solid"/>
          <a:headEnd type="none"/>
          <a:tailEnd type="none"/>
        </a:ln>
        <a:ln w="25400" cap="flat">
          <a:solidFill>
            <a:schemeClr val="phClr"/>
          </a:solidFill>
          <a:prstDash val="solid"/>
          <a:headEnd type="none"/>
          <a:tailEnd type="none"/>
        </a:ln>
        <a:ln w="38100" cap="flat">
          <a:solidFill>
            <a:schemeClr val="phClr"/>
          </a:solidFill>
          <a:prstDash val="solid"/>
          <a:headEnd type="none"/>
          <a:tailEnd type="none"/>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 page">
  <a:themeElements>
    <a:clrScheme name="Vector Solutions Brand Colors">
      <a:dk1>
        <a:srgbClr val="3D4542"/>
      </a:dk1>
      <a:lt1>
        <a:srgbClr val="FFFFFF"/>
      </a:lt1>
      <a:dk2>
        <a:srgbClr val="3D4542"/>
      </a:dk2>
      <a:lt2>
        <a:srgbClr val="E7E6E6"/>
      </a:lt2>
      <a:accent1>
        <a:srgbClr val="003CA7"/>
      </a:accent1>
      <a:accent2>
        <a:srgbClr val="A2D55F"/>
      </a:accent2>
      <a:accent3>
        <a:srgbClr val="0370CD"/>
      </a:accent3>
      <a:accent4>
        <a:srgbClr val="B150C4"/>
      </a:accent4>
      <a:accent5>
        <a:srgbClr val="F88D2B"/>
      </a:accent5>
      <a:accent6>
        <a:srgbClr val="E64B39"/>
      </a:accent6>
      <a:hlink>
        <a:srgbClr val="3EB4E5"/>
      </a:hlink>
      <a:folHlink>
        <a:srgbClr val="61A60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a:gradFill>
      </a:fillStyleLst>
      <a:lnStyleLst>
        <a:ln w="6350" cap="flat">
          <a:solidFill>
            <a:schemeClr val="phClr"/>
          </a:solidFill>
          <a:prstDash val="solid"/>
          <a:miter/>
          <a:headEnd type="none"/>
          <a:tailEnd type="none"/>
        </a:ln>
        <a:ln w="12700" cap="flat">
          <a:solidFill>
            <a:schemeClr val="phClr"/>
          </a:solidFill>
          <a:prstDash val="solid"/>
          <a:miter/>
          <a:headEnd type="none"/>
          <a:tailEnd type="none"/>
        </a:ln>
        <a:ln w="19050" cap="flat">
          <a:solidFill>
            <a:schemeClr val="phClr"/>
          </a:solidFill>
          <a:prstDash val="solid"/>
          <a:miter/>
          <a:headEnd type="none"/>
          <a:tailEnd type="none"/>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a:gradFill>
      </a:bgFillStyleLst>
    </a:fmtScheme>
  </a:themeElements>
  <a:objectDefaults/>
  <a:extraClrSchemeLst/>
</a:theme>
</file>

<file path=ppt/theme/theme3.xml><?xml version="1.0" encoding="utf-8"?>
<a:theme xmlns:a="http://schemas.openxmlformats.org/drawingml/2006/main" name="Office Theme">
  <a:themeElements>
    <a:clrScheme name="EverFi 01">
      <a:dk1>
        <a:srgbClr val="515859"/>
      </a:dk1>
      <a:lt1>
        <a:srgbClr val="FFFFFF"/>
      </a:lt1>
      <a:dk2>
        <a:srgbClr val="000000"/>
      </a:dk2>
      <a:lt2>
        <a:srgbClr val="C1C1C0"/>
      </a:lt2>
      <a:accent1>
        <a:srgbClr val="E14D10"/>
      </a:accent1>
      <a:accent2>
        <a:srgbClr val="FBA927"/>
      </a:accent2>
      <a:accent3>
        <a:srgbClr val="149D91"/>
      </a:accent3>
      <a:accent4>
        <a:srgbClr val="53BDC1"/>
      </a:accent4>
      <a:accent5>
        <a:srgbClr val="A90F1C"/>
      </a:accent5>
      <a:accent6>
        <a:srgbClr val="6B0A2A"/>
      </a:accent6>
      <a:hlink>
        <a:srgbClr val="515859"/>
      </a:hlink>
      <a:folHlink>
        <a:srgbClr val="515859"/>
      </a:folHlink>
    </a:clrScheme>
    <a:fontScheme name="Custom 86">
      <a:majorFont>
        <a:latin typeface="Lato Black"/>
        <a:ea typeface=""/>
        <a:cs typeface="Lato Black"/>
      </a:majorFont>
      <a:minorFont>
        <a:latin typeface="Lato Light"/>
        <a:ea typeface=""/>
        <a:cs typeface="Lato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a:gradFill>
      </a:fillStyleLst>
      <a:lnStyleLst>
        <a:ln w="6350" cap="flat">
          <a:solidFill>
            <a:schemeClr val="phClr"/>
          </a:solidFill>
          <a:prstDash val="solid"/>
          <a:miter/>
          <a:headEnd type="none"/>
          <a:tailEnd type="none"/>
        </a:ln>
        <a:ln w="12700" cap="flat">
          <a:solidFill>
            <a:schemeClr val="phClr"/>
          </a:solidFill>
          <a:prstDash val="solid"/>
          <a:miter/>
          <a:headEnd type="none"/>
          <a:tailEnd type="none"/>
        </a:ln>
        <a:ln w="19050" cap="flat">
          <a:solidFill>
            <a:schemeClr val="phClr"/>
          </a:solidFill>
          <a:prstDash val="solid"/>
          <a:miter/>
          <a:headEnd type="none"/>
          <a:tailEnd type="none"/>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a:gradFill>
      </a:fillStyleLst>
      <a:lnStyleLst>
        <a:ln w="6350" cap="flat">
          <a:solidFill>
            <a:schemeClr val="phClr"/>
          </a:solidFill>
          <a:prstDash val="solid"/>
          <a:miter/>
          <a:headEnd type="none"/>
          <a:tailEnd type="none"/>
        </a:ln>
        <a:ln w="12700" cap="flat">
          <a:solidFill>
            <a:schemeClr val="phClr"/>
          </a:solidFill>
          <a:prstDash val="solid"/>
          <a:miter/>
          <a:headEnd type="none"/>
          <a:tailEnd type="none"/>
        </a:ln>
        <a:ln w="19050" cap="flat">
          <a:solidFill>
            <a:schemeClr val="phClr"/>
          </a:solidFill>
          <a:prstDash val="solid"/>
          <a:miter/>
          <a:headEnd type="none"/>
          <a:tailEnd type="none"/>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mpact Reports 1">
    <a:dk1>
      <a:srgbClr val="515859"/>
    </a:dk1>
    <a:lt1>
      <a:srgbClr val="FFFFFF"/>
    </a:lt1>
    <a:dk2>
      <a:srgbClr val="000000"/>
    </a:dk2>
    <a:lt2>
      <a:srgbClr val="C1C1C0"/>
    </a:lt2>
    <a:accent1>
      <a:srgbClr val="1B366A"/>
    </a:accent1>
    <a:accent2>
      <a:srgbClr val="F9A926"/>
    </a:accent2>
    <a:accent3>
      <a:srgbClr val="3CBEAD"/>
    </a:accent3>
    <a:accent4>
      <a:srgbClr val="3CB4E5"/>
    </a:accent4>
    <a:accent5>
      <a:srgbClr val="A90E1B"/>
    </a:accent5>
    <a:accent6>
      <a:srgbClr val="7B2682"/>
    </a:accent6>
    <a:hlink>
      <a:srgbClr val="515859"/>
    </a:hlink>
    <a:folHlink>
      <a:srgbClr val="5158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Vector Color Scheme">
    <a:dk1>
      <a:srgbClr val="3C4543"/>
    </a:dk1>
    <a:lt1>
      <a:srgbClr val="FFFFFF"/>
    </a:lt1>
    <a:dk2>
      <a:srgbClr val="000000"/>
    </a:dk2>
    <a:lt2>
      <a:srgbClr val="C1C1C0"/>
    </a:lt2>
    <a:accent1>
      <a:srgbClr val="1C366B"/>
    </a:accent1>
    <a:accent2>
      <a:srgbClr val="FBA927"/>
    </a:accent2>
    <a:accent3>
      <a:srgbClr val="3CBFAE"/>
    </a:accent3>
    <a:accent4>
      <a:srgbClr val="3CB5E6"/>
    </a:accent4>
    <a:accent5>
      <a:srgbClr val="A90F1C"/>
    </a:accent5>
    <a:accent6>
      <a:srgbClr val="7B2682"/>
    </a:accent6>
    <a:hlink>
      <a:srgbClr val="515859"/>
    </a:hlink>
    <a:folHlink>
      <a:srgbClr val="5158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Metadata/LabelInfo.xml><?xml version="1.0" encoding="utf-8"?>
<clbl:labelList xmlns:clbl="http://schemas.microsoft.com/office/2020/mipLabelMetadata">
  <clbl:label id="{482198bb-ae7b-4b25-8b7a-6d7f32faa083}" enabled="0" method="" siteId="{482198bb-ae7b-4b25-8b7a-6d7f32faa083}" removed="1"/>
</clbl:labelList>
</file>

<file path=docProps/app.xml><?xml version="1.0" encoding="utf-8"?>
<Properties xmlns="http://schemas.openxmlformats.org/officeDocument/2006/extended-properties" xmlns:vt="http://schemas.openxmlformats.org/officeDocument/2006/docPropsVTypes">
  <Template>EDU - HE - Impact Report - 2022 - Redesign</Template>
  <TotalTime>29</TotalTime>
  <Pages>0</Pages>
  <Words>4547</Words>
  <Characters>0</Characters>
  <Application>Microsoft Office PowerPoint</Application>
  <PresentationFormat>Widescreen</PresentationFormat>
  <Lines>0</Lines>
  <Paragraphs>536</Paragraphs>
  <Slides>25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Lato</vt:lpstr>
      <vt:lpstr>Lato Black</vt:lpstr>
      <vt:lpstr>Lato Light</vt:lpstr>
      <vt:lpstr>Open Sans</vt:lpstr>
      <vt:lpstr>Open Sans Light</vt:lpstr>
      <vt:lpstr>EverFi | Customer Report</vt:lpstr>
      <vt:lpstr>Master page</vt:lpstr>
      <vt:lpstr>PowerPoint Presentation</vt:lpstr>
      <vt:lpstr>PowerPoint Presentation</vt:lpstr>
      <vt:lpstr>PowerPoint Presentation</vt:lpstr>
      <vt:lpstr>How To Use  This Report</vt:lpstr>
      <vt:lpstr>Executive  Summary</vt:lpstr>
      <vt:lpstr>PowerPoint Presentation</vt:lpstr>
      <vt:lpstr>Mental Well-Being for Students: Snapshot</vt:lpstr>
      <vt:lpstr>Mental Well-Being for Students: Snapshot</vt:lpstr>
      <vt:lpstr>PowerPoint Presentation</vt:lpstr>
      <vt:lpstr>PowerPoint Presentation</vt:lpstr>
      <vt:lpstr>Seeking Help and Support for Mental Health</vt:lpstr>
      <vt:lpstr>Supporting Others in the Community </vt:lpstr>
      <vt:lpstr>PowerPoint Presentation</vt:lpstr>
      <vt:lpstr>A Continuum of Student Mental Health</vt:lpstr>
      <vt:lpstr>Social Norms for Behavior</vt:lpstr>
      <vt:lpstr>Proactive Bystander Behaviors</vt:lpstr>
      <vt:lpstr>Barriers to Accessing Care </vt:lpstr>
      <vt:lpstr>Campus Climate</vt:lpstr>
      <vt:lpstr>Community Readiness</vt:lpstr>
      <vt:lpstr>PowerPoint Presentation</vt:lpstr>
      <vt:lpstr>Student Demographics</vt:lpstr>
      <vt:lpstr>Student Demographics (continued)</vt:lpstr>
      <vt:lpstr>PowerPoint Presentation</vt:lpstr>
      <vt:lpstr>The Prevention Framework</vt:lpstr>
      <vt:lpstr>About Mental Well-Being for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Jaturanon</dc:creator>
  <cp:lastModifiedBy>Yi, Crystle</cp:lastModifiedBy>
  <cp:revision>46</cp:revision>
  <dcterms:created xsi:type="dcterms:W3CDTF">2020-11-25T09:43:36Z</dcterms:created>
  <dcterms:modified xsi:type="dcterms:W3CDTF">2025-07-03T14:20:40Z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17480110</vt:lpwstr>
  </property>
  <property fmtid="{D5CDD505-2E9C-101B-9397-08002B2CF9AE}" pid="3" name="NXPowerLiteSettings">
    <vt:lpwstr>C980073804F000</vt:lpwstr>
  </property>
  <property fmtid="{D5CDD505-2E9C-101B-9397-08002B2CF9AE}" pid="4" name="NXPowerLiteVersion">
    <vt:lpwstr>D9.0.2</vt:lpwstr>
  </property>
</Properties>
</file>