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charts/chart7.xml" ContentType="application/vnd.openxmlformats-officedocument.drawingml.chart+xml"/>
  <Override PartName="/ppt/drawings/drawing3.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4.xml" ContentType="application/vnd.openxmlformats-officedocument.presentationml.notesSlide+xml"/>
  <Override PartName="/ppt/charts/chart10.xml" ContentType="application/vnd.openxmlformats-officedocument.drawingml.chart+xml"/>
  <Override PartName="/ppt/notesSlides/notesSlide15.xml" ContentType="application/vnd.openxmlformats-officedocument.presentationml.notesSlide+xml"/>
  <Override PartName="/ppt/charts/chart11.xml" ContentType="application/vnd.openxmlformats-officedocument.drawingml.chart+xml"/>
  <Override PartName="/ppt/notesSlides/notesSlide16.xml" ContentType="application/vnd.openxmlformats-officedocument.presentationml.notesSlide+xml"/>
  <Override PartName="/ppt/charts/chart12.xml" ContentType="application/vnd.openxmlformats-officedocument.drawingml.chart+xml"/>
  <Override PartName="/ppt/theme/themeOverride2.xml" ContentType="application/vnd.openxmlformats-officedocument.themeOverride+xml"/>
  <Override PartName="/ppt/charts/chart13.xml" ContentType="application/vnd.openxmlformats-officedocument.drawingml.chart+xml"/>
  <Override PartName="/ppt/theme/themeOverride3.xml" ContentType="application/vnd.openxmlformats-officedocument.themeOverride+xml"/>
  <Override PartName="/ppt/notesSlides/notesSlide17.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theme/themeOverride4.xml" ContentType="application/vnd.openxmlformats-officedocument.themeOverr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3" r:id="rId4"/>
    <p:sldMasterId id="2147483701" r:id="rId5"/>
  </p:sldMasterIdLst>
  <p:notesMasterIdLst>
    <p:notesMasterId r:id="rId34"/>
  </p:notesMasterIdLst>
  <p:handoutMasterIdLst>
    <p:handoutMasterId r:id="rId35"/>
  </p:handoutMasterIdLst>
  <p:sldIdLst>
    <p:sldId id="672" r:id="rId6"/>
    <p:sldId id="257" r:id="rId7"/>
    <p:sldId id="610" r:id="rId8"/>
    <p:sldId id="674" r:id="rId9"/>
    <p:sldId id="653" r:id="rId10"/>
    <p:sldId id="676" r:id="rId11"/>
    <p:sldId id="656" r:id="rId12"/>
    <p:sldId id="654" r:id="rId13"/>
    <p:sldId id="669" r:id="rId14"/>
    <p:sldId id="683" r:id="rId15"/>
    <p:sldId id="657" r:id="rId16"/>
    <p:sldId id="658" r:id="rId17"/>
    <p:sldId id="659" r:id="rId18"/>
    <p:sldId id="660" r:id="rId19"/>
    <p:sldId id="686" r:id="rId20"/>
    <p:sldId id="641" r:id="rId21"/>
    <p:sldId id="661" r:id="rId22"/>
    <p:sldId id="663" r:id="rId23"/>
    <p:sldId id="662" r:id="rId24"/>
    <p:sldId id="655" r:id="rId25"/>
    <p:sldId id="664" r:id="rId26"/>
    <p:sldId id="665" r:id="rId27"/>
    <p:sldId id="687" r:id="rId28"/>
    <p:sldId id="675" r:id="rId29"/>
    <p:sldId id="649" r:id="rId30"/>
    <p:sldId id="688" r:id="rId31"/>
    <p:sldId id="701" r:id="rId32"/>
    <p:sldId id="652" r:id="rId33"/>
  </p:sldIdLst>
  <p:sldSz cx="12192000" cy="6858000"/>
  <p:notesSz cx="6858000" cy="9144000"/>
  <p:defaultTex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DE0816-CF7D-3131-5612-39FDF53C82FC}" name="Kristi Lamons" initials="KL" userId="S::Kristi.Lamons@vectorsolutions.com::978d10d2-acd8-465b-baa3-501142f7dc44" providerId="AD"/>
  <p188:author id="{BE094EEC-291F-387F-84C4-C27A78D7557A}" name="Mike Martynowicz" initials="MM" userId="S::mike.martynowicz@vectorsolutions.com::f52e2df4-0622-443f-be90-54aad11bda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g Moyer" initials="MM" lastIdx="1" clrIdx="0"/>
  <p:cmAuthor id="2" name="Meg Moyer" initials="MM [2]" lastIdx="1" clrIdx="1"/>
  <p:cmAuthor id="3" name="Meg Moyer" initials="MM [3]" lastIdx="1" clrIdx="2"/>
  <p:cmAuthor id="4" name="Meg Moyer" initials="MM [4]" lastIdx="1" clrIdx="3"/>
  <p:cmAuthor id="5" name="Meg Moyer" initials="MM [5]" lastIdx="1" clrIdx="4"/>
  <p:cmAuthor id="6" name="Meg Moyer" initials="MM [6]" lastIdx="1" clrIdx="5"/>
  <p:cmAuthor id="7" name="Meg Moyer" initials="MM [7]" lastIdx="1" clrIdx="6"/>
  <p:cmAuthor id="8" name="Meg Moyer" initials="MM [8]" lastIdx="1" clrIdx="7"/>
  <p:cmAuthor id="9" name="Meg Moyer" initials="MM [9]" lastIdx="1" clrIdx="8"/>
  <p:cmAuthor id="10" name="Meg Moyer" initials="MM [10]" lastIdx="1" clrIdx="9"/>
  <p:cmAuthor id="11" name="Meg Moyer" initials="MM [10] [2]" lastIdx="1" clrIdx="10"/>
  <p:cmAuthor id="12" name="Meg Moyer" initials="MM [11]" lastIdx="1" clrIdx="11"/>
  <p:cmAuthor id="13" name="Jessie Minorini" initials="JM" lastIdx="1"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5E6"/>
    <a:srgbClr val="8AD3F0"/>
    <a:srgbClr val="FBA927"/>
    <a:srgbClr val="3CBFAE"/>
    <a:srgbClr val="3CB6E6"/>
    <a:srgbClr val="EF4B59"/>
    <a:srgbClr val="5AAAD7"/>
    <a:srgbClr val="0171CF"/>
    <a:srgbClr val="3D4542"/>
    <a:srgbClr val="D8BD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7E166D-4E09-4752-9A2C-0B4221E165D1}" v="4" dt="2025-03-27T17:05:01.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15"/>
    <p:restoredTop sz="75686"/>
  </p:normalViewPr>
  <p:slideViewPr>
    <p:cSldViewPr snapToGrid="0">
      <p:cViewPr varScale="1">
        <p:scale>
          <a:sx n="82" d="100"/>
          <a:sy n="82" d="100"/>
        </p:scale>
        <p:origin x="451"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2.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861297304447582E-2"/>
          <c:y val="7.1501348469766357E-2"/>
          <c:w val="0.95768895070642002"/>
          <c:h val="0.49927904370856163"/>
        </c:manualLayout>
      </c:layout>
      <c:barChart>
        <c:barDir val="col"/>
        <c:grouping val="clustered"/>
        <c:varyColors val="0"/>
        <c:ser>
          <c:idx val="0"/>
          <c:order val="0"/>
          <c:tx>
            <c:strRef>
              <c:f>Sheet1!$B$1</c:f>
              <c:strCache>
                <c:ptCount val="1"/>
                <c:pt idx="0">
                  <c:v>Before AlcoholEdu</c:v>
                </c:pt>
              </c:strCache>
            </c:strRef>
          </c:tx>
          <c:spPr>
            <a:solidFill>
              <a:srgbClr val="7C2482"/>
            </a:solidFill>
            <a:ln cap="flat">
              <a:noFill/>
              <a:round/>
            </a:ln>
            <a:effectLst/>
          </c:spPr>
          <c:invertIfNegative val="0"/>
          <c:dLbls>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Officials at my school take reports of sexual assault seriously.</c:v>
                </c:pt>
                <c:pt idx="1">
                  <c:v>My school is committed to preventing sexual assault.</c:v>
                </c:pt>
                <c:pt idx="2">
                  <c:v>I feel part of a caring community that looks out for one another at my school.</c:v>
                </c:pt>
                <c:pt idx="3">
                  <c:v>There are good support resources at my school for students going through difficult times.</c:v>
                </c:pt>
                <c:pt idx="4">
                  <c:v>My school does a good job protecting the safety of students.</c:v>
                </c:pt>
              </c:strCache>
            </c:strRef>
          </c:cat>
          <c:val>
            <c:numRef>
              <c:f>'Sheet1'!$B$2:$B$6</c:f>
              <c:numCache>
                <c:formatCode>0%</c:formatCode>
                <c:ptCount val="5"/>
                <c:pt idx="0">
                  <c:v>0.85</c:v>
                </c:pt>
                <c:pt idx="1">
                  <c:v>0.89</c:v>
                </c:pt>
                <c:pt idx="2">
                  <c:v>0.87</c:v>
                </c:pt>
                <c:pt idx="3">
                  <c:v>0.89</c:v>
                </c:pt>
                <c:pt idx="4">
                  <c:v>0.87</c:v>
                </c:pt>
              </c:numCache>
            </c:numRef>
          </c:val>
          <c:extLst>
            <c:ext xmlns:c16="http://schemas.microsoft.com/office/drawing/2014/chart" uri="{C3380CC4-5D6E-409C-BE32-E72D297353CC}">
              <c16:uniqueId val="{00000000-4493-46F1-8B29-0A3307E23CCC}"/>
            </c:ext>
          </c:extLst>
        </c:ser>
        <c:dLbls>
          <c:dLblPos val="inEnd"/>
          <c:showLegendKey val="0"/>
          <c:showVal val="1"/>
          <c:showCatName val="0"/>
          <c:showSerName val="0"/>
          <c:showPercent val="0"/>
          <c:showBubbleSize val="0"/>
        </c:dLbls>
        <c:gapWidth val="56"/>
        <c:axId val="698388928"/>
        <c:axId val="655251008"/>
      </c:barChart>
      <c:catAx>
        <c:axId val="698388928"/>
        <c:scaling>
          <c:orientation val="minMax"/>
        </c:scaling>
        <c:delete val="0"/>
        <c:axPos val="b"/>
        <c:numFmt formatCode="General" sourceLinked="1"/>
        <c:majorTickMark val="out"/>
        <c:minorTickMark val="none"/>
        <c:tickLblPos val="nextTo"/>
        <c:spPr>
          <a:ln w="9525" cap="flat">
            <a:noFill/>
            <a:round/>
          </a:ln>
        </c:spPr>
        <c:txPr>
          <a:bodyPr rot="0"/>
          <a:lstStyle/>
          <a:p>
            <a:pPr algn="ctr">
              <a:defRPr sz="800" b="1" i="0" kern="1200" baseline="0">
                <a:solidFill>
                  <a:srgbClr val="3D4542"/>
                </a:solidFill>
                <a:latin typeface="Open Sans"/>
                <a:ea typeface="Open Sans"/>
                <a:cs typeface="Open Sans"/>
              </a:defRPr>
            </a:pPr>
            <a:endParaRPr lang="en-US"/>
          </a:p>
        </c:txPr>
        <c:crossAx val="655251008"/>
        <c:crosses val="autoZero"/>
        <c:auto val="1"/>
        <c:lblAlgn val="ctr"/>
        <c:lblOffset val="100"/>
        <c:noMultiLvlLbl val="0"/>
      </c:catAx>
      <c:valAx>
        <c:axId val="655251008"/>
        <c:scaling>
          <c:orientation val="minMax"/>
          <c:max val="1"/>
          <c:min val="0"/>
        </c:scaling>
        <c:delete val="1"/>
        <c:axPos val="l"/>
        <c:numFmt formatCode="0%" sourceLinked="0"/>
        <c:majorTickMark val="out"/>
        <c:minorTickMark val="none"/>
        <c:tickLblPos val="nextTo"/>
        <c:crossAx val="698388928"/>
        <c:crosses val="autoZero"/>
        <c:crossBetween val="between"/>
        <c:majorUnit val="0.1"/>
      </c:valAx>
      <c:spPr>
        <a:noFill/>
        <a:ln cap="flat">
          <a:noFill/>
          <a:round/>
        </a:ln>
        <a:effectLst/>
      </c:spPr>
    </c:plotArea>
    <c:plotVisOnly val="1"/>
    <c:dispBlanksAs val="gap"/>
    <c:showDLblsOverMax val="0"/>
  </c:chart>
  <c:spPr>
    <a:noFill/>
    <a:ln cap="flat">
      <a:no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b="1" i="0" kern="1200" baseline="0">
                <a:solidFill>
                  <a:srgbClr val="3D4542"/>
                </a:solidFill>
                <a:latin typeface="Open Sans"/>
                <a:ea typeface="Open Sans"/>
                <a:cs typeface="Open Sans"/>
              </a:defRPr>
            </a:pPr>
            <a:r>
              <a:rPr sz="1400" b="1" i="0" kern="1200" baseline="0">
                <a:solidFill>
                  <a:srgbClr val="3D4542"/>
                </a:solidFill>
                <a:latin typeface="Open Sans"/>
                <a:ea typeface="Open Sans"/>
                <a:cs typeface="Open Sans"/>
              </a:rPr>
              <a:t>Perceptions of Campus Climate</a:t>
            </a:r>
          </a:p>
        </c:rich>
      </c:tx>
      <c:layout>
        <c:manualLayout>
          <c:xMode val="edge"/>
          <c:yMode val="edge"/>
          <c:x val="1.5816829068171932E-3"/>
          <c:y val="0"/>
        </c:manualLayout>
      </c:layout>
      <c:overlay val="0"/>
      <c:spPr>
        <a:noFill/>
        <a:ln cap="flat">
          <a:noFill/>
          <a:round/>
        </a:ln>
        <a:effectLst/>
      </c:spPr>
    </c:title>
    <c:autoTitleDeleted val="0"/>
    <c:plotArea>
      <c:layout/>
      <c:barChart>
        <c:barDir val="col"/>
        <c:grouping val="clustered"/>
        <c:varyColors val="0"/>
        <c:ser>
          <c:idx val="0"/>
          <c:order val="0"/>
          <c:tx>
            <c:strRef>
              <c:f>Sheet1!$B$1</c:f>
              <c:strCache>
                <c:ptCount val="1"/>
                <c:pt idx="0">
                  <c:v>Your Institution</c:v>
                </c:pt>
              </c:strCache>
            </c:strRef>
          </c:tx>
          <c:spPr>
            <a:solidFill>
              <a:srgbClr val="0171CF"/>
            </a:solidFill>
            <a:ln cap="flat">
              <a:noFill/>
              <a:round/>
            </a:ln>
            <a:effectLst/>
          </c:spPr>
          <c:invertIfNegative val="0"/>
          <c:dLbls>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Officials at my school take reports of sexual assault seriously.</c:v>
                </c:pt>
                <c:pt idx="1">
                  <c:v>My school is committed to preventing sexual assault.</c:v>
                </c:pt>
                <c:pt idx="2">
                  <c:v>I feel part of a caring community that looks out for one another at my school.</c:v>
                </c:pt>
                <c:pt idx="3">
                  <c:v>There are good support resources at my school for students going through difficult times.</c:v>
                </c:pt>
                <c:pt idx="4">
                  <c:v>My school does a good job protecting the safety of students.</c:v>
                </c:pt>
              </c:strCache>
            </c:strRef>
          </c:cat>
          <c:val>
            <c:numRef>
              <c:f>'Sheet1'!$B$2:$B$6</c:f>
              <c:numCache>
                <c:formatCode>0%</c:formatCode>
                <c:ptCount val="5"/>
                <c:pt idx="0">
                  <c:v>0.85</c:v>
                </c:pt>
                <c:pt idx="1">
                  <c:v>0.89</c:v>
                </c:pt>
                <c:pt idx="2">
                  <c:v>0.87</c:v>
                </c:pt>
                <c:pt idx="3">
                  <c:v>0.89</c:v>
                </c:pt>
                <c:pt idx="4">
                  <c:v>0.87</c:v>
                </c:pt>
              </c:numCache>
            </c:numRef>
          </c:val>
          <c:extLst>
            <c:ext xmlns:c16="http://schemas.microsoft.com/office/drawing/2014/chart" uri="{C3380CC4-5D6E-409C-BE32-E72D297353CC}">
              <c16:uniqueId val="{00000000-CCD0-4A22-873C-A9F346C7E238}"/>
            </c:ext>
          </c:extLst>
        </c:ser>
        <c:ser>
          <c:idx val="1"/>
          <c:order val="1"/>
          <c:tx>
            <c:strRef>
              <c:f>Sheet1!$C$1</c:f>
              <c:strCache>
                <c:ptCount val="1"/>
                <c:pt idx="0">
                  <c:v>Peer Institutions</c:v>
                </c:pt>
              </c:strCache>
            </c:strRef>
          </c:tx>
          <c:spPr>
            <a:solidFill>
              <a:srgbClr val="C9E9F8"/>
            </a:solidFill>
            <a:ln cap="flat">
              <a:noFill/>
              <a:round/>
            </a:ln>
            <a:effectLst/>
          </c:spPr>
          <c:invertIfNegative val="0"/>
          <c:dLbls>
            <c:spPr>
              <a:noFill/>
              <a:ln cap="flat">
                <a:noFill/>
                <a:round/>
              </a:ln>
              <a:effectLst/>
            </c:spPr>
            <c:txPr>
              <a:bodyPr/>
              <a:lstStyle/>
              <a:p>
                <a:pPr>
                  <a:defRPr sz="1100" b="1" i="0" baseline="0">
                    <a:solidFill>
                      <a:srgbClr val="3D4542"/>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Officials at my school take reports of sexual assault seriously.</c:v>
                </c:pt>
                <c:pt idx="1">
                  <c:v>My school is committed to preventing sexual assault.</c:v>
                </c:pt>
                <c:pt idx="2">
                  <c:v>I feel part of a caring community that looks out for one another at my school.</c:v>
                </c:pt>
                <c:pt idx="3">
                  <c:v>There are good support resources at my school for students going through difficult times.</c:v>
                </c:pt>
                <c:pt idx="4">
                  <c:v>My school does a good job protecting the safety of students.</c:v>
                </c:pt>
              </c:strCache>
            </c:strRef>
          </c:cat>
          <c:val>
            <c:numRef>
              <c:f>'Sheet1'!$C$2:$C$6</c:f>
              <c:numCache>
                <c:formatCode>0%</c:formatCode>
                <c:ptCount val="5"/>
                <c:pt idx="0">
                  <c:v>0.82</c:v>
                </c:pt>
                <c:pt idx="1">
                  <c:v>0.86</c:v>
                </c:pt>
                <c:pt idx="2">
                  <c:v>0.83</c:v>
                </c:pt>
                <c:pt idx="3">
                  <c:v>0.86</c:v>
                </c:pt>
                <c:pt idx="4">
                  <c:v>0.83</c:v>
                </c:pt>
              </c:numCache>
            </c:numRef>
          </c:val>
          <c:extLst>
            <c:ext xmlns:c16="http://schemas.microsoft.com/office/drawing/2014/chart" uri="{C3380CC4-5D6E-409C-BE32-E72D297353CC}">
              <c16:uniqueId val="{00000001-CCD0-4A22-873C-A9F346C7E238}"/>
            </c:ext>
          </c:extLst>
        </c:ser>
        <c:dLbls>
          <c:dLblPos val="inEnd"/>
          <c:showLegendKey val="0"/>
          <c:showVal val="1"/>
          <c:showCatName val="0"/>
          <c:showSerName val="0"/>
          <c:showPercent val="0"/>
          <c:showBubbleSize val="0"/>
        </c:dLbls>
        <c:gapWidth val="56"/>
        <c:axId val="634294672"/>
        <c:axId val="701098176"/>
      </c:barChart>
      <c:catAx>
        <c:axId val="634294672"/>
        <c:scaling>
          <c:orientation val="minMax"/>
        </c:scaling>
        <c:delete val="0"/>
        <c:axPos val="b"/>
        <c:numFmt formatCode="General" sourceLinked="1"/>
        <c:majorTickMark val="out"/>
        <c:minorTickMark val="none"/>
        <c:tickLblPos val="nextTo"/>
        <c:spPr>
          <a:ln w="9525" cap="flat">
            <a:noFill/>
            <a:round/>
          </a:ln>
        </c:spPr>
        <c:txPr>
          <a:bodyPr/>
          <a:lstStyle/>
          <a:p>
            <a:pPr algn="ctr">
              <a:defRPr sz="900" b="1" i="0" kern="1200" baseline="0">
                <a:solidFill>
                  <a:srgbClr val="3D4542"/>
                </a:solidFill>
                <a:latin typeface="Open Sans"/>
                <a:ea typeface="Open Sans"/>
                <a:cs typeface="Open Sans"/>
              </a:defRPr>
            </a:pPr>
            <a:endParaRPr lang="en-US"/>
          </a:p>
        </c:txPr>
        <c:crossAx val="701098176"/>
        <c:crosses val="autoZero"/>
        <c:auto val="1"/>
        <c:lblAlgn val="ctr"/>
        <c:lblOffset val="100"/>
        <c:noMultiLvlLbl val="0"/>
      </c:catAx>
      <c:valAx>
        <c:axId val="701098176"/>
        <c:scaling>
          <c:orientation val="minMax"/>
          <c:max val="1"/>
          <c:min val="0"/>
        </c:scaling>
        <c:delete val="0"/>
        <c:axPos val="l"/>
        <c:minorGridlines>
          <c:spPr>
            <a:ln w="9525" cap="flat">
              <a:noFill/>
              <a:round/>
            </a:ln>
          </c:spPr>
        </c:minorGridlines>
        <c:numFmt formatCode="0%" sourceLinked="0"/>
        <c:majorTickMark val="out"/>
        <c:minorTickMark val="none"/>
        <c:tickLblPos val="nextTo"/>
        <c:spPr>
          <a:ln cap="flat">
            <a:noFill/>
            <a:round/>
          </a:ln>
        </c:spPr>
        <c:txPr>
          <a:bodyPr/>
          <a:lstStyle/>
          <a:p>
            <a:pPr algn="ctr">
              <a:defRPr sz="900" b="1" i="0" kern="1200" baseline="0">
                <a:solidFill>
                  <a:srgbClr val="3D4542"/>
                </a:solidFill>
                <a:latin typeface="Open Sans"/>
                <a:ea typeface="Open Sans"/>
                <a:cs typeface="Open Sans"/>
              </a:defRPr>
            </a:pPr>
            <a:endParaRPr lang="en-US"/>
          </a:p>
        </c:txPr>
        <c:crossAx val="634294672"/>
        <c:crosses val="autoZero"/>
        <c:crossBetween val="between"/>
      </c:valAx>
      <c:spPr>
        <a:noFill/>
        <a:ln cap="flat">
          <a:noFill/>
          <a:round/>
        </a:ln>
        <a:effectLst/>
      </c:spPr>
    </c:plotArea>
    <c:legend>
      <c:legendPos val="t"/>
      <c:layout>
        <c:manualLayout>
          <c:xMode val="edge"/>
          <c:yMode val="edge"/>
          <c:x val="0.46860594286393892"/>
          <c:y val="7.5221387123782235E-2"/>
          <c:w val="0.49864036316869237"/>
          <c:h val="3.5888743073782446E-2"/>
        </c:manualLayout>
      </c:layout>
      <c:overlay val="0"/>
      <c:spPr>
        <a:noFill/>
        <a:ln cap="flat">
          <a:noFill/>
          <a:round/>
        </a:ln>
        <a:effectLst/>
      </c:spPr>
      <c:txPr>
        <a:bodyPr/>
        <a:lstStyle/>
        <a:p>
          <a:pPr>
            <a:defRPr sz="1100" b="1" i="0" kern="1200" baseline="0">
              <a:solidFill>
                <a:srgbClr val="3D4542"/>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600" b="1" i="0" kern="1200" baseline="0">
                <a:solidFill>
                  <a:srgbClr val="3D4542"/>
                </a:solidFill>
                <a:latin typeface="Open Sans"/>
                <a:ea typeface="Open Sans"/>
                <a:cs typeface="Open Sans"/>
              </a:defRPr>
            </a:pPr>
            <a:r>
              <a:rPr sz="1600" b="1" i="0" kern="1200" baseline="0">
                <a:solidFill>
                  <a:srgbClr val="3D4542"/>
                </a:solidFill>
                <a:latin typeface="Open Sans"/>
                <a:ea typeface="Open Sans"/>
                <a:cs typeface="Open Sans"/>
              </a:rPr>
              <a:t>Indicators of Community Readiness</a:t>
            </a:r>
          </a:p>
        </c:rich>
      </c:tx>
      <c:layout>
        <c:manualLayout>
          <c:xMode val="edge"/>
          <c:yMode val="edge"/>
          <c:x val="1.5816829068171932E-3"/>
          <c:y val="0"/>
        </c:manualLayout>
      </c:layout>
      <c:overlay val="0"/>
      <c:spPr>
        <a:noFill/>
        <a:ln cap="flat">
          <a:noFill/>
          <a:round/>
        </a:ln>
        <a:effectLst/>
      </c:spPr>
    </c:title>
    <c:autoTitleDeleted val="0"/>
    <c:plotArea>
      <c:layout>
        <c:manualLayout>
          <c:layoutTarget val="inner"/>
          <c:xMode val="edge"/>
          <c:yMode val="edge"/>
          <c:x val="7.9034327311097941E-2"/>
          <c:y val="0.22793772699907519"/>
          <c:w val="0.89887177187074763"/>
          <c:h val="0.58571773834358998"/>
        </c:manualLayout>
      </c:layout>
      <c:barChart>
        <c:barDir val="col"/>
        <c:grouping val="clustered"/>
        <c:varyColors val="0"/>
        <c:ser>
          <c:idx val="0"/>
          <c:order val="0"/>
          <c:tx>
            <c:strRef>
              <c:f>Sheet1!$B$1</c:f>
              <c:strCache>
                <c:ptCount val="1"/>
                <c:pt idx="0">
                  <c:v>Your Institution</c:v>
                </c:pt>
              </c:strCache>
            </c:strRef>
          </c:tx>
          <c:spPr>
            <a:solidFill>
              <a:srgbClr val="0171CF"/>
            </a:solidFill>
            <a:ln cap="flat">
              <a:noFill/>
              <a:round/>
            </a:ln>
            <a:effectLst/>
          </c:spPr>
          <c:invertIfNegative val="0"/>
          <c:dPt>
            <c:idx val="4"/>
            <c:invertIfNegative val="0"/>
            <c:bubble3D val="0"/>
            <c:extLst>
              <c:ext xmlns:c16="http://schemas.microsoft.com/office/drawing/2014/chart" uri="{C3380CC4-5D6E-409C-BE32-E72D297353CC}">
                <c16:uniqueId val="{00000000-DE72-452F-A6FA-C8AA8287B71F}"/>
              </c:ext>
            </c:extLst>
          </c:dPt>
          <c:dLbls>
            <c:dLbl>
              <c:idx val="4"/>
              <c:tx>
                <c:rich>
                  <a:bodyPr/>
                  <a:lstStyle/>
                  <a:p>
                    <a:fld id="{C1C5B820-BA97-46F5-89C0-B4B82AE36AEC}"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E72-452F-A6FA-C8AA8287B71F}"/>
                </c:ext>
              </c:extLst>
            </c:dLbl>
            <c:spPr>
              <a:noFill/>
              <a:ln cap="flat">
                <a:noFill/>
                <a:round/>
              </a:ln>
              <a:effectLst/>
            </c:spPr>
            <c:txPr>
              <a:bodyPr/>
              <a:lstStyle/>
              <a:p>
                <a:pPr>
                  <a:defRPr sz="1000" b="1" i="0"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I don't think sexual assault is a problem at my school.</c:v>
                </c:pt>
                <c:pt idx="1">
                  <c:v>I'd like to learn more about sexual assault at my school.</c:v>
                </c:pt>
                <c:pt idx="2">
                  <c:v>I can play a role in preventing sexual assault at my school.</c:v>
                </c:pt>
                <c:pt idx="3">
                  <c:v>I'm planning to get more involved in sexual assault prevention efforts at my school.</c:v>
                </c:pt>
                <c:pt idx="4">
                  <c:v>I'm currently involved in preventing sexual assault at my school.</c:v>
                </c:pt>
              </c:strCache>
            </c:strRef>
          </c:cat>
          <c:val>
            <c:numRef>
              <c:f>'Sheet1'!$B$2:$B$6</c:f>
              <c:numCache>
                <c:formatCode>0%</c:formatCode>
                <c:ptCount val="5"/>
                <c:pt idx="0">
                  <c:v>0.25</c:v>
                </c:pt>
                <c:pt idx="1">
                  <c:v>0.2</c:v>
                </c:pt>
                <c:pt idx="2">
                  <c:v>0.46</c:v>
                </c:pt>
                <c:pt idx="3">
                  <c:v>7.0000000000000007E-2</c:v>
                </c:pt>
                <c:pt idx="4">
                  <c:v>0.01</c:v>
                </c:pt>
              </c:numCache>
            </c:numRef>
          </c:val>
          <c:extLst>
            <c:ext xmlns:c16="http://schemas.microsoft.com/office/drawing/2014/chart" uri="{C3380CC4-5D6E-409C-BE32-E72D297353CC}">
              <c16:uniqueId val="{00000001-DE72-452F-A6FA-C8AA8287B71F}"/>
            </c:ext>
          </c:extLst>
        </c:ser>
        <c:ser>
          <c:idx val="1"/>
          <c:order val="1"/>
          <c:tx>
            <c:strRef>
              <c:f>Sheet1!$C$1</c:f>
              <c:strCache>
                <c:ptCount val="1"/>
                <c:pt idx="0">
                  <c:v>Peer Institutions</c:v>
                </c:pt>
              </c:strCache>
            </c:strRef>
          </c:tx>
          <c:spPr>
            <a:solidFill>
              <a:srgbClr val="C9E9F8"/>
            </a:solidFill>
            <a:ln cap="flat">
              <a:noFill/>
              <a:round/>
            </a:ln>
            <a:effectLst/>
          </c:spPr>
          <c:invertIfNegative val="0"/>
          <c:dPt>
            <c:idx val="4"/>
            <c:invertIfNegative val="0"/>
            <c:bubble3D val="0"/>
            <c:extLst>
              <c:ext xmlns:c16="http://schemas.microsoft.com/office/drawing/2014/chart" uri="{C3380CC4-5D6E-409C-BE32-E72D297353CC}">
                <c16:uniqueId val="{00000002-DE72-452F-A6FA-C8AA8287B71F}"/>
              </c:ext>
            </c:extLst>
          </c:dPt>
          <c:dLbls>
            <c:dLbl>
              <c:idx val="4"/>
              <c:tx>
                <c:rich>
                  <a:bodyPr/>
                  <a:lstStyle/>
                  <a:p>
                    <a:fld id="{C1C5B820-BA97-46F5-89C0-B4B82AE36AEC}" type="VALUE">
                      <a:rPr lang="en-US" baseline="0">
                        <a:solidFill>
                          <a:srgbClr val="3D4542"/>
                        </a:solidFill>
                        <a:latin typeface="Open Sans"/>
                        <a:ea typeface="Open Sans"/>
                        <a:cs typeface="Open Sans"/>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E72-452F-A6FA-C8AA8287B71F}"/>
                </c:ext>
              </c:extLst>
            </c:dLbl>
            <c:spPr>
              <a:noFill/>
              <a:ln cap="flat">
                <a:noFill/>
                <a:round/>
              </a:ln>
              <a:effectLst/>
            </c:spPr>
            <c:txPr>
              <a:bodyPr/>
              <a:lstStyle/>
              <a:p>
                <a:pPr>
                  <a:defRPr sz="1000" b="1" i="0"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I don't think sexual assault is a problem at my school.</c:v>
                </c:pt>
                <c:pt idx="1">
                  <c:v>I'd like to learn more about sexual assault at my school.</c:v>
                </c:pt>
                <c:pt idx="2">
                  <c:v>I can play a role in preventing sexual assault at my school.</c:v>
                </c:pt>
                <c:pt idx="3">
                  <c:v>I'm planning to get more involved in sexual assault prevention efforts at my school.</c:v>
                </c:pt>
                <c:pt idx="4">
                  <c:v>I'm currently involved in preventing sexual assault at my school.</c:v>
                </c:pt>
              </c:strCache>
            </c:strRef>
          </c:cat>
          <c:val>
            <c:numRef>
              <c:f>'Sheet1'!$C$2:$C$6</c:f>
              <c:numCache>
                <c:formatCode>0%</c:formatCode>
                <c:ptCount val="5"/>
                <c:pt idx="0">
                  <c:v>0.22</c:v>
                </c:pt>
                <c:pt idx="1">
                  <c:v>0.15</c:v>
                </c:pt>
                <c:pt idx="2">
                  <c:v>0.55000000000000004</c:v>
                </c:pt>
                <c:pt idx="3">
                  <c:v>0.06</c:v>
                </c:pt>
                <c:pt idx="4">
                  <c:v>0.03</c:v>
                </c:pt>
              </c:numCache>
            </c:numRef>
          </c:val>
          <c:extLst>
            <c:ext xmlns:c16="http://schemas.microsoft.com/office/drawing/2014/chart" uri="{C3380CC4-5D6E-409C-BE32-E72D297353CC}">
              <c16:uniqueId val="{00000003-DE72-452F-A6FA-C8AA8287B71F}"/>
            </c:ext>
          </c:extLst>
        </c:ser>
        <c:dLbls>
          <c:dLblPos val="inEnd"/>
          <c:showLegendKey val="0"/>
          <c:showVal val="1"/>
          <c:showCatName val="0"/>
          <c:showSerName val="0"/>
          <c:showPercent val="0"/>
          <c:showBubbleSize val="0"/>
        </c:dLbls>
        <c:gapWidth val="56"/>
        <c:axId val="634294672"/>
        <c:axId val="701098176"/>
      </c:barChart>
      <c:catAx>
        <c:axId val="634294672"/>
        <c:scaling>
          <c:orientation val="minMax"/>
        </c:scaling>
        <c:delete val="0"/>
        <c:axPos val="b"/>
        <c:numFmt formatCode="General" sourceLinked="1"/>
        <c:majorTickMark val="out"/>
        <c:minorTickMark val="none"/>
        <c:tickLblPos val="nextTo"/>
        <c:spPr>
          <a:ln w="9525" cap="flat">
            <a:noFill/>
            <a:round/>
          </a:ln>
        </c:spPr>
        <c:txPr>
          <a:bodyPr/>
          <a:lstStyle/>
          <a:p>
            <a:pPr algn="ctr">
              <a:defRPr sz="900" b="1" i="0" kern="1200" baseline="0">
                <a:solidFill>
                  <a:srgbClr val="3D4542"/>
                </a:solidFill>
                <a:latin typeface="Open Sans"/>
                <a:ea typeface="Open Sans"/>
                <a:cs typeface="Open Sans"/>
              </a:defRPr>
            </a:pPr>
            <a:endParaRPr lang="en-US"/>
          </a:p>
        </c:txPr>
        <c:crossAx val="701098176"/>
        <c:crosses val="autoZero"/>
        <c:auto val="1"/>
        <c:lblAlgn val="ctr"/>
        <c:lblOffset val="100"/>
        <c:noMultiLvlLbl val="0"/>
      </c:catAx>
      <c:valAx>
        <c:axId val="701098176"/>
        <c:scaling>
          <c:orientation val="minMax"/>
          <c:max val="0.7"/>
          <c:min val="0"/>
        </c:scaling>
        <c:delete val="0"/>
        <c:axPos val="l"/>
        <c:minorGridlines>
          <c:spPr>
            <a:ln w="9525" cap="flat">
              <a:noFill/>
              <a:round/>
            </a:ln>
          </c:spPr>
        </c:minorGridlines>
        <c:numFmt formatCode="0%" sourceLinked="0"/>
        <c:majorTickMark val="out"/>
        <c:minorTickMark val="none"/>
        <c:tickLblPos val="nextTo"/>
        <c:spPr>
          <a:ln cap="flat">
            <a:noFill/>
            <a:round/>
          </a:ln>
        </c:spPr>
        <c:txPr>
          <a:bodyPr/>
          <a:lstStyle/>
          <a:p>
            <a:pPr algn="ctr">
              <a:defRPr sz="900" b="1" i="0" kern="1200" baseline="0">
                <a:solidFill>
                  <a:srgbClr val="3D4542"/>
                </a:solidFill>
                <a:latin typeface="Open Sans"/>
                <a:ea typeface="Open Sans"/>
                <a:cs typeface="Open Sans"/>
              </a:defRPr>
            </a:pPr>
            <a:endParaRPr lang="en-US"/>
          </a:p>
        </c:txPr>
        <c:crossAx val="634294672"/>
        <c:crosses val="autoZero"/>
        <c:crossBetween val="between"/>
      </c:valAx>
      <c:spPr>
        <a:noFill/>
        <a:ln cap="flat">
          <a:noFill/>
          <a:round/>
        </a:ln>
        <a:effectLst/>
      </c:spPr>
    </c:plotArea>
    <c:legend>
      <c:legendPos val="t"/>
      <c:layout>
        <c:manualLayout>
          <c:xMode val="edge"/>
          <c:yMode val="edge"/>
          <c:x val="0.4906998436820933"/>
          <c:y val="9.5209474014811155E-2"/>
          <c:w val="0.48458060810259407"/>
          <c:h val="3.5888743073782446E-2"/>
        </c:manualLayout>
      </c:layout>
      <c:overlay val="0"/>
      <c:spPr>
        <a:noFill/>
        <a:ln cap="flat">
          <a:noFill/>
          <a:round/>
        </a:ln>
        <a:effectLst/>
      </c:spPr>
      <c:txPr>
        <a:bodyPr/>
        <a:lstStyle/>
        <a:p>
          <a:pPr>
            <a:defRPr sz="1100" b="1" i="0" kern="1200" baseline="0">
              <a:solidFill>
                <a:srgbClr val="3D4542"/>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9.8544464682835869E-2"/>
          <c:y val="0.1971959824235614"/>
          <c:w val="0.8062770739054741"/>
          <c:h val="0.77129548325123787"/>
        </c:manualLayout>
      </c:layout>
      <c:doughnutChart>
        <c:varyColors val="1"/>
        <c:ser>
          <c:idx val="0"/>
          <c:order val="0"/>
          <c:tx>
            <c:strRef>
              <c:f>Sheet1!$B$1</c:f>
              <c:strCache>
                <c:ptCount val="1"/>
                <c:pt idx="0">
                  <c:v>Column1</c:v>
                </c:pt>
              </c:strCache>
            </c:strRef>
          </c:tx>
          <c:dPt>
            <c:idx val="0"/>
            <c:bubble3D val="0"/>
            <c:spPr>
              <a:solidFill>
                <a:srgbClr val="F79646"/>
              </a:solidFill>
              <a:ln cap="flat">
                <a:noFill/>
                <a:round/>
              </a:ln>
              <a:effectLst/>
            </c:spPr>
            <c:extLst>
              <c:ext xmlns:c16="http://schemas.microsoft.com/office/drawing/2014/chart" uri="{C3380CC4-5D6E-409C-BE32-E72D297353CC}">
                <c16:uniqueId val="{00000001-BB6A-4D0E-9DF0-C7DE2BC7A406}"/>
              </c:ext>
            </c:extLst>
          </c:dPt>
          <c:dPt>
            <c:idx val="1"/>
            <c:bubble3D val="0"/>
            <c:spPr>
              <a:solidFill>
                <a:srgbClr val="4BACC6"/>
              </a:solidFill>
              <a:ln cap="flat">
                <a:noFill/>
                <a:round/>
              </a:ln>
              <a:effectLst/>
            </c:spPr>
            <c:extLst>
              <c:ext xmlns:c16="http://schemas.microsoft.com/office/drawing/2014/chart" uri="{C3380CC4-5D6E-409C-BE32-E72D297353CC}">
                <c16:uniqueId val="{00000003-BB6A-4D0E-9DF0-C7DE2BC7A406}"/>
              </c:ext>
            </c:extLst>
          </c:dPt>
          <c:dPt>
            <c:idx val="2"/>
            <c:bubble3D val="0"/>
            <c:spPr>
              <a:solidFill>
                <a:srgbClr val="1F497D"/>
              </a:solidFill>
              <a:ln cap="flat">
                <a:noFill/>
                <a:round/>
              </a:ln>
              <a:effectLst/>
            </c:spPr>
            <c:extLst>
              <c:ext xmlns:c16="http://schemas.microsoft.com/office/drawing/2014/chart" uri="{C3380CC4-5D6E-409C-BE32-E72D297353CC}">
                <c16:uniqueId val="{00000005-BB6A-4D0E-9DF0-C7DE2BC7A406}"/>
              </c:ext>
            </c:extLst>
          </c:dPt>
          <c:dPt>
            <c:idx val="3"/>
            <c:bubble3D val="0"/>
            <c:spPr>
              <a:solidFill>
                <a:srgbClr val="9BBB59"/>
              </a:solidFill>
              <a:ln cap="flat">
                <a:noFill/>
                <a:round/>
              </a:ln>
              <a:effectLst/>
            </c:spPr>
            <c:extLst>
              <c:ext xmlns:c16="http://schemas.microsoft.com/office/drawing/2014/chart" uri="{C3380CC4-5D6E-409C-BE32-E72D297353CC}">
                <c16:uniqueId val="{00000007-BB6A-4D0E-9DF0-C7DE2BC7A406}"/>
              </c:ext>
            </c:extLst>
          </c:dPt>
          <c:dPt>
            <c:idx val="4"/>
            <c:bubble3D val="0"/>
            <c:spPr>
              <a:solidFill>
                <a:srgbClr val="4F81BD"/>
              </a:solidFill>
              <a:ln cap="flat">
                <a:noFill/>
                <a:round/>
              </a:ln>
              <a:effectLst/>
            </c:spPr>
            <c:extLst>
              <c:ext xmlns:c16="http://schemas.microsoft.com/office/drawing/2014/chart" uri="{C3380CC4-5D6E-409C-BE32-E72D297353CC}">
                <c16:uniqueId val="{00000009-BB6A-4D0E-9DF0-C7DE2BC7A406}"/>
              </c:ext>
            </c:extLst>
          </c:dPt>
          <c:dLbls>
            <c:dLbl>
              <c:idx val="0"/>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BB6A-4D0E-9DF0-C7DE2BC7A406}"/>
                </c:ext>
              </c:extLst>
            </c:dLbl>
            <c:dLbl>
              <c:idx val="1"/>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BB6A-4D0E-9DF0-C7DE2BC7A406}"/>
                </c:ext>
              </c:extLst>
            </c:dLbl>
            <c:dLbl>
              <c:idx val="2"/>
              <c:layout>
                <c:manualLayout>
                  <c:x val="0"/>
                  <c:y val="-0.17029951335995808"/>
                </c:manualLayout>
              </c:layout>
              <c:spPr>
                <a:noFill/>
                <a:ln cap="flat">
                  <a:noFill/>
                  <a:round/>
                </a:ln>
                <a:effectLst/>
              </c:spPr>
              <c:txPr>
                <a:bodyPr/>
                <a:lstStyle/>
                <a:p>
                  <a:pPr>
                    <a:defRPr sz="1100" b="1" i="0" baseline="0">
                      <a:solidFill>
                        <a:srgbClr val="515859"/>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B6A-4D0E-9DF0-C7DE2BC7A406}"/>
                </c:ext>
              </c:extLst>
            </c:dLbl>
            <c:dLbl>
              <c:idx val="3"/>
              <c:layout>
                <c:manualLayout>
                  <c:x val="-4.4618147545219387E-2"/>
                  <c:y val="-0.14645934130529048"/>
                </c:manualLayout>
              </c:layout>
              <c:spPr>
                <a:noFill/>
                <a:ln cap="flat">
                  <a:noFill/>
                  <a:round/>
                </a:ln>
                <a:effectLst/>
              </c:spPr>
              <c:txPr>
                <a:bodyPr/>
                <a:lstStyle/>
                <a:p>
                  <a:pPr>
                    <a:defRPr sz="1100" b="1" i="0" baseline="0">
                      <a:solidFill>
                        <a:srgbClr val="515859"/>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B6A-4D0E-9DF0-C7DE2BC7A406}"/>
                </c:ext>
              </c:extLst>
            </c:dLbl>
            <c:dLbl>
              <c:idx val="4"/>
              <c:layout>
                <c:manualLayout>
                  <c:x val="2.4337171388301486E-2"/>
                  <c:y val="-0.14645934130529048"/>
                </c:manualLayout>
              </c:layout>
              <c:spPr>
                <a:noFill/>
                <a:ln cap="flat">
                  <a:noFill/>
                  <a:round/>
                </a:ln>
                <a:effectLst/>
              </c:spPr>
              <c:txPr>
                <a:bodyPr/>
                <a:lstStyle/>
                <a:p>
                  <a:pPr>
                    <a:defRPr sz="1100" b="1" i="0" baseline="0">
                      <a:solidFill>
                        <a:srgbClr val="3D4543"/>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B6A-4D0E-9DF0-C7DE2BC7A406}"/>
                </c:ext>
              </c:extLst>
            </c:dLbl>
            <c:spPr>
              <a:noFill/>
              <a:ln cap="flat">
                <a:noFill/>
                <a:round/>
              </a:ln>
              <a:effectLst/>
            </c:spPr>
            <c:txPr>
              <a:bodyPr/>
              <a:lstStyle/>
              <a:p>
                <a:pPr>
                  <a:defRPr sz="1100" b="1" i="0" baseline="0">
                    <a:solidFill>
                      <a:srgbClr val="7A8486"/>
                    </a:solidFill>
                    <a:latin typeface="Open Sans"/>
                    <a:ea typeface="Open Sans"/>
                    <a:cs typeface="Open Sans"/>
                  </a:defRPr>
                </a:pPr>
                <a:endParaRPr lang="en-US"/>
              </a:p>
            </c:txPr>
            <c:showLegendKey val="0"/>
            <c:showVal val="1"/>
            <c:showCatName val="0"/>
            <c:showSerName val="0"/>
            <c:showPercent val="0"/>
            <c:showBubbleSize val="0"/>
            <c:showLeaderLines val="1"/>
            <c:leaderLines>
              <c:spPr>
                <a:ln w="9525" cap="flat">
                  <a:solidFill>
                    <a:srgbClr val="3D4542"/>
                  </a:solidFill>
                  <a:prstDash val="solid"/>
                  <a:round/>
                </a:ln>
              </c:spPr>
            </c:leaderLines>
            <c:extLst>
              <c:ext xmlns:c15="http://schemas.microsoft.com/office/drawing/2012/chart" uri="{CE6537A1-D6FC-4f65-9D91-7224C49458BB}"/>
            </c:extLst>
          </c:dLbls>
          <c:cat>
            <c:strRef>
              <c:f>'Sheet1'!$A$2:$A$4</c:f>
              <c:strCache>
                <c:ptCount val="3"/>
                <c:pt idx="0">
                  <c:v>Male</c:v>
                </c:pt>
                <c:pt idx="1">
                  <c:v>Female</c:v>
                </c:pt>
                <c:pt idx="2">
                  <c:v>Other</c:v>
                </c:pt>
              </c:strCache>
            </c:strRef>
          </c:cat>
          <c:val>
            <c:numRef>
              <c:f>'Sheet1'!$B$2:$B$4</c:f>
              <c:numCache>
                <c:formatCode>0%</c:formatCode>
                <c:ptCount val="3"/>
                <c:pt idx="0">
                  <c:v>0.64</c:v>
                </c:pt>
                <c:pt idx="1">
                  <c:v>0.36</c:v>
                </c:pt>
                <c:pt idx="2">
                  <c:v>0.01</c:v>
                </c:pt>
              </c:numCache>
            </c:numRef>
          </c:val>
          <c:extLst>
            <c:ext xmlns:c16="http://schemas.microsoft.com/office/drawing/2014/chart" uri="{C3380CC4-5D6E-409C-BE32-E72D297353CC}">
              <c16:uniqueId val="{0000000A-BB6A-4D0E-9DF0-C7DE2BC7A406}"/>
            </c:ext>
          </c:extLst>
        </c:ser>
        <c:dLbls>
          <c:showLegendKey val="0"/>
          <c:showVal val="1"/>
          <c:showCatName val="0"/>
          <c:showSerName val="0"/>
          <c:showPercent val="0"/>
          <c:showBubbleSize val="0"/>
          <c:showLeaderLines val="1"/>
        </c:dLbls>
        <c:firstSliceAng val="0"/>
        <c:holeSize val="50"/>
      </c:doughnutChart>
      <c:spPr>
        <a:noFill/>
        <a:ln cap="flat">
          <a:noFill/>
          <a:round/>
        </a:ln>
        <a:effectLst/>
      </c:spPr>
    </c:plotArea>
    <c:plotVisOnly val="1"/>
    <c:dispBlanksAs val="gap"/>
    <c:showDLblsOverMax val="0"/>
  </c:chart>
  <c:spPr>
    <a:noFill/>
    <a:ln cap="flat">
      <a:noFill/>
      <a:round/>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3260915627734032"/>
          <c:y val="0.26828630796150477"/>
          <c:w val="0.77568130027254789"/>
          <c:h val="0.80022753853655115"/>
        </c:manualLayout>
      </c:layout>
      <c:doughnutChart>
        <c:varyColors val="1"/>
        <c:ser>
          <c:idx val="0"/>
          <c:order val="0"/>
          <c:tx>
            <c:strRef>
              <c:f>Sheet1!$B$1</c:f>
              <c:strCache>
                <c:ptCount val="1"/>
                <c:pt idx="0">
                  <c:v>Column1</c:v>
                </c:pt>
              </c:strCache>
            </c:strRef>
          </c:tx>
          <c:dPt>
            <c:idx val="0"/>
            <c:bubble3D val="0"/>
            <c:spPr>
              <a:solidFill>
                <a:srgbClr val="3CBFAE"/>
              </a:solidFill>
              <a:ln cap="flat">
                <a:noFill/>
                <a:round/>
              </a:ln>
              <a:effectLst/>
            </c:spPr>
            <c:extLst>
              <c:ext xmlns:c16="http://schemas.microsoft.com/office/drawing/2014/chart" uri="{C3380CC4-5D6E-409C-BE32-E72D297353CC}">
                <c16:uniqueId val="{00000001-47A2-4EAC-AA32-EEF02765630C}"/>
              </c:ext>
            </c:extLst>
          </c:dPt>
          <c:dPt>
            <c:idx val="1"/>
            <c:bubble3D val="0"/>
            <c:spPr>
              <a:solidFill>
                <a:srgbClr val="3CB5E6"/>
              </a:solidFill>
              <a:ln cap="flat">
                <a:noFill/>
                <a:round/>
              </a:ln>
              <a:effectLst/>
            </c:spPr>
            <c:extLst>
              <c:ext xmlns:c16="http://schemas.microsoft.com/office/drawing/2014/chart" uri="{C3380CC4-5D6E-409C-BE32-E72D297353CC}">
                <c16:uniqueId val="{00000003-47A2-4EAC-AA32-EEF02765630C}"/>
              </c:ext>
            </c:extLst>
          </c:dPt>
          <c:dPt>
            <c:idx val="2"/>
            <c:bubble3D val="0"/>
            <c:spPr>
              <a:solidFill>
                <a:srgbClr val="8AD3F0"/>
              </a:solidFill>
              <a:ln cap="flat">
                <a:noFill/>
                <a:round/>
              </a:ln>
              <a:effectLst/>
            </c:spPr>
            <c:extLst>
              <c:ext xmlns:c16="http://schemas.microsoft.com/office/drawing/2014/chart" uri="{C3380CC4-5D6E-409C-BE32-E72D297353CC}">
                <c16:uniqueId val="{00000005-47A2-4EAC-AA32-EEF02765630C}"/>
              </c:ext>
            </c:extLst>
          </c:dPt>
          <c:dPt>
            <c:idx val="3"/>
            <c:bubble3D val="0"/>
            <c:spPr>
              <a:solidFill>
                <a:srgbClr val="D8F3F0"/>
              </a:solidFill>
              <a:ln cap="flat">
                <a:noFill/>
                <a:round/>
              </a:ln>
              <a:effectLst/>
            </c:spPr>
            <c:extLst>
              <c:ext xmlns:c16="http://schemas.microsoft.com/office/drawing/2014/chart" uri="{C3380CC4-5D6E-409C-BE32-E72D297353CC}">
                <c16:uniqueId val="{00000007-47A2-4EAC-AA32-EEF02765630C}"/>
              </c:ext>
            </c:extLst>
          </c:dPt>
          <c:dPt>
            <c:idx val="4"/>
            <c:bubble3D val="0"/>
            <c:spPr>
              <a:solidFill>
                <a:srgbClr val="FBA927"/>
              </a:solidFill>
              <a:ln cap="flat">
                <a:noFill/>
                <a:round/>
              </a:ln>
              <a:effectLst/>
            </c:spPr>
            <c:extLst>
              <c:ext xmlns:c16="http://schemas.microsoft.com/office/drawing/2014/chart" uri="{C3380CC4-5D6E-409C-BE32-E72D297353CC}">
                <c16:uniqueId val="{00000009-47A2-4EAC-AA32-EEF02765630C}"/>
              </c:ext>
            </c:extLst>
          </c:dPt>
          <c:dPt>
            <c:idx val="5"/>
            <c:bubble3D val="0"/>
            <c:spPr>
              <a:solidFill>
                <a:srgbClr val="812309"/>
              </a:solidFill>
              <a:ln cap="flat">
                <a:noFill/>
                <a:round/>
              </a:ln>
              <a:effectLst/>
            </c:spPr>
            <c:extLst>
              <c:ext xmlns:c16="http://schemas.microsoft.com/office/drawing/2014/chart" uri="{C3380CC4-5D6E-409C-BE32-E72D297353CC}">
                <c16:uniqueId val="{0000000B-47A2-4EAC-AA32-EEF02765630C}"/>
              </c:ext>
            </c:extLst>
          </c:dPt>
          <c:dLbls>
            <c:dLbl>
              <c:idx val="1"/>
              <c:layout>
                <c:manualLayout>
                  <c:x val="3.9718667979002226E-3"/>
                  <c:y val="-9.8135159110786206E-3"/>
                </c:manualLayout>
              </c:layout>
              <c:tx>
                <c:rich>
                  <a:bodyPr/>
                  <a:lstStyle/>
                  <a:p>
                    <a:fld id="{C1C5B820-BA97-46F5-89C0-B4B82AE36AEC}" type="VALUE">
                      <a:rPr lang="en-US" b="1" baseline="0">
                        <a:solidFill>
                          <a:srgbClr val="FFFF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7A2-4EAC-AA32-EEF02765630C}"/>
                </c:ext>
              </c:extLst>
            </c:dLbl>
            <c:dLbl>
              <c:idx val="2"/>
              <c:layout>
                <c:manualLayout>
                  <c:x val="-0.21119715746723411"/>
                  <c:y val="-7.8057007147349616E-2"/>
                </c:manualLayout>
              </c:layout>
              <c:tx>
                <c:rich>
                  <a:bodyPr rot="0" vert="horz"/>
                  <a:lstStyle/>
                  <a:p>
                    <a:pPr>
                      <a:defRPr/>
                    </a:pPr>
                    <a:fld id="{C1C5B820-BA97-46F5-89C0-B4B82AE36AEC}" type="VALUE">
                      <a:rPr lang="en-US" sz="1100" b="1" baseline="0">
                        <a:solidFill>
                          <a:srgbClr val="3C4543"/>
                        </a:solidFill>
                        <a:latin typeface="Arial"/>
                        <a:ea typeface="Arial"/>
                        <a:cs typeface="Arial"/>
                      </a:rPr>
                      <a:pPr>
                        <a:defRPr/>
                      </a:pPr>
                      <a:t>[VALUE]</a:t>
                    </a:fld>
                    <a:endParaRPr lang="en-US"/>
                  </a:p>
                </c:rich>
              </c:tx>
              <c:spPr>
                <a:noFill/>
                <a:ln cap="flat">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7A2-4EAC-AA32-EEF02765630C}"/>
                </c:ext>
              </c:extLst>
            </c:dLbl>
            <c:dLbl>
              <c:idx val="3"/>
              <c:layout>
                <c:manualLayout>
                  <c:x val="-0.16080328217398981"/>
                  <c:y val="-0.13372391020788404"/>
                </c:manualLayout>
              </c:layout>
              <c:tx>
                <c:rich>
                  <a:bodyPr rot="0" vert="horz"/>
                  <a:lstStyle/>
                  <a:p>
                    <a:pPr>
                      <a:defRPr/>
                    </a:pPr>
                    <a:fld id="{C1C5B820-BA97-46F5-89C0-B4B82AE36AEC}" type="VALUE">
                      <a:rPr lang="en-US" sz="1100" b="1" baseline="0">
                        <a:solidFill>
                          <a:srgbClr val="3C4543"/>
                        </a:solidFill>
                        <a:latin typeface="Arial"/>
                        <a:ea typeface="Arial"/>
                        <a:cs typeface="Arial"/>
                      </a:rPr>
                      <a:pPr>
                        <a:defRPr/>
                      </a:pPr>
                      <a:t>[VALUE]</a:t>
                    </a:fld>
                    <a:endParaRPr lang="en-US"/>
                  </a:p>
                </c:rich>
              </c:tx>
              <c:spPr>
                <a:noFill/>
                <a:ln cap="flat">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7A2-4EAC-AA32-EEF02765630C}"/>
                </c:ext>
              </c:extLst>
            </c:dLbl>
            <c:dLbl>
              <c:idx val="4"/>
              <c:layout>
                <c:manualLayout>
                  <c:x val="-0.12284789014254706"/>
                  <c:y val="-0.15620223021538768"/>
                </c:manualLayout>
              </c:layout>
              <c:tx>
                <c:rich>
                  <a:bodyPr rot="0" vert="horz"/>
                  <a:lstStyle/>
                  <a:p>
                    <a:pPr>
                      <a:defRPr/>
                    </a:pPr>
                    <a:fld id="{C1C5B820-BA97-46F5-89C0-B4B82AE36AEC}" type="VALUE">
                      <a:rPr lang="en-US" sz="1100" b="1" baseline="0">
                        <a:solidFill>
                          <a:srgbClr val="3C4543"/>
                        </a:solidFill>
                        <a:latin typeface="Arial"/>
                        <a:ea typeface="Arial"/>
                        <a:cs typeface="Arial"/>
                      </a:rPr>
                      <a:pPr>
                        <a:defRPr/>
                      </a:pPr>
                      <a:t>[VALUE]</a:t>
                    </a:fld>
                    <a:endParaRPr lang="en-US"/>
                  </a:p>
                </c:rich>
              </c:tx>
              <c:spPr>
                <a:noFill/>
                <a:ln cap="flat">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7A2-4EAC-AA32-EEF02765630C}"/>
                </c:ext>
              </c:extLst>
            </c:dLbl>
            <c:dLbl>
              <c:idx val="5"/>
              <c:layout>
                <c:manualLayout>
                  <c:x val="9.3757094620160793E-3"/>
                  <c:y val="-7.4980875479242291E-3"/>
                </c:manualLayout>
              </c:layout>
              <c:tx>
                <c:rich>
                  <a:bodyPr/>
                  <a:lstStyle/>
                  <a:p>
                    <a:fld id="{C1C5B820-BA97-46F5-89C0-B4B82AE36AEC}" type="VALUE">
                      <a:rPr lang="en-US" b="1" baseline="0">
                        <a:solidFill>
                          <a:srgbClr val="FFFFFF"/>
                        </a:solidFill>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7A2-4EAC-AA32-EEF02765630C}"/>
                </c:ext>
              </c:extLst>
            </c:dLbl>
            <c:spPr>
              <a:noFill/>
              <a:ln cap="flat">
                <a:noFill/>
                <a:round/>
              </a:ln>
              <a:effectLst/>
            </c:spPr>
            <c:txPr>
              <a:bodyPr/>
              <a:lstStyle/>
              <a:p>
                <a:pPr>
                  <a:defRPr sz="1100" b="1" i="0"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1"/>
            <c:leaderLines>
              <c:spPr>
                <a:ln w="9525" cap="flat">
                  <a:solidFill>
                    <a:srgbClr val="3D4542"/>
                  </a:solidFill>
                  <a:prstDash val="solid"/>
                  <a:round/>
                </a:ln>
              </c:spPr>
            </c:leaderLines>
            <c:extLst>
              <c:ext xmlns:c15="http://schemas.microsoft.com/office/drawing/2012/chart" uri="{CE6537A1-D6FC-4f65-9D91-7224C49458BB}"/>
            </c:extLst>
          </c:dLbls>
          <c:cat>
            <c:strRef>
              <c:f>'Sheet1'!$A$2:$A$7</c:f>
              <c:strCache>
                <c:ptCount val="6"/>
                <c:pt idx="0">
                  <c:v>Heterosexual / Straight</c:v>
                </c:pt>
                <c:pt idx="1">
                  <c:v>Bisexual</c:v>
                </c:pt>
                <c:pt idx="2">
                  <c:v>Gay</c:v>
                </c:pt>
                <c:pt idx="3">
                  <c:v>Lesbian</c:v>
                </c:pt>
                <c:pt idx="4">
                  <c:v>Questioning</c:v>
                </c:pt>
                <c:pt idx="5">
                  <c:v>Other</c:v>
                </c:pt>
              </c:strCache>
            </c:strRef>
          </c:cat>
          <c:val>
            <c:numRef>
              <c:f>'Sheet1'!$B$2:$B$7</c:f>
              <c:numCache>
                <c:formatCode>0%</c:formatCode>
                <c:ptCount val="6"/>
                <c:pt idx="0">
                  <c:v>0.82</c:v>
                </c:pt>
                <c:pt idx="1">
                  <c:v>0.09</c:v>
                </c:pt>
                <c:pt idx="2">
                  <c:v>0.03</c:v>
                </c:pt>
                <c:pt idx="3">
                  <c:v>0.01</c:v>
                </c:pt>
                <c:pt idx="4">
                  <c:v>0.01</c:v>
                </c:pt>
                <c:pt idx="5">
                  <c:v>0.08</c:v>
                </c:pt>
              </c:numCache>
            </c:numRef>
          </c:val>
          <c:extLst>
            <c:ext xmlns:c16="http://schemas.microsoft.com/office/drawing/2014/chart" uri="{C3380CC4-5D6E-409C-BE32-E72D297353CC}">
              <c16:uniqueId val="{0000000C-47A2-4EAC-AA32-EEF02765630C}"/>
            </c:ext>
          </c:extLst>
        </c:ser>
        <c:dLbls>
          <c:showLegendKey val="0"/>
          <c:showVal val="0"/>
          <c:showCatName val="0"/>
          <c:showSerName val="0"/>
          <c:showPercent val="0"/>
          <c:showBubbleSize val="0"/>
          <c:showLeaderLines val="1"/>
        </c:dLbls>
        <c:firstSliceAng val="0"/>
        <c:holeSize val="50"/>
      </c:doughnutChart>
      <c:spPr>
        <a:noFill/>
        <a:ln cap="flat">
          <a:noFill/>
          <a:round/>
        </a:ln>
        <a:effectLst/>
      </c:spPr>
    </c:plotArea>
    <c:plotVisOnly val="1"/>
    <c:dispBlanksAs val="gap"/>
    <c:showDLblsOverMax val="0"/>
  </c:chart>
  <c:spPr>
    <a:noFill/>
    <a:ln cap="flat">
      <a:noFill/>
      <a:round/>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163570899791"/>
          <c:y val="0.132486493402978"/>
          <c:w val="0.86905865132243099"/>
          <c:h val="0.68978687463307997"/>
        </c:manualLayout>
      </c:layout>
      <c:barChart>
        <c:barDir val="col"/>
        <c:grouping val="clustered"/>
        <c:varyColors val="0"/>
        <c:ser>
          <c:idx val="0"/>
          <c:order val="0"/>
          <c:tx>
            <c:strRef>
              <c:f>Sheet1!$B$1</c:f>
              <c:strCache>
                <c:ptCount val="1"/>
                <c:pt idx="0">
                  <c:v>Column1</c:v>
                </c:pt>
              </c:strCache>
            </c:strRef>
          </c:tx>
          <c:spPr>
            <a:solidFill>
              <a:srgbClr val="1C356B"/>
            </a:solidFill>
            <a:ln cap="flat">
              <a:noFill/>
              <a:round/>
            </a:ln>
            <a:effectLst/>
          </c:spPr>
          <c:invertIfNegative val="0"/>
          <c:dPt>
            <c:idx val="0"/>
            <c:invertIfNegative val="0"/>
            <c:bubble3D val="0"/>
            <c:extLst>
              <c:ext xmlns:c16="http://schemas.microsoft.com/office/drawing/2014/chart" uri="{C3380CC4-5D6E-409C-BE32-E72D297353CC}">
                <c16:uniqueId val="{00000000-035C-4413-ABFE-FDEC7CA05EB9}"/>
              </c:ext>
            </c:extLst>
          </c:dPt>
          <c:dPt>
            <c:idx val="1"/>
            <c:invertIfNegative val="0"/>
            <c:bubble3D val="0"/>
            <c:spPr>
              <a:solidFill>
                <a:srgbClr val="FBAA26"/>
              </a:solidFill>
              <a:ln cap="flat">
                <a:noFill/>
                <a:round/>
              </a:ln>
              <a:effectLst/>
            </c:spPr>
            <c:extLst>
              <c:ext xmlns:c16="http://schemas.microsoft.com/office/drawing/2014/chart" uri="{C3380CC4-5D6E-409C-BE32-E72D297353CC}">
                <c16:uniqueId val="{00000002-035C-4413-ABFE-FDEC7CA05EB9}"/>
              </c:ext>
            </c:extLst>
          </c:dPt>
          <c:dPt>
            <c:idx val="2"/>
            <c:invertIfNegative val="0"/>
            <c:bubble3D val="0"/>
            <c:spPr>
              <a:solidFill>
                <a:srgbClr val="3CBFAE"/>
              </a:solidFill>
              <a:ln cap="flat">
                <a:noFill/>
                <a:round/>
              </a:ln>
              <a:effectLst/>
            </c:spPr>
            <c:extLst>
              <c:ext xmlns:c16="http://schemas.microsoft.com/office/drawing/2014/chart" uri="{C3380CC4-5D6E-409C-BE32-E72D297353CC}">
                <c16:uniqueId val="{00000004-035C-4413-ABFE-FDEC7CA05EB9}"/>
              </c:ext>
            </c:extLst>
          </c:dPt>
          <c:dPt>
            <c:idx val="3"/>
            <c:invertIfNegative val="0"/>
            <c:bubble3D val="0"/>
            <c:spPr>
              <a:solidFill>
                <a:srgbClr val="3CB6E6"/>
              </a:solidFill>
              <a:ln cap="flat">
                <a:noFill/>
                <a:round/>
              </a:ln>
              <a:effectLst/>
            </c:spPr>
            <c:extLst>
              <c:ext xmlns:c16="http://schemas.microsoft.com/office/drawing/2014/chart" uri="{C3380CC4-5D6E-409C-BE32-E72D297353CC}">
                <c16:uniqueId val="{00000006-035C-4413-ABFE-FDEC7CA05EB9}"/>
              </c:ext>
            </c:extLst>
          </c:dPt>
          <c:dPt>
            <c:idx val="4"/>
            <c:invertIfNegative val="0"/>
            <c:bubble3D val="0"/>
            <c:spPr>
              <a:solidFill>
                <a:srgbClr val="A90E1C"/>
              </a:solidFill>
              <a:ln cap="flat">
                <a:noFill/>
                <a:round/>
              </a:ln>
              <a:effectLst/>
            </c:spPr>
            <c:extLst>
              <c:ext xmlns:c16="http://schemas.microsoft.com/office/drawing/2014/chart" uri="{C3380CC4-5D6E-409C-BE32-E72D297353CC}">
                <c16:uniqueId val="{00000008-035C-4413-ABFE-FDEC7CA05EB9}"/>
              </c:ext>
            </c:extLst>
          </c:dPt>
          <c:dPt>
            <c:idx val="5"/>
            <c:invertIfNegative val="0"/>
            <c:bubble3D val="0"/>
            <c:spPr>
              <a:solidFill>
                <a:srgbClr val="7B2481"/>
              </a:solidFill>
              <a:ln cap="flat">
                <a:noFill/>
                <a:round/>
              </a:ln>
              <a:effectLst/>
            </c:spPr>
            <c:extLst>
              <c:ext xmlns:c16="http://schemas.microsoft.com/office/drawing/2014/chart" uri="{C3380CC4-5D6E-409C-BE32-E72D297353CC}">
                <c16:uniqueId val="{0000000A-035C-4413-ABFE-FDEC7CA05EB9}"/>
              </c:ext>
            </c:extLst>
          </c:dPt>
          <c:dLbls>
            <c:dLbl>
              <c:idx val="0"/>
              <c:dLblPos val="outEnd"/>
              <c:showLegendKey val="0"/>
              <c:showVal val="1"/>
              <c:showCatName val="0"/>
              <c:showSerName val="0"/>
              <c:showPercent val="0"/>
              <c:showBubbleSize val="0"/>
              <c:extLst>
                <c:ext xmlns:c15="http://schemas.microsoft.com/office/drawing/2012/chart" uri="{CE6537A1-D6FC-4f65-9D91-7224C49458BB}">
                  <c15:layout>
                    <c:manualLayout>
                      <c:w val="6.7727848689833267E-2"/>
                      <c:h val="5.2288138545289561E-2"/>
                    </c:manualLayout>
                  </c15:layout>
                </c:ext>
                <c:ext xmlns:c16="http://schemas.microsoft.com/office/drawing/2014/chart" uri="{C3380CC4-5D6E-409C-BE32-E72D297353CC}">
                  <c16:uniqueId val="{00000000-035C-4413-ABFE-FDEC7CA05EB9}"/>
                </c:ext>
              </c:extLst>
            </c:dLbl>
            <c:dLbl>
              <c:idx val="4"/>
              <c:tx>
                <c:rich>
                  <a:bodyPr/>
                  <a:lstStyle/>
                  <a:p>
                    <a:fld id="{C1C5B820-BA97-46F5-89C0-B4B82AE36AEC}"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035C-4413-ABFE-FDEC7CA05EB9}"/>
                </c:ext>
              </c:extLst>
            </c:dLbl>
            <c:dLbl>
              <c:idx val="5"/>
              <c:tx>
                <c:rich>
                  <a:bodyPr/>
                  <a:lstStyle/>
                  <a:p>
                    <a:fld id="{C1C5B820-BA97-46F5-89C0-B4B82AE36AEC}"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035C-4413-ABFE-FDEC7CA05EB9}"/>
                </c:ext>
              </c:extLst>
            </c:dLbl>
            <c:spPr>
              <a:noFill/>
              <a:ln cap="flat">
                <a:noFill/>
                <a:round/>
              </a:ln>
              <a:effectLst/>
            </c:spPr>
            <c:txPr>
              <a:bodyPr/>
              <a:lstStyle/>
              <a:p>
                <a:pPr>
                  <a:defRPr sz="1100" b="1" i="0" baseline="0">
                    <a:solidFill>
                      <a:srgbClr val="3D4542"/>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Black or African American</c:v>
                </c:pt>
                <c:pt idx="1">
                  <c:v>White</c:v>
                </c:pt>
                <c:pt idx="2">
                  <c:v>Hispanic, Latina/o/x, or Spanish origin</c:v>
                </c:pt>
                <c:pt idx="3">
                  <c:v>American Indian or Alaska Native</c:v>
                </c:pt>
                <c:pt idx="4">
                  <c:v>Asian</c:v>
                </c:pt>
                <c:pt idx="5">
                  <c:v>Other</c:v>
                </c:pt>
              </c:strCache>
            </c:strRef>
          </c:cat>
          <c:val>
            <c:numRef>
              <c:f>'Sheet1'!$B$2:$B$7</c:f>
              <c:numCache>
                <c:formatCode>0%</c:formatCode>
                <c:ptCount val="6"/>
                <c:pt idx="0">
                  <c:v>0.05</c:v>
                </c:pt>
                <c:pt idx="1">
                  <c:v>0.31</c:v>
                </c:pt>
                <c:pt idx="2">
                  <c:v>7.0000000000000007E-2</c:v>
                </c:pt>
                <c:pt idx="3">
                  <c:v>0</c:v>
                </c:pt>
                <c:pt idx="4">
                  <c:v>0.6</c:v>
                </c:pt>
                <c:pt idx="5">
                  <c:v>0.04</c:v>
                </c:pt>
              </c:numCache>
            </c:numRef>
          </c:val>
          <c:extLst>
            <c:ext xmlns:c16="http://schemas.microsoft.com/office/drawing/2014/chart" uri="{C3380CC4-5D6E-409C-BE32-E72D297353CC}">
              <c16:uniqueId val="{0000000B-035C-4413-ABFE-FDEC7CA05EB9}"/>
            </c:ext>
          </c:extLst>
        </c:ser>
        <c:dLbls>
          <c:showLegendKey val="0"/>
          <c:showVal val="0"/>
          <c:showCatName val="0"/>
          <c:showSerName val="0"/>
          <c:showPercent val="0"/>
          <c:showBubbleSize val="0"/>
        </c:dLbls>
        <c:gapWidth val="25"/>
        <c:axId val="753231296"/>
        <c:axId val="706207504"/>
      </c:barChart>
      <c:catAx>
        <c:axId val="753231296"/>
        <c:scaling>
          <c:orientation val="minMax"/>
        </c:scaling>
        <c:delete val="0"/>
        <c:axPos val="b"/>
        <c:numFmt formatCode="General" sourceLinked="1"/>
        <c:majorTickMark val="out"/>
        <c:minorTickMark val="none"/>
        <c:tickLblPos val="nextTo"/>
        <c:spPr>
          <a:ln w="9525" cap="flat">
            <a:noFill/>
            <a:round/>
          </a:ln>
        </c:spPr>
        <c:txPr>
          <a:bodyPr/>
          <a:lstStyle/>
          <a:p>
            <a:pPr algn="ctr">
              <a:defRPr sz="900" b="0" i="0" kern="1200" baseline="0">
                <a:solidFill>
                  <a:srgbClr val="3D4542"/>
                </a:solidFill>
                <a:latin typeface="Open Sans"/>
                <a:ea typeface="Open Sans"/>
                <a:cs typeface="Open Sans"/>
              </a:defRPr>
            </a:pPr>
            <a:endParaRPr lang="en-US"/>
          </a:p>
        </c:txPr>
        <c:crossAx val="706207504"/>
        <c:crosses val="autoZero"/>
        <c:auto val="1"/>
        <c:lblAlgn val="ctr"/>
        <c:lblOffset val="100"/>
        <c:noMultiLvlLbl val="0"/>
      </c:catAx>
      <c:valAx>
        <c:axId val="706207504"/>
        <c:scaling>
          <c:orientation val="minMax"/>
          <c:max val="1"/>
          <c:min val="0"/>
        </c:scaling>
        <c:delete val="0"/>
        <c:axPos val="l"/>
        <c:minorGridlines>
          <c:spPr>
            <a:ln w="9525" cap="flat">
              <a:noFill/>
              <a:round/>
            </a:ln>
          </c:spPr>
        </c:minorGridlines>
        <c:numFmt formatCode="0%" sourceLinked="1"/>
        <c:majorTickMark val="out"/>
        <c:minorTickMark val="none"/>
        <c:tickLblPos val="nextTo"/>
        <c:spPr>
          <a:ln cap="flat">
            <a:noFill/>
            <a:round/>
          </a:ln>
        </c:spPr>
        <c:txPr>
          <a:bodyPr/>
          <a:lstStyle/>
          <a:p>
            <a:pPr algn="ctr">
              <a:defRPr sz="900" b="1" i="0" kern="1200" baseline="0">
                <a:solidFill>
                  <a:srgbClr val="3D4542"/>
                </a:solidFill>
                <a:latin typeface="Open Sans"/>
                <a:ea typeface="Open Sans"/>
                <a:cs typeface="Open Sans"/>
              </a:defRPr>
            </a:pPr>
            <a:endParaRPr lang="en-US"/>
          </a:p>
        </c:txPr>
        <c:crossAx val="753231296"/>
        <c:crosses val="autoZero"/>
        <c:crossBetween val="between"/>
      </c:valAx>
      <c:spPr>
        <a:noFill/>
        <a:ln cap="flat">
          <a:noFill/>
          <a:round/>
        </a:ln>
        <a:effectLst/>
      </c:spPr>
    </c:plotArea>
    <c:plotVisOnly val="1"/>
    <c:dispBlanksAs val="gap"/>
    <c:showDLblsOverMax val="0"/>
  </c:chart>
  <c:spPr>
    <a:noFill/>
    <a:ln cap="flat">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12392852034873035"/>
          <c:y val="0.19580615246356675"/>
          <c:w val="0.77568130027254789"/>
          <c:h val="0.80022753853655115"/>
        </c:manualLayout>
      </c:layout>
      <c:doughnutChart>
        <c:varyColors val="1"/>
        <c:ser>
          <c:idx val="0"/>
          <c:order val="0"/>
          <c:tx>
            <c:strRef>
              <c:f>Sheet1!$B$1</c:f>
              <c:strCache>
                <c:ptCount val="1"/>
                <c:pt idx="0">
                  <c:v>Column1</c:v>
                </c:pt>
              </c:strCache>
            </c:strRef>
          </c:tx>
          <c:dPt>
            <c:idx val="0"/>
            <c:bubble3D val="0"/>
            <c:spPr>
              <a:solidFill>
                <a:srgbClr val="1F497D"/>
              </a:solidFill>
              <a:ln cap="flat">
                <a:noFill/>
                <a:round/>
              </a:ln>
              <a:effectLst/>
            </c:spPr>
            <c:extLst>
              <c:ext xmlns:c16="http://schemas.microsoft.com/office/drawing/2014/chart" uri="{C3380CC4-5D6E-409C-BE32-E72D297353CC}">
                <c16:uniqueId val="{00000001-3064-43AB-9AFD-D78E737ADB38}"/>
              </c:ext>
            </c:extLst>
          </c:dPt>
          <c:dPt>
            <c:idx val="1"/>
            <c:bubble3D val="0"/>
            <c:spPr>
              <a:solidFill>
                <a:srgbClr val="3CBFAE"/>
              </a:solidFill>
              <a:ln cap="flat">
                <a:noFill/>
                <a:round/>
              </a:ln>
              <a:effectLst/>
            </c:spPr>
            <c:extLst>
              <c:ext xmlns:c16="http://schemas.microsoft.com/office/drawing/2014/chart" uri="{C3380CC4-5D6E-409C-BE32-E72D297353CC}">
                <c16:uniqueId val="{00000003-3064-43AB-9AFD-D78E737ADB38}"/>
              </c:ext>
            </c:extLst>
          </c:dPt>
          <c:dPt>
            <c:idx val="2"/>
            <c:bubble3D val="0"/>
            <c:spPr>
              <a:solidFill>
                <a:srgbClr val="4BACC6"/>
              </a:solidFill>
              <a:ln cap="flat">
                <a:noFill/>
                <a:round/>
              </a:ln>
              <a:effectLst/>
            </c:spPr>
            <c:extLst>
              <c:ext xmlns:c16="http://schemas.microsoft.com/office/drawing/2014/chart" uri="{C3380CC4-5D6E-409C-BE32-E72D297353CC}">
                <c16:uniqueId val="{00000005-3064-43AB-9AFD-D78E737ADB38}"/>
              </c:ext>
            </c:extLst>
          </c:dPt>
          <c:dPt>
            <c:idx val="3"/>
            <c:bubble3D val="0"/>
            <c:spPr>
              <a:solidFill>
                <a:srgbClr val="F79646"/>
              </a:solidFill>
              <a:ln cap="flat">
                <a:noFill/>
                <a:round/>
              </a:ln>
              <a:effectLst/>
            </c:spPr>
            <c:extLst>
              <c:ext xmlns:c16="http://schemas.microsoft.com/office/drawing/2014/chart" uri="{C3380CC4-5D6E-409C-BE32-E72D297353CC}">
                <c16:uniqueId val="{00000007-3064-43AB-9AFD-D78E737ADB38}"/>
              </c:ext>
            </c:extLst>
          </c:dPt>
          <c:dPt>
            <c:idx val="4"/>
            <c:bubble3D val="0"/>
            <c:spPr>
              <a:solidFill>
                <a:srgbClr val="9BBB59"/>
              </a:solidFill>
              <a:ln cap="flat">
                <a:noFill/>
                <a:round/>
              </a:ln>
              <a:effectLst/>
            </c:spPr>
            <c:extLst>
              <c:ext xmlns:c16="http://schemas.microsoft.com/office/drawing/2014/chart" uri="{C3380CC4-5D6E-409C-BE32-E72D297353CC}">
                <c16:uniqueId val="{00000009-3064-43AB-9AFD-D78E737ADB38}"/>
              </c:ext>
            </c:extLst>
          </c:dPt>
          <c:dPt>
            <c:idx val="5"/>
            <c:bubble3D val="0"/>
            <c:spPr>
              <a:solidFill>
                <a:srgbClr val="4F81BD"/>
              </a:solidFill>
              <a:ln cap="flat">
                <a:noFill/>
                <a:round/>
              </a:ln>
              <a:effectLst/>
            </c:spPr>
            <c:extLst>
              <c:ext xmlns:c16="http://schemas.microsoft.com/office/drawing/2014/chart" uri="{C3380CC4-5D6E-409C-BE32-E72D297353CC}">
                <c16:uniqueId val="{0000000B-3064-43AB-9AFD-D78E737ADB38}"/>
              </c:ext>
            </c:extLst>
          </c:dPt>
          <c:dPt>
            <c:idx val="6"/>
            <c:bubble3D val="0"/>
            <c:spPr>
              <a:solidFill>
                <a:srgbClr val="EF4B59"/>
              </a:solidFill>
              <a:ln cap="flat">
                <a:noFill/>
                <a:round/>
              </a:ln>
              <a:effectLst/>
            </c:spPr>
            <c:extLst>
              <c:ext xmlns:c16="http://schemas.microsoft.com/office/drawing/2014/chart" uri="{C3380CC4-5D6E-409C-BE32-E72D297353CC}">
                <c16:uniqueId val="{0000000D-3064-43AB-9AFD-D78E737ADB38}"/>
              </c:ext>
            </c:extLst>
          </c:dPt>
          <c:dLbls>
            <c:dLbl>
              <c:idx val="1"/>
              <c:delete val="1"/>
              <c:extLst>
                <c:ext xmlns:c15="http://schemas.microsoft.com/office/drawing/2012/chart" uri="{CE6537A1-D6FC-4f65-9D91-7224C49458BB}"/>
                <c:ext xmlns:c16="http://schemas.microsoft.com/office/drawing/2014/chart" uri="{C3380CC4-5D6E-409C-BE32-E72D297353CC}">
                  <c16:uniqueId val="{00000003-3064-43AB-9AFD-D78E737ADB38}"/>
                </c:ext>
              </c:extLst>
            </c:dLbl>
            <c:dLbl>
              <c:idx val="2"/>
              <c:layout>
                <c:manualLayout>
                  <c:x val="-0.16293871120806086"/>
                  <c:y val="-0.15126667760279972"/>
                </c:manualLayout>
              </c:layout>
              <c:tx>
                <c:rich>
                  <a:bodyPr/>
                  <a:lstStyle/>
                  <a:p>
                    <a:pPr>
                      <a:defRPr/>
                    </a:pPr>
                    <a:fld id="{C1C5B820-BA97-46F5-89C0-B4B82AE36AEC}" type="VALUE">
                      <a:rPr lang="en-US" sz="1100" b="1" i="0" baseline="0">
                        <a:solidFill>
                          <a:srgbClr val="3C4543"/>
                        </a:solidFill>
                        <a:latin typeface="Open Sans"/>
                        <a:ea typeface="Open Sans"/>
                        <a:cs typeface="Open Sans"/>
                      </a:rPr>
                      <a:pPr>
                        <a:defRPr/>
                      </a:pPr>
                      <a:t>[VALUE]</a:t>
                    </a:fld>
                    <a:endParaRPr lang="en-US"/>
                  </a:p>
                </c:rich>
              </c:tx>
              <c:spPr>
                <a:noFill/>
                <a:ln cap="flat">
                  <a:noFill/>
                  <a:round/>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064-43AB-9AFD-D78E737ADB38}"/>
                </c:ext>
              </c:extLst>
            </c:dLbl>
            <c:dLbl>
              <c:idx val="3"/>
              <c:delete val="1"/>
              <c:extLst>
                <c:ext xmlns:c15="http://schemas.microsoft.com/office/drawing/2012/chart" uri="{CE6537A1-D6FC-4f65-9D91-7224C49458BB}"/>
                <c:ext xmlns:c16="http://schemas.microsoft.com/office/drawing/2014/chart" uri="{C3380CC4-5D6E-409C-BE32-E72D297353CC}">
                  <c16:uniqueId val="{00000007-3064-43AB-9AFD-D78E737ADB38}"/>
                </c:ext>
              </c:extLst>
            </c:dLbl>
            <c:dLbl>
              <c:idx val="4"/>
              <c:delete val="1"/>
              <c:extLst>
                <c:ext xmlns:c15="http://schemas.microsoft.com/office/drawing/2012/chart" uri="{CE6537A1-D6FC-4f65-9D91-7224C49458BB}"/>
                <c:ext xmlns:c16="http://schemas.microsoft.com/office/drawing/2014/chart" uri="{C3380CC4-5D6E-409C-BE32-E72D297353CC}">
                  <c16:uniqueId val="{00000009-3064-43AB-9AFD-D78E737ADB38}"/>
                </c:ext>
              </c:extLst>
            </c:dLbl>
            <c:dLbl>
              <c:idx val="5"/>
              <c:delete val="1"/>
              <c:extLst>
                <c:ext xmlns:c15="http://schemas.microsoft.com/office/drawing/2012/chart" uri="{CE6537A1-D6FC-4f65-9D91-7224C49458BB}"/>
                <c:ext xmlns:c16="http://schemas.microsoft.com/office/drawing/2014/chart" uri="{C3380CC4-5D6E-409C-BE32-E72D297353CC}">
                  <c16:uniqueId val="{0000000B-3064-43AB-9AFD-D78E737ADB38}"/>
                </c:ext>
              </c:extLst>
            </c:dLbl>
            <c:dLbl>
              <c:idx val="6"/>
              <c:delete val="1"/>
              <c:extLst>
                <c:ext xmlns:c15="http://schemas.microsoft.com/office/drawing/2012/chart" uri="{CE6537A1-D6FC-4f65-9D91-7224C49458BB}"/>
                <c:ext xmlns:c16="http://schemas.microsoft.com/office/drawing/2014/chart" uri="{C3380CC4-5D6E-409C-BE32-E72D297353CC}">
                  <c16:uniqueId val="{0000000D-3064-43AB-9AFD-D78E737ADB38}"/>
                </c:ext>
              </c:extLst>
            </c:dLbl>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showLegendKey val="0"/>
            <c:showVal val="1"/>
            <c:showCatName val="0"/>
            <c:showSerName val="0"/>
            <c:showPercent val="0"/>
            <c:showBubbleSize val="0"/>
            <c:showLeaderLines val="1"/>
            <c:leaderLines>
              <c:spPr>
                <a:ln w="9525" cap="flat">
                  <a:solidFill>
                    <a:srgbClr val="3D4542"/>
                  </a:solidFill>
                  <a:prstDash val="solid"/>
                  <a:round/>
                </a:ln>
              </c:spPr>
            </c:leaderLines>
            <c:extLst>
              <c:ext xmlns:c15="http://schemas.microsoft.com/office/drawing/2012/chart" uri="{CE6537A1-D6FC-4f65-9D91-7224C49458BB}"/>
            </c:extLst>
          </c:dLbls>
          <c:cat>
            <c:strRef>
              <c:f>'Sheet1'!$A$2:$A$8</c:f>
              <c:strCache>
                <c:ptCount val="7"/>
                <c:pt idx="0">
                  <c:v>20 or younger</c:v>
                </c:pt>
                <c:pt idx="1">
                  <c:v>21-24</c:v>
                </c:pt>
                <c:pt idx="2">
                  <c:v>25-29</c:v>
                </c:pt>
                <c:pt idx="3">
                  <c:v>30-34</c:v>
                </c:pt>
                <c:pt idx="4">
                  <c:v>35-39</c:v>
                </c:pt>
                <c:pt idx="5">
                  <c:v>40-44</c:v>
                </c:pt>
                <c:pt idx="6">
                  <c:v>45 or older</c:v>
                </c:pt>
              </c:strCache>
            </c:strRef>
          </c:cat>
          <c:val>
            <c:numRef>
              <c:f>'Sheet1'!$B$2:$B$8</c:f>
              <c:numCache>
                <c:formatCode>0%</c:formatCode>
                <c:ptCount val="7"/>
                <c:pt idx="0">
                  <c:v>0.97</c:v>
                </c:pt>
                <c:pt idx="1">
                  <c:v>0</c:v>
                </c:pt>
                <c:pt idx="2">
                  <c:v>0.01</c:v>
                </c:pt>
                <c:pt idx="3">
                  <c:v>0</c:v>
                </c:pt>
                <c:pt idx="4">
                  <c:v>0</c:v>
                </c:pt>
                <c:pt idx="5">
                  <c:v>0</c:v>
                </c:pt>
                <c:pt idx="6">
                  <c:v>0</c:v>
                </c:pt>
              </c:numCache>
            </c:numRef>
          </c:val>
          <c:extLst>
            <c:ext xmlns:c16="http://schemas.microsoft.com/office/drawing/2014/chart" uri="{C3380CC4-5D6E-409C-BE32-E72D297353CC}">
              <c16:uniqueId val="{0000000E-3064-43AB-9AFD-D78E737ADB38}"/>
            </c:ext>
          </c:extLst>
        </c:ser>
        <c:dLbls>
          <c:showLegendKey val="0"/>
          <c:showVal val="0"/>
          <c:showCatName val="0"/>
          <c:showSerName val="0"/>
          <c:showPercent val="0"/>
          <c:showBubbleSize val="0"/>
          <c:showLeaderLines val="1"/>
        </c:dLbls>
        <c:firstSliceAng val="0"/>
        <c:holeSize val="50"/>
      </c:doughnutChart>
      <c:spPr>
        <a:noFill/>
        <a:ln cap="flat">
          <a:noFill/>
          <a:round/>
        </a:ln>
        <a:effectLst/>
      </c:spPr>
    </c:plotArea>
    <c:plotVisOnly val="1"/>
    <c:dispBlanksAs val="gap"/>
    <c:showDLblsOverMax val="0"/>
  </c:chart>
  <c:spPr>
    <a:noFill/>
    <a:ln cap="flat">
      <a:no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b="1" i="0" u="sng" baseline="0">
                <a:solidFill>
                  <a:srgbClr val="3D4542"/>
                </a:solidFill>
                <a:latin typeface="Open Sans"/>
                <a:ea typeface="Open Sans"/>
                <a:cs typeface="Open Sans"/>
              </a:defRPr>
            </a:pPr>
            <a:r>
              <a:rPr sz="1200" b="1" i="0" u="sng" baseline="0">
                <a:solidFill>
                  <a:srgbClr val="3D4542"/>
                </a:solidFill>
                <a:latin typeface="Open Sans"/>
                <a:ea typeface="Open Sans"/>
                <a:cs typeface="Open Sans"/>
              </a:rPr>
              <a:t>Average Assessment Score:</a:t>
            </a:r>
          </a:p>
        </c:rich>
      </c:tx>
      <c:layout>
        <c:manualLayout>
          <c:xMode val="edge"/>
          <c:yMode val="edge"/>
          <c:x val="1.1347440112402126E-3"/>
          <c:y val="0"/>
        </c:manualLayout>
      </c:layout>
      <c:overlay val="0"/>
      <c:spPr>
        <a:noFill/>
        <a:ln cap="flat">
          <a:noFill/>
          <a:round/>
        </a:ln>
        <a:effectLst/>
      </c:spPr>
    </c:title>
    <c:autoTitleDeleted val="0"/>
    <c:plotArea>
      <c:layout>
        <c:manualLayout>
          <c:layoutTarget val="inner"/>
          <c:xMode val="edge"/>
          <c:yMode val="edge"/>
          <c:x val="0.34397609353974978"/>
          <c:y val="0.21314899182511379"/>
          <c:w val="0.65602390646025022"/>
          <c:h val="0.57639770029324533"/>
        </c:manualLayout>
      </c:layout>
      <c:barChart>
        <c:barDir val="bar"/>
        <c:grouping val="clustered"/>
        <c:varyColors val="0"/>
        <c:ser>
          <c:idx val="0"/>
          <c:order val="0"/>
          <c:tx>
            <c:strRef>
              <c:f>Sheet1!$B$1</c:f>
              <c:strCache>
                <c:ptCount val="1"/>
                <c:pt idx="0">
                  <c:v>% of Students</c:v>
                </c:pt>
              </c:strCache>
            </c:strRef>
          </c:tx>
          <c:spPr>
            <a:solidFill>
              <a:srgbClr val="0F736C"/>
            </a:solidFill>
            <a:ln cap="flat">
              <a:noFill/>
              <a:round/>
            </a:ln>
            <a:effectLst/>
          </c:spPr>
          <c:invertIfNegative val="0"/>
          <c:dPt>
            <c:idx val="0"/>
            <c:invertIfNegative val="0"/>
            <c:bubble3D val="0"/>
            <c:spPr>
              <a:solidFill>
                <a:srgbClr val="CBECE7"/>
              </a:solidFill>
              <a:ln cap="flat">
                <a:noFill/>
                <a:round/>
              </a:ln>
              <a:effectLst/>
            </c:spPr>
            <c:extLst>
              <c:ext xmlns:c16="http://schemas.microsoft.com/office/drawing/2014/chart" uri="{C3380CC4-5D6E-409C-BE32-E72D297353CC}">
                <c16:uniqueId val="{00000001-C432-41CB-959B-4F89609B9583}"/>
              </c:ext>
            </c:extLst>
          </c:dPt>
          <c:dPt>
            <c:idx val="1"/>
            <c:invertIfNegative val="0"/>
            <c:bubble3D val="0"/>
            <c:extLst>
              <c:ext xmlns:c16="http://schemas.microsoft.com/office/drawing/2014/chart" uri="{C3380CC4-5D6E-409C-BE32-E72D297353CC}">
                <c16:uniqueId val="{00000003-C432-41CB-959B-4F89609B9583}"/>
              </c:ext>
            </c:extLst>
          </c:dPt>
          <c:dLbls>
            <c:dLbl>
              <c:idx val="1"/>
              <c:spPr>
                <a:noFill/>
                <a:ln cap="flat">
                  <a:noFill/>
                  <a:round/>
                </a:ln>
                <a:effectLst/>
              </c:spPr>
              <c:txPr>
                <a:bodyPr/>
                <a:lstStyle/>
                <a:p>
                  <a:pPr>
                    <a:defRPr sz="12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C432-41CB-959B-4F89609B9583}"/>
                </c:ext>
              </c:extLst>
            </c:dLbl>
            <c:spPr>
              <a:noFill/>
              <a:ln cap="flat">
                <a:noFill/>
                <a:round/>
              </a:ln>
              <a:effectLst/>
            </c:spPr>
            <c:txPr>
              <a:bodyPr/>
              <a:lstStyle/>
              <a:p>
                <a:pPr>
                  <a:defRPr sz="1200" b="1" i="0" baseline="0">
                    <a:solidFill>
                      <a:srgbClr val="3D4542"/>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'Sheet1'!$A$2:$A$3</c:f>
              <c:strCache>
                <c:ptCount val="2"/>
                <c:pt idx="0">
                  <c:v>Post-Course Assessment</c:v>
                </c:pt>
                <c:pt idx="1">
                  <c:v>Pre-Course Assessment</c:v>
                </c:pt>
              </c:strCache>
            </c:strRef>
          </c:cat>
          <c:val>
            <c:numRef>
              <c:f>'Sheet1'!$B$2:$B$3</c:f>
              <c:numCache>
                <c:formatCode>0%</c:formatCode>
                <c:ptCount val="2"/>
                <c:pt idx="0">
                  <c:v>0.84</c:v>
                </c:pt>
                <c:pt idx="1">
                  <c:v>0.8</c:v>
                </c:pt>
              </c:numCache>
            </c:numRef>
          </c:val>
          <c:extLst>
            <c:ext xmlns:c16="http://schemas.microsoft.com/office/drawing/2014/chart" uri="{C3380CC4-5D6E-409C-BE32-E72D297353CC}">
              <c16:uniqueId val="{00000004-C432-41CB-959B-4F89609B9583}"/>
            </c:ext>
          </c:extLst>
        </c:ser>
        <c:dLbls>
          <c:dLblPos val="inEnd"/>
          <c:showLegendKey val="0"/>
          <c:showVal val="1"/>
          <c:showCatName val="0"/>
          <c:showSerName val="0"/>
          <c:showPercent val="0"/>
          <c:showBubbleSize val="0"/>
        </c:dLbls>
        <c:gapWidth val="23"/>
        <c:axId val="658684640"/>
        <c:axId val="668279488"/>
      </c:barChart>
      <c:catAx>
        <c:axId val="658684640"/>
        <c:scaling>
          <c:orientation val="minMax"/>
        </c:scaling>
        <c:delete val="0"/>
        <c:axPos val="l"/>
        <c:numFmt formatCode="General" sourceLinked="1"/>
        <c:majorTickMark val="out"/>
        <c:minorTickMark val="none"/>
        <c:tickLblPos val="nextTo"/>
        <c:spPr>
          <a:ln w="9525" cap="flat">
            <a:solidFill>
              <a:srgbClr val="E1E4E4"/>
            </a:solidFill>
            <a:prstDash val="solid"/>
            <a:round/>
          </a:ln>
        </c:spPr>
        <c:txPr>
          <a:bodyPr/>
          <a:lstStyle/>
          <a:p>
            <a:pPr algn="ctr">
              <a:defRPr sz="1000" b="1" i="0" kern="1200" baseline="0">
                <a:solidFill>
                  <a:srgbClr val="3D4542"/>
                </a:solidFill>
                <a:latin typeface="Open Sans"/>
                <a:ea typeface="Open Sans"/>
                <a:cs typeface="Open Sans"/>
              </a:defRPr>
            </a:pPr>
            <a:endParaRPr lang="en-US"/>
          </a:p>
        </c:txPr>
        <c:crossAx val="668279488"/>
        <c:crosses val="autoZero"/>
        <c:auto val="1"/>
        <c:lblAlgn val="ctr"/>
        <c:lblOffset val="100"/>
        <c:noMultiLvlLbl val="0"/>
      </c:catAx>
      <c:valAx>
        <c:axId val="668279488"/>
        <c:scaling>
          <c:orientation val="minMax"/>
          <c:min val="0"/>
        </c:scaling>
        <c:delete val="1"/>
        <c:axPos val="b"/>
        <c:minorGridlines>
          <c:spPr>
            <a:ln w="9525" cap="flat">
              <a:noFill/>
              <a:round/>
            </a:ln>
          </c:spPr>
        </c:minorGridlines>
        <c:numFmt formatCode="0%" sourceLinked="0"/>
        <c:majorTickMark val="out"/>
        <c:minorTickMark val="none"/>
        <c:tickLblPos val="nextTo"/>
        <c:crossAx val="658684640"/>
        <c:crosses val="autoZero"/>
        <c:crossBetween val="between"/>
      </c:valAx>
      <c:spPr>
        <a:noFill/>
        <a:ln cap="flat">
          <a:noFill/>
          <a:round/>
        </a:ln>
        <a:effectLst/>
      </c:spPr>
    </c:plotArea>
    <c:plotVisOnly val="1"/>
    <c:dispBlanksAs val="gap"/>
    <c:showDLblsOverMax val="0"/>
  </c:chart>
  <c:spPr>
    <a:noFill/>
    <a:ln cap="flat">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998727002974829E-2"/>
          <c:y val="0.1694190433085328"/>
          <c:w val="0.88904799445791161"/>
          <c:h val="0.56510820850957744"/>
        </c:manualLayout>
      </c:layout>
      <c:barChart>
        <c:barDir val="col"/>
        <c:grouping val="clustered"/>
        <c:varyColors val="0"/>
        <c:ser>
          <c:idx val="0"/>
          <c:order val="0"/>
          <c:tx>
            <c:strRef>
              <c:f>Sheet1!$B$1</c:f>
              <c:strCache>
                <c:ptCount val="1"/>
                <c:pt idx="0">
                  <c:v>Female</c:v>
                </c:pt>
              </c:strCache>
            </c:strRef>
          </c:tx>
          <c:spPr>
            <a:solidFill>
              <a:srgbClr val="7C2482"/>
            </a:solidFill>
            <a:ln cap="flat">
              <a:noFill/>
              <a:round/>
            </a:ln>
            <a:effectLst/>
          </c:spPr>
          <c:invertIfNegative val="0"/>
          <c:dLbls>
            <c:spPr>
              <a:noFill/>
              <a:ln cap="flat">
                <a:noFill/>
                <a:round/>
              </a:ln>
              <a:effectLst/>
            </c:spPr>
            <c:txPr>
              <a:bodyPr/>
              <a:lstStyle/>
              <a:p>
                <a:pPr>
                  <a:defRPr sz="9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'Sheet1'!$A$2:$A$5</c:f>
              <c:strCache>
                <c:ptCount val="4"/>
                <c:pt idx="0">
                  <c:v>I spoke up when I heard someone saying something I found offensive or demeaning</c:v>
                </c:pt>
                <c:pt idx="1">
                  <c:v>I expressed concern when I saw a person exhibiting abusive behavior toward their partner</c:v>
                </c:pt>
                <c:pt idx="2">
                  <c:v>I helped someone get support or find resources when they told me about an unwanted sexual experience</c:v>
                </c:pt>
                <c:pt idx="3">
                  <c:v>I intervened when I saw someoone trying to take advantage of someone else sexually</c:v>
                </c:pt>
              </c:strCache>
            </c:strRef>
          </c:cat>
          <c:val>
            <c:numRef>
              <c:f>'Sheet1'!$B$2:$B$5</c:f>
              <c:numCache>
                <c:formatCode>0%</c:formatCode>
                <c:ptCount val="4"/>
                <c:pt idx="0">
                  <c:v>0.94</c:v>
                </c:pt>
                <c:pt idx="1">
                  <c:v>0.97</c:v>
                </c:pt>
                <c:pt idx="2">
                  <c:v>0.94</c:v>
                </c:pt>
                <c:pt idx="3">
                  <c:v>0.95</c:v>
                </c:pt>
              </c:numCache>
            </c:numRef>
          </c:val>
          <c:extLst>
            <c:ext xmlns:c16="http://schemas.microsoft.com/office/drawing/2014/chart" uri="{C3380CC4-5D6E-409C-BE32-E72D297353CC}">
              <c16:uniqueId val="{00000000-EBD8-4095-8097-7E6A86D126C4}"/>
            </c:ext>
          </c:extLst>
        </c:ser>
        <c:ser>
          <c:idx val="1"/>
          <c:order val="1"/>
          <c:tx>
            <c:strRef>
              <c:f>Sheet1!$C$1</c:f>
              <c:strCache>
                <c:ptCount val="1"/>
                <c:pt idx="0">
                  <c:v>Male</c:v>
                </c:pt>
              </c:strCache>
            </c:strRef>
          </c:tx>
          <c:spPr>
            <a:solidFill>
              <a:srgbClr val="D8BDDA"/>
            </a:solidFill>
            <a:ln cap="flat">
              <a:noFill/>
              <a:round/>
            </a:ln>
            <a:effectLst/>
          </c:spPr>
          <c:invertIfNegative val="0"/>
          <c:dLbls>
            <c:spPr>
              <a:noFill/>
              <a:ln cap="flat">
                <a:noFill/>
                <a:round/>
              </a:ln>
              <a:effectLst/>
            </c:spPr>
            <c:txPr>
              <a:bodyPr/>
              <a:lstStyle/>
              <a:p>
                <a:pPr>
                  <a:defRPr sz="900" b="1" i="0" baseline="0">
                    <a:solidFill>
                      <a:srgbClr val="3D4542"/>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'Sheet1'!$A$2:$A$5</c:f>
              <c:strCache>
                <c:ptCount val="4"/>
                <c:pt idx="0">
                  <c:v>I spoke up when I heard someone saying something I found offensive or demeaning</c:v>
                </c:pt>
                <c:pt idx="1">
                  <c:v>I expressed concern when I saw a person exhibiting abusive behavior toward their partner</c:v>
                </c:pt>
                <c:pt idx="2">
                  <c:v>I helped someone get support or find resources when they told me about an unwanted sexual experience</c:v>
                </c:pt>
                <c:pt idx="3">
                  <c:v>I intervened when I saw someoone trying to take advantage of someone else sexually</c:v>
                </c:pt>
              </c:strCache>
            </c:strRef>
          </c:cat>
          <c:val>
            <c:numRef>
              <c:f>'Sheet1'!$C$2:$C$5</c:f>
              <c:numCache>
                <c:formatCode>0%</c:formatCode>
                <c:ptCount val="4"/>
                <c:pt idx="0">
                  <c:v>0.94</c:v>
                </c:pt>
                <c:pt idx="1">
                  <c:v>0.97</c:v>
                </c:pt>
                <c:pt idx="2">
                  <c:v>0.96</c:v>
                </c:pt>
                <c:pt idx="3">
                  <c:v>0.96</c:v>
                </c:pt>
              </c:numCache>
            </c:numRef>
          </c:val>
          <c:extLst>
            <c:ext xmlns:c16="http://schemas.microsoft.com/office/drawing/2014/chart" uri="{C3380CC4-5D6E-409C-BE32-E72D297353CC}">
              <c16:uniqueId val="{00000001-EBD8-4095-8097-7E6A86D126C4}"/>
            </c:ext>
          </c:extLst>
        </c:ser>
        <c:dLbls>
          <c:showLegendKey val="0"/>
          <c:showVal val="0"/>
          <c:showCatName val="0"/>
          <c:showSerName val="0"/>
          <c:showPercent val="0"/>
          <c:showBubbleSize val="0"/>
        </c:dLbls>
        <c:gapWidth val="150"/>
        <c:axId val="628964880"/>
        <c:axId val="733810320"/>
      </c:barChart>
      <c:catAx>
        <c:axId val="628964880"/>
        <c:scaling>
          <c:orientation val="minMax"/>
        </c:scaling>
        <c:delete val="0"/>
        <c:axPos val="b"/>
        <c:numFmt formatCode="General" sourceLinked="1"/>
        <c:majorTickMark val="none"/>
        <c:minorTickMark val="none"/>
        <c:tickLblPos val="nextTo"/>
        <c:spPr>
          <a:ln w="9525" cap="flat">
            <a:solidFill>
              <a:srgbClr val="E1E4E4"/>
            </a:solidFill>
            <a:prstDash val="solid"/>
            <a:round/>
          </a:ln>
        </c:spPr>
        <c:txPr>
          <a:bodyPr rot="0"/>
          <a:lstStyle/>
          <a:p>
            <a:pPr algn="ctr">
              <a:defRPr sz="800" b="0" i="0" kern="1200" baseline="0">
                <a:solidFill>
                  <a:srgbClr val="3D4543"/>
                </a:solidFill>
                <a:latin typeface="Open Sans"/>
                <a:ea typeface="Open Sans"/>
                <a:cs typeface="Open Sans"/>
              </a:defRPr>
            </a:pPr>
            <a:endParaRPr lang="en-US"/>
          </a:p>
        </c:txPr>
        <c:crossAx val="733810320"/>
        <c:crosses val="autoZero"/>
        <c:auto val="1"/>
        <c:lblAlgn val="ctr"/>
        <c:lblOffset val="100"/>
        <c:noMultiLvlLbl val="0"/>
      </c:catAx>
      <c:valAx>
        <c:axId val="733810320"/>
        <c:scaling>
          <c:orientation val="minMax"/>
          <c:max val="1"/>
          <c:min val="0"/>
        </c:scaling>
        <c:delete val="1"/>
        <c:axPos val="l"/>
        <c:title>
          <c:tx>
            <c:rich>
              <a:bodyPr rot="-5400000" vert="horz"/>
              <a:lstStyle/>
              <a:p>
                <a:pPr>
                  <a:defRPr sz="900" b="1" i="0" kern="1200" baseline="0">
                    <a:solidFill>
                      <a:srgbClr val="3D4543"/>
                    </a:solidFill>
                    <a:latin typeface="Open Sans"/>
                    <a:ea typeface="Open Sans"/>
                    <a:cs typeface="Open Sans"/>
                  </a:defRPr>
                </a:pPr>
                <a:r>
                  <a:rPr sz="900" b="1" i="0" kern="1200" baseline="0">
                    <a:solidFill>
                      <a:srgbClr val="3D4543"/>
                    </a:solidFill>
                    <a:latin typeface="Open Sans"/>
                    <a:ea typeface="Open Sans"/>
                    <a:cs typeface="Open Sans"/>
                  </a:rPr>
                  <a:t>Share of students in these situations who intervened</a:t>
                </a:r>
              </a:p>
            </c:rich>
          </c:tx>
          <c:layout>
            <c:manualLayout>
              <c:xMode val="edge"/>
              <c:yMode val="edge"/>
              <c:x val="1.1629827889535999E-2"/>
              <c:y val="9.8995157453871399E-2"/>
            </c:manualLayout>
          </c:layout>
          <c:overlay val="0"/>
          <c:spPr>
            <a:noFill/>
            <a:ln cap="flat">
              <a:noFill/>
              <a:round/>
            </a:ln>
            <a:effectLst/>
          </c:spPr>
        </c:title>
        <c:numFmt formatCode="0%" sourceLinked="1"/>
        <c:majorTickMark val="none"/>
        <c:minorTickMark val="none"/>
        <c:tickLblPos val="nextTo"/>
        <c:crossAx val="628964880"/>
        <c:crosses val="autoZero"/>
        <c:crossBetween val="between"/>
      </c:valAx>
      <c:spPr>
        <a:noFill/>
        <a:ln w="25400" cap="flat">
          <a:noFill/>
          <a:round/>
        </a:ln>
        <a:effectLst/>
      </c:spPr>
    </c:plotArea>
    <c:legend>
      <c:legendPos val="b"/>
      <c:layout>
        <c:manualLayout>
          <c:xMode val="edge"/>
          <c:yMode val="edge"/>
          <c:x val="0.17350382253607263"/>
          <c:y val="5.0524504006096461E-2"/>
          <c:w val="0.54842637578478814"/>
          <c:h val="6.0191821673437847E-2"/>
        </c:manualLayout>
      </c:layout>
      <c:overlay val="0"/>
      <c:spPr>
        <a:noFill/>
        <a:ln cap="flat">
          <a:noFill/>
          <a:round/>
        </a:ln>
        <a:effectLst/>
      </c:spPr>
      <c:txPr>
        <a:bodyPr/>
        <a:lstStyle/>
        <a:p>
          <a:pPr>
            <a:defRPr sz="1000" b="1" i="0" kern="1200" baseline="0">
              <a:solidFill>
                <a:srgbClr val="3D4543"/>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900" b="0" i="0">
          <a:latin typeface="Lato Light" panose="020F0502020204030203" pitchFamily="34" charset="0"/>
          <a:ea typeface="Lato Light" panose="020F0502020204030203" pitchFamily="34" charset="0"/>
          <a:cs typeface="Lato Light" panose="020F0502020204030203"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600" b="1" i="0" kern="1200" baseline="0">
                <a:solidFill>
                  <a:srgbClr val="000000"/>
                </a:solidFill>
                <a:latin typeface="Open Sans"/>
                <a:ea typeface="Open Sans"/>
                <a:cs typeface="Open Sans"/>
              </a:defRPr>
            </a:pPr>
            <a:r>
              <a:rPr sz="1600" b="1" i="0" kern="1200" baseline="0">
                <a:solidFill>
                  <a:srgbClr val="000000"/>
                </a:solidFill>
                <a:latin typeface="Open Sans"/>
                <a:ea typeface="Open Sans"/>
                <a:cs typeface="Open Sans"/>
              </a:rPr>
              <a:t>Greatest Impact</a:t>
            </a:r>
          </a:p>
        </c:rich>
      </c:tx>
      <c:layout>
        <c:manualLayout>
          <c:xMode val="edge"/>
          <c:yMode val="edge"/>
          <c:x val="0.34378337430689371"/>
          <c:y val="9.4853866539862889E-3"/>
        </c:manualLayout>
      </c:layout>
      <c:overlay val="0"/>
      <c:spPr>
        <a:noFill/>
        <a:ln cap="flat">
          <a:noFill/>
          <a:round/>
        </a:ln>
        <a:effectLst/>
      </c:spPr>
    </c:title>
    <c:autoTitleDeleted val="0"/>
    <c:plotArea>
      <c:layout>
        <c:manualLayout>
          <c:layoutTarget val="inner"/>
          <c:xMode val="edge"/>
          <c:yMode val="edge"/>
          <c:x val="0.18408319632830475"/>
          <c:y val="0.16196992457415332"/>
          <c:w val="0.76310625465985016"/>
          <c:h val="0.42297156500166183"/>
        </c:manualLayout>
      </c:layout>
      <c:barChart>
        <c:barDir val="col"/>
        <c:grouping val="clustered"/>
        <c:varyColors val="0"/>
        <c:ser>
          <c:idx val="0"/>
          <c:order val="0"/>
          <c:tx>
            <c:strRef>
              <c:f>Sheet1!$B$1</c:f>
              <c:strCache>
                <c:ptCount val="1"/>
                <c:pt idx="0">
                  <c:v>Pre-Course Survey</c:v>
                </c:pt>
              </c:strCache>
            </c:strRef>
          </c:tx>
          <c:spPr>
            <a:solidFill>
              <a:srgbClr val="0F736C"/>
            </a:solidFill>
            <a:ln cap="flat">
              <a:noFill/>
              <a:round/>
            </a:ln>
            <a:effectLst/>
          </c:spPr>
          <c:invertIfNegative val="0"/>
          <c:dLbls>
            <c:spPr>
              <a:noFill/>
              <a:ln cap="flat">
                <a:noFill/>
                <a:round/>
              </a:ln>
              <a:effectLst/>
            </c:spPr>
            <c:txPr>
              <a:bodyPr/>
              <a:lstStyle/>
              <a:p>
                <a:pPr>
                  <a:defRPr sz="1100" b="1" i="0" baseline="0">
                    <a:solidFill>
                      <a:srgbClr val="000000"/>
                    </a:solidFill>
                    <a:latin typeface="Open Sans"/>
                    <a:ea typeface="Open Sans"/>
                    <a:cs typeface="Open San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A6A6A6"/>
                      </a:solidFill>
                      <a:prstDash val="solid"/>
                      <a:round/>
                    </a:ln>
                  </c:spPr>
                </c15:leaderLines>
              </c:ext>
            </c:extLst>
          </c:dLbls>
          <c:cat>
            <c:strRef>
              <c:f>'Sheet1'!$A$2:$A$4</c:f>
              <c:strCache>
                <c:ptCount val="3"/>
                <c:pt idx="0">
                  <c:v>I know how to report a sexual assault at my school.</c:v>
                </c:pt>
                <c:pt idx="1">
                  <c:v>I am aware of support resources related to sexual assault and relationship violence at my school.</c:v>
                </c:pt>
                <c:pt idx="2">
                  <c:v>I am confident in my ability to intervene effectively in a potential sexual assault situation.</c:v>
                </c:pt>
              </c:strCache>
            </c:strRef>
          </c:cat>
          <c:val>
            <c:numRef>
              <c:f>'Sheet1'!$B$2:$B$4</c:f>
              <c:numCache>
                <c:formatCode>0%</c:formatCode>
                <c:ptCount val="3"/>
                <c:pt idx="0">
                  <c:v>0.67</c:v>
                </c:pt>
                <c:pt idx="1">
                  <c:v>0.72</c:v>
                </c:pt>
                <c:pt idx="2">
                  <c:v>0.76</c:v>
                </c:pt>
              </c:numCache>
            </c:numRef>
          </c:val>
          <c:extLst>
            <c:ext xmlns:c16="http://schemas.microsoft.com/office/drawing/2014/chart" uri="{C3380CC4-5D6E-409C-BE32-E72D297353CC}">
              <c16:uniqueId val="{00000000-3981-4B94-8001-8825F9E26AAE}"/>
            </c:ext>
          </c:extLst>
        </c:ser>
        <c:ser>
          <c:idx val="1"/>
          <c:order val="1"/>
          <c:tx>
            <c:strRef>
              <c:f>Sheet1!$C$1</c:f>
              <c:strCache>
                <c:ptCount val="1"/>
                <c:pt idx="0">
                  <c:v>Post-Course Survey</c:v>
                </c:pt>
              </c:strCache>
            </c:strRef>
          </c:tx>
          <c:spPr>
            <a:solidFill>
              <a:srgbClr val="CBECE7"/>
            </a:solidFill>
            <a:ln cap="flat">
              <a:noFill/>
              <a:round/>
            </a:ln>
            <a:effectLst/>
          </c:spPr>
          <c:invertIfNegative val="0"/>
          <c:dLbls>
            <c:spPr>
              <a:noFill/>
              <a:ln cap="flat">
                <a:noFill/>
                <a:round/>
              </a:ln>
              <a:effectLst/>
            </c:spPr>
            <c:txPr>
              <a:bodyPr/>
              <a:lstStyle/>
              <a:p>
                <a:pPr>
                  <a:defRPr sz="1100" b="1" i="0" baseline="0">
                    <a:solidFill>
                      <a:srgbClr val="000000"/>
                    </a:solidFill>
                    <a:latin typeface="Open Sans"/>
                    <a:ea typeface="Open Sans"/>
                    <a:cs typeface="Open San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A6A6A6"/>
                      </a:solidFill>
                      <a:prstDash val="solid"/>
                      <a:round/>
                    </a:ln>
                  </c:spPr>
                </c15:leaderLines>
              </c:ext>
            </c:extLst>
          </c:dLbls>
          <c:cat>
            <c:strRef>
              <c:f>'Sheet1'!$A$2:$A$4</c:f>
              <c:strCache>
                <c:ptCount val="3"/>
                <c:pt idx="0">
                  <c:v>I know how to report a sexual assault at my school.</c:v>
                </c:pt>
                <c:pt idx="1">
                  <c:v>I am aware of support resources related to sexual assault and relationship violence at my school.</c:v>
                </c:pt>
                <c:pt idx="2">
                  <c:v>I am confident in my ability to intervene effectively in a potential sexual assault situation.</c:v>
                </c:pt>
              </c:strCache>
            </c:strRef>
          </c:cat>
          <c:val>
            <c:numRef>
              <c:f>'Sheet1'!$C$2:$C$4</c:f>
              <c:numCache>
                <c:formatCode>0%</c:formatCode>
                <c:ptCount val="3"/>
                <c:pt idx="0">
                  <c:v>0.91</c:v>
                </c:pt>
                <c:pt idx="1">
                  <c:v>0.92</c:v>
                </c:pt>
                <c:pt idx="2">
                  <c:v>0.91</c:v>
                </c:pt>
              </c:numCache>
            </c:numRef>
          </c:val>
          <c:extLst>
            <c:ext xmlns:c16="http://schemas.microsoft.com/office/drawing/2014/chart" uri="{C3380CC4-5D6E-409C-BE32-E72D297353CC}">
              <c16:uniqueId val="{00000001-3981-4B94-8001-8825F9E26AAE}"/>
            </c:ext>
          </c:extLst>
        </c:ser>
        <c:dLbls>
          <c:showLegendKey val="0"/>
          <c:showVal val="0"/>
          <c:showCatName val="0"/>
          <c:showSerName val="0"/>
          <c:showPercent val="0"/>
          <c:showBubbleSize val="0"/>
        </c:dLbls>
        <c:gapWidth val="182"/>
        <c:axId val="1176707343"/>
        <c:axId val="1466640831"/>
      </c:barChart>
      <c:catAx>
        <c:axId val="1176707343"/>
        <c:scaling>
          <c:orientation val="minMax"/>
        </c:scaling>
        <c:delete val="0"/>
        <c:axPos val="b"/>
        <c:numFmt formatCode="General" sourceLinked="1"/>
        <c:majorTickMark val="none"/>
        <c:minorTickMark val="none"/>
        <c:tickLblPos val="nextTo"/>
        <c:spPr>
          <a:ln w="9525" cap="flat">
            <a:solidFill>
              <a:srgbClr val="D9D9D9"/>
            </a:solidFill>
            <a:prstDash val="solid"/>
            <a:round/>
          </a:ln>
        </c:spPr>
        <c:txPr>
          <a:bodyPr/>
          <a:lstStyle/>
          <a:p>
            <a:pPr algn="ctr">
              <a:defRPr sz="900" b="1" i="0" kern="1200" baseline="0">
                <a:solidFill>
                  <a:srgbClr val="000000"/>
                </a:solidFill>
                <a:latin typeface="Open Sans"/>
                <a:ea typeface="Open Sans"/>
                <a:cs typeface="Open Sans"/>
              </a:defRPr>
            </a:pPr>
            <a:endParaRPr lang="en-US"/>
          </a:p>
        </c:txPr>
        <c:crossAx val="1466640831"/>
        <c:crosses val="autoZero"/>
        <c:auto val="1"/>
        <c:lblAlgn val="ctr"/>
        <c:lblOffset val="100"/>
        <c:noMultiLvlLbl val="0"/>
      </c:catAx>
      <c:valAx>
        <c:axId val="1466640831"/>
        <c:scaling>
          <c:orientation val="minMax"/>
          <c:max val="1"/>
          <c:min val="0.4"/>
        </c:scaling>
        <c:delete val="0"/>
        <c:axPos val="l"/>
        <c:majorGridlines>
          <c:spPr>
            <a:ln w="9525" cap="flat">
              <a:solidFill>
                <a:srgbClr val="D9D9D9"/>
              </a:solidFill>
              <a:prstDash val="solid"/>
              <a:round/>
            </a:ln>
          </c:spPr>
        </c:majorGridlines>
        <c:numFmt formatCode="0%" sourceLinked="0"/>
        <c:majorTickMark val="none"/>
        <c:minorTickMark val="none"/>
        <c:tickLblPos val="nextTo"/>
        <c:spPr>
          <a:ln cap="flat">
            <a:noFill/>
            <a:round/>
          </a:ln>
        </c:spPr>
        <c:txPr>
          <a:bodyPr/>
          <a:lstStyle/>
          <a:p>
            <a:pPr algn="ctr">
              <a:defRPr sz="1000" b="0" i="0" kern="1200" baseline="0">
                <a:solidFill>
                  <a:srgbClr val="000000"/>
                </a:solidFill>
                <a:latin typeface="Open Sans"/>
                <a:ea typeface="Open Sans"/>
                <a:cs typeface="Open Sans"/>
              </a:defRPr>
            </a:pPr>
            <a:endParaRPr lang="en-US"/>
          </a:p>
        </c:txPr>
        <c:crossAx val="1176707343"/>
        <c:crosses val="autoZero"/>
        <c:crossBetween val="between"/>
        <c:majorUnit val="0.1"/>
      </c:valAx>
      <c:spPr>
        <a:noFill/>
        <a:ln cap="flat">
          <a:noFill/>
          <a:round/>
        </a:ln>
        <a:effectLst/>
      </c:spPr>
    </c:plotArea>
    <c:legend>
      <c:legendPos val="b"/>
      <c:layout>
        <c:manualLayout>
          <c:xMode val="edge"/>
          <c:yMode val="edge"/>
          <c:x val="0.25783912612761756"/>
          <c:y val="0.93219981871201374"/>
          <c:w val="0.57728649546738198"/>
          <c:h val="6.4459558206543088E-2"/>
        </c:manualLayout>
      </c:layout>
      <c:overlay val="0"/>
      <c:spPr>
        <a:noFill/>
        <a:ln cap="flat">
          <a:noFill/>
          <a:round/>
        </a:ln>
        <a:effectLst/>
      </c:spPr>
      <c:txPr>
        <a:bodyPr/>
        <a:lstStyle/>
        <a:p>
          <a:pPr>
            <a:defRPr sz="1100" b="0" i="0" kern="1200" baseline="0">
              <a:solidFill>
                <a:srgbClr val="000000"/>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1100" baseline="0">
          <a:ln>
            <a:noFill/>
          </a:ln>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50877192982456"/>
          <c:y val="0.14426342858921781"/>
          <c:w val="0.8264160401002506"/>
          <c:h val="0.67448748281641957"/>
        </c:manualLayout>
      </c:layout>
      <c:barChart>
        <c:barDir val="col"/>
        <c:grouping val="clustered"/>
        <c:varyColors val="0"/>
        <c:ser>
          <c:idx val="0"/>
          <c:order val="0"/>
          <c:tx>
            <c:strRef>
              <c:f>Sheet1!$B$1</c:f>
              <c:strCache>
                <c:ptCount val="1"/>
                <c:pt idx="0">
                  <c:v>Pre-Course Assessment</c:v>
                </c:pt>
              </c:strCache>
            </c:strRef>
          </c:tx>
          <c:spPr>
            <a:solidFill>
              <a:srgbClr val="0F736C"/>
            </a:solidFill>
            <a:ln cap="flat">
              <a:noFill/>
              <a:round/>
            </a:ln>
            <a:effectLst/>
          </c:spPr>
          <c:invertIfNegative val="0"/>
          <c:dLbls>
            <c:spPr>
              <a:noFill/>
              <a:ln cap="flat">
                <a:noFill/>
                <a:round/>
              </a:ln>
              <a:effectLst/>
            </c:spPr>
            <c:txPr>
              <a:bodyPr/>
              <a:lstStyle/>
              <a:p>
                <a:pPr>
                  <a:defRPr sz="11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Understanding sexual consent</c:v>
                </c:pt>
                <c:pt idx="1">
                  <c:v>Strategies for intervening and supporting survivors</c:v>
                </c:pt>
                <c:pt idx="2">
                  <c:v>Recognizing relationship abuse</c:v>
                </c:pt>
                <c:pt idx="3">
                  <c:v>Identifying and understanding harassment</c:v>
                </c:pt>
                <c:pt idx="4">
                  <c:v>Title IX Amendment</c:v>
                </c:pt>
              </c:strCache>
            </c:strRef>
          </c:cat>
          <c:val>
            <c:numRef>
              <c:f>'Sheet1'!$B$2:$B$6</c:f>
              <c:numCache>
                <c:formatCode>0%</c:formatCode>
                <c:ptCount val="5"/>
                <c:pt idx="0">
                  <c:v>0.89</c:v>
                </c:pt>
                <c:pt idx="1">
                  <c:v>0.57999999999999996</c:v>
                </c:pt>
                <c:pt idx="2">
                  <c:v>0.89</c:v>
                </c:pt>
                <c:pt idx="3">
                  <c:v>0.86</c:v>
                </c:pt>
                <c:pt idx="4">
                  <c:v>0.84</c:v>
                </c:pt>
              </c:numCache>
            </c:numRef>
          </c:val>
          <c:extLst>
            <c:ext xmlns:c16="http://schemas.microsoft.com/office/drawing/2014/chart" uri="{C3380CC4-5D6E-409C-BE32-E72D297353CC}">
              <c16:uniqueId val="{00000000-66DA-4683-995D-154E16C30B25}"/>
            </c:ext>
          </c:extLst>
        </c:ser>
        <c:ser>
          <c:idx val="1"/>
          <c:order val="1"/>
          <c:tx>
            <c:strRef>
              <c:f>Sheet1!$C$1</c:f>
              <c:strCache>
                <c:ptCount val="1"/>
                <c:pt idx="0">
                  <c:v>Post-Course Assessment</c:v>
                </c:pt>
              </c:strCache>
            </c:strRef>
          </c:tx>
          <c:spPr>
            <a:solidFill>
              <a:srgbClr val="CBECE7"/>
            </a:solidFill>
            <a:ln cap="flat">
              <a:noFill/>
              <a:round/>
            </a:ln>
            <a:effectLst/>
          </c:spPr>
          <c:invertIfNegative val="0"/>
          <c:dLbls>
            <c:spPr>
              <a:noFill/>
              <a:ln cap="flat">
                <a:noFill/>
                <a:round/>
              </a:ln>
              <a:effectLst/>
            </c:spPr>
            <c:txPr>
              <a:bodyPr/>
              <a:lstStyle/>
              <a:p>
                <a:pPr>
                  <a:defRPr sz="1100" b="1" i="0" baseline="0">
                    <a:solidFill>
                      <a:srgbClr val="3D4542"/>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Understanding sexual consent</c:v>
                </c:pt>
                <c:pt idx="1">
                  <c:v>Strategies for intervening and supporting survivors</c:v>
                </c:pt>
                <c:pt idx="2">
                  <c:v>Recognizing relationship abuse</c:v>
                </c:pt>
                <c:pt idx="3">
                  <c:v>Identifying and understanding harassment</c:v>
                </c:pt>
                <c:pt idx="4">
                  <c:v>Title IX Amendment</c:v>
                </c:pt>
              </c:strCache>
            </c:strRef>
          </c:cat>
          <c:val>
            <c:numRef>
              <c:f>'Sheet1'!$C$2:$C$6</c:f>
              <c:numCache>
                <c:formatCode>0%</c:formatCode>
                <c:ptCount val="5"/>
                <c:pt idx="0">
                  <c:v>0.9</c:v>
                </c:pt>
                <c:pt idx="1">
                  <c:v>0.61</c:v>
                </c:pt>
                <c:pt idx="2">
                  <c:v>0.94</c:v>
                </c:pt>
                <c:pt idx="3">
                  <c:v>0.9</c:v>
                </c:pt>
                <c:pt idx="4">
                  <c:v>0.92</c:v>
                </c:pt>
              </c:numCache>
            </c:numRef>
          </c:val>
          <c:extLst>
            <c:ext xmlns:c16="http://schemas.microsoft.com/office/drawing/2014/chart" uri="{C3380CC4-5D6E-409C-BE32-E72D297353CC}">
              <c16:uniqueId val="{00000001-66DA-4683-995D-154E16C30B25}"/>
            </c:ext>
          </c:extLst>
        </c:ser>
        <c:dLbls>
          <c:dLblPos val="inEnd"/>
          <c:showLegendKey val="0"/>
          <c:showVal val="1"/>
          <c:showCatName val="0"/>
          <c:showSerName val="0"/>
          <c:showPercent val="0"/>
          <c:showBubbleSize val="0"/>
        </c:dLbls>
        <c:gapWidth val="50"/>
        <c:axId val="704424528"/>
        <c:axId val="626710512"/>
      </c:barChart>
      <c:catAx>
        <c:axId val="704424528"/>
        <c:scaling>
          <c:orientation val="minMax"/>
        </c:scaling>
        <c:delete val="0"/>
        <c:axPos val="b"/>
        <c:numFmt formatCode="General" sourceLinked="1"/>
        <c:majorTickMark val="out"/>
        <c:minorTickMark val="none"/>
        <c:tickLblPos val="nextTo"/>
        <c:spPr>
          <a:ln w="9525" cap="flat">
            <a:noFill/>
            <a:round/>
          </a:ln>
        </c:spPr>
        <c:txPr>
          <a:bodyPr rot="0"/>
          <a:lstStyle/>
          <a:p>
            <a:pPr algn="ctr">
              <a:defRPr sz="1000" b="1" i="0" kern="1200" baseline="0">
                <a:solidFill>
                  <a:srgbClr val="3D4542"/>
                </a:solidFill>
                <a:latin typeface="Open Sans"/>
                <a:ea typeface="Open Sans"/>
                <a:cs typeface="Open Sans"/>
              </a:defRPr>
            </a:pPr>
            <a:endParaRPr lang="en-US"/>
          </a:p>
        </c:txPr>
        <c:crossAx val="626710512"/>
        <c:crosses val="autoZero"/>
        <c:auto val="1"/>
        <c:lblAlgn val="ctr"/>
        <c:lblOffset val="100"/>
        <c:noMultiLvlLbl val="0"/>
      </c:catAx>
      <c:valAx>
        <c:axId val="626710512"/>
        <c:scaling>
          <c:orientation val="minMax"/>
          <c:max val="1"/>
          <c:min val="0"/>
        </c:scaling>
        <c:delete val="0"/>
        <c:axPos val="l"/>
        <c:title>
          <c:tx>
            <c:rich>
              <a:bodyPr rot="-5400000" vert="horz"/>
              <a:lstStyle/>
              <a:p>
                <a:pPr>
                  <a:defRPr sz="1100" b="1" i="0" kern="1200" baseline="0">
                    <a:solidFill>
                      <a:srgbClr val="3D4542"/>
                    </a:solidFill>
                    <a:latin typeface="Open Sans"/>
                    <a:ea typeface="Open Sans"/>
                    <a:cs typeface="Open Sans"/>
                  </a:defRPr>
                </a:pPr>
                <a:r>
                  <a:rPr sz="1100" b="1" i="0" kern="1200" baseline="0">
                    <a:solidFill>
                      <a:srgbClr val="3D4542"/>
                    </a:solidFill>
                    <a:latin typeface="Open Sans"/>
                    <a:ea typeface="Open Sans"/>
                    <a:cs typeface="Open Sans"/>
                  </a:rPr>
                  <a:t>Average Assessment Score</a:t>
                </a:r>
              </a:p>
            </c:rich>
          </c:tx>
          <c:layout>
            <c:manualLayout>
              <c:xMode val="edge"/>
              <c:yMode val="edge"/>
              <c:x val="1.7094019970055181E-2"/>
              <c:y val="0.27242677657533543"/>
            </c:manualLayout>
          </c:layout>
          <c:overlay val="0"/>
          <c:spPr>
            <a:noFill/>
            <a:ln cap="flat">
              <a:noFill/>
              <a:round/>
            </a:ln>
            <a:effectLst/>
          </c:spPr>
        </c:title>
        <c:numFmt formatCode="0%" sourceLinked="0"/>
        <c:majorTickMark val="out"/>
        <c:minorTickMark val="none"/>
        <c:tickLblPos val="nextTo"/>
        <c:spPr>
          <a:ln cap="flat">
            <a:noFill/>
            <a:round/>
          </a:ln>
        </c:spPr>
        <c:txPr>
          <a:bodyPr/>
          <a:lstStyle/>
          <a:p>
            <a:pPr algn="ctr">
              <a:defRPr sz="1000" b="1" i="0" kern="1200" baseline="0">
                <a:solidFill>
                  <a:srgbClr val="3D4542"/>
                </a:solidFill>
                <a:latin typeface="Open Sans"/>
                <a:ea typeface="Open Sans"/>
                <a:cs typeface="Open Sans"/>
              </a:defRPr>
            </a:pPr>
            <a:endParaRPr lang="en-US"/>
          </a:p>
        </c:txPr>
        <c:crossAx val="704424528"/>
        <c:crosses val="autoZero"/>
        <c:crossBetween val="between"/>
      </c:valAx>
      <c:spPr>
        <a:noFill/>
        <a:ln cap="flat">
          <a:noFill/>
          <a:round/>
        </a:ln>
        <a:effectLst/>
      </c:spPr>
    </c:plotArea>
    <c:legend>
      <c:legendPos val="t"/>
      <c:layout>
        <c:manualLayout>
          <c:xMode val="edge"/>
          <c:yMode val="edge"/>
          <c:x val="0.35197381932887201"/>
          <c:y val="1.3629815518203284E-2"/>
          <c:w val="0.64056254265770152"/>
          <c:h val="4.4894335287950761E-2"/>
        </c:manualLayout>
      </c:layout>
      <c:overlay val="0"/>
      <c:spPr>
        <a:noFill/>
        <a:ln cap="flat">
          <a:noFill/>
          <a:round/>
        </a:ln>
        <a:effectLst/>
      </c:spPr>
      <c:txPr>
        <a:bodyPr/>
        <a:lstStyle/>
        <a:p>
          <a:pPr>
            <a:defRPr sz="1100" b="1" i="0" kern="1200" baseline="0">
              <a:solidFill>
                <a:srgbClr val="3D4542"/>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11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b="1" i="0" kern="1200" baseline="0">
                <a:solidFill>
                  <a:srgbClr val="3D4542"/>
                </a:solidFill>
                <a:latin typeface="Open Sans"/>
                <a:ea typeface="Open Sans"/>
                <a:cs typeface="Open Sans"/>
              </a:defRPr>
            </a:pPr>
            <a:r>
              <a:rPr sz="1400" b="1" i="0" kern="1200" baseline="0">
                <a:solidFill>
                  <a:srgbClr val="3D4542"/>
                </a:solidFill>
                <a:latin typeface="Open Sans"/>
                <a:ea typeface="Open Sans"/>
                <a:cs typeface="Open Sans"/>
              </a:rPr>
              <a:t>Healthy Responses, Before and After the Course</a:t>
            </a:r>
          </a:p>
        </c:rich>
      </c:tx>
      <c:layout>
        <c:manualLayout>
          <c:xMode val="edge"/>
          <c:yMode val="edge"/>
          <c:x val="3.3441340930556529E-3"/>
          <c:y val="0"/>
        </c:manualLayout>
      </c:layout>
      <c:overlay val="0"/>
      <c:spPr>
        <a:noFill/>
        <a:ln cap="flat">
          <a:noFill/>
          <a:round/>
        </a:ln>
        <a:effectLst/>
      </c:spPr>
    </c:title>
    <c:autoTitleDeleted val="0"/>
    <c:plotArea>
      <c:layout>
        <c:manualLayout>
          <c:layoutTarget val="inner"/>
          <c:xMode val="edge"/>
          <c:yMode val="edge"/>
          <c:x val="6.8569694316569382E-2"/>
          <c:y val="0.2124017489777226"/>
          <c:w val="0.90933640486527623"/>
          <c:h val="0.59759284227714315"/>
        </c:manualLayout>
      </c:layout>
      <c:barChart>
        <c:barDir val="col"/>
        <c:grouping val="clustered"/>
        <c:varyColors val="0"/>
        <c:ser>
          <c:idx val="0"/>
          <c:order val="0"/>
          <c:tx>
            <c:strRef>
              <c:f>Sheet1!$B$1</c:f>
              <c:strCache>
                <c:ptCount val="1"/>
                <c:pt idx="0">
                  <c:v>Pre-Course Survey</c:v>
                </c:pt>
              </c:strCache>
            </c:strRef>
          </c:tx>
          <c:spPr>
            <a:solidFill>
              <a:srgbClr val="0F736C"/>
            </a:solidFill>
            <a:ln cap="flat">
              <a:noFill/>
              <a:round/>
            </a:ln>
            <a:effectLst/>
          </c:spPr>
          <c:invertIfNegative val="0"/>
          <c:dLbls>
            <c:spPr>
              <a:noFill/>
              <a:ln cap="flat">
                <a:noFill/>
                <a:round/>
              </a:ln>
              <a:effectLst/>
            </c:spPr>
            <c:txPr>
              <a:bodyPr/>
              <a:lstStyle/>
              <a:p>
                <a:pPr>
                  <a:defRPr sz="105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'Sheet1'!$A$2:$A$5</c:f>
              <c:strCache>
                <c:ptCount val="4"/>
                <c:pt idx="0">
                  <c:v>I can identify concerning behaviors related to abuse in relationships.</c:v>
                </c:pt>
                <c:pt idx="1">
                  <c:v>I would reach out to offer support to a friend who I suspect is in an abusive relationship.</c:v>
                </c:pt>
                <c:pt idx="2">
                  <c:v>I would respect someone who made sure they asked for and received consent in a sexual situation.</c:v>
                </c:pt>
                <c:pt idx="3">
                  <c:v>Clear, verbal, and sober permission is the best way to make sure a person is okay with sexual activity.</c:v>
                </c:pt>
              </c:strCache>
            </c:strRef>
          </c:cat>
          <c:val>
            <c:numRef>
              <c:f>'Sheet1'!$B$2:$B$5</c:f>
              <c:numCache>
                <c:formatCode>0%</c:formatCode>
                <c:ptCount val="4"/>
                <c:pt idx="0">
                  <c:v>0.86</c:v>
                </c:pt>
                <c:pt idx="1">
                  <c:v>0.94</c:v>
                </c:pt>
                <c:pt idx="2">
                  <c:v>0.94</c:v>
                </c:pt>
                <c:pt idx="3">
                  <c:v>0.95</c:v>
                </c:pt>
              </c:numCache>
            </c:numRef>
          </c:val>
          <c:extLst>
            <c:ext xmlns:c16="http://schemas.microsoft.com/office/drawing/2014/chart" uri="{C3380CC4-5D6E-409C-BE32-E72D297353CC}">
              <c16:uniqueId val="{00000000-FFCA-4E65-A4DB-555799859109}"/>
            </c:ext>
          </c:extLst>
        </c:ser>
        <c:ser>
          <c:idx val="1"/>
          <c:order val="1"/>
          <c:tx>
            <c:strRef>
              <c:f>Sheet1!$C$1</c:f>
              <c:strCache>
                <c:ptCount val="1"/>
                <c:pt idx="0">
                  <c:v>Post-Course Survey</c:v>
                </c:pt>
              </c:strCache>
            </c:strRef>
          </c:tx>
          <c:spPr>
            <a:solidFill>
              <a:srgbClr val="CBECE7"/>
            </a:solidFill>
            <a:ln cap="flat">
              <a:noFill/>
              <a:round/>
            </a:ln>
            <a:effectLst/>
          </c:spPr>
          <c:invertIfNegative val="0"/>
          <c:dLbls>
            <c:spPr>
              <a:noFill/>
              <a:ln cap="flat">
                <a:noFill/>
                <a:round/>
              </a:ln>
              <a:effectLst/>
            </c:spPr>
            <c:txPr>
              <a:bodyPr/>
              <a:lstStyle/>
              <a:p>
                <a:pPr>
                  <a:defRPr sz="1050" b="1" i="0" baseline="0">
                    <a:solidFill>
                      <a:srgbClr val="3D4542"/>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'Sheet1'!$A$2:$A$5</c:f>
              <c:strCache>
                <c:ptCount val="4"/>
                <c:pt idx="0">
                  <c:v>I can identify concerning behaviors related to abuse in relationships.</c:v>
                </c:pt>
                <c:pt idx="1">
                  <c:v>I would reach out to offer support to a friend who I suspect is in an abusive relationship.</c:v>
                </c:pt>
                <c:pt idx="2">
                  <c:v>I would respect someone who made sure they asked for and received consent in a sexual situation.</c:v>
                </c:pt>
                <c:pt idx="3">
                  <c:v>Clear, verbal, and sober permission is the best way to make sure a person is okay with sexual activity.</c:v>
                </c:pt>
              </c:strCache>
            </c:strRef>
          </c:cat>
          <c:val>
            <c:numRef>
              <c:f>'Sheet1'!$C$2:$C$5</c:f>
              <c:numCache>
                <c:formatCode>0%</c:formatCode>
                <c:ptCount val="4"/>
                <c:pt idx="0">
                  <c:v>0.94</c:v>
                </c:pt>
                <c:pt idx="1">
                  <c:v>0.94</c:v>
                </c:pt>
                <c:pt idx="2">
                  <c:v>0.94</c:v>
                </c:pt>
                <c:pt idx="3">
                  <c:v>0.94</c:v>
                </c:pt>
              </c:numCache>
            </c:numRef>
          </c:val>
          <c:extLst>
            <c:ext xmlns:c16="http://schemas.microsoft.com/office/drawing/2014/chart" uri="{C3380CC4-5D6E-409C-BE32-E72D297353CC}">
              <c16:uniqueId val="{00000001-FFCA-4E65-A4DB-555799859109}"/>
            </c:ext>
          </c:extLst>
        </c:ser>
        <c:dLbls>
          <c:dLblPos val="inEnd"/>
          <c:showLegendKey val="0"/>
          <c:showVal val="1"/>
          <c:showCatName val="0"/>
          <c:showSerName val="0"/>
          <c:showPercent val="0"/>
          <c:showBubbleSize val="0"/>
        </c:dLbls>
        <c:gapWidth val="56"/>
        <c:axId val="620271824"/>
        <c:axId val="656148432"/>
      </c:barChart>
      <c:catAx>
        <c:axId val="620271824"/>
        <c:scaling>
          <c:orientation val="minMax"/>
        </c:scaling>
        <c:delete val="0"/>
        <c:axPos val="b"/>
        <c:numFmt formatCode="General" sourceLinked="1"/>
        <c:majorTickMark val="out"/>
        <c:minorTickMark val="none"/>
        <c:tickLblPos val="nextTo"/>
        <c:spPr>
          <a:ln w="9525" cap="flat">
            <a:noFill/>
            <a:round/>
          </a:ln>
        </c:spPr>
        <c:txPr>
          <a:bodyPr/>
          <a:lstStyle/>
          <a:p>
            <a:pPr algn="ctr">
              <a:defRPr sz="900" b="1" i="0" kern="1200" baseline="0">
                <a:solidFill>
                  <a:srgbClr val="3D4542"/>
                </a:solidFill>
                <a:latin typeface="Open Sans"/>
                <a:ea typeface="Open Sans"/>
                <a:cs typeface="Open Sans"/>
              </a:defRPr>
            </a:pPr>
            <a:endParaRPr lang="en-US"/>
          </a:p>
        </c:txPr>
        <c:crossAx val="656148432"/>
        <c:crosses val="autoZero"/>
        <c:auto val="1"/>
        <c:lblAlgn val="ctr"/>
        <c:lblOffset val="100"/>
        <c:noMultiLvlLbl val="0"/>
      </c:catAx>
      <c:valAx>
        <c:axId val="656148432"/>
        <c:scaling>
          <c:orientation val="minMax"/>
          <c:max val="1"/>
          <c:min val="0"/>
        </c:scaling>
        <c:delete val="0"/>
        <c:axPos val="l"/>
        <c:minorGridlines>
          <c:spPr>
            <a:ln w="9525" cap="flat">
              <a:noFill/>
              <a:round/>
            </a:ln>
          </c:spPr>
        </c:minorGridlines>
        <c:numFmt formatCode="0%" sourceLinked="0"/>
        <c:majorTickMark val="out"/>
        <c:minorTickMark val="none"/>
        <c:tickLblPos val="nextTo"/>
        <c:spPr>
          <a:ln cap="flat">
            <a:noFill/>
            <a:round/>
          </a:ln>
        </c:spPr>
        <c:txPr>
          <a:bodyPr/>
          <a:lstStyle/>
          <a:p>
            <a:pPr algn="ctr">
              <a:defRPr sz="900" b="1" i="0" kern="1200" baseline="0">
                <a:solidFill>
                  <a:srgbClr val="3D4542"/>
                </a:solidFill>
                <a:latin typeface="Open Sans"/>
                <a:ea typeface="Open Sans"/>
                <a:cs typeface="Open Sans"/>
              </a:defRPr>
            </a:pPr>
            <a:endParaRPr lang="en-US"/>
          </a:p>
        </c:txPr>
        <c:crossAx val="620271824"/>
        <c:crosses val="autoZero"/>
        <c:crossBetween val="between"/>
      </c:valAx>
      <c:spPr>
        <a:noFill/>
        <a:ln cap="flat">
          <a:noFill/>
          <a:round/>
        </a:ln>
        <a:effectLst/>
      </c:spPr>
    </c:plotArea>
    <c:legend>
      <c:legendPos val="t"/>
      <c:layout>
        <c:manualLayout>
          <c:xMode val="edge"/>
          <c:yMode val="edge"/>
          <c:x val="0.23475236169091565"/>
          <c:y val="9.9356423897540444E-2"/>
          <c:w val="0.71528047076298451"/>
          <c:h val="3.5888743073782446E-2"/>
        </c:manualLayout>
      </c:layout>
      <c:overlay val="0"/>
      <c:spPr>
        <a:noFill/>
        <a:ln cap="flat">
          <a:noFill/>
          <a:round/>
        </a:ln>
        <a:effectLst/>
      </c:spPr>
      <c:txPr>
        <a:bodyPr/>
        <a:lstStyle/>
        <a:p>
          <a:pPr>
            <a:defRPr sz="1100" b="1" i="0" kern="1200" baseline="0">
              <a:solidFill>
                <a:srgbClr val="3D4542"/>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9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b="1" i="0" kern="1200" baseline="0">
                <a:solidFill>
                  <a:srgbClr val="3D4542"/>
                </a:solidFill>
                <a:latin typeface="Open Sans"/>
                <a:ea typeface="Open Sans"/>
                <a:cs typeface="Open Sans"/>
              </a:defRPr>
            </a:pPr>
            <a:r>
              <a:rPr sz="1400" b="1" i="0" kern="1200" baseline="0">
                <a:solidFill>
                  <a:srgbClr val="3D4542"/>
                </a:solidFill>
                <a:latin typeface="Open Sans"/>
                <a:ea typeface="Open Sans"/>
                <a:cs typeface="Open Sans"/>
              </a:rPr>
              <a:t>Healthy Responses, Before and After the Course</a:t>
            </a:r>
          </a:p>
        </c:rich>
      </c:tx>
      <c:layout>
        <c:manualLayout>
          <c:xMode val="edge"/>
          <c:yMode val="edge"/>
          <c:x val="3.3441340930556529E-3"/>
          <c:y val="0"/>
        </c:manualLayout>
      </c:layout>
      <c:overlay val="0"/>
      <c:spPr>
        <a:noFill/>
        <a:ln cap="flat">
          <a:noFill/>
          <a:round/>
        </a:ln>
        <a:effectLst/>
      </c:spPr>
    </c:title>
    <c:autoTitleDeleted val="0"/>
    <c:plotArea>
      <c:layout>
        <c:manualLayout>
          <c:layoutTarget val="inner"/>
          <c:xMode val="edge"/>
          <c:yMode val="edge"/>
          <c:x val="6.8569694316569382E-2"/>
          <c:y val="0.2124017489777226"/>
          <c:w val="0.90933640486527623"/>
          <c:h val="0.49879532920605552"/>
        </c:manualLayout>
      </c:layout>
      <c:barChart>
        <c:barDir val="col"/>
        <c:grouping val="clustered"/>
        <c:varyColors val="0"/>
        <c:ser>
          <c:idx val="0"/>
          <c:order val="0"/>
          <c:tx>
            <c:strRef>
              <c:f>Sheet1!$B$1</c:f>
              <c:strCache>
                <c:ptCount val="1"/>
                <c:pt idx="0">
                  <c:v>Pre-Course Survey</c:v>
                </c:pt>
              </c:strCache>
            </c:strRef>
          </c:tx>
          <c:spPr>
            <a:solidFill>
              <a:srgbClr val="0F736C"/>
            </a:solidFill>
            <a:ln cap="flat">
              <a:noFill/>
              <a:round/>
            </a:ln>
            <a:effectLst/>
          </c:spPr>
          <c:invertIfNegative val="0"/>
          <c:dLbls>
            <c:spPr>
              <a:noFill/>
              <a:ln cap="flat">
                <a:noFill/>
                <a:round/>
              </a:ln>
              <a:effectLst/>
            </c:spPr>
            <c:txPr>
              <a:bodyPr/>
              <a:lstStyle/>
              <a:p>
                <a:pPr>
                  <a:defRPr sz="10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I am aware of support resources related to sexual assault and relationship violence at my school.</c:v>
                </c:pt>
                <c:pt idx="1">
                  <c:v>I know how to report sexual assault at my school.</c:v>
                </c:pt>
                <c:pt idx="2">
                  <c:v>I am confident in my ability to intervene effectively in a potential sexual assault situation.</c:v>
                </c:pt>
                <c:pt idx="3">
                  <c:v>I would respect a person who took action to prevent sexual assault.</c:v>
                </c:pt>
                <c:pt idx="4">
                  <c:v>A person who has been drinking and is sexually assaulted is never at fault for what happened to them.</c:v>
                </c:pt>
              </c:strCache>
            </c:strRef>
          </c:cat>
          <c:val>
            <c:numRef>
              <c:f>'Sheet1'!$B$2:$B$6</c:f>
              <c:numCache>
                <c:formatCode>0%</c:formatCode>
                <c:ptCount val="5"/>
                <c:pt idx="0">
                  <c:v>0.72</c:v>
                </c:pt>
                <c:pt idx="1">
                  <c:v>0.67</c:v>
                </c:pt>
                <c:pt idx="2">
                  <c:v>0.76</c:v>
                </c:pt>
                <c:pt idx="3">
                  <c:v>0.96</c:v>
                </c:pt>
                <c:pt idx="4">
                  <c:v>0.78</c:v>
                </c:pt>
              </c:numCache>
            </c:numRef>
          </c:val>
          <c:extLst>
            <c:ext xmlns:c16="http://schemas.microsoft.com/office/drawing/2014/chart" uri="{C3380CC4-5D6E-409C-BE32-E72D297353CC}">
              <c16:uniqueId val="{00000000-4F07-4D21-AA50-5E21244E3561}"/>
            </c:ext>
          </c:extLst>
        </c:ser>
        <c:ser>
          <c:idx val="1"/>
          <c:order val="1"/>
          <c:tx>
            <c:strRef>
              <c:f>Sheet1!$C$1</c:f>
              <c:strCache>
                <c:ptCount val="1"/>
                <c:pt idx="0">
                  <c:v>Post-Course Survey</c:v>
                </c:pt>
              </c:strCache>
            </c:strRef>
          </c:tx>
          <c:spPr>
            <a:solidFill>
              <a:srgbClr val="CBECE7"/>
            </a:solidFill>
            <a:ln cap="flat">
              <a:noFill/>
              <a:round/>
            </a:ln>
            <a:effectLst/>
          </c:spPr>
          <c:invertIfNegative val="0"/>
          <c:dLbls>
            <c:spPr>
              <a:noFill/>
              <a:ln cap="flat">
                <a:noFill/>
                <a:round/>
              </a:ln>
              <a:effectLst/>
            </c:spPr>
            <c:txPr>
              <a:bodyPr/>
              <a:lstStyle/>
              <a:p>
                <a:pPr>
                  <a:defRPr sz="1000" b="1" i="0" baseline="0">
                    <a:solidFill>
                      <a:srgbClr val="3D4542"/>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I am aware of support resources related to sexual assault and relationship violence at my school.</c:v>
                </c:pt>
                <c:pt idx="1">
                  <c:v>I know how to report sexual assault at my school.</c:v>
                </c:pt>
                <c:pt idx="2">
                  <c:v>I am confident in my ability to intervene effectively in a potential sexual assault situation.</c:v>
                </c:pt>
                <c:pt idx="3">
                  <c:v>I would respect a person who took action to prevent sexual assault.</c:v>
                </c:pt>
                <c:pt idx="4">
                  <c:v>A person who has been drinking and is sexually assaulted is never at fault for what happened to them.</c:v>
                </c:pt>
              </c:strCache>
            </c:strRef>
          </c:cat>
          <c:val>
            <c:numRef>
              <c:f>'Sheet1'!$C$2:$C$6</c:f>
              <c:numCache>
                <c:formatCode>0%</c:formatCode>
                <c:ptCount val="5"/>
                <c:pt idx="0">
                  <c:v>0.92</c:v>
                </c:pt>
                <c:pt idx="1">
                  <c:v>0.91</c:v>
                </c:pt>
                <c:pt idx="2">
                  <c:v>0.91</c:v>
                </c:pt>
                <c:pt idx="3">
                  <c:v>0.95</c:v>
                </c:pt>
                <c:pt idx="4">
                  <c:v>0.87</c:v>
                </c:pt>
              </c:numCache>
            </c:numRef>
          </c:val>
          <c:extLst>
            <c:ext xmlns:c16="http://schemas.microsoft.com/office/drawing/2014/chart" uri="{C3380CC4-5D6E-409C-BE32-E72D297353CC}">
              <c16:uniqueId val="{00000001-4F07-4D21-AA50-5E21244E3561}"/>
            </c:ext>
          </c:extLst>
        </c:ser>
        <c:dLbls>
          <c:dLblPos val="inEnd"/>
          <c:showLegendKey val="0"/>
          <c:showVal val="1"/>
          <c:showCatName val="0"/>
          <c:showSerName val="0"/>
          <c:showPercent val="0"/>
          <c:showBubbleSize val="0"/>
        </c:dLbls>
        <c:gapWidth val="56"/>
        <c:axId val="620271824"/>
        <c:axId val="656148432"/>
      </c:barChart>
      <c:catAx>
        <c:axId val="620271824"/>
        <c:scaling>
          <c:orientation val="minMax"/>
        </c:scaling>
        <c:delete val="0"/>
        <c:axPos val="b"/>
        <c:numFmt formatCode="General" sourceLinked="1"/>
        <c:majorTickMark val="out"/>
        <c:minorTickMark val="none"/>
        <c:tickLblPos val="nextTo"/>
        <c:spPr>
          <a:ln w="9525" cap="flat">
            <a:noFill/>
            <a:round/>
          </a:ln>
        </c:spPr>
        <c:txPr>
          <a:bodyPr/>
          <a:lstStyle/>
          <a:p>
            <a:pPr algn="ctr">
              <a:defRPr sz="900" b="1" i="0" kern="1200" baseline="0">
                <a:solidFill>
                  <a:srgbClr val="3D4542"/>
                </a:solidFill>
                <a:latin typeface="Open Sans"/>
                <a:ea typeface="Open Sans"/>
                <a:cs typeface="Open Sans"/>
              </a:defRPr>
            </a:pPr>
            <a:endParaRPr lang="en-US"/>
          </a:p>
        </c:txPr>
        <c:crossAx val="656148432"/>
        <c:crosses val="autoZero"/>
        <c:auto val="1"/>
        <c:lblAlgn val="ctr"/>
        <c:lblOffset val="100"/>
        <c:noMultiLvlLbl val="0"/>
      </c:catAx>
      <c:valAx>
        <c:axId val="656148432"/>
        <c:scaling>
          <c:orientation val="minMax"/>
          <c:max val="1"/>
          <c:min val="0"/>
        </c:scaling>
        <c:delete val="0"/>
        <c:axPos val="l"/>
        <c:minorGridlines>
          <c:spPr>
            <a:ln w="9525" cap="flat">
              <a:noFill/>
              <a:round/>
            </a:ln>
          </c:spPr>
        </c:minorGridlines>
        <c:numFmt formatCode="0%" sourceLinked="0"/>
        <c:majorTickMark val="out"/>
        <c:minorTickMark val="none"/>
        <c:tickLblPos val="nextTo"/>
        <c:spPr>
          <a:ln cap="flat">
            <a:noFill/>
            <a:round/>
          </a:ln>
        </c:spPr>
        <c:txPr>
          <a:bodyPr/>
          <a:lstStyle/>
          <a:p>
            <a:pPr algn="ctr">
              <a:defRPr sz="900" b="1" i="0" kern="1200" baseline="0">
                <a:solidFill>
                  <a:srgbClr val="3D4542"/>
                </a:solidFill>
                <a:latin typeface="Open Sans"/>
                <a:ea typeface="Open Sans"/>
                <a:cs typeface="Open Sans"/>
              </a:defRPr>
            </a:pPr>
            <a:endParaRPr lang="en-US"/>
          </a:p>
        </c:txPr>
        <c:crossAx val="620271824"/>
        <c:crosses val="autoZero"/>
        <c:crossBetween val="between"/>
      </c:valAx>
      <c:spPr>
        <a:noFill/>
        <a:ln cap="flat">
          <a:noFill/>
          <a:round/>
        </a:ln>
        <a:effectLst/>
      </c:spPr>
    </c:plotArea>
    <c:legend>
      <c:legendPos val="t"/>
      <c:layout>
        <c:manualLayout>
          <c:xMode val="edge"/>
          <c:yMode val="edge"/>
          <c:x val="0.20158948564625831"/>
          <c:y val="9.1049247319723137E-2"/>
          <c:w val="0.78758778253148976"/>
          <c:h val="3.5888743073782446E-2"/>
        </c:manualLayout>
      </c:layout>
      <c:overlay val="0"/>
      <c:spPr>
        <a:noFill/>
        <a:ln cap="flat">
          <a:noFill/>
          <a:round/>
        </a:ln>
        <a:effectLst/>
      </c:spPr>
      <c:txPr>
        <a:bodyPr/>
        <a:lstStyle/>
        <a:p>
          <a:pPr>
            <a:defRPr sz="1100" b="1" i="0" kern="1200" baseline="0">
              <a:solidFill>
                <a:srgbClr val="3D4542"/>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9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b="0" i="1" baseline="0">
                <a:solidFill>
                  <a:srgbClr val="3D4543"/>
                </a:solidFill>
                <a:latin typeface="Open Sans"/>
                <a:ea typeface="Open Sans"/>
                <a:cs typeface="Open Sans"/>
              </a:defRPr>
            </a:pPr>
            <a:r>
              <a:rPr sz="1200" b="0" i="1" baseline="0">
                <a:solidFill>
                  <a:srgbClr val="3D4543"/>
                </a:solidFill>
                <a:latin typeface="Open Sans"/>
                <a:ea typeface="Open Sans"/>
                <a:cs typeface="Open Sans"/>
              </a:rPr>
              <a:t>After Intersession Period (Follow-Up Survey, n = 2,621)</a:t>
            </a:r>
          </a:p>
        </c:rich>
      </c:tx>
      <c:overlay val="0"/>
      <c:spPr>
        <a:noFill/>
        <a:ln cap="flat">
          <a:noFill/>
          <a:round/>
        </a:ln>
        <a:effectLst/>
      </c:spPr>
    </c:title>
    <c:autoTitleDeleted val="0"/>
    <c:plotArea>
      <c:layout>
        <c:manualLayout>
          <c:layoutTarget val="inner"/>
          <c:xMode val="edge"/>
          <c:yMode val="edge"/>
          <c:x val="0.4804575074667391"/>
          <c:y val="0.26800389175490996"/>
          <c:w val="0.5195424925332609"/>
          <c:h val="0.66808836395450555"/>
        </c:manualLayout>
      </c:layout>
      <c:barChart>
        <c:barDir val="bar"/>
        <c:grouping val="clustered"/>
        <c:varyColors val="0"/>
        <c:ser>
          <c:idx val="0"/>
          <c:order val="0"/>
          <c:tx>
            <c:strRef>
              <c:f>Sheet1!$B$1</c:f>
              <c:strCache>
                <c:ptCount val="1"/>
                <c:pt idx="0">
                  <c:v>I would… (Actual norm)</c:v>
                </c:pt>
              </c:strCache>
            </c:strRef>
          </c:tx>
          <c:spPr>
            <a:solidFill>
              <a:srgbClr val="0F736C"/>
            </a:solidFill>
            <a:ln cap="flat">
              <a:noFill/>
              <a:round/>
            </a:ln>
            <a:effectLst/>
          </c:spPr>
          <c:invertIfNegative val="0"/>
          <c:dLbls>
            <c:spPr>
              <a:noFill/>
              <a:ln cap="flat">
                <a:noFill/>
                <a:round/>
              </a:ln>
              <a:effectLst/>
            </c:spPr>
            <c:txPr>
              <a:bodyPr/>
              <a:lstStyle/>
              <a:p>
                <a:pPr>
                  <a:defRPr sz="10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...communicate about expectations in a sexual situation.</c:v>
                </c:pt>
                <c:pt idx="1">
                  <c:v>...take action in a potential sexual assault situation.</c:v>
                </c:pt>
                <c:pt idx="2">
                  <c:v>...never place blame on a sexual assault victim.</c:v>
                </c:pt>
                <c:pt idx="3">
                  <c:v>...refrain from sexual activity if other person was incapacitated.</c:v>
                </c:pt>
                <c:pt idx="4">
                  <c:v>...express concern if witnessing abusive behavior.</c:v>
                </c:pt>
              </c:strCache>
            </c:strRef>
          </c:cat>
          <c:val>
            <c:numRef>
              <c:f>'Sheet1'!$B$2:$B$6</c:f>
              <c:numCache>
                <c:formatCode>0%</c:formatCode>
                <c:ptCount val="5"/>
                <c:pt idx="0">
                  <c:v>0.95</c:v>
                </c:pt>
                <c:pt idx="1">
                  <c:v>0.94</c:v>
                </c:pt>
                <c:pt idx="2">
                  <c:v>0.94</c:v>
                </c:pt>
                <c:pt idx="3">
                  <c:v>0.95</c:v>
                </c:pt>
                <c:pt idx="4">
                  <c:v>0.95</c:v>
                </c:pt>
              </c:numCache>
            </c:numRef>
          </c:val>
          <c:extLst>
            <c:ext xmlns:c16="http://schemas.microsoft.com/office/drawing/2014/chart" uri="{C3380CC4-5D6E-409C-BE32-E72D297353CC}">
              <c16:uniqueId val="{00000000-7B5F-4900-BEB3-F995B5B43016}"/>
            </c:ext>
          </c:extLst>
        </c:ser>
        <c:ser>
          <c:idx val="1"/>
          <c:order val="1"/>
          <c:tx>
            <c:strRef>
              <c:f>Sheet1!$C$1</c:f>
              <c:strCache>
                <c:ptCount val="1"/>
                <c:pt idx="0">
                  <c:v>My peers would… (Perceived norm)</c:v>
                </c:pt>
              </c:strCache>
            </c:strRef>
          </c:tx>
          <c:spPr>
            <a:solidFill>
              <a:srgbClr val="CBECE7"/>
            </a:solidFill>
            <a:ln cap="flat">
              <a:noFill/>
              <a:round/>
            </a:ln>
            <a:effectLst/>
          </c:spPr>
          <c:invertIfNegative val="0"/>
          <c:dLbls>
            <c:spPr>
              <a:noFill/>
              <a:ln cap="flat">
                <a:noFill/>
                <a:round/>
              </a:ln>
              <a:effectLst/>
            </c:spPr>
            <c:txPr>
              <a:bodyPr/>
              <a:lstStyle/>
              <a:p>
                <a:pPr>
                  <a:defRPr sz="1000" b="1" i="0" baseline="0">
                    <a:solidFill>
                      <a:srgbClr val="3D4542"/>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...communicate about expectations in a sexual situation.</c:v>
                </c:pt>
                <c:pt idx="1">
                  <c:v>...take action in a potential sexual assault situation.</c:v>
                </c:pt>
                <c:pt idx="2">
                  <c:v>...never place blame on a sexual assault victim.</c:v>
                </c:pt>
                <c:pt idx="3">
                  <c:v>...refrain from sexual activity if other person was incapacitated.</c:v>
                </c:pt>
                <c:pt idx="4">
                  <c:v>...express concern if witnessing abusive behavior.</c:v>
                </c:pt>
              </c:strCache>
            </c:strRef>
          </c:cat>
          <c:val>
            <c:numRef>
              <c:f>'Sheet1'!$C$2:$C$6</c:f>
              <c:numCache>
                <c:formatCode>0%</c:formatCode>
                <c:ptCount val="5"/>
                <c:pt idx="0">
                  <c:v>0.85</c:v>
                </c:pt>
                <c:pt idx="1">
                  <c:v>0.83</c:v>
                </c:pt>
                <c:pt idx="2">
                  <c:v>0.84</c:v>
                </c:pt>
                <c:pt idx="3">
                  <c:v>0.78</c:v>
                </c:pt>
                <c:pt idx="4">
                  <c:v>0.85</c:v>
                </c:pt>
              </c:numCache>
            </c:numRef>
          </c:val>
          <c:extLst>
            <c:ext xmlns:c16="http://schemas.microsoft.com/office/drawing/2014/chart" uri="{C3380CC4-5D6E-409C-BE32-E72D297353CC}">
              <c16:uniqueId val="{00000001-7B5F-4900-BEB3-F995B5B43016}"/>
            </c:ext>
          </c:extLst>
        </c:ser>
        <c:dLbls>
          <c:dLblPos val="inEnd"/>
          <c:showLegendKey val="0"/>
          <c:showVal val="1"/>
          <c:showCatName val="0"/>
          <c:showSerName val="0"/>
          <c:showPercent val="0"/>
          <c:showBubbleSize val="0"/>
        </c:dLbls>
        <c:gapWidth val="26"/>
        <c:overlap val="-1"/>
        <c:axId val="1007112432"/>
        <c:axId val="1007108176"/>
      </c:barChart>
      <c:catAx>
        <c:axId val="1007112432"/>
        <c:scaling>
          <c:orientation val="maxMin"/>
        </c:scaling>
        <c:delete val="0"/>
        <c:axPos val="l"/>
        <c:numFmt formatCode="General" sourceLinked="1"/>
        <c:majorTickMark val="out"/>
        <c:minorTickMark val="none"/>
        <c:tickLblPos val="nextTo"/>
        <c:spPr>
          <a:ln w="9525" cap="flat">
            <a:solidFill>
              <a:srgbClr val="E1E4E4"/>
            </a:solidFill>
            <a:prstDash val="solid"/>
            <a:round/>
          </a:ln>
        </c:spPr>
        <c:txPr>
          <a:bodyPr rot="0"/>
          <a:lstStyle/>
          <a:p>
            <a:pPr algn="just">
              <a:defRPr sz="950" b="0" i="0" kern="1200" baseline="0">
                <a:solidFill>
                  <a:srgbClr val="3D4543"/>
                </a:solidFill>
                <a:latin typeface="Open Sans"/>
                <a:ea typeface="Open Sans"/>
                <a:cs typeface="Open Sans"/>
              </a:defRPr>
            </a:pPr>
            <a:endParaRPr lang="en-US"/>
          </a:p>
        </c:txPr>
        <c:crossAx val="1007108176"/>
        <c:crosses val="autoZero"/>
        <c:auto val="1"/>
        <c:lblAlgn val="ctr"/>
        <c:lblOffset val="100"/>
        <c:noMultiLvlLbl val="0"/>
      </c:catAx>
      <c:valAx>
        <c:axId val="1007108176"/>
        <c:scaling>
          <c:orientation val="minMax"/>
          <c:max val="1"/>
          <c:min val="0"/>
        </c:scaling>
        <c:delete val="1"/>
        <c:axPos val="t"/>
        <c:minorGridlines>
          <c:spPr>
            <a:ln w="9525" cap="flat">
              <a:noFill/>
              <a:round/>
            </a:ln>
          </c:spPr>
        </c:minorGridlines>
        <c:numFmt formatCode="0%" sourceLinked="1"/>
        <c:majorTickMark val="out"/>
        <c:minorTickMark val="none"/>
        <c:tickLblPos val="nextTo"/>
        <c:crossAx val="1007112432"/>
        <c:crosses val="autoZero"/>
        <c:crossBetween val="between"/>
      </c:valAx>
      <c:spPr>
        <a:noFill/>
        <a:ln cap="flat">
          <a:noFill/>
          <a:round/>
        </a:ln>
        <a:effectLst/>
      </c:spPr>
    </c:plotArea>
    <c:legend>
      <c:legendPos val="t"/>
      <c:legendEntry>
        <c:idx val="0"/>
        <c:txPr>
          <a:bodyPr/>
          <a:lstStyle/>
          <a:p>
            <a:pPr>
              <a:defRPr sz="1000" b="1" i="0" kern="1200" baseline="0">
                <a:solidFill>
                  <a:srgbClr val="3D4543"/>
                </a:solidFill>
                <a:latin typeface="Open Sans"/>
                <a:ea typeface="Open Sans"/>
                <a:cs typeface="Open Sans"/>
              </a:defRPr>
            </a:pPr>
            <a:endParaRPr lang="en-US"/>
          </a:p>
        </c:txPr>
      </c:legendEntry>
      <c:overlay val="0"/>
      <c:spPr>
        <a:noFill/>
        <a:ln cap="flat">
          <a:noFill/>
          <a:round/>
        </a:ln>
        <a:effectLst/>
      </c:spPr>
      <c:txPr>
        <a:bodyPr/>
        <a:lstStyle/>
        <a:p>
          <a:pPr>
            <a:defRPr sz="1000" b="1" i="0" kern="1200" baseline="0">
              <a:solidFill>
                <a:srgbClr val="3D4543"/>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200" b="0" i="1" kern="1200" baseline="0">
                <a:solidFill>
                  <a:srgbClr val="3D4543"/>
                </a:solidFill>
                <a:latin typeface="Open Sans"/>
                <a:ea typeface="Open Sans"/>
                <a:cs typeface="Open Sans"/>
              </a:defRPr>
            </a:pPr>
            <a:r>
              <a:rPr sz="1200" b="0" i="1" kern="1200" baseline="0">
                <a:solidFill>
                  <a:srgbClr val="3D4543"/>
                </a:solidFill>
                <a:latin typeface="Open Sans"/>
                <a:ea typeface="Open Sans"/>
                <a:cs typeface="Open Sans"/>
              </a:rPr>
              <a:t>Before Course (Pre-Course Survey, n = 2,708)</a:t>
            </a:r>
          </a:p>
        </c:rich>
      </c:tx>
      <c:overlay val="0"/>
      <c:spPr>
        <a:noFill/>
        <a:ln cap="flat">
          <a:noFill/>
          <a:round/>
        </a:ln>
        <a:effectLst/>
      </c:spPr>
    </c:title>
    <c:autoTitleDeleted val="0"/>
    <c:plotArea>
      <c:layout>
        <c:manualLayout>
          <c:layoutTarget val="inner"/>
          <c:xMode val="edge"/>
          <c:yMode val="edge"/>
          <c:x val="0.4804575074667391"/>
          <c:y val="0.26800389175490996"/>
          <c:w val="0.5195424925332609"/>
          <c:h val="0.66808836395450555"/>
        </c:manualLayout>
      </c:layout>
      <c:barChart>
        <c:barDir val="bar"/>
        <c:grouping val="clustered"/>
        <c:varyColors val="0"/>
        <c:ser>
          <c:idx val="0"/>
          <c:order val="0"/>
          <c:tx>
            <c:strRef>
              <c:f>Sheet1!$B$1</c:f>
              <c:strCache>
                <c:ptCount val="1"/>
                <c:pt idx="0">
                  <c:v>I would… (Actual norm)</c:v>
                </c:pt>
              </c:strCache>
            </c:strRef>
          </c:tx>
          <c:spPr>
            <a:solidFill>
              <a:srgbClr val="0F736C"/>
            </a:solidFill>
            <a:ln cap="flat">
              <a:noFill/>
              <a:round/>
            </a:ln>
            <a:effectLst/>
          </c:spPr>
          <c:invertIfNegative val="0"/>
          <c:dLbls>
            <c:spPr>
              <a:noFill/>
              <a:ln cap="flat">
                <a:noFill/>
                <a:round/>
              </a:ln>
              <a:effectLst/>
            </c:spPr>
            <c:txPr>
              <a:bodyPr/>
              <a:lstStyle/>
              <a:p>
                <a:pPr>
                  <a:defRPr sz="1000" b="1" i="0"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...communicate about expectations in a sexual situation.</c:v>
                </c:pt>
                <c:pt idx="1">
                  <c:v>...take action in a potential sexual assault situation.</c:v>
                </c:pt>
                <c:pt idx="2">
                  <c:v>...never place blame on a sexual assault victim.</c:v>
                </c:pt>
                <c:pt idx="3">
                  <c:v>...refrain from sexual activity if other person was incapacitated.</c:v>
                </c:pt>
                <c:pt idx="4">
                  <c:v>...express concern if witnessing abusive behavior.</c:v>
                </c:pt>
              </c:strCache>
            </c:strRef>
          </c:cat>
          <c:val>
            <c:numRef>
              <c:f>'Sheet1'!$B$2:$B$6</c:f>
              <c:numCache>
                <c:formatCode>0%</c:formatCode>
                <c:ptCount val="5"/>
                <c:pt idx="0">
                  <c:v>0.95</c:v>
                </c:pt>
                <c:pt idx="1">
                  <c:v>0.92</c:v>
                </c:pt>
                <c:pt idx="2">
                  <c:v>0.91</c:v>
                </c:pt>
                <c:pt idx="3">
                  <c:v>0.94</c:v>
                </c:pt>
                <c:pt idx="4">
                  <c:v>0.94</c:v>
                </c:pt>
              </c:numCache>
            </c:numRef>
          </c:val>
          <c:extLst>
            <c:ext xmlns:c16="http://schemas.microsoft.com/office/drawing/2014/chart" uri="{C3380CC4-5D6E-409C-BE32-E72D297353CC}">
              <c16:uniqueId val="{00000000-C124-4118-BFB5-1DF45426531B}"/>
            </c:ext>
          </c:extLst>
        </c:ser>
        <c:ser>
          <c:idx val="1"/>
          <c:order val="1"/>
          <c:tx>
            <c:strRef>
              <c:f>Sheet1!$C$1</c:f>
              <c:strCache>
                <c:ptCount val="1"/>
                <c:pt idx="0">
                  <c:v>My peers would… (Perceived norm)</c:v>
                </c:pt>
              </c:strCache>
            </c:strRef>
          </c:tx>
          <c:spPr>
            <a:solidFill>
              <a:srgbClr val="CBECE7"/>
            </a:solidFill>
            <a:ln cap="flat">
              <a:noFill/>
              <a:round/>
            </a:ln>
            <a:effectLst/>
          </c:spPr>
          <c:invertIfNegative val="0"/>
          <c:dLbls>
            <c:spPr>
              <a:noFill/>
              <a:ln cap="flat">
                <a:noFill/>
                <a:round/>
              </a:ln>
              <a:effectLst/>
            </c:spPr>
            <c:txPr>
              <a:bodyPr/>
              <a:lstStyle/>
              <a:p>
                <a:pPr>
                  <a:defRPr sz="1000" b="1" i="0" baseline="0">
                    <a:solidFill>
                      <a:srgbClr val="3D4542"/>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a:solidFill>
                        <a:srgbClr val="B8C1BE"/>
                      </a:solidFill>
                      <a:prstDash val="solid"/>
                      <a:round/>
                    </a:ln>
                  </c:spPr>
                </c15:leaderLines>
              </c:ext>
            </c:extLst>
          </c:dLbls>
          <c:cat>
            <c:strRef>
              <c:f>'Sheet1'!$A$2:$A$6</c:f>
              <c:strCache>
                <c:ptCount val="5"/>
                <c:pt idx="0">
                  <c:v>...communicate about expectations in a sexual situation.</c:v>
                </c:pt>
                <c:pt idx="1">
                  <c:v>...take action in a potential sexual assault situation.</c:v>
                </c:pt>
                <c:pt idx="2">
                  <c:v>...never place blame on a sexual assault victim.</c:v>
                </c:pt>
                <c:pt idx="3">
                  <c:v>...refrain from sexual activity if other person was incapacitated.</c:v>
                </c:pt>
                <c:pt idx="4">
                  <c:v>...express concern if witnessing abusive behavior.</c:v>
                </c:pt>
              </c:strCache>
            </c:strRef>
          </c:cat>
          <c:val>
            <c:numRef>
              <c:f>'Sheet1'!$C$2:$C$6</c:f>
              <c:numCache>
                <c:formatCode>0%</c:formatCode>
                <c:ptCount val="5"/>
                <c:pt idx="0">
                  <c:v>0.75</c:v>
                </c:pt>
                <c:pt idx="1">
                  <c:v>0.7</c:v>
                </c:pt>
                <c:pt idx="2">
                  <c:v>0.74</c:v>
                </c:pt>
                <c:pt idx="3">
                  <c:v>0.64</c:v>
                </c:pt>
                <c:pt idx="4">
                  <c:v>0.8</c:v>
                </c:pt>
              </c:numCache>
            </c:numRef>
          </c:val>
          <c:extLst>
            <c:ext xmlns:c16="http://schemas.microsoft.com/office/drawing/2014/chart" uri="{C3380CC4-5D6E-409C-BE32-E72D297353CC}">
              <c16:uniqueId val="{00000001-C124-4118-BFB5-1DF45426531B}"/>
            </c:ext>
          </c:extLst>
        </c:ser>
        <c:dLbls>
          <c:dLblPos val="inEnd"/>
          <c:showLegendKey val="0"/>
          <c:showVal val="1"/>
          <c:showCatName val="0"/>
          <c:showSerName val="0"/>
          <c:showPercent val="0"/>
          <c:showBubbleSize val="0"/>
        </c:dLbls>
        <c:gapWidth val="26"/>
        <c:overlap val="-1"/>
        <c:axId val="1007112432"/>
        <c:axId val="1007108176"/>
      </c:barChart>
      <c:catAx>
        <c:axId val="1007112432"/>
        <c:scaling>
          <c:orientation val="maxMin"/>
        </c:scaling>
        <c:delete val="0"/>
        <c:axPos val="l"/>
        <c:numFmt formatCode="General" sourceLinked="1"/>
        <c:majorTickMark val="out"/>
        <c:minorTickMark val="none"/>
        <c:tickLblPos val="nextTo"/>
        <c:spPr>
          <a:ln w="9525" cap="flat">
            <a:solidFill>
              <a:srgbClr val="E1E4E4"/>
            </a:solidFill>
            <a:prstDash val="solid"/>
            <a:round/>
          </a:ln>
        </c:spPr>
        <c:txPr>
          <a:bodyPr rot="0"/>
          <a:lstStyle/>
          <a:p>
            <a:pPr algn="just">
              <a:defRPr sz="950" b="0" i="0" kern="1200" baseline="0">
                <a:solidFill>
                  <a:srgbClr val="3D4543"/>
                </a:solidFill>
                <a:latin typeface="Open Sans"/>
                <a:ea typeface="Open Sans"/>
                <a:cs typeface="Open Sans"/>
              </a:defRPr>
            </a:pPr>
            <a:endParaRPr lang="en-US"/>
          </a:p>
        </c:txPr>
        <c:crossAx val="1007108176"/>
        <c:crosses val="autoZero"/>
        <c:auto val="1"/>
        <c:lblAlgn val="ctr"/>
        <c:lblOffset val="100"/>
        <c:noMultiLvlLbl val="0"/>
      </c:catAx>
      <c:valAx>
        <c:axId val="1007108176"/>
        <c:scaling>
          <c:orientation val="minMax"/>
          <c:max val="1"/>
          <c:min val="0"/>
        </c:scaling>
        <c:delete val="1"/>
        <c:axPos val="t"/>
        <c:minorGridlines>
          <c:spPr>
            <a:ln w="9525" cap="flat">
              <a:noFill/>
              <a:round/>
            </a:ln>
          </c:spPr>
        </c:minorGridlines>
        <c:numFmt formatCode="0%" sourceLinked="1"/>
        <c:majorTickMark val="out"/>
        <c:minorTickMark val="none"/>
        <c:tickLblPos val="nextTo"/>
        <c:crossAx val="1007112432"/>
        <c:crosses val="autoZero"/>
        <c:crossBetween val="between"/>
      </c:valAx>
      <c:spPr>
        <a:noFill/>
        <a:ln cap="flat">
          <a:noFill/>
          <a:round/>
        </a:ln>
        <a:effectLst/>
      </c:spPr>
    </c:plotArea>
    <c:legend>
      <c:legendPos val="t"/>
      <c:overlay val="0"/>
      <c:spPr>
        <a:noFill/>
        <a:ln cap="flat">
          <a:noFill/>
          <a:round/>
        </a:ln>
        <a:effectLst/>
      </c:spPr>
      <c:txPr>
        <a:bodyPr/>
        <a:lstStyle/>
        <a:p>
          <a:pPr>
            <a:defRPr sz="1000" b="1" i="0" kern="1200" baseline="0">
              <a:solidFill>
                <a:srgbClr val="3D4543"/>
              </a:solidFill>
              <a:latin typeface="Open Sans"/>
              <a:ea typeface="Open Sans"/>
              <a:cs typeface="Open Sans"/>
            </a:defRPr>
          </a:pPr>
          <a:endParaRPr lang="en-US"/>
        </a:p>
      </c:txPr>
    </c:legend>
    <c:plotVisOnly val="1"/>
    <c:dispBlanksAs val="gap"/>
    <c:showDLblsOverMax val="0"/>
  </c:chart>
  <c:spPr>
    <a:noFill/>
    <a:ln cap="flat">
      <a:noFill/>
      <a:round/>
    </a:ln>
    <a:effectLst/>
  </c:spPr>
  <c:txPr>
    <a:bodyPr/>
    <a:lstStyle/>
    <a:p>
      <a:pPr>
        <a:defRPr sz="1100">
          <a:solidFill>
            <a:srgbClr val="3D4543"/>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F9811-C89F-4BBD-92A9-CACABFDDA257}" type="doc">
      <dgm:prSet loTypeId="urn:microsoft.com/office/officeart/2005/8/layout/pyramid1" loCatId="pyramid" qsTypeId="urn:microsoft.com/office/officeart/2005/8/quickstyle/simple1" csTypeId="urn:microsoft.com/office/officeart/2005/8/colors/accent1_2" phldr="1"/>
      <dgm:spPr/>
      <dgm:t>
        <a:bodyPr wrap="square"/>
        <a:lstStyle/>
        <a:p>
          <a:endParaRPr dirty="0"/>
        </a:p>
      </dgm:t>
    </dgm:pt>
    <dgm:pt modelId="{03C38BEA-50DC-48E4-9D2C-6A6C77EF4F49}">
      <dgm:prSet phldrT="[Text]" custT="1"/>
      <dgm:spPr>
        <a:solidFill>
          <a:srgbClr val="3CC0AF"/>
        </a:solidFill>
        <a:ln w="19050">
          <a:solidFill>
            <a:schemeClr val="bg1"/>
          </a:solidFill>
          <a:headEnd type="none"/>
          <a:tailEnd type="none"/>
        </a:ln>
      </dgm:spPr>
      <dgm:t>
        <a:bodyPr wrap="square" tIns="720000"/>
        <a:lstStyle/>
        <a:p>
          <a:endParaRPr lang="th-TH" sz="1000" b="1" dirty="0">
            <a:solidFill>
              <a:schemeClr val="tx1"/>
            </a:solidFill>
            <a:latin typeface="Open Sans"/>
            <a:ea typeface="Open Sans"/>
          </a:endParaRPr>
        </a:p>
      </dgm:t>
    </dgm:pt>
    <dgm:pt modelId="{619B81BC-D2F4-463A-B1C2-A16115588C75}" type="parTrans" cxnId="{5A5B0645-B4C5-4751-A6E3-FB0E4EDDC8BA}">
      <dgm:prSet/>
      <dgm:spPr/>
      <dgm:t>
        <a:bodyPr wrap="square"/>
        <a:lstStyle/>
        <a:p>
          <a:endParaRPr lang="th-TH" sz="1000" b="1" dirty="0">
            <a:solidFill>
              <a:schemeClr val="bg1"/>
            </a:solidFill>
            <a:latin typeface="Open Sans"/>
            <a:ea typeface="Open Sans"/>
          </a:endParaRPr>
        </a:p>
      </dgm:t>
    </dgm:pt>
    <dgm:pt modelId="{D3C8BB69-A5BA-4FAA-8067-A98DE6F526D0}" type="sibTrans" cxnId="{5A5B0645-B4C5-4751-A6E3-FB0E4EDDC8BA}">
      <dgm:prSet/>
      <dgm:spPr/>
      <dgm:t>
        <a:bodyPr wrap="square"/>
        <a:lstStyle/>
        <a:p>
          <a:endParaRPr lang="th-TH" sz="1000" b="1" dirty="0">
            <a:solidFill>
              <a:schemeClr val="bg1"/>
            </a:solidFill>
            <a:latin typeface="Open Sans"/>
            <a:ea typeface="Open Sans"/>
          </a:endParaRPr>
        </a:p>
      </dgm:t>
    </dgm:pt>
    <dgm:pt modelId="{4F5C7F75-0DE7-4735-891A-0C26C31479C2}">
      <dgm:prSet phldrT="[Text]" custT="1"/>
      <dgm:spPr>
        <a:solidFill>
          <a:srgbClr val="0F736C"/>
        </a:solidFill>
        <a:ln w="19050">
          <a:solidFill>
            <a:schemeClr val="bg1"/>
          </a:solidFill>
          <a:headEnd type="none"/>
          <a:tailEnd type="none"/>
        </a:ln>
      </dgm:spPr>
      <dgm:t>
        <a:bodyPr wrap="square" tIns="288000" bIns="36000" anchor="t"/>
        <a:lstStyle/>
        <a:p>
          <a:r>
            <a:rPr lang="en-US" sz="1200" b="1" dirty="0">
              <a:solidFill>
                <a:schemeClr val="bg1"/>
              </a:solidFill>
              <a:latin typeface="Open Sans"/>
              <a:ea typeface="Open Sans"/>
              <a:cs typeface="Open Sans"/>
            </a:rPr>
            <a:t> </a:t>
          </a:r>
          <a:endParaRPr lang="th-TH" sz="1200" b="1" dirty="0">
            <a:solidFill>
              <a:schemeClr val="bg1"/>
            </a:solidFill>
            <a:latin typeface="Open Sans"/>
            <a:ea typeface="Open Sans"/>
          </a:endParaRPr>
        </a:p>
      </dgm:t>
    </dgm:pt>
    <dgm:pt modelId="{26EECB4D-C913-4BBD-BCAE-6203B3CAF63A}" type="parTrans" cxnId="{ADA7C5F3-E360-46A8-840F-24BECA86AE6D}">
      <dgm:prSet/>
      <dgm:spPr/>
      <dgm:t>
        <a:bodyPr wrap="square"/>
        <a:lstStyle/>
        <a:p>
          <a:endParaRPr lang="th-TH" sz="1000" b="1" dirty="0">
            <a:solidFill>
              <a:schemeClr val="bg1"/>
            </a:solidFill>
            <a:latin typeface="Open Sans"/>
            <a:ea typeface="Open Sans"/>
          </a:endParaRPr>
        </a:p>
      </dgm:t>
    </dgm:pt>
    <dgm:pt modelId="{3704374D-BD8E-4390-BFE3-3BD6C3F7B118}" type="sibTrans" cxnId="{ADA7C5F3-E360-46A8-840F-24BECA86AE6D}">
      <dgm:prSet/>
      <dgm:spPr/>
      <dgm:t>
        <a:bodyPr wrap="square"/>
        <a:lstStyle/>
        <a:p>
          <a:endParaRPr lang="th-TH" sz="1000" b="1" dirty="0">
            <a:solidFill>
              <a:schemeClr val="bg1"/>
            </a:solidFill>
            <a:latin typeface="Open Sans"/>
            <a:ea typeface="Open Sans"/>
          </a:endParaRPr>
        </a:p>
      </dgm:t>
    </dgm:pt>
    <dgm:pt modelId="{028C942A-2A76-43F8-9FA6-52BD27CA088F}">
      <dgm:prSet phldrT="[Text]" custT="1"/>
      <dgm:spPr>
        <a:solidFill>
          <a:schemeClr val="accent1"/>
        </a:solidFill>
        <a:ln w="19050">
          <a:solidFill>
            <a:schemeClr val="bg1"/>
          </a:solidFill>
          <a:headEnd type="none"/>
          <a:tailEnd type="none"/>
        </a:ln>
      </dgm:spPr>
      <dgm:t>
        <a:bodyPr wrap="square" tIns="288000" bIns="36000" anchor="t"/>
        <a:lstStyle/>
        <a:p>
          <a:endParaRPr lang="th-TH" sz="1200" b="0" dirty="0">
            <a:solidFill>
              <a:schemeClr val="bg1"/>
            </a:solidFill>
            <a:latin typeface="Open Sans"/>
            <a:ea typeface="Open Sans"/>
          </a:endParaRPr>
        </a:p>
      </dgm:t>
    </dgm:pt>
    <dgm:pt modelId="{83FE4639-5066-4BF6-8F8C-F36F08E351B6}" type="parTrans" cxnId="{C906EF4E-E795-4BF6-B1F0-27C7E4A50C12}">
      <dgm:prSet/>
      <dgm:spPr/>
      <dgm:t>
        <a:bodyPr wrap="square"/>
        <a:lstStyle/>
        <a:p>
          <a:endParaRPr lang="th-TH" sz="1000" b="1" dirty="0">
            <a:solidFill>
              <a:schemeClr val="bg1"/>
            </a:solidFill>
            <a:latin typeface="Open Sans"/>
            <a:ea typeface="Open Sans"/>
          </a:endParaRPr>
        </a:p>
      </dgm:t>
    </dgm:pt>
    <dgm:pt modelId="{11ECB7FE-88E6-4F03-A5F0-E992BC534331}" type="sibTrans" cxnId="{C906EF4E-E795-4BF6-B1F0-27C7E4A50C12}">
      <dgm:prSet/>
      <dgm:spPr/>
      <dgm:t>
        <a:bodyPr wrap="square"/>
        <a:lstStyle/>
        <a:p>
          <a:endParaRPr lang="th-TH" sz="1000" b="1" dirty="0">
            <a:solidFill>
              <a:schemeClr val="bg1"/>
            </a:solidFill>
            <a:latin typeface="Open Sans"/>
            <a:ea typeface="Open Sans"/>
          </a:endParaRPr>
        </a:p>
      </dgm:t>
    </dgm:pt>
    <dgm:pt modelId="{40F7097D-8455-4031-BC55-AC2DE569E6CF}">
      <dgm:prSet phldrT="[Text]" custT="1"/>
      <dgm:spPr>
        <a:solidFill>
          <a:srgbClr val="0171CF"/>
        </a:solidFill>
        <a:ln w="19050">
          <a:solidFill>
            <a:schemeClr val="bg1">
              <a:alpha val="75000"/>
            </a:schemeClr>
          </a:solidFill>
          <a:headEnd type="none"/>
          <a:tailEnd type="none"/>
        </a:ln>
      </dgm:spPr>
      <dgm:t>
        <a:bodyPr wrap="square" tIns="288000" bIns="36000" anchor="t"/>
        <a:lstStyle/>
        <a:p>
          <a:endParaRPr lang="th-TH" sz="1200" b="1" kern="1200" dirty="0">
            <a:solidFill>
              <a:schemeClr val="bg1"/>
            </a:solidFill>
            <a:latin typeface="Open Sans"/>
            <a:ea typeface="Open Sans"/>
            <a:cs typeface="+mn-cs"/>
          </a:endParaRPr>
        </a:p>
      </dgm:t>
    </dgm:pt>
    <dgm:pt modelId="{835D1089-6813-420F-931F-BF9394802A5E}" type="parTrans" cxnId="{20E18A2F-A79A-47A4-8FEE-145BEAA9B754}">
      <dgm:prSet/>
      <dgm:spPr/>
      <dgm:t>
        <a:bodyPr wrap="square"/>
        <a:lstStyle/>
        <a:p>
          <a:endParaRPr lang="th-TH" sz="1000" b="1" dirty="0">
            <a:solidFill>
              <a:schemeClr val="bg1"/>
            </a:solidFill>
            <a:latin typeface="Open Sans"/>
            <a:ea typeface="Open Sans"/>
          </a:endParaRPr>
        </a:p>
      </dgm:t>
    </dgm:pt>
    <dgm:pt modelId="{665EAA3E-1086-409C-959C-2DA52436FCBA}" type="sibTrans" cxnId="{20E18A2F-A79A-47A4-8FEE-145BEAA9B754}">
      <dgm:prSet/>
      <dgm:spPr/>
      <dgm:t>
        <a:bodyPr wrap="square"/>
        <a:lstStyle/>
        <a:p>
          <a:endParaRPr lang="th-TH" sz="1000" b="1" dirty="0">
            <a:solidFill>
              <a:schemeClr val="bg1"/>
            </a:solidFill>
            <a:latin typeface="Open Sans"/>
            <a:ea typeface="Open Sans"/>
          </a:endParaRPr>
        </a:p>
      </dgm:t>
    </dgm:pt>
    <dgm:pt modelId="{91346B78-149D-4FB2-823B-FC942E9975A9}" type="pres">
      <dgm:prSet presAssocID="{D18F9811-C89F-4BBD-92A9-CACABFDDA257}" presName="Name0" presStyleCnt="0">
        <dgm:presLayoutVars>
          <dgm:dir/>
          <dgm:animLvl val="lvl"/>
          <dgm:resizeHandles val="exact"/>
        </dgm:presLayoutVars>
      </dgm:prSet>
      <dgm:spPr/>
    </dgm:pt>
    <dgm:pt modelId="{4A463CD0-F9D3-45AA-B65B-10AC9903E6D9}" type="pres">
      <dgm:prSet presAssocID="{03C38BEA-50DC-48E4-9D2C-6A6C77EF4F49}" presName="Name8" presStyleCnt="0"/>
      <dgm:spPr/>
    </dgm:pt>
    <dgm:pt modelId="{BF8CBAC0-34AC-45C1-BBB4-5466591E4B60}" type="pres">
      <dgm:prSet presAssocID="{03C38BEA-50DC-48E4-9D2C-6A6C77EF4F49}" presName="level" presStyleLbl="node1" presStyleIdx="0" presStyleCnt="4">
        <dgm:presLayoutVars>
          <dgm:chMax val="1"/>
          <dgm:bulletEnabled val="1"/>
        </dgm:presLayoutVars>
      </dgm:prSet>
      <dgm:spPr/>
    </dgm:pt>
    <dgm:pt modelId="{6EDFD512-C8D0-427D-8BEA-03B15EA6DDBF}" type="pres">
      <dgm:prSet presAssocID="{03C38BEA-50DC-48E4-9D2C-6A6C77EF4F49}" presName="levelTx" presStyleLbl="revTx" presStyleIdx="0" presStyleCnt="0">
        <dgm:presLayoutVars>
          <dgm:chMax val="1"/>
          <dgm:bulletEnabled val="1"/>
        </dgm:presLayoutVars>
      </dgm:prSet>
      <dgm:spPr/>
    </dgm:pt>
    <dgm:pt modelId="{39972EB0-45AC-455C-B20E-49A74AE48F8D}" type="pres">
      <dgm:prSet presAssocID="{4F5C7F75-0DE7-4735-891A-0C26C31479C2}" presName="Name8" presStyleCnt="0"/>
      <dgm:spPr/>
    </dgm:pt>
    <dgm:pt modelId="{4F154A30-990D-446A-B734-58DCCDF17FCA}" type="pres">
      <dgm:prSet presAssocID="{4F5C7F75-0DE7-4735-891A-0C26C31479C2}" presName="level" presStyleLbl="node1" presStyleIdx="1" presStyleCnt="4">
        <dgm:presLayoutVars>
          <dgm:chMax val="1"/>
          <dgm:bulletEnabled val="1"/>
        </dgm:presLayoutVars>
      </dgm:prSet>
      <dgm:spPr/>
    </dgm:pt>
    <dgm:pt modelId="{E9C9186F-A33C-43D4-8CCD-8215E4EA469E}" type="pres">
      <dgm:prSet presAssocID="{4F5C7F75-0DE7-4735-891A-0C26C31479C2}" presName="levelTx" presStyleLbl="revTx" presStyleIdx="0" presStyleCnt="0">
        <dgm:presLayoutVars>
          <dgm:chMax val="1"/>
          <dgm:bulletEnabled val="1"/>
        </dgm:presLayoutVars>
      </dgm:prSet>
      <dgm:spPr/>
    </dgm:pt>
    <dgm:pt modelId="{28AF2D49-5A42-49D2-AD84-F21B0DE0C666}" type="pres">
      <dgm:prSet presAssocID="{40F7097D-8455-4031-BC55-AC2DE569E6CF}" presName="Name8" presStyleCnt="0"/>
      <dgm:spPr/>
    </dgm:pt>
    <dgm:pt modelId="{82EB7E9D-24F5-403A-BF9B-B12B1215A2E5}" type="pres">
      <dgm:prSet presAssocID="{40F7097D-8455-4031-BC55-AC2DE569E6CF}" presName="level" presStyleLbl="node1" presStyleIdx="2" presStyleCnt="4">
        <dgm:presLayoutVars>
          <dgm:chMax val="1"/>
          <dgm:bulletEnabled val="1"/>
        </dgm:presLayoutVars>
      </dgm:prSet>
      <dgm:spPr/>
    </dgm:pt>
    <dgm:pt modelId="{3F50111A-2C03-4B73-9399-98AB4BE93651}" type="pres">
      <dgm:prSet presAssocID="{40F7097D-8455-4031-BC55-AC2DE569E6CF}" presName="levelTx" presStyleLbl="revTx" presStyleIdx="0" presStyleCnt="0">
        <dgm:presLayoutVars>
          <dgm:chMax val="1"/>
          <dgm:bulletEnabled val="1"/>
        </dgm:presLayoutVars>
      </dgm:prSet>
      <dgm:spPr/>
    </dgm:pt>
    <dgm:pt modelId="{F375242D-C385-435A-B4B4-B250C47AFE5A}" type="pres">
      <dgm:prSet presAssocID="{028C942A-2A76-43F8-9FA6-52BD27CA088F}" presName="Name8" presStyleCnt="0"/>
      <dgm:spPr/>
    </dgm:pt>
    <dgm:pt modelId="{49FE8BC1-6D88-4414-8294-3D4B2E2B8EEE}" type="pres">
      <dgm:prSet presAssocID="{028C942A-2A76-43F8-9FA6-52BD27CA088F}" presName="level" presStyleLbl="node1" presStyleIdx="3" presStyleCnt="4" custLinFactNeighborX="-360">
        <dgm:presLayoutVars>
          <dgm:chMax val="1"/>
          <dgm:bulletEnabled val="1"/>
        </dgm:presLayoutVars>
      </dgm:prSet>
      <dgm:spPr/>
    </dgm:pt>
    <dgm:pt modelId="{9C788B79-7BF0-42E6-AE65-87497E5CE2E5}" type="pres">
      <dgm:prSet presAssocID="{028C942A-2A76-43F8-9FA6-52BD27CA088F}" presName="levelTx" presStyleLbl="revTx" presStyleIdx="0" presStyleCnt="0">
        <dgm:presLayoutVars>
          <dgm:chMax val="1"/>
          <dgm:bulletEnabled val="1"/>
        </dgm:presLayoutVars>
      </dgm:prSet>
      <dgm:spPr/>
    </dgm:pt>
  </dgm:ptLst>
  <dgm:cxnLst>
    <dgm:cxn modelId="{5B18B219-9EF5-41C6-AD62-B61D6DBB7153}" type="presOf" srcId="{03C38BEA-50DC-48E4-9D2C-6A6C77EF4F49}" destId="{6EDFD512-C8D0-427D-8BEA-03B15EA6DDBF}" srcOrd="1" destOrd="0" presId="urn:microsoft.com/office/officeart/2005/8/layout/pyramid1"/>
    <dgm:cxn modelId="{20E18A2F-A79A-47A4-8FEE-145BEAA9B754}" srcId="{D18F9811-C89F-4BBD-92A9-CACABFDDA257}" destId="{40F7097D-8455-4031-BC55-AC2DE569E6CF}" srcOrd="2" destOrd="0" parTransId="{835D1089-6813-420F-931F-BF9394802A5E}" sibTransId="{665EAA3E-1086-409C-959C-2DA52436FCBA}"/>
    <dgm:cxn modelId="{968BDC44-8669-4903-B328-7E0C1C8654CE}" type="presOf" srcId="{40F7097D-8455-4031-BC55-AC2DE569E6CF}" destId="{3F50111A-2C03-4B73-9399-98AB4BE93651}" srcOrd="1" destOrd="0" presId="urn:microsoft.com/office/officeart/2005/8/layout/pyramid1"/>
    <dgm:cxn modelId="{5A5B0645-B4C5-4751-A6E3-FB0E4EDDC8BA}" srcId="{D18F9811-C89F-4BBD-92A9-CACABFDDA257}" destId="{03C38BEA-50DC-48E4-9D2C-6A6C77EF4F49}" srcOrd="0" destOrd="0" parTransId="{619B81BC-D2F4-463A-B1C2-A16115588C75}" sibTransId="{D3C8BB69-A5BA-4FAA-8067-A98DE6F526D0}"/>
    <dgm:cxn modelId="{625DE966-6ACD-4CF1-83A0-A0F01066E7CA}" type="presOf" srcId="{40F7097D-8455-4031-BC55-AC2DE569E6CF}" destId="{82EB7E9D-24F5-403A-BF9B-B12B1215A2E5}" srcOrd="0" destOrd="0" presId="urn:microsoft.com/office/officeart/2005/8/layout/pyramid1"/>
    <dgm:cxn modelId="{79E0FA66-7EB1-45FF-A5E6-810C524D47E5}" type="presOf" srcId="{03C38BEA-50DC-48E4-9D2C-6A6C77EF4F49}" destId="{BF8CBAC0-34AC-45C1-BBB4-5466591E4B60}" srcOrd="0" destOrd="0" presId="urn:microsoft.com/office/officeart/2005/8/layout/pyramid1"/>
    <dgm:cxn modelId="{C906EF4E-E795-4BF6-B1F0-27C7E4A50C12}" srcId="{D18F9811-C89F-4BBD-92A9-CACABFDDA257}" destId="{028C942A-2A76-43F8-9FA6-52BD27CA088F}" srcOrd="3" destOrd="0" parTransId="{83FE4639-5066-4BF6-8F8C-F36F08E351B6}" sibTransId="{11ECB7FE-88E6-4F03-A5F0-E992BC534331}"/>
    <dgm:cxn modelId="{C256459B-C546-42C0-8CFB-EA2654035632}" type="presOf" srcId="{D18F9811-C89F-4BBD-92A9-CACABFDDA257}" destId="{91346B78-149D-4FB2-823B-FC942E9975A9}" srcOrd="0" destOrd="0" presId="urn:microsoft.com/office/officeart/2005/8/layout/pyramid1"/>
    <dgm:cxn modelId="{41887DB7-5A01-4886-B06B-6DCECAFC5D8D}" type="presOf" srcId="{4F5C7F75-0DE7-4735-891A-0C26C31479C2}" destId="{E9C9186F-A33C-43D4-8CCD-8215E4EA469E}" srcOrd="1" destOrd="0" presId="urn:microsoft.com/office/officeart/2005/8/layout/pyramid1"/>
    <dgm:cxn modelId="{E9A692BD-AC6C-435E-AD68-CC17CE1B0CE6}" type="presOf" srcId="{028C942A-2A76-43F8-9FA6-52BD27CA088F}" destId="{49FE8BC1-6D88-4414-8294-3D4B2E2B8EEE}" srcOrd="0" destOrd="0" presId="urn:microsoft.com/office/officeart/2005/8/layout/pyramid1"/>
    <dgm:cxn modelId="{77696CCD-14EC-4D32-B997-5371705940DF}" type="presOf" srcId="{4F5C7F75-0DE7-4735-891A-0C26C31479C2}" destId="{4F154A30-990D-446A-B734-58DCCDF17FCA}" srcOrd="0" destOrd="0" presId="urn:microsoft.com/office/officeart/2005/8/layout/pyramid1"/>
    <dgm:cxn modelId="{824675DE-E2A4-4F72-B5D0-C497215304AB}" type="presOf" srcId="{028C942A-2A76-43F8-9FA6-52BD27CA088F}" destId="{9C788B79-7BF0-42E6-AE65-87497E5CE2E5}" srcOrd="1" destOrd="0" presId="urn:microsoft.com/office/officeart/2005/8/layout/pyramid1"/>
    <dgm:cxn modelId="{ADA7C5F3-E360-46A8-840F-24BECA86AE6D}" srcId="{D18F9811-C89F-4BBD-92A9-CACABFDDA257}" destId="{4F5C7F75-0DE7-4735-891A-0C26C31479C2}" srcOrd="1" destOrd="0" parTransId="{26EECB4D-C913-4BBD-BCAE-6203B3CAF63A}" sibTransId="{3704374D-BD8E-4390-BFE3-3BD6C3F7B118}"/>
    <dgm:cxn modelId="{991DDC90-2E54-41C2-B00C-8E3E540100E7}" type="presParOf" srcId="{91346B78-149D-4FB2-823B-FC942E9975A9}" destId="{4A463CD0-F9D3-45AA-B65B-10AC9903E6D9}" srcOrd="0" destOrd="0" presId="urn:microsoft.com/office/officeart/2005/8/layout/pyramid1"/>
    <dgm:cxn modelId="{C9D24A98-7D45-43D0-9555-64C667321FA9}" type="presParOf" srcId="{4A463CD0-F9D3-45AA-B65B-10AC9903E6D9}" destId="{BF8CBAC0-34AC-45C1-BBB4-5466591E4B60}" srcOrd="0" destOrd="0" presId="urn:microsoft.com/office/officeart/2005/8/layout/pyramid1"/>
    <dgm:cxn modelId="{CFB9BFDE-93F1-4BFD-8F0A-BDFEE7C1B630}" type="presParOf" srcId="{4A463CD0-F9D3-45AA-B65B-10AC9903E6D9}" destId="{6EDFD512-C8D0-427D-8BEA-03B15EA6DDBF}" srcOrd="1" destOrd="0" presId="urn:microsoft.com/office/officeart/2005/8/layout/pyramid1"/>
    <dgm:cxn modelId="{FC9AC05C-3E58-430B-8A47-CD4C8514F12E}" type="presParOf" srcId="{91346B78-149D-4FB2-823B-FC942E9975A9}" destId="{39972EB0-45AC-455C-B20E-49A74AE48F8D}" srcOrd="1" destOrd="0" presId="urn:microsoft.com/office/officeart/2005/8/layout/pyramid1"/>
    <dgm:cxn modelId="{D2DF95A7-0E6F-481A-BE84-E249F9FA4BE2}" type="presParOf" srcId="{39972EB0-45AC-455C-B20E-49A74AE48F8D}" destId="{4F154A30-990D-446A-B734-58DCCDF17FCA}" srcOrd="0" destOrd="0" presId="urn:microsoft.com/office/officeart/2005/8/layout/pyramid1"/>
    <dgm:cxn modelId="{5404187A-3C82-436D-B8B0-4CEA99E7B885}" type="presParOf" srcId="{39972EB0-45AC-455C-B20E-49A74AE48F8D}" destId="{E9C9186F-A33C-43D4-8CCD-8215E4EA469E}" srcOrd="1" destOrd="0" presId="urn:microsoft.com/office/officeart/2005/8/layout/pyramid1"/>
    <dgm:cxn modelId="{D15770DB-0E6B-41CF-981B-27E948519DEC}" type="presParOf" srcId="{91346B78-149D-4FB2-823B-FC942E9975A9}" destId="{28AF2D49-5A42-49D2-AD84-F21B0DE0C666}" srcOrd="2" destOrd="0" presId="urn:microsoft.com/office/officeart/2005/8/layout/pyramid1"/>
    <dgm:cxn modelId="{C20D2E01-F2BD-4E47-8247-3DC7C1D084A4}" type="presParOf" srcId="{28AF2D49-5A42-49D2-AD84-F21B0DE0C666}" destId="{82EB7E9D-24F5-403A-BF9B-B12B1215A2E5}" srcOrd="0" destOrd="0" presId="urn:microsoft.com/office/officeart/2005/8/layout/pyramid1"/>
    <dgm:cxn modelId="{74DA747D-84B2-4AD0-9D42-633A310DD517}" type="presParOf" srcId="{28AF2D49-5A42-49D2-AD84-F21B0DE0C666}" destId="{3F50111A-2C03-4B73-9399-98AB4BE93651}" srcOrd="1" destOrd="0" presId="urn:microsoft.com/office/officeart/2005/8/layout/pyramid1"/>
    <dgm:cxn modelId="{C83CFC3C-165F-41FD-AB65-7B6E3AC436A0}" type="presParOf" srcId="{91346B78-149D-4FB2-823B-FC942E9975A9}" destId="{F375242D-C385-435A-B4B4-B250C47AFE5A}" srcOrd="3" destOrd="0" presId="urn:microsoft.com/office/officeart/2005/8/layout/pyramid1"/>
    <dgm:cxn modelId="{B49C3483-E6DC-4330-8366-B0109A58F3CA}" type="presParOf" srcId="{F375242D-C385-435A-B4B4-B250C47AFE5A}" destId="{49FE8BC1-6D88-4414-8294-3D4B2E2B8EEE}" srcOrd="0" destOrd="0" presId="urn:microsoft.com/office/officeart/2005/8/layout/pyramid1"/>
    <dgm:cxn modelId="{CCF62584-6D08-4DB1-91F9-A80310DBB412}" type="presParOf" srcId="{F375242D-C385-435A-B4B4-B250C47AFE5A}" destId="{9C788B79-7BF0-42E6-AE65-87497E5CE2E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CBAC0-34AC-45C1-BBB4-5466591E4B60}">
      <dsp:nvSpPr>
        <dsp:cNvPr id="0" name=""/>
        <dsp:cNvSpPr/>
      </dsp:nvSpPr>
      <dsp:spPr>
        <a:xfrm>
          <a:off x="1620715" y="0"/>
          <a:ext cx="1080476" cy="1464230"/>
        </a:xfrm>
        <a:prstGeom prst="trapezoid">
          <a:avLst>
            <a:gd name="adj" fmla="val 50000"/>
          </a:avLst>
        </a:prstGeom>
        <a:solidFill>
          <a:srgbClr val="3CC0AF"/>
        </a:solidFill>
        <a:ln w="19050" cap="flat">
          <a:solidFill>
            <a:schemeClr val="bg1"/>
          </a:solidFill>
          <a:prstDash val="solid"/>
          <a:miter/>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720000" rIns="12700" bIns="12700" numCol="1" spcCol="1270" anchor="ctr" anchorCtr="0">
          <a:noAutofit/>
        </a:bodyPr>
        <a:lstStyle/>
        <a:p>
          <a:pPr marL="0" lvl="0" indent="0" algn="ctr" defTabSz="444500">
            <a:lnSpc>
              <a:spcPct val="90000"/>
            </a:lnSpc>
            <a:spcBef>
              <a:spcPct val="0"/>
            </a:spcBef>
            <a:spcAft>
              <a:spcPct val="35000"/>
            </a:spcAft>
            <a:buNone/>
          </a:pPr>
          <a:endParaRPr lang="th-TH" sz="1000" b="1" kern="1200" dirty="0">
            <a:solidFill>
              <a:schemeClr val="tx1"/>
            </a:solidFill>
            <a:latin typeface="Open Sans"/>
            <a:ea typeface="Open Sans"/>
          </a:endParaRPr>
        </a:p>
      </dsp:txBody>
      <dsp:txXfrm>
        <a:off x="1620715" y="0"/>
        <a:ext cx="1080476" cy="1464230"/>
      </dsp:txXfrm>
    </dsp:sp>
    <dsp:sp modelId="{4F154A30-990D-446A-B734-58DCCDF17FCA}">
      <dsp:nvSpPr>
        <dsp:cNvPr id="0" name=""/>
        <dsp:cNvSpPr/>
      </dsp:nvSpPr>
      <dsp:spPr>
        <a:xfrm>
          <a:off x="1080476" y="1464230"/>
          <a:ext cx="2160953" cy="1464230"/>
        </a:xfrm>
        <a:prstGeom prst="trapezoid">
          <a:avLst>
            <a:gd name="adj" fmla="val 36896"/>
          </a:avLst>
        </a:prstGeom>
        <a:solidFill>
          <a:srgbClr val="0F736C"/>
        </a:solidFill>
        <a:ln w="19050" cap="flat">
          <a:solidFill>
            <a:schemeClr val="bg1"/>
          </a:solidFill>
          <a:prstDash val="solid"/>
          <a:miter/>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Open Sans"/>
              <a:ea typeface="Open Sans"/>
              <a:cs typeface="Open Sans"/>
            </a:rPr>
            <a:t> </a:t>
          </a:r>
          <a:endParaRPr lang="th-TH" sz="1200" b="1" kern="1200" dirty="0">
            <a:solidFill>
              <a:schemeClr val="bg1"/>
            </a:solidFill>
            <a:latin typeface="Open Sans"/>
            <a:ea typeface="Open Sans"/>
          </a:endParaRPr>
        </a:p>
      </dsp:txBody>
      <dsp:txXfrm>
        <a:off x="1458643" y="1464230"/>
        <a:ext cx="1404619" cy="1464230"/>
      </dsp:txXfrm>
    </dsp:sp>
    <dsp:sp modelId="{82EB7E9D-24F5-403A-BF9B-B12B1215A2E5}">
      <dsp:nvSpPr>
        <dsp:cNvPr id="0" name=""/>
        <dsp:cNvSpPr/>
      </dsp:nvSpPr>
      <dsp:spPr>
        <a:xfrm>
          <a:off x="540238" y="2928460"/>
          <a:ext cx="3241430" cy="1464230"/>
        </a:xfrm>
        <a:prstGeom prst="trapezoid">
          <a:avLst>
            <a:gd name="adj" fmla="val 36896"/>
          </a:avLst>
        </a:prstGeom>
        <a:solidFill>
          <a:srgbClr val="0171CF"/>
        </a:solidFill>
        <a:ln w="19050" cap="flat">
          <a:solidFill>
            <a:schemeClr val="bg1">
              <a:alpha val="75000"/>
            </a:schemeClr>
          </a:solidFill>
          <a:prstDash val="solid"/>
          <a:miter/>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endParaRPr lang="th-TH" sz="1200" b="1" kern="1200" dirty="0">
            <a:solidFill>
              <a:schemeClr val="bg1"/>
            </a:solidFill>
            <a:latin typeface="Open Sans"/>
            <a:ea typeface="Open Sans"/>
            <a:cs typeface="+mn-cs"/>
          </a:endParaRPr>
        </a:p>
      </dsp:txBody>
      <dsp:txXfrm>
        <a:off x="1107488" y="2928460"/>
        <a:ext cx="2106929" cy="1464230"/>
      </dsp:txXfrm>
    </dsp:sp>
    <dsp:sp modelId="{49FE8BC1-6D88-4414-8294-3D4B2E2B8EEE}">
      <dsp:nvSpPr>
        <dsp:cNvPr id="0" name=""/>
        <dsp:cNvSpPr/>
      </dsp:nvSpPr>
      <dsp:spPr>
        <a:xfrm>
          <a:off x="0" y="4392690"/>
          <a:ext cx="4321907" cy="1464230"/>
        </a:xfrm>
        <a:prstGeom prst="trapezoid">
          <a:avLst>
            <a:gd name="adj" fmla="val 36896"/>
          </a:avLst>
        </a:prstGeom>
        <a:solidFill>
          <a:schemeClr val="accent1"/>
        </a:solidFill>
        <a:ln w="19050" cap="flat">
          <a:solidFill>
            <a:schemeClr val="bg1"/>
          </a:solidFill>
          <a:prstDash val="solid"/>
          <a:miter/>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endParaRPr lang="th-TH" sz="1200" b="0" kern="1200" dirty="0">
            <a:solidFill>
              <a:schemeClr val="bg1"/>
            </a:solidFill>
            <a:latin typeface="Open Sans"/>
            <a:ea typeface="Open Sans"/>
          </a:endParaRPr>
        </a:p>
      </dsp:txBody>
      <dsp:txXfrm>
        <a:off x="756333" y="4392690"/>
        <a:ext cx="2809239" cy="146423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0.47562</cdr:x>
      <cdr:y>0.04755</cdr:y>
    </cdr:from>
    <cdr:to>
      <cdr:x>0.61983</cdr:x>
      <cdr:y>0.10381</cdr:y>
    </cdr:to>
    <cdr:sp macro="" textlink="">
      <cdr:nvSpPr>
        <cdr:cNvPr id="2" name="TextBox 1">
          <a:extLst xmlns:a="http://schemas.openxmlformats.org/drawingml/2006/main">
            <a:ext uri="{FF2B5EF4-FFF2-40B4-BE49-F238E27FC236}">
              <a16:creationId xmlns:a16="http://schemas.microsoft.com/office/drawing/2014/main" id="{3AEB6108-CEC0-5B67-76F2-85372CE364EC}"/>
            </a:ext>
          </a:extLst>
        </cdr:cNvPr>
        <cdr:cNvSpPr txBox="1"/>
      </cdr:nvSpPr>
      <cdr:spPr>
        <a:xfrm xmlns:a="http://schemas.openxmlformats.org/drawingml/2006/main">
          <a:off x="3207372" y="225496"/>
          <a:ext cx="972493" cy="2667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latin typeface="Open Sans" panose="020B0606030504020204" pitchFamily="34" charset="0"/>
            <a:ea typeface="Open Sans" panose="020B0606030504020204" pitchFamily="34" charset="0"/>
            <a:cs typeface="Open Sans" panose="020B0606030504020204" pitchFamily="34" charset="0"/>
          </a:endParaRPr>
        </a:p>
      </cdr:txBody>
    </cdr:sp>
  </cdr:relSizeAnchor>
  <cdr:relSizeAnchor xmlns:cdr="http://schemas.openxmlformats.org/drawingml/2006/chartDrawing">
    <cdr:from>
      <cdr:x>0.77818</cdr:x>
      <cdr:y>0.04755</cdr:y>
    </cdr:from>
    <cdr:to>
      <cdr:x>0.93274</cdr:x>
      <cdr:y>0.10023</cdr:y>
    </cdr:to>
    <cdr:sp macro="" textlink="">
      <cdr:nvSpPr>
        <cdr:cNvPr id="3" name="TextBox 1">
          <a:extLst xmlns:a="http://schemas.openxmlformats.org/drawingml/2006/main">
            <a:ext uri="{FF2B5EF4-FFF2-40B4-BE49-F238E27FC236}">
              <a16:creationId xmlns:a16="http://schemas.microsoft.com/office/drawing/2014/main" id="{A5645298-58F3-9F0F-9EB1-2519064B9C8C}"/>
            </a:ext>
          </a:extLst>
        </cdr:cNvPr>
        <cdr:cNvSpPr txBox="1"/>
      </cdr:nvSpPr>
      <cdr:spPr>
        <a:xfrm xmlns:a="http://schemas.openxmlformats.org/drawingml/2006/main">
          <a:off x="5247702" y="225496"/>
          <a:ext cx="1042315" cy="2498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0.40561</cdr:x>
      <cdr:y>0.13078</cdr:y>
    </cdr:from>
    <cdr:to>
      <cdr:x>0.54929</cdr:x>
      <cdr:y>0.18437</cdr:y>
    </cdr:to>
    <cdr:sp macro="" textlink="">
      <cdr:nvSpPr>
        <cdr:cNvPr id="2" name="TextBox 1">
          <a:extLst xmlns:a="http://schemas.openxmlformats.org/drawingml/2006/main">
            <a:ext uri="{FF2B5EF4-FFF2-40B4-BE49-F238E27FC236}">
              <a16:creationId xmlns:a16="http://schemas.microsoft.com/office/drawing/2014/main" id="{839BCD94-F0B0-6F65-4055-C88C27DDA1C9}"/>
            </a:ext>
          </a:extLst>
        </cdr:cNvPr>
        <cdr:cNvSpPr txBox="1"/>
      </cdr:nvSpPr>
      <cdr:spPr>
        <a:xfrm xmlns:a="http://schemas.openxmlformats.org/drawingml/2006/main">
          <a:off x="2564681" y="638832"/>
          <a:ext cx="908483" cy="2617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latin typeface="Open Sans" panose="020B0606030504020204" pitchFamily="34" charset="0"/>
            <a:ea typeface="Open Sans" panose="020B0606030504020204" pitchFamily="34" charset="0"/>
            <a:cs typeface="Open Sans" panose="020B0606030504020204" pitchFamily="34" charset="0"/>
          </a:endParaRPr>
        </a:p>
      </cdr:txBody>
    </cdr:sp>
  </cdr:relSizeAnchor>
  <cdr:relSizeAnchor xmlns:cdr="http://schemas.openxmlformats.org/drawingml/2006/chartDrawing">
    <cdr:from>
      <cdr:x>0.70758</cdr:x>
      <cdr:y>0.13078</cdr:y>
    </cdr:from>
    <cdr:to>
      <cdr:x>0.85126</cdr:x>
      <cdr:y>0.18437</cdr:y>
    </cdr:to>
    <cdr:sp macro="" textlink="">
      <cdr:nvSpPr>
        <cdr:cNvPr id="3" name="TextBox 1">
          <a:extLst xmlns:a="http://schemas.openxmlformats.org/drawingml/2006/main">
            <a:ext uri="{FF2B5EF4-FFF2-40B4-BE49-F238E27FC236}">
              <a16:creationId xmlns:a16="http://schemas.microsoft.com/office/drawing/2014/main" id="{839BCD94-F0B0-6F65-4055-C88C27DDA1C9}"/>
            </a:ext>
          </a:extLst>
        </cdr:cNvPr>
        <cdr:cNvSpPr txBox="1"/>
      </cdr:nvSpPr>
      <cdr:spPr>
        <a:xfrm xmlns:a="http://schemas.openxmlformats.org/drawingml/2006/main">
          <a:off x="4474053" y="638832"/>
          <a:ext cx="908491" cy="26177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0.38053</cdr:x>
      <cdr:y>0.13244</cdr:y>
    </cdr:from>
    <cdr:to>
      <cdr:x>0.51931</cdr:x>
      <cdr:y>0.18672</cdr:y>
    </cdr:to>
    <cdr:sp macro="" textlink="">
      <cdr:nvSpPr>
        <cdr:cNvPr id="2" name="TextBox 1">
          <a:extLst xmlns:a="http://schemas.openxmlformats.org/drawingml/2006/main">
            <a:ext uri="{FF2B5EF4-FFF2-40B4-BE49-F238E27FC236}">
              <a16:creationId xmlns:a16="http://schemas.microsoft.com/office/drawing/2014/main" id="{4C1DAA4C-1466-EF61-00DC-2536086E0E3F}"/>
            </a:ext>
          </a:extLst>
        </cdr:cNvPr>
        <cdr:cNvSpPr txBox="1"/>
      </cdr:nvSpPr>
      <cdr:spPr>
        <a:xfrm xmlns:a="http://schemas.openxmlformats.org/drawingml/2006/main">
          <a:off x="2490934" y="638695"/>
          <a:ext cx="908483" cy="2617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latin typeface="Open Sans" panose="020B0606030504020204" pitchFamily="34" charset="0"/>
            <a:ea typeface="Open Sans" panose="020B0606030504020204" pitchFamily="34" charset="0"/>
            <a:cs typeface="Open Sans" panose="020B0606030504020204" pitchFamily="34" charset="0"/>
          </a:endParaRPr>
        </a:p>
      </cdr:txBody>
    </cdr:sp>
  </cdr:relSizeAnchor>
  <cdr:relSizeAnchor xmlns:cdr="http://schemas.openxmlformats.org/drawingml/2006/chartDrawing">
    <cdr:from>
      <cdr:x>0.72704</cdr:x>
      <cdr:y>0.13244</cdr:y>
    </cdr:from>
    <cdr:to>
      <cdr:x>0.86583</cdr:x>
      <cdr:y>0.18672</cdr:y>
    </cdr:to>
    <cdr:sp macro="" textlink="">
      <cdr:nvSpPr>
        <cdr:cNvPr id="3" name="TextBox 1">
          <a:extLst xmlns:a="http://schemas.openxmlformats.org/drawingml/2006/main">
            <a:ext uri="{FF2B5EF4-FFF2-40B4-BE49-F238E27FC236}">
              <a16:creationId xmlns:a16="http://schemas.microsoft.com/office/drawing/2014/main" id="{4C1DAA4C-1466-EF61-00DC-2536086E0E3F}"/>
            </a:ext>
          </a:extLst>
        </cdr:cNvPr>
        <cdr:cNvSpPr txBox="1"/>
      </cdr:nvSpPr>
      <cdr:spPr>
        <a:xfrm xmlns:a="http://schemas.openxmlformats.org/drawingml/2006/main">
          <a:off x="4759241" y="638695"/>
          <a:ext cx="908483" cy="2617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900" dirty="0">
            <a:latin typeface="Open Sans" panose="020B0606030504020204" pitchFamily="34" charset="0"/>
            <a:ea typeface="Open Sans" panose="020B0606030504020204" pitchFamily="34" charset="0"/>
            <a:cs typeface="Open Sans" panose="020B0606030504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57198" y="457200"/>
            <a:ext cx="2971802" cy="228600"/>
          </a:xfrm>
          <a:prstGeom prst="rect">
            <a:avLst/>
          </a:prstGeom>
          <a:ln>
            <a:headEnd type="none"/>
            <a:tailEnd type="none"/>
          </a:ln>
        </p:spPr>
        <p:txBody>
          <a:bodyPr wrap="square" lIns="0" tIns="0" rIns="0" bIns="0"/>
          <a:lstStyle>
            <a:lvl1pPr algn="l">
              <a:defRPr sz="1200" dirty="0"/>
            </a:lvl1pPr>
          </a:lstStyle>
          <a:p>
            <a:endParaRPr lang="en-US" sz="900" dirty="0"/>
          </a:p>
        </p:txBody>
      </p:sp>
      <p:sp>
        <p:nvSpPr>
          <p:cNvPr id="3" name="Date Placeholder 2"/>
          <p:cNvSpPr>
            <a:spLocks noGrp="1"/>
          </p:cNvSpPr>
          <p:nvPr>
            <p:ph type="dt" sz="quarter" idx="1"/>
          </p:nvPr>
        </p:nvSpPr>
        <p:spPr>
          <a:xfrm>
            <a:off x="5683682" y="457200"/>
            <a:ext cx="717118" cy="228600"/>
          </a:xfrm>
          <a:prstGeom prst="rect">
            <a:avLst/>
          </a:prstGeom>
          <a:ln>
            <a:headEnd type="none"/>
            <a:tailEnd type="none"/>
          </a:ln>
        </p:spPr>
        <p:txBody>
          <a:bodyPr wrap="square" lIns="0" tIns="0" rIns="0" bIns="0"/>
          <a:lstStyle>
            <a:lvl1pPr algn="r">
              <a:defRPr sz="1200" dirty="0"/>
            </a:lvl1pPr>
          </a:lstStyle>
          <a:p>
            <a:fld id="{0B33F104-80B4-4E04-97E3-C87FB857B623}" type="datetimeFigureOut">
              <a:rPr lang="en-US" sz="900" dirty="0"/>
              <a:t>7/3/2025</a:t>
            </a:fld>
            <a:endParaRPr lang="en-US" sz="900" dirty="0"/>
          </a:p>
        </p:txBody>
      </p:sp>
      <p:sp>
        <p:nvSpPr>
          <p:cNvPr id="4" name="Footer Placeholder 3"/>
          <p:cNvSpPr>
            <a:spLocks noGrp="1"/>
          </p:cNvSpPr>
          <p:nvPr>
            <p:ph type="ftr" sz="quarter" idx="2"/>
          </p:nvPr>
        </p:nvSpPr>
        <p:spPr>
          <a:xfrm>
            <a:off x="457198" y="8459980"/>
            <a:ext cx="2743200" cy="228601"/>
          </a:xfrm>
          <a:prstGeom prst="rect">
            <a:avLst/>
          </a:prstGeom>
          <a:ln>
            <a:headEnd type="none"/>
            <a:tailEnd type="none"/>
          </a:ln>
        </p:spPr>
        <p:txBody>
          <a:bodyPr wrap="square" lIns="0" tIns="0" rIns="0" bIns="0" anchor="b"/>
          <a:lstStyle>
            <a:lvl1pPr algn="l">
              <a:defRPr sz="1200" dirty="0"/>
            </a:lvl1pPr>
          </a:lstStyle>
          <a:p>
            <a:endParaRPr lang="en-US" sz="900" dirty="0"/>
          </a:p>
        </p:txBody>
      </p:sp>
      <p:sp>
        <p:nvSpPr>
          <p:cNvPr id="5" name="Slide Number Placeholder 4"/>
          <p:cNvSpPr>
            <a:spLocks noGrp="1"/>
          </p:cNvSpPr>
          <p:nvPr>
            <p:ph type="sldNum" sz="quarter" idx="3"/>
          </p:nvPr>
        </p:nvSpPr>
        <p:spPr>
          <a:xfrm>
            <a:off x="5683682" y="8459980"/>
            <a:ext cx="717119" cy="228601"/>
          </a:xfrm>
          <a:prstGeom prst="rect">
            <a:avLst/>
          </a:prstGeom>
          <a:ln>
            <a:headEnd type="none"/>
            <a:tailEnd type="none"/>
          </a:ln>
        </p:spPr>
        <p:txBody>
          <a:bodyPr wrap="square" lIns="0" tIns="0" rIns="0" bIns="0" anchor="b"/>
          <a:lstStyle>
            <a:lvl1pPr algn="r">
              <a:defRPr sz="1200" dirty="0"/>
            </a:lvl1pPr>
          </a:lstStyle>
          <a:p>
            <a:fld id="{16BF8E5E-2FD0-4AE6-B0F5-D0C30D1FE04F}" type="slidenum">
              <a:rPr lang="en-US" sz="900" dirty="0"/>
              <a:t>‹#›</a:t>
            </a:fld>
            <a:endParaRPr lang="en-US" sz="90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85798" y="685800"/>
            <a:ext cx="2743200" cy="228600"/>
          </a:xfrm>
          <a:prstGeom prst="rect">
            <a:avLst/>
          </a:prstGeom>
          <a:ln>
            <a:headEnd type="none"/>
            <a:tailEnd type="none"/>
          </a:ln>
        </p:spPr>
        <p:txBody>
          <a:bodyPr wrap="square" lIns="0" tIns="0" rIns="0" bIns="0"/>
          <a:lstStyle>
            <a:lvl1pPr algn="l">
              <a:defRPr sz="900" dirty="0"/>
            </a:lvl1pPr>
          </a:lstStyle>
          <a:p>
            <a:endParaRPr lang="en-US" dirty="0"/>
          </a:p>
        </p:txBody>
      </p:sp>
      <p:sp>
        <p:nvSpPr>
          <p:cNvPr id="3" name="Date Placeholder 2"/>
          <p:cNvSpPr>
            <a:spLocks noGrp="1"/>
          </p:cNvSpPr>
          <p:nvPr>
            <p:ph type="dt" idx="1"/>
          </p:nvPr>
        </p:nvSpPr>
        <p:spPr>
          <a:xfrm>
            <a:off x="5455085" y="685800"/>
            <a:ext cx="715528" cy="228600"/>
          </a:xfrm>
          <a:prstGeom prst="rect">
            <a:avLst/>
          </a:prstGeom>
          <a:ln>
            <a:headEnd type="none"/>
            <a:tailEnd type="none"/>
          </a:ln>
        </p:spPr>
        <p:txBody>
          <a:bodyPr wrap="square" lIns="0" tIns="0" rIns="0" bIns="0"/>
          <a:lstStyle>
            <a:lvl1pPr algn="r">
              <a:defRPr sz="900" dirty="0"/>
            </a:lvl1pPr>
          </a:lstStyle>
          <a:p>
            <a:fld id="{A6248C5F-AC1F-4F90-B826-F3F4984AE898}" type="datetimeFigureOut">
              <a:rPr lang="en-US" dirty="0"/>
              <a:t>7/3/2025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rgbClr val="000000"/>
            </a:solidFill>
            <a:headEnd type="none"/>
            <a:tailEnd type="none"/>
          </a:ln>
        </p:spPr>
        <p:txBody>
          <a:bodyPr wrap="square" lIns="91440" tIns="45720" rIns="91440" bIns="45720" anchor="ctr"/>
          <a:lstStyle/>
          <a:p>
            <a:endParaRPr lang="en-US" dirty="0"/>
          </a:p>
        </p:txBody>
      </p:sp>
      <p:sp>
        <p:nvSpPr>
          <p:cNvPr id="5" name="Notes Placeholder 4"/>
          <p:cNvSpPr>
            <a:spLocks noGrp="1"/>
          </p:cNvSpPr>
          <p:nvPr>
            <p:ph type="body" sz="quarter" idx="3"/>
          </p:nvPr>
        </p:nvSpPr>
        <p:spPr>
          <a:xfrm>
            <a:off x="685800" y="4572000"/>
            <a:ext cx="5486400" cy="3429000"/>
          </a:xfrm>
          <a:prstGeom prst="rect">
            <a:avLst/>
          </a:prstGeom>
          <a:ln>
            <a:headEnd type="none"/>
            <a:tailEnd type="none"/>
          </a:ln>
        </p:spPr>
        <p:txBody>
          <a:bodyPr wrap="square" lIns="0" tIns="0" rIns="0" bIns="0" numCol="1"/>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85800" y="8258358"/>
            <a:ext cx="2743200" cy="228600"/>
          </a:xfrm>
          <a:prstGeom prst="rect">
            <a:avLst/>
          </a:prstGeom>
          <a:ln>
            <a:headEnd type="none"/>
            <a:tailEnd type="none"/>
          </a:ln>
        </p:spPr>
        <p:txBody>
          <a:bodyPr wrap="square" lIns="0" tIns="0" rIns="0" bIns="0" anchor="b"/>
          <a:lstStyle>
            <a:lvl1pPr algn="l">
              <a:defRPr sz="900" dirty="0"/>
            </a:lvl1pPr>
          </a:lstStyle>
          <a:p>
            <a:endParaRPr lang="en-US" dirty="0"/>
          </a:p>
        </p:txBody>
      </p:sp>
      <p:sp>
        <p:nvSpPr>
          <p:cNvPr id="7" name="Slide Number Placeholder 6"/>
          <p:cNvSpPr>
            <a:spLocks noGrp="1"/>
          </p:cNvSpPr>
          <p:nvPr>
            <p:ph type="sldNum" sz="quarter" idx="5"/>
          </p:nvPr>
        </p:nvSpPr>
        <p:spPr>
          <a:xfrm>
            <a:off x="5455085" y="8258358"/>
            <a:ext cx="715528" cy="228600"/>
          </a:xfrm>
          <a:prstGeom prst="rect">
            <a:avLst/>
          </a:prstGeom>
          <a:ln>
            <a:headEnd type="none"/>
            <a:tailEnd type="none"/>
          </a:ln>
        </p:spPr>
        <p:txBody>
          <a:bodyPr wrap="square" lIns="0" tIns="0" rIns="0" bIns="0" anchor="b"/>
          <a:lstStyle>
            <a:lvl1pPr algn="r">
              <a:defRPr sz="900" dirty="0"/>
            </a:lvl1pPr>
          </a:lstStyle>
          <a:p>
            <a:fld id="{641B1B2C-1F52-44AB-960F-E6CE3AB6126E}" type="slidenum">
              <a:rPr lang="en-US" dirty="0"/>
              <a:t>‹#›</a:t>
            </a:fld>
            <a:endParaRPr lang="en-US" dirty="0"/>
          </a:p>
        </p:txBody>
      </p:sp>
    </p:spTree>
  </p:cSld>
  <p:clrMap bg1="lt1" tx1="dk1" bg2="lt2" tx2="dk2" accent1="accent1" accent2="accent2" accent3="accent3" accent4="accent4" accent5="accent5" accent6="accent6" hlink="hlink" folHlink="folHlink"/>
  <p:notesStyle>
    <a:lvl1pPr marL="0" algn="l" defTabSz="914400" rtl="0">
      <a:lnSpc>
        <a:spcPct val="120000"/>
      </a:lnSpc>
      <a:defRPr sz="1100" b="0" i="0" kern="1200" dirty="0">
        <a:solidFill>
          <a:schemeClr val="dk1"/>
        </a:solidFill>
        <a:latin typeface="Open Sans"/>
        <a:ea typeface="+mn-ea"/>
        <a:cs typeface="Open Sans"/>
      </a:defRPr>
    </a:lvl1pPr>
    <a:lvl2pPr marL="457200" algn="l" defTabSz="914400" rtl="0">
      <a:lnSpc>
        <a:spcPct val="120000"/>
      </a:lnSpc>
      <a:defRPr sz="1100" b="0" i="0" kern="1200" dirty="0">
        <a:solidFill>
          <a:schemeClr val="dk1"/>
        </a:solidFill>
        <a:latin typeface="Open Sans"/>
        <a:ea typeface="+mn-ea"/>
        <a:cs typeface="Open Sans"/>
      </a:defRPr>
    </a:lvl2pPr>
    <a:lvl3pPr marL="914400" algn="l" defTabSz="914400" rtl="0">
      <a:lnSpc>
        <a:spcPct val="120000"/>
      </a:lnSpc>
      <a:defRPr sz="1100" b="0" i="0" kern="1200" dirty="0">
        <a:solidFill>
          <a:schemeClr val="dk1"/>
        </a:solidFill>
        <a:latin typeface="Open Sans"/>
        <a:ea typeface="+mn-ea"/>
        <a:cs typeface="Open Sans"/>
      </a:defRPr>
    </a:lvl3pPr>
    <a:lvl4pPr marL="1371600" algn="l" defTabSz="914400" rtl="0">
      <a:lnSpc>
        <a:spcPct val="120000"/>
      </a:lnSpc>
      <a:defRPr sz="1100" b="0" i="0" kern="1200" dirty="0">
        <a:solidFill>
          <a:schemeClr val="dk1"/>
        </a:solidFill>
        <a:latin typeface="Open Sans"/>
        <a:ea typeface="+mn-ea"/>
        <a:cs typeface="Open Sans"/>
      </a:defRPr>
    </a:lvl4pPr>
    <a:lvl5pPr marL="1828800" algn="l" defTabSz="914400" rtl="0">
      <a:lnSpc>
        <a:spcPct val="120000"/>
      </a:lnSpc>
      <a:defRPr sz="1100" b="0" i="0" kern="1200" dirty="0">
        <a:solidFill>
          <a:schemeClr val="dk1"/>
        </a:solidFill>
        <a:latin typeface="Open Sans"/>
        <a:ea typeface="+mn-ea"/>
        <a:cs typeface="Open Sans"/>
      </a:defRPr>
    </a:lvl5pPr>
    <a:lvl6pPr marL="2286000" algn="l" defTabSz="914400" rtl="0">
      <a:defRPr sz="1200" kern="1200" dirty="0">
        <a:solidFill>
          <a:schemeClr val="dk1"/>
        </a:solidFill>
        <a:latin typeface="+mn-lt"/>
        <a:ea typeface="+mn-ea"/>
        <a:cs typeface="+mn-cs"/>
      </a:defRPr>
    </a:lvl6pPr>
    <a:lvl7pPr marL="2743200" algn="l" defTabSz="914400" rtl="0">
      <a:defRPr sz="1200" kern="1200" dirty="0">
        <a:solidFill>
          <a:schemeClr val="dk1"/>
        </a:solidFill>
        <a:latin typeface="+mn-lt"/>
        <a:ea typeface="+mn-ea"/>
        <a:cs typeface="+mn-cs"/>
      </a:defRPr>
    </a:lvl7pPr>
    <a:lvl8pPr marL="3200400" algn="l" defTabSz="914400" rtl="0">
      <a:defRPr sz="1200" kern="1200" dirty="0">
        <a:solidFill>
          <a:schemeClr val="dk1"/>
        </a:solidFill>
        <a:latin typeface="+mn-lt"/>
        <a:ea typeface="+mn-ea"/>
        <a:cs typeface="+mn-cs"/>
      </a:defRPr>
    </a:lvl8pPr>
    <a:lvl9pPr marL="3657600" algn="l" defTabSz="914400" rtl="0">
      <a:defRPr sz="1200" kern="1200" dirty="0">
        <a:solidFill>
          <a:schemeClr val="dk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Google Shape;193;p2:notes"/>
          <p:cNvSpPr>
            <a:spLocks noGrp="1"/>
          </p:cNvSpPr>
          <p:nvPr>
            <p:ph type="body" idx="1"/>
          </p:nvPr>
        </p:nvSpPr>
        <p:spPr>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endParaRPr dirty="0">
              <a:latin typeface="Open Sans Light"/>
              <a:ea typeface="Open Sans Light"/>
              <a:cs typeface="Open Sans Light"/>
              <a:sym typeface="Open Sans Light"/>
            </a:endParaRPr>
          </a:p>
        </p:txBody>
      </p:sp>
      <p:sp>
        <p:nvSpPr>
          <p:cNvPr id="194" name="Google Shape;194;p2:notes"/>
          <p:cNvSpPr>
            <a:spLocks noGrp="1" noRot="1" noChangeAspect="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r>
              <a:rPr lang="en-US" dirty="0"/>
              <a:t>BeforeCourse</a:t>
            </a:r>
          </a:p>
          <a:p>
            <a:r>
              <a:rPr lang="en-US" dirty="0"/>
              <a:t>|Actual1|</a:t>
            </a:r>
          </a:p>
          <a:p>
            <a:r>
              <a:rPr lang="en-US" dirty="0"/>
              <a:t>|Peer1|</a:t>
            </a:r>
          </a:p>
          <a:p>
            <a:r>
              <a:rPr lang="en-US" dirty="0"/>
              <a:t>|Actual2|</a:t>
            </a:r>
          </a:p>
          <a:p>
            <a:r>
              <a:rPr lang="en-US" dirty="0"/>
              <a:t>|Peer2|</a:t>
            </a:r>
          </a:p>
          <a:p>
            <a:r>
              <a:rPr lang="en-US" dirty="0"/>
              <a:t>|Actual3|</a:t>
            </a:r>
          </a:p>
          <a:p>
            <a:r>
              <a:rPr lang="en-US" dirty="0"/>
              <a:t>|Peer3|</a:t>
            </a:r>
          </a:p>
          <a:p>
            <a:r>
              <a:rPr lang="en-US" dirty="0"/>
              <a:t>|Actual4|</a:t>
            </a:r>
          </a:p>
          <a:p>
            <a:r>
              <a:rPr lang="en-US" dirty="0"/>
              <a:t>|Peer4|</a:t>
            </a:r>
          </a:p>
          <a:p>
            <a:r>
              <a:rPr lang="en-US" dirty="0"/>
              <a:t>|Actual5|</a:t>
            </a:r>
          </a:p>
          <a:p>
            <a:r>
              <a:rPr lang="en-US" dirty="0"/>
              <a:t>|Peer5|</a:t>
            </a:r>
          </a:p>
          <a:p>
            <a:endParaRPr lang="en-US" dirty="0"/>
          </a:p>
          <a:p>
            <a:r>
              <a:rPr lang="en-US" dirty="0"/>
              <a:t>&gt;&gt;&gt;&gt;&gt;&gt;&gt;&gt;&gt;&gt;&gt;&gt;</a:t>
            </a:r>
          </a:p>
          <a:p>
            <a:endParaRPr lang="en-US" dirty="0"/>
          </a:p>
          <a:p>
            <a:r>
              <a:rPr lang="en-US" dirty="0"/>
              <a:t>AfterCourse</a:t>
            </a:r>
          </a:p>
          <a:p>
            <a:r>
              <a:rPr lang="en-US" dirty="0"/>
              <a:t>|Actual6|</a:t>
            </a:r>
          </a:p>
          <a:p>
            <a:r>
              <a:rPr lang="en-US" dirty="0"/>
              <a:t>|Peer6|</a:t>
            </a:r>
          </a:p>
          <a:p>
            <a:r>
              <a:rPr lang="en-US" dirty="0"/>
              <a:t>|Actual7|</a:t>
            </a:r>
          </a:p>
          <a:p>
            <a:r>
              <a:rPr lang="en-US" dirty="0"/>
              <a:t>|Peer7|</a:t>
            </a:r>
          </a:p>
          <a:p>
            <a:r>
              <a:rPr lang="en-US" dirty="0"/>
              <a:t>|Actual8|</a:t>
            </a:r>
          </a:p>
          <a:p>
            <a:r>
              <a:rPr lang="en-US" dirty="0"/>
              <a:t>|Peer8|</a:t>
            </a:r>
          </a:p>
          <a:p>
            <a:r>
              <a:rPr lang="en-US" dirty="0"/>
              <a:t>|Actual9|</a:t>
            </a:r>
          </a:p>
          <a:p>
            <a:r>
              <a:rPr lang="en-US" dirty="0"/>
              <a:t>|Peer9|</a:t>
            </a:r>
          </a:p>
          <a:p>
            <a:r>
              <a:rPr lang="en-US" dirty="0"/>
              <a:t>|Actual10|</a:t>
            </a:r>
          </a:p>
          <a:p>
            <a:r>
              <a:rPr lang="en-US" dirty="0"/>
              <a:t>|Peer10|</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20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r>
              <a:rPr lang="en-US" dirty="0"/>
              <a:t>|campuspre1|</a:t>
            </a:r>
          </a:p>
          <a:p>
            <a:pPr marL="0" indent="0" algn="l" defTabSz="914400" rtl="0">
              <a:lnSpc>
                <a:spcPct val="120000"/>
              </a:lnSpc>
              <a:spcBef>
                <a:spcPts val="0"/>
              </a:spcBef>
              <a:spcAft>
                <a:spcPts val="0"/>
              </a:spcAft>
              <a:buClrTx/>
              <a:buSzTx/>
              <a:buFontTx/>
              <a:buNone/>
              <a:tabLst/>
            </a:pPr>
            <a:r>
              <a:rPr lang="en-US" dirty="0"/>
              <a:t>|campuspost1|</a:t>
            </a:r>
          </a:p>
          <a:p>
            <a:endParaRPr lang="en-US" dirty="0"/>
          </a:p>
          <a:p>
            <a:r>
              <a:rPr lang="en-US" dirty="0"/>
              <a:t>|campuspre2|</a:t>
            </a:r>
          </a:p>
          <a:p>
            <a:pPr marL="0" indent="0" algn="l" defTabSz="914400" rtl="0">
              <a:lnSpc>
                <a:spcPct val="120000"/>
              </a:lnSpc>
              <a:spcBef>
                <a:spcPts val="0"/>
              </a:spcBef>
              <a:spcAft>
                <a:spcPts val="0"/>
              </a:spcAft>
              <a:buClrTx/>
              <a:buSzTx/>
              <a:buFontTx/>
              <a:buNone/>
              <a:tabLst/>
            </a:pPr>
            <a:r>
              <a:rPr lang="en-US" dirty="0"/>
              <a:t>|campuspost2|</a:t>
            </a:r>
          </a:p>
          <a:p>
            <a:endParaRPr lang="en-US" dirty="0"/>
          </a:p>
          <a:p>
            <a:r>
              <a:rPr lang="en-US" dirty="0"/>
              <a:t>|campuspre3|</a:t>
            </a:r>
          </a:p>
          <a:p>
            <a:pPr marL="0" indent="0" algn="l" defTabSz="914400" rtl="0">
              <a:lnSpc>
                <a:spcPct val="120000"/>
              </a:lnSpc>
              <a:spcBef>
                <a:spcPts val="0"/>
              </a:spcBef>
              <a:spcAft>
                <a:spcPts val="0"/>
              </a:spcAft>
              <a:buClrTx/>
              <a:buSzTx/>
              <a:buFontTx/>
              <a:buNone/>
              <a:tabLst/>
            </a:pPr>
            <a:r>
              <a:rPr lang="en-US" dirty="0"/>
              <a:t>|campuspost3|</a:t>
            </a:r>
          </a:p>
          <a:p>
            <a:pPr marL="0" indent="0" algn="l" defTabSz="914400" rtl="0">
              <a:lnSpc>
                <a:spcPct val="120000"/>
              </a:lnSpc>
              <a:spcBef>
                <a:spcPts val="0"/>
              </a:spcBef>
              <a:spcAft>
                <a:spcPts val="0"/>
              </a:spcAft>
              <a:buClrTx/>
              <a:buSzTx/>
              <a:buFontTx/>
              <a:buNone/>
              <a:tabLst/>
            </a:pPr>
            <a:endParaRPr lang="en-US" dirty="0"/>
          </a:p>
          <a:p>
            <a:r>
              <a:rPr lang="en-US" dirty="0"/>
              <a:t>|campuspre4|</a:t>
            </a:r>
          </a:p>
          <a:p>
            <a:pPr marL="0" indent="0" algn="l" defTabSz="914400" rtl="0">
              <a:lnSpc>
                <a:spcPct val="120000"/>
              </a:lnSpc>
              <a:spcBef>
                <a:spcPts val="0"/>
              </a:spcBef>
              <a:spcAft>
                <a:spcPts val="0"/>
              </a:spcAft>
              <a:buClrTx/>
              <a:buSzTx/>
              <a:buFontTx/>
              <a:buNone/>
              <a:tabLst/>
            </a:pPr>
            <a:r>
              <a:rPr lang="en-US" dirty="0"/>
              <a:t>|campuspost4|</a:t>
            </a:r>
          </a:p>
          <a:p>
            <a:pPr marL="0" indent="0" algn="l" defTabSz="914400" rtl="0">
              <a:lnSpc>
                <a:spcPct val="120000"/>
              </a:lnSpc>
              <a:spcBef>
                <a:spcPts val="0"/>
              </a:spcBef>
              <a:spcAft>
                <a:spcPts val="0"/>
              </a:spcAft>
              <a:buClrTx/>
              <a:buSzTx/>
              <a:buFontTx/>
              <a:buNone/>
              <a:tabLst/>
            </a:pPr>
            <a:endParaRPr lang="en-US" dirty="0"/>
          </a:p>
          <a:p>
            <a:r>
              <a:rPr lang="en-US" dirty="0"/>
              <a:t>|campuspre5|</a:t>
            </a:r>
          </a:p>
          <a:p>
            <a:pPr marL="0" indent="0" algn="l" defTabSz="914400" rtl="0">
              <a:lnSpc>
                <a:spcPct val="120000"/>
              </a:lnSpc>
              <a:spcBef>
                <a:spcPts val="0"/>
              </a:spcBef>
              <a:spcAft>
                <a:spcPts val="0"/>
              </a:spcAft>
              <a:buClrTx/>
              <a:buSzTx/>
              <a:buFontTx/>
              <a:buNone/>
              <a:tabLst/>
            </a:pPr>
            <a:r>
              <a:rPr lang="en-US" dirty="0"/>
              <a:t>|campuspost5|</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21</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r>
              <a:rPr lang="en-US" dirty="0"/>
              <a:t>|CommunityPre1|</a:t>
            </a:r>
          </a:p>
          <a:p>
            <a:r>
              <a:rPr lang="en-US" dirty="0"/>
              <a:t>|CommunityPost1|</a:t>
            </a:r>
          </a:p>
          <a:p>
            <a:endParaRPr lang="en-US" dirty="0"/>
          </a:p>
          <a:p>
            <a:r>
              <a:rPr lang="en-US" dirty="0"/>
              <a:t>|CommunityPre2|</a:t>
            </a:r>
          </a:p>
          <a:p>
            <a:r>
              <a:rPr lang="en-US" dirty="0"/>
              <a:t>|CommunityPost2|</a:t>
            </a:r>
          </a:p>
          <a:p>
            <a:endParaRPr lang="en-US" dirty="0"/>
          </a:p>
          <a:p>
            <a:r>
              <a:rPr lang="en-US" dirty="0"/>
              <a:t>|CommunityPre3|</a:t>
            </a:r>
          </a:p>
          <a:p>
            <a:r>
              <a:rPr lang="en-US" dirty="0"/>
              <a:t>|CommunityPost3|</a:t>
            </a:r>
          </a:p>
          <a:p>
            <a:endParaRPr lang="en-US" dirty="0"/>
          </a:p>
          <a:p>
            <a:r>
              <a:rPr lang="en-US" dirty="0"/>
              <a:t>|CommunityPre4|</a:t>
            </a:r>
          </a:p>
          <a:p>
            <a:r>
              <a:rPr lang="en-US" dirty="0"/>
              <a:t>|CommunityPost4|</a:t>
            </a:r>
          </a:p>
          <a:p>
            <a:endParaRPr lang="en-US" dirty="0"/>
          </a:p>
          <a:p>
            <a:r>
              <a:rPr lang="en-US" dirty="0"/>
              <a:t>|CommunityPre5|</a:t>
            </a:r>
          </a:p>
          <a:p>
            <a:r>
              <a:rPr lang="en-US" dirty="0"/>
              <a:t>|CommunityPost5|</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22</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r>
              <a:rPr lang="en-US" dirty="0"/>
              <a:t>GenderIdentity</a:t>
            </a:r>
          </a:p>
          <a:p>
            <a:pPr marL="0" indent="0" algn="l" defTabSz="914400" rtl="0">
              <a:lnSpc>
                <a:spcPct val="120000"/>
              </a:lnSpc>
              <a:spcBef>
                <a:spcPts val="0"/>
              </a:spcBef>
              <a:spcAft>
                <a:spcPts val="0"/>
              </a:spcAft>
              <a:buClrTx/>
              <a:buSzTx/>
              <a:buFontTx/>
              <a:buNone/>
              <a:tabLst/>
            </a:pPr>
            <a:r>
              <a:rPr lang="en-US" dirty="0"/>
              <a:t>|male|</a:t>
            </a:r>
          </a:p>
          <a:p>
            <a:r>
              <a:rPr lang="en-US" dirty="0"/>
              <a:t>|fem|</a:t>
            </a:r>
          </a:p>
          <a:p>
            <a:r>
              <a:rPr lang="en-US" dirty="0"/>
              <a:t>|other|</a:t>
            </a:r>
          </a:p>
          <a:p>
            <a:endParaRPr lang="en-US" dirty="0"/>
          </a:p>
          <a:p>
            <a:r>
              <a:rPr lang="en-US" dirty="0"/>
              <a:t>&gt;&gt;&gt;&gt;&gt;&gt;&gt;&gt;&gt;&gt;</a:t>
            </a:r>
          </a:p>
          <a:p>
            <a:endParaRPr lang="en-US" dirty="0"/>
          </a:p>
          <a:p>
            <a:r>
              <a:rPr lang="en-US" dirty="0"/>
              <a:t>SexualOrientation</a:t>
            </a:r>
          </a:p>
          <a:p>
            <a:endParaRPr lang="en-US" dirty="0"/>
          </a:p>
          <a:p>
            <a:r>
              <a:rPr lang="en-US" dirty="0"/>
              <a:t>|het|</a:t>
            </a:r>
          </a:p>
          <a:p>
            <a:r>
              <a:rPr lang="en-US" dirty="0"/>
              <a:t>|bis|</a:t>
            </a:r>
          </a:p>
          <a:p>
            <a:r>
              <a:rPr lang="en-US" dirty="0"/>
              <a:t>|gay|</a:t>
            </a:r>
          </a:p>
          <a:p>
            <a:r>
              <a:rPr lang="en-US" dirty="0"/>
              <a:t>|les|</a:t>
            </a:r>
          </a:p>
          <a:p>
            <a:r>
              <a:rPr lang="en-US" dirty="0"/>
              <a:t>|ques|</a:t>
            </a:r>
          </a:p>
          <a:p>
            <a:r>
              <a:rPr lang="en-US" dirty="0"/>
              <a:t>|otr|</a:t>
            </a:r>
          </a:p>
        </p:txBody>
      </p:sp>
      <p:sp>
        <p:nvSpPr>
          <p:cNvPr id="4" name="Slide Number Placeholder 3"/>
          <p:cNvSpPr>
            <a:spLocks noGrp="1"/>
          </p:cNvSpPr>
          <p:nvPr>
            <p:ph type="sldNum" sz="quarter" idx="5"/>
          </p:nvPr>
        </p:nvSpPr>
        <p:spPr>
          <a:ln>
            <a:headEnd type="none"/>
            <a:tailEnd type="none"/>
          </a:ln>
        </p:spPr>
        <p:txBody>
          <a:bodyPr wrap="square"/>
          <a:lstStyle/>
          <a:p>
            <a:pPr marL="0" indent="0" algn="r" defTabSz="914400" rtl="0">
              <a:lnSpc>
                <a:spcPct val="100000"/>
              </a:lnSpc>
              <a:spcBef>
                <a:spcPts val="0"/>
              </a:spcBef>
              <a:spcAft>
                <a:spcPts val="0"/>
              </a:spcAft>
              <a:buClr>
                <a:srgbClr val="000000"/>
              </a:buClr>
              <a:buSzTx/>
              <a:buFont typeface="Arial"/>
              <a:buNone/>
              <a:tabLst/>
            </a:pPr>
            <a:fld id="{641B1B2C-1F52-44AB-960F-E6CE3AB6126E}" type="slidenum">
              <a:rPr lang="en-US" sz="900" b="0" i="0" u="none" strike="noStrike" kern="0" cap="none" spc="0" dirty="0">
                <a:ln>
                  <a:noFill/>
                </a:ln>
                <a:solidFill>
                  <a:srgbClr val="000000"/>
                </a:solidFill>
                <a:effectLst/>
                <a:uLnTx/>
                <a:uFillTx/>
                <a:latin typeface="Arial"/>
                <a:cs typeface="Arial"/>
                <a:sym typeface="Arial"/>
              </a:rPr>
              <a:t>24</a:t>
            </a:fld>
            <a:endParaRPr lang="en-US" sz="900" b="0" i="0" u="none" strike="noStrike" kern="0" cap="none" spc="0" dirty="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r>
              <a:rPr lang="en-US" dirty="0"/>
              <a:t>Race</a:t>
            </a:r>
          </a:p>
          <a:p>
            <a:endParaRPr lang="en-US" dirty="0"/>
          </a:p>
          <a:p>
            <a:r>
              <a:rPr lang="en-US" dirty="0"/>
              <a:t>|race1|</a:t>
            </a:r>
          </a:p>
          <a:p>
            <a:r>
              <a:rPr lang="en-US" dirty="0"/>
              <a:t>|race2|</a:t>
            </a:r>
          </a:p>
          <a:p>
            <a:r>
              <a:rPr lang="en-US" dirty="0"/>
              <a:t>|race3|</a:t>
            </a:r>
          </a:p>
          <a:p>
            <a:pPr marL="0" indent="0" algn="l" defTabSz="914400" rtl="0">
              <a:lnSpc>
                <a:spcPct val="120000"/>
              </a:lnSpc>
              <a:spcBef>
                <a:spcPts val="0"/>
              </a:spcBef>
              <a:spcAft>
                <a:spcPts val="0"/>
              </a:spcAft>
              <a:buClrTx/>
              <a:buSzTx/>
              <a:buFontTx/>
              <a:buNone/>
              <a:tabLst/>
            </a:pPr>
            <a:r>
              <a:rPr lang="en-US" dirty="0"/>
              <a:t>|race4|</a:t>
            </a:r>
          </a:p>
          <a:p>
            <a:r>
              <a:rPr lang="en-US" dirty="0"/>
              <a:t>|race5|</a:t>
            </a:r>
          </a:p>
          <a:p>
            <a:r>
              <a:rPr lang="en-US" dirty="0"/>
              <a:t>|race6|</a:t>
            </a:r>
          </a:p>
          <a:p>
            <a:endParaRPr lang="en-US" dirty="0"/>
          </a:p>
          <a:p>
            <a:r>
              <a:rPr lang="en-US" dirty="0"/>
              <a:t>Age</a:t>
            </a:r>
          </a:p>
          <a:p>
            <a:endParaRPr lang="en-US" dirty="0"/>
          </a:p>
          <a:p>
            <a:r>
              <a:rPr lang="en-US" dirty="0"/>
              <a:t>|</a:t>
            </a:r>
            <a:r>
              <a:rPr lang="en-US" sz="1100" b="0" i="0" dirty="0">
                <a:solidFill>
                  <a:schemeClr val="dk1"/>
                </a:solidFill>
                <a:latin typeface="Open Sans"/>
                <a:ea typeface="Open Sans"/>
                <a:cs typeface="Open Sans"/>
              </a:rPr>
              <a:t>utw</a:t>
            </a:r>
            <a:r>
              <a:rPr lang="en-US" dirty="0"/>
              <a:t>|</a:t>
            </a:r>
          </a:p>
          <a:p>
            <a:r>
              <a:rPr lang="en-US" dirty="0"/>
              <a:t>|</a:t>
            </a:r>
            <a:r>
              <a:rPr lang="en-US" sz="1100" b="0" i="0" dirty="0">
                <a:solidFill>
                  <a:schemeClr val="dk1"/>
                </a:solidFill>
                <a:latin typeface="Open Sans"/>
                <a:ea typeface="Open Sans"/>
                <a:cs typeface="Open Sans"/>
              </a:rPr>
              <a:t>twf</a:t>
            </a:r>
            <a:r>
              <a:rPr lang="en-US" dirty="0"/>
              <a:t>|</a:t>
            </a:r>
          </a:p>
          <a:p>
            <a:r>
              <a:rPr lang="en-US" dirty="0"/>
              <a:t>|</a:t>
            </a:r>
            <a:r>
              <a:rPr lang="en-US" sz="1100" b="0" i="0" dirty="0">
                <a:solidFill>
                  <a:schemeClr val="dk1"/>
                </a:solidFill>
                <a:latin typeface="Open Sans"/>
                <a:ea typeface="Open Sans"/>
                <a:cs typeface="Open Sans"/>
              </a:rPr>
              <a:t>twn</a:t>
            </a:r>
            <a:r>
              <a:rPr lang="en-US" dirty="0"/>
              <a:t>|</a:t>
            </a:r>
          </a:p>
          <a:p>
            <a:r>
              <a:rPr lang="en-US" dirty="0"/>
              <a:t>|</a:t>
            </a:r>
            <a:r>
              <a:rPr lang="en-US" sz="1100" b="0" i="0" dirty="0">
                <a:solidFill>
                  <a:schemeClr val="dk1"/>
                </a:solidFill>
                <a:latin typeface="Open Sans"/>
                <a:ea typeface="Open Sans"/>
                <a:cs typeface="Open Sans"/>
              </a:rPr>
              <a:t>thf</a:t>
            </a:r>
            <a:r>
              <a:rPr lang="en-US" dirty="0"/>
              <a:t>|</a:t>
            </a:r>
          </a:p>
          <a:p>
            <a:r>
              <a:rPr lang="en-US" dirty="0"/>
              <a:t>|</a:t>
            </a:r>
            <a:r>
              <a:rPr lang="en-US" sz="1100" b="0" i="0" dirty="0">
                <a:solidFill>
                  <a:schemeClr val="dk1"/>
                </a:solidFill>
                <a:latin typeface="Open Sans"/>
                <a:ea typeface="Open Sans"/>
                <a:cs typeface="Open Sans"/>
              </a:rPr>
              <a:t>thn</a:t>
            </a:r>
            <a:r>
              <a:rPr lang="en-US" dirty="0"/>
              <a:t>|</a:t>
            </a:r>
          </a:p>
          <a:p>
            <a:r>
              <a:rPr lang="en-US" dirty="0"/>
              <a:t>|</a:t>
            </a:r>
            <a:r>
              <a:rPr lang="en-US" sz="1100" b="0" i="0" dirty="0">
                <a:solidFill>
                  <a:schemeClr val="dk1"/>
                </a:solidFill>
                <a:latin typeface="Open Sans"/>
                <a:ea typeface="Open Sans"/>
                <a:cs typeface="Open Sans"/>
              </a:rPr>
              <a:t>fof</a:t>
            </a:r>
            <a:r>
              <a:rPr lang="en-US" dirty="0"/>
              <a:t>|</a:t>
            </a:r>
          </a:p>
          <a:p>
            <a:r>
              <a:rPr lang="en-US" dirty="0"/>
              <a:t>|</a:t>
            </a:r>
            <a:r>
              <a:rPr lang="en-US" sz="1100" b="0" i="0" dirty="0">
                <a:solidFill>
                  <a:schemeClr val="dk1"/>
                </a:solidFill>
                <a:latin typeface="Open Sans"/>
                <a:ea typeface="Open Sans"/>
                <a:cs typeface="Open Sans"/>
              </a:rPr>
              <a:t>off</a:t>
            </a:r>
            <a:r>
              <a:rPr lang="en-US" dirty="0"/>
              <a:t>|</a:t>
            </a:r>
          </a:p>
        </p:txBody>
      </p:sp>
      <p:sp>
        <p:nvSpPr>
          <p:cNvPr id="4" name="Slide Number Placeholder 3"/>
          <p:cNvSpPr>
            <a:spLocks noGrp="1"/>
          </p:cNvSpPr>
          <p:nvPr>
            <p:ph type="sldNum" sz="quarter" idx="5"/>
          </p:nvPr>
        </p:nvSpPr>
        <p:spPr>
          <a:ln>
            <a:headEnd type="none"/>
            <a:tailEnd type="none"/>
          </a:ln>
        </p:spPr>
        <p:txBody>
          <a:bodyPr wrap="square"/>
          <a:lstStyle/>
          <a:p>
            <a:pPr marL="0" indent="0" algn="r" defTabSz="914400" rtl="0">
              <a:lnSpc>
                <a:spcPct val="100000"/>
              </a:lnSpc>
              <a:spcBef>
                <a:spcPts val="0"/>
              </a:spcBef>
              <a:spcAft>
                <a:spcPts val="0"/>
              </a:spcAft>
              <a:buClr>
                <a:srgbClr val="000000"/>
              </a:buClr>
              <a:buSzTx/>
              <a:buFont typeface="Arial"/>
              <a:buNone/>
              <a:tabLst/>
            </a:pPr>
            <a:fld id="{641B1B2C-1F52-44AB-960F-E6CE3AB6126E}" type="slidenum">
              <a:rPr lang="en-US" sz="900" b="0" i="0" u="none" strike="noStrike" kern="0" cap="none" spc="0" dirty="0">
                <a:ln>
                  <a:noFill/>
                </a:ln>
                <a:solidFill>
                  <a:srgbClr val="000000"/>
                </a:solidFill>
                <a:effectLst/>
                <a:uLnTx/>
                <a:uFillTx/>
                <a:latin typeface="Arial"/>
                <a:cs typeface="Arial"/>
                <a:sym typeface="Arial"/>
              </a:rPr>
              <a:t>25</a:t>
            </a:fld>
            <a:endParaRPr lang="en-US" sz="900" b="0" i="0" u="none" strike="noStrike" kern="0" cap="none" spc="0" dirty="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pPr rtl="0" fontAlgn="base"/>
            <a:endParaRPr lang="en-US" sz="1100" b="0" i="0" u="none" strike="noStrike" kern="1200" dirty="0">
              <a:solidFill>
                <a:schemeClr val="dk1"/>
              </a:solidFill>
              <a:effectLst/>
              <a:latin typeface="Open Sans"/>
              <a:ea typeface="+mn-ea"/>
              <a:cs typeface="Open Sans"/>
            </a:endParaRP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27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r>
              <a:rPr lang="en-US" dirty="0"/>
              <a:t>Increased font size in the table and realigned</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28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Google Shape;206;p4:notes"/>
          <p:cNvSpPr>
            <a:spLocks noGrp="1"/>
          </p:cNvSpPr>
          <p:nvPr>
            <p:ph type="body" idx="1"/>
          </p:nvPr>
        </p:nvSpPr>
        <p:spPr>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SzPts val="1400"/>
              <a:buNone/>
            </a:pPr>
            <a:endParaRPr dirty="0">
              <a:latin typeface="Open Sans Light"/>
              <a:ea typeface="Open Sans Light"/>
              <a:cs typeface="Open Sans Light"/>
              <a:sym typeface="Open Sans Light"/>
            </a:endParaRPr>
          </a:p>
        </p:txBody>
      </p:sp>
      <p:sp>
        <p:nvSpPr>
          <p:cNvPr id="207" name="Google Shape;207;p4:notes"/>
          <p:cNvSpPr>
            <a:spLocks noGrp="1" noRot="1" noChangeAspect="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r>
              <a:rPr lang="en-US" dirty="0"/>
              <a:t>Assessment</a:t>
            </a:r>
          </a:p>
          <a:p>
            <a:r>
              <a:rPr lang="en-US" dirty="0"/>
              <a:t>|post_avg|</a:t>
            </a:r>
          </a:p>
          <a:p>
            <a:pPr marL="0" indent="0" algn="l" defTabSz="914400" rtl="0">
              <a:lnSpc>
                <a:spcPct val="120000"/>
              </a:lnSpc>
              <a:spcBef>
                <a:spcPts val="0"/>
              </a:spcBef>
              <a:spcAft>
                <a:spcPts val="0"/>
              </a:spcAft>
              <a:buClrTx/>
              <a:buSzTx/>
              <a:buFontTx/>
              <a:buNone/>
              <a:tabLst/>
            </a:pPr>
            <a:r>
              <a:rPr lang="en-US" dirty="0"/>
              <a:t>|pre_avg|</a:t>
            </a:r>
          </a:p>
          <a:p>
            <a:endParaRPr lang="en-US" dirty="0"/>
          </a:p>
          <a:p>
            <a:r>
              <a:rPr lang="en-US" dirty="0"/>
              <a:t>&gt;&gt;&gt;&gt;&gt;&gt;&gt;&gt;&gt;&gt;&gt;</a:t>
            </a:r>
          </a:p>
          <a:p>
            <a:r>
              <a:rPr lang="en-US" dirty="0"/>
              <a:t>campusGraph</a:t>
            </a:r>
          </a:p>
          <a:p>
            <a:r>
              <a:rPr lang="en-US" dirty="0"/>
              <a:t>|your1|</a:t>
            </a:r>
          </a:p>
          <a:p>
            <a:r>
              <a:rPr lang="en-US" dirty="0"/>
              <a:t>|your2|</a:t>
            </a:r>
          </a:p>
          <a:p>
            <a:r>
              <a:rPr lang="en-US" dirty="0"/>
              <a:t>|your3|</a:t>
            </a:r>
          </a:p>
          <a:p>
            <a:r>
              <a:rPr lang="en-US" dirty="0"/>
              <a:t>|your4|</a:t>
            </a:r>
          </a:p>
          <a:p>
            <a:r>
              <a:rPr lang="en-US" dirty="0"/>
              <a:t>|your5|</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r>
              <a:rPr lang="en-US" dirty="0"/>
              <a:t>|Bystander1f|</a:t>
            </a:r>
          </a:p>
          <a:p>
            <a:r>
              <a:rPr lang="en-US" dirty="0"/>
              <a:t>|Bystander1m|</a:t>
            </a:r>
          </a:p>
          <a:p>
            <a:r>
              <a:rPr lang="en-US" dirty="0"/>
              <a:t>|Bystander2f|</a:t>
            </a:r>
          </a:p>
          <a:p>
            <a:r>
              <a:rPr lang="en-US" dirty="0"/>
              <a:t>|Bystander2m|</a:t>
            </a:r>
          </a:p>
          <a:p>
            <a:r>
              <a:rPr lang="en-US" dirty="0"/>
              <a:t>|Bystander3f|</a:t>
            </a:r>
          </a:p>
          <a:p>
            <a:r>
              <a:rPr lang="en-US" dirty="0"/>
              <a:t>|Bystander3m|</a:t>
            </a:r>
          </a:p>
          <a:p>
            <a:r>
              <a:rPr lang="en-US" dirty="0"/>
              <a:t>|Bystander4f|</a:t>
            </a:r>
          </a:p>
          <a:p>
            <a:r>
              <a:rPr lang="en-US" dirty="0"/>
              <a:t>|Bystander4m|</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Google Shape;300;p11:notes"/>
          <p:cNvSpPr>
            <a:spLocks noGrp="1" noRot="1" noChangeAspect="1"/>
          </p:cNvSpPr>
          <p:nvPr>
            <p:ph type="sldImg" idx="2"/>
          </p:nvPr>
        </p:nvSpPr>
        <p:spPr>
          <a:xfrm>
            <a:off x="685800" y="1143000"/>
            <a:ext cx="5486400" cy="3086100"/>
          </a:xfrm>
          <a:custGeom>
            <a:avLst/>
            <a:gdLst/>
            <a:ahLst/>
            <a:cxnLst/>
            <a:rect l="l" t="t" r="r" b="b"/>
            <a:pathLst>
              <a:path w="120000" h="120000">
                <a:moveTo>
                  <a:pt x="0" y="0"/>
                </a:moveTo>
                <a:lnTo>
                  <a:pt x="120000" y="0"/>
                </a:lnTo>
                <a:lnTo>
                  <a:pt x="120000" y="120000"/>
                </a:lnTo>
                <a:lnTo>
                  <a:pt x="0" y="120000"/>
                </a:lnTo>
                <a:close/>
              </a:path>
            </a:pathLst>
          </a:custGeom>
          <a:noFill/>
          <a:ln w="12700" cap="flat">
            <a:solidFill>
              <a:srgbClr val="000000"/>
            </a:solidFill>
            <a:prstDash val="solid"/>
            <a:round/>
            <a:headEnd type="none" w="sm" len="sm"/>
            <a:tailEnd type="none" w="sm" len="sm"/>
          </a:ln>
        </p:spPr>
        <p:txBody>
          <a:bodyPr wrap="square"/>
          <a:lstStyle/>
          <a:p>
            <a:endParaRPr dirty="0"/>
          </a:p>
        </p:txBody>
      </p:sp>
      <p:sp>
        <p:nvSpPr>
          <p:cNvPr id="301" name="Google Shape;301;p11:notes"/>
          <p:cNvSpPr>
            <a:spLocks noGrp="1"/>
          </p:cNvSpPr>
          <p:nvPr>
            <p:ph type="body" idx="1"/>
          </p:nvPr>
        </p:nvSpPr>
        <p:spPr>
          <a:xfrm>
            <a:off x="685800" y="4572000"/>
            <a:ext cx="5486400" cy="3429000"/>
          </a:xfrm>
          <a:prstGeom prst="rect">
            <a:avLst/>
          </a:prstGeom>
          <a:noFill/>
          <a:ln>
            <a:noFill/>
            <a:headEnd type="none"/>
            <a:tailEnd type="none"/>
          </a:ln>
        </p:spPr>
        <p:txBody>
          <a:bodyPr wrap="square" lIns="0" tIns="0" rIns="0" bIns="0" anchor="t">
            <a:noAutofit/>
          </a:bodyPr>
          <a:lstStyle/>
          <a:p>
            <a:pPr marL="0" indent="0" algn="l" rtl="0">
              <a:lnSpc>
                <a:spcPct val="120000"/>
              </a:lnSpc>
              <a:spcBef>
                <a:spcPts val="0"/>
              </a:spcBef>
              <a:spcAft>
                <a:spcPts val="0"/>
              </a:spcAft>
              <a:buNone/>
            </a:pPr>
            <a:r>
              <a:rPr lang="en-IN" dirty="0">
                <a:latin typeface="Open Sans"/>
                <a:ea typeface="Open Sans"/>
                <a:cs typeface="Open Sans"/>
              </a:rPr>
              <a:t>Impact</a:t>
            </a:r>
          </a:p>
          <a:p>
            <a:pPr marL="0" indent="0" algn="l" rtl="0">
              <a:lnSpc>
                <a:spcPct val="120000"/>
              </a:lnSpc>
              <a:spcBef>
                <a:spcPts val="0"/>
              </a:spcBef>
              <a:spcAft>
                <a:spcPts val="0"/>
              </a:spcAft>
              <a:buNone/>
            </a:pPr>
            <a:r>
              <a:rPr lang="en-IN" sz="1100" dirty="0">
                <a:latin typeface="Open Sans"/>
                <a:ea typeface="Open Sans"/>
                <a:cs typeface="Open Sans"/>
              </a:rPr>
              <a:t>|gratestText1|</a:t>
            </a:r>
          </a:p>
          <a:p>
            <a:pPr marL="0" indent="0" algn="l" rtl="0">
              <a:lnSpc>
                <a:spcPct val="120000"/>
              </a:lnSpc>
              <a:spcBef>
                <a:spcPts val="0"/>
              </a:spcBef>
              <a:spcAft>
                <a:spcPts val="0"/>
              </a:spcAft>
              <a:buNone/>
            </a:pPr>
            <a:r>
              <a:rPr lang="en-IN" sz="1100" dirty="0">
                <a:latin typeface="Open Sans"/>
                <a:ea typeface="Open Sans"/>
                <a:cs typeface="Open Sans"/>
              </a:rPr>
              <a:t>|gratestText2|</a:t>
            </a:r>
          </a:p>
          <a:p>
            <a:pPr marL="0" indent="0" algn="l" rtl="0">
              <a:lnSpc>
                <a:spcPct val="120000"/>
              </a:lnSpc>
              <a:spcBef>
                <a:spcPts val="0"/>
              </a:spcBef>
              <a:spcAft>
                <a:spcPts val="0"/>
              </a:spcAft>
              <a:buNone/>
            </a:pPr>
            <a:r>
              <a:rPr lang="en-IN" sz="1100" dirty="0">
                <a:latin typeface="Open Sans"/>
                <a:ea typeface="Open Sans"/>
                <a:cs typeface="Open Sans"/>
              </a:rPr>
              <a:t>|gratestText3|</a:t>
            </a:r>
          </a:p>
          <a:p>
            <a:pPr marL="0" indent="0" algn="l" rtl="0">
              <a:lnSpc>
                <a:spcPct val="120000"/>
              </a:lnSpc>
              <a:spcBef>
                <a:spcPts val="0"/>
              </a:spcBef>
              <a:spcAft>
                <a:spcPts val="0"/>
              </a:spcAft>
              <a:buNone/>
            </a:pPr>
            <a:r>
              <a:rPr lang="en-IN" sz="900" dirty="0">
                <a:latin typeface="Open Sans"/>
                <a:ea typeface="Open Sans"/>
                <a:cs typeface="Open Sans"/>
              </a:rPr>
              <a:t>|</a:t>
            </a:r>
            <a:r>
              <a:rPr lang="en-IN" sz="1100" dirty="0">
                <a:latin typeface="Open Sans"/>
                <a:ea typeface="Open Sans"/>
                <a:cs typeface="Open Sans"/>
              </a:rPr>
              <a:t>IP1S1|</a:t>
            </a:r>
          </a:p>
          <a:p>
            <a:pPr marL="0" indent="0" algn="l" rtl="0">
              <a:lnSpc>
                <a:spcPct val="120000"/>
              </a:lnSpc>
              <a:spcBef>
                <a:spcPts val="0"/>
              </a:spcBef>
              <a:spcAft>
                <a:spcPts val="0"/>
              </a:spcAft>
              <a:buNone/>
            </a:pPr>
            <a:r>
              <a:rPr lang="en-IN" dirty="0">
                <a:latin typeface="Open Sans"/>
                <a:ea typeface="Open Sans"/>
                <a:cs typeface="Open Sans"/>
              </a:rPr>
              <a:t>|IP1S2|</a:t>
            </a:r>
          </a:p>
          <a:p>
            <a:pPr marL="0" indent="0" algn="l" rtl="0">
              <a:lnSpc>
                <a:spcPct val="120000"/>
              </a:lnSpc>
              <a:spcBef>
                <a:spcPts val="0"/>
              </a:spcBef>
              <a:spcAft>
                <a:spcPts val="0"/>
              </a:spcAft>
              <a:buNone/>
            </a:pPr>
            <a:r>
              <a:rPr lang="en-IN" dirty="0">
                <a:latin typeface="Open Sans"/>
                <a:ea typeface="Open Sans"/>
                <a:cs typeface="Open Sans"/>
              </a:rPr>
              <a:t>IP2S1|</a:t>
            </a:r>
          </a:p>
          <a:p>
            <a:pPr marL="0" indent="0" algn="l" rtl="0">
              <a:lnSpc>
                <a:spcPct val="120000"/>
              </a:lnSpc>
              <a:spcBef>
                <a:spcPts val="0"/>
              </a:spcBef>
              <a:spcAft>
                <a:spcPts val="0"/>
              </a:spcAft>
              <a:buNone/>
            </a:pPr>
            <a:r>
              <a:rPr lang="en-IN" dirty="0">
                <a:latin typeface="Open Sans"/>
                <a:ea typeface="Open Sans"/>
                <a:cs typeface="Open Sans"/>
              </a:rPr>
              <a:t>|IP2S2|</a:t>
            </a:r>
          </a:p>
          <a:p>
            <a:pPr marL="0" indent="0" algn="l" rtl="0">
              <a:lnSpc>
                <a:spcPct val="120000"/>
              </a:lnSpc>
              <a:spcBef>
                <a:spcPts val="0"/>
              </a:spcBef>
              <a:spcAft>
                <a:spcPts val="0"/>
              </a:spcAft>
              <a:buNone/>
            </a:pPr>
            <a:r>
              <a:rPr lang="en-IN" dirty="0">
                <a:latin typeface="Open Sans"/>
                <a:ea typeface="Open Sans"/>
                <a:cs typeface="Open Sans"/>
              </a:rPr>
              <a:t>|IP3S1|</a:t>
            </a:r>
          </a:p>
          <a:p>
            <a:pPr marL="0" indent="0" algn="l" rtl="0">
              <a:lnSpc>
                <a:spcPct val="120000"/>
              </a:lnSpc>
              <a:spcBef>
                <a:spcPts val="0"/>
              </a:spcBef>
              <a:spcAft>
                <a:spcPts val="0"/>
              </a:spcAft>
              <a:buNone/>
            </a:pPr>
            <a:r>
              <a:rPr lang="en-IN" dirty="0">
                <a:latin typeface="Open Sans"/>
                <a:ea typeface="Open Sans"/>
                <a:cs typeface="Open Sans"/>
              </a:rPr>
              <a:t>|IP3S2|</a:t>
            </a:r>
          </a:p>
        </p:txBody>
      </p:sp>
      <p:sp>
        <p:nvSpPr>
          <p:cNvPr id="302" name="Google Shape;302;p11:notes"/>
          <p:cNvSpPr>
            <a:spLocks noGrp="1"/>
          </p:cNvSpPr>
          <p:nvPr>
            <p:ph type="sldNum" idx="12"/>
          </p:nvPr>
        </p:nvSpPr>
        <p:spPr>
          <a:xfrm>
            <a:off x="5455085" y="8258358"/>
            <a:ext cx="715528" cy="228600"/>
          </a:xfrm>
          <a:prstGeom prst="rect">
            <a:avLst/>
          </a:prstGeom>
          <a:noFill/>
          <a:ln>
            <a:noFill/>
            <a:headEnd type="none"/>
            <a:tailEnd type="none"/>
          </a:ln>
        </p:spPr>
        <p:txBody>
          <a:bodyPr wrap="square" lIns="0" tIns="0" rIns="0" bIns="0" anchor="b">
            <a:noAutofit/>
          </a:bodyPr>
          <a:lstStyle/>
          <a:p>
            <a:pPr marL="0" indent="0" algn="r" defTabSz="914400" rtl="0">
              <a:lnSpc>
                <a:spcPct val="100000"/>
              </a:lnSpc>
              <a:spcBef>
                <a:spcPts val="0"/>
              </a:spcBef>
              <a:spcAft>
                <a:spcPts val="0"/>
              </a:spcAft>
              <a:buClrTx/>
              <a:buSzTx/>
              <a:buFontTx/>
              <a:buNone/>
              <a:tabLst/>
            </a:pPr>
            <a:fld id="{00000000-1234-1234-1234-123412341234}" type="slidenum">
              <a:rPr lang="en-US" sz="1200" b="0" i="0" u="none" strike="noStrike" kern="1200" cap="none" spc="0" dirty="0">
                <a:ln>
                  <a:noFill/>
                </a:ln>
                <a:solidFill>
                  <a:srgbClr val="000000"/>
                </a:solidFill>
                <a:effectLst/>
                <a:uLnTx/>
                <a:uFillTx/>
                <a:latin typeface="Calibri"/>
                <a:ea typeface="Open Sans"/>
                <a:cs typeface="Arial"/>
                <a:sym typeface="Arial"/>
              </a:rPr>
              <a:t>9</a:t>
            </a:fld>
            <a:endParaRPr sz="1200" b="0" i="0" u="none" strike="noStrike" kern="1200" cap="none" spc="0" dirty="0">
              <a:ln>
                <a:noFill/>
              </a:ln>
              <a:solidFill>
                <a:srgbClr val="000000"/>
              </a:solidFill>
              <a:effectLst/>
              <a:uLnTx/>
              <a:uFillTx/>
              <a:latin typeface="Calibri"/>
              <a:ea typeface="Open Sans"/>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a:p>
        </p:txBody>
      </p:sp>
      <p:sp>
        <p:nvSpPr>
          <p:cNvPr id="3" name="Notes Placeholder 2"/>
          <p:cNvSpPr>
            <a:spLocks noGrp="1"/>
          </p:cNvSpPr>
          <p:nvPr>
            <p:ph type="body" idx="1"/>
          </p:nvPr>
        </p:nvSpPr>
        <p:spPr>
          <a:ln>
            <a:headEnd type="none"/>
            <a:tailEnd type="none"/>
          </a:ln>
        </p:spPr>
        <p:txBody>
          <a:bodyPr wrap="square"/>
          <a:lstStyle/>
          <a:p>
            <a:r>
              <a:rPr lang="en-US" dirty="0"/>
              <a:t>|Gainpre1|</a:t>
            </a:r>
          </a:p>
          <a:p>
            <a:pPr marL="0" indent="0" algn="l" defTabSz="914400" rtl="0">
              <a:lnSpc>
                <a:spcPct val="120000"/>
              </a:lnSpc>
              <a:spcBef>
                <a:spcPts val="0"/>
              </a:spcBef>
              <a:spcAft>
                <a:spcPts val="0"/>
              </a:spcAft>
              <a:buClrTx/>
              <a:buSzTx/>
              <a:buFontTx/>
              <a:buNone/>
              <a:tabLst/>
            </a:pPr>
            <a:r>
              <a:rPr lang="en-US" dirty="0"/>
              <a:t>|Gainpost1|</a:t>
            </a:r>
          </a:p>
          <a:p>
            <a:r>
              <a:rPr lang="en-US" dirty="0"/>
              <a:t>|Gainpre2|</a:t>
            </a:r>
          </a:p>
          <a:p>
            <a:pPr marL="0" indent="0" algn="l" defTabSz="914400" rtl="0">
              <a:lnSpc>
                <a:spcPct val="120000"/>
              </a:lnSpc>
              <a:spcBef>
                <a:spcPts val="0"/>
              </a:spcBef>
              <a:spcAft>
                <a:spcPts val="0"/>
              </a:spcAft>
              <a:buClrTx/>
              <a:buSzTx/>
              <a:buFontTx/>
              <a:buNone/>
              <a:tabLst/>
            </a:pPr>
            <a:r>
              <a:rPr lang="en-US" dirty="0"/>
              <a:t>|Gainpost2|</a:t>
            </a:r>
          </a:p>
          <a:p>
            <a:r>
              <a:rPr lang="en-US" dirty="0"/>
              <a:t>|Gainpre3|</a:t>
            </a:r>
          </a:p>
          <a:p>
            <a:pPr marL="0" indent="0" algn="l" defTabSz="914400" rtl="0">
              <a:lnSpc>
                <a:spcPct val="120000"/>
              </a:lnSpc>
              <a:spcBef>
                <a:spcPts val="0"/>
              </a:spcBef>
              <a:spcAft>
                <a:spcPts val="0"/>
              </a:spcAft>
              <a:buClrTx/>
              <a:buSzTx/>
              <a:buFontTx/>
              <a:buNone/>
              <a:tabLst/>
            </a:pPr>
            <a:r>
              <a:rPr lang="en-US" dirty="0"/>
              <a:t>|Gainpost3|</a:t>
            </a:r>
          </a:p>
          <a:p>
            <a:r>
              <a:rPr lang="en-US" dirty="0"/>
              <a:t>|Gainpre4|</a:t>
            </a:r>
          </a:p>
          <a:p>
            <a:pPr marL="0" indent="0" algn="l" defTabSz="914400" rtl="0">
              <a:lnSpc>
                <a:spcPct val="120000"/>
              </a:lnSpc>
              <a:spcBef>
                <a:spcPts val="0"/>
              </a:spcBef>
              <a:spcAft>
                <a:spcPts val="0"/>
              </a:spcAft>
              <a:buClrTx/>
              <a:buSzTx/>
              <a:buFontTx/>
              <a:buNone/>
              <a:tabLst/>
            </a:pPr>
            <a:r>
              <a:rPr lang="en-US" dirty="0"/>
              <a:t>|Gainpost4|</a:t>
            </a:r>
          </a:p>
          <a:p>
            <a:r>
              <a:rPr lang="en-US" dirty="0"/>
              <a:t>|Gainpre5|</a:t>
            </a:r>
          </a:p>
          <a:p>
            <a:pPr marL="0" indent="0" algn="l" defTabSz="914400" rtl="0">
              <a:lnSpc>
                <a:spcPct val="120000"/>
              </a:lnSpc>
              <a:spcBef>
                <a:spcPts val="0"/>
              </a:spcBef>
              <a:spcAft>
                <a:spcPts val="0"/>
              </a:spcAft>
              <a:buClrTx/>
              <a:buSzTx/>
              <a:buFontTx/>
              <a:buNone/>
              <a:tabLst/>
            </a:pPr>
            <a:r>
              <a:rPr lang="en-US" dirty="0"/>
              <a:t>|Gainpost5|</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endParaRPr lang="en-US" dirty="0"/>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12</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r>
              <a:rPr lang="en-US" dirty="0"/>
              <a:t>|HealthPre1|</a:t>
            </a:r>
          </a:p>
          <a:p>
            <a:r>
              <a:rPr lang="en-US" dirty="0"/>
              <a:t>|HealthPost1|</a:t>
            </a:r>
          </a:p>
          <a:p>
            <a:r>
              <a:rPr lang="en-US" dirty="0"/>
              <a:t>|HealthPre2|</a:t>
            </a:r>
          </a:p>
          <a:p>
            <a:r>
              <a:rPr lang="en-US" dirty="0"/>
              <a:t>|HealthPost2|</a:t>
            </a:r>
          </a:p>
          <a:p>
            <a:r>
              <a:rPr lang="en-US" dirty="0"/>
              <a:t>|HealthPre3|</a:t>
            </a:r>
          </a:p>
          <a:p>
            <a:r>
              <a:rPr lang="en-US" dirty="0"/>
              <a:t>|HealthPost3|</a:t>
            </a:r>
          </a:p>
          <a:p>
            <a:r>
              <a:rPr lang="en-US" dirty="0"/>
              <a:t>|HealthPre4|</a:t>
            </a:r>
          </a:p>
          <a:p>
            <a:r>
              <a:rPr lang="en-US" dirty="0"/>
              <a:t>|HealthPost4|</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a:headEnd type="none"/>
            <a:tailEnd type="none"/>
          </a:ln>
        </p:spPr>
        <p:txBody>
          <a:bodyPr wrap="square"/>
          <a:lstStyle/>
          <a:p>
            <a:endParaRPr dirty="0"/>
          </a:p>
        </p:txBody>
      </p:sp>
      <p:sp>
        <p:nvSpPr>
          <p:cNvPr id="3" name="Notes Placeholder 2"/>
          <p:cNvSpPr>
            <a:spLocks noGrp="1"/>
          </p:cNvSpPr>
          <p:nvPr>
            <p:ph type="body" idx="1"/>
          </p:nvPr>
        </p:nvSpPr>
        <p:spPr>
          <a:ln>
            <a:headEnd type="none"/>
            <a:tailEnd type="none"/>
          </a:ln>
        </p:spPr>
        <p:txBody>
          <a:bodyPr wrap="square"/>
          <a:lstStyle/>
          <a:p>
            <a:r>
              <a:rPr lang="en-US" dirty="0"/>
              <a:t>|SurvivorsPre1|</a:t>
            </a:r>
          </a:p>
          <a:p>
            <a:r>
              <a:rPr lang="en-US" dirty="0"/>
              <a:t>|SurvivorsPost1|</a:t>
            </a:r>
          </a:p>
          <a:p>
            <a:r>
              <a:rPr lang="en-US" dirty="0"/>
              <a:t>|SurvivorsPre2|</a:t>
            </a:r>
          </a:p>
          <a:p>
            <a:r>
              <a:rPr lang="en-US" dirty="0"/>
              <a:t>|SurvivorsPost2|</a:t>
            </a:r>
          </a:p>
          <a:p>
            <a:r>
              <a:rPr lang="en-US" dirty="0"/>
              <a:t>|SurvivorsPre3|</a:t>
            </a:r>
          </a:p>
          <a:p>
            <a:r>
              <a:rPr lang="en-US" dirty="0"/>
              <a:t>|SurvivorsPost3|</a:t>
            </a:r>
          </a:p>
          <a:p>
            <a:r>
              <a:rPr lang="en-US" dirty="0"/>
              <a:t>|SurvivorsPre4|</a:t>
            </a:r>
          </a:p>
          <a:p>
            <a:r>
              <a:rPr lang="en-US" dirty="0"/>
              <a:t>|SurvivorsPost4|</a:t>
            </a:r>
          </a:p>
          <a:p>
            <a:r>
              <a:rPr lang="en-US" dirty="0"/>
              <a:t>|SurvivorsPre5|</a:t>
            </a:r>
          </a:p>
          <a:p>
            <a:r>
              <a:rPr lang="en-US" dirty="0"/>
              <a:t>|SurvivorsPost5|</a:t>
            </a:r>
          </a:p>
        </p:txBody>
      </p:sp>
      <p:sp>
        <p:nvSpPr>
          <p:cNvPr id="4" name="Slide Number Placeholder 3"/>
          <p:cNvSpPr>
            <a:spLocks noGrp="1"/>
          </p:cNvSpPr>
          <p:nvPr>
            <p:ph type="sldNum" sz="quarter" idx="5"/>
          </p:nvPr>
        </p:nvSpPr>
        <p:spPr>
          <a:ln>
            <a:headEnd type="none"/>
            <a:tailEnd type="none"/>
          </a:ln>
        </p:spPr>
        <p:txBody>
          <a:bodyPr wrap="square"/>
          <a:lstStyle/>
          <a:p>
            <a:fld id="{641B1B2C-1F52-44AB-960F-E6CE3AB6126E}" type="slidenum">
              <a:rPr lang="en-US" dirty="0"/>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0.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2">
    <p:spTree>
      <p:nvGrpSpPr>
        <p:cNvPr id="1" name=""/>
        <p:cNvGrpSpPr/>
        <p:nvPr/>
      </p:nvGrpSpPr>
      <p:grpSpPr>
        <a:xfrm>
          <a:off x="0" y="0"/>
          <a:ext cx="0" cy="0"/>
          <a:chOff x="0" y="0"/>
          <a:chExt cx="0" cy="0"/>
        </a:xfrm>
      </p:grpSpPr>
      <p:pic>
        <p:nvPicPr>
          <p:cNvPr id="18" name="Google Shape;18;p35"/>
          <p:cNvPicPr>
            <a:picLocks noChangeAspect="1"/>
          </p:cNvPicPr>
          <p:nvPr/>
        </p:nvPicPr>
        <p:blipFill>
          <a:blip r:embed="rId2">
            <a:lum/>
          </a:blip>
          <a:srcRect/>
          <a:stretch>
            <a:fillRect/>
          </a:stretch>
        </p:blipFill>
        <p:spPr>
          <a:xfrm>
            <a:off x="646225" y="640010"/>
            <a:ext cx="2057400" cy="411480"/>
          </a:xfrm>
          <a:prstGeom prst="rect">
            <a:avLst/>
          </a:prstGeom>
          <a:noFill/>
          <a:ln>
            <a:noFill/>
            <a:headEnd type="none"/>
            <a:tailEnd type="none"/>
          </a:ln>
        </p:spPr>
      </p:pic>
      <p:sp>
        <p:nvSpPr>
          <p:cNvPr id="19" name="Google Shape;19;p35"/>
          <p:cNvSpPr>
            <a:spLocks noGrp="1"/>
          </p:cNvSpPr>
          <p:nvPr>
            <p:ph type="ctrTitle"/>
          </p:nvPr>
        </p:nvSpPr>
        <p:spPr>
          <a:xfrm>
            <a:off x="685800" y="3670668"/>
            <a:ext cx="7213600" cy="1345464"/>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dk1"/>
              </a:buClr>
              <a:buSzPts val="4000"/>
              <a:buFont typeface="Lato Black"/>
              <a:buNone/>
              <a:defRPr sz="4000" b="0" i="0" dirty="0">
                <a:solidFill>
                  <a:schemeClr val="dk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20" name="Google Shape;20;p35"/>
          <p:cNvSpPr>
            <a:spLocks noGrp="1"/>
          </p:cNvSpPr>
          <p:nvPr>
            <p:ph type="subTitle" idx="1"/>
          </p:nvPr>
        </p:nvSpPr>
        <p:spPr>
          <a:xfrm>
            <a:off x="685800" y="5257800"/>
            <a:ext cx="7213600" cy="914399"/>
          </a:xfrm>
          <a:prstGeom prst="rect">
            <a:avLst/>
          </a:prstGeom>
          <a:noFill/>
          <a:ln>
            <a:noFill/>
            <a:headEnd type="none"/>
            <a:tailEnd type="none"/>
          </a:ln>
        </p:spPr>
        <p:txBody>
          <a:bodyPr wrap="square" lIns="0" tIns="0" rIns="0" bIns="0" anchor="t">
            <a:noAutofit/>
          </a:bodyPr>
          <a:lstStyle>
            <a:lvl1pPr algn="l">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21" name="Google Shape;21;p35"/>
          <p:cNvSpPr>
            <a:spLocks/>
          </p:cNvSpPr>
          <p:nvPr/>
        </p:nvSpPr>
        <p:spPr>
          <a:xfrm>
            <a:off x="9715500" y="0"/>
            <a:ext cx="2476499" cy="6858000"/>
          </a:xfrm>
          <a:prstGeom prst="rect">
            <a:avLst/>
          </a:prstGeom>
          <a:solidFill>
            <a:srgbClr val="1C366B"/>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u="none" strike="noStrike" cap="none" dirty="0">
              <a:solidFill>
                <a:schemeClr val="lt1"/>
              </a:solidFill>
              <a:latin typeface="Open Sans"/>
              <a:ea typeface="Open Sans"/>
              <a:cs typeface="Open Sans"/>
              <a:sym typeface="Lato Black"/>
            </a:endParaRPr>
          </a:p>
        </p:txBody>
      </p:sp>
      <p:pic>
        <p:nvPicPr>
          <p:cNvPr id="22" name="Google Shape;22;p35"/>
          <p:cNvPicPr>
            <a:picLocks noChangeAspect="1"/>
          </p:cNvPicPr>
          <p:nvPr/>
        </p:nvPicPr>
        <p:blipFill>
          <a:blip r:embed="rId3">
            <a:lum/>
          </a:blip>
          <a:srcRect/>
          <a:stretch>
            <a:fillRect/>
          </a:stretch>
        </p:blipFill>
        <p:spPr>
          <a:xfrm>
            <a:off x="1018133" y="685801"/>
            <a:ext cx="2332905" cy="527147"/>
          </a:xfrm>
          <a:prstGeom prst="rect">
            <a:avLst/>
          </a:prstGeom>
          <a:noFill/>
          <a:ln>
            <a:noFill/>
            <a:headEnd type="none"/>
            <a:tailEnd type="none"/>
          </a:ln>
        </p:spPr>
      </p:pic>
      <p:sp>
        <p:nvSpPr>
          <p:cNvPr id="23" name="Google Shape;23;p35"/>
          <p:cNvSpPr>
            <a:spLocks noGrp="1"/>
          </p:cNvSpPr>
          <p:nvPr>
            <p:ph type="body" idx="2"/>
          </p:nvPr>
        </p:nvSpPr>
        <p:spPr>
          <a:xfrm>
            <a:off x="-1" y="1600200"/>
            <a:ext cx="3769896" cy="914399"/>
          </a:xfrm>
          <a:prstGeom prst="rect">
            <a:avLst/>
          </a:prstGeom>
          <a:solidFill>
            <a:srgbClr val="F2F2F2"/>
          </a:solidFill>
          <a:ln>
            <a:noFill/>
            <a:headEnd type="none"/>
            <a:tailEnd type="none"/>
          </a:ln>
        </p:spPr>
        <p:txBody>
          <a:bodyPr wrap="square" lIns="687600" tIns="0" rIns="0" bIns="0" anchor="ctr">
            <a:noAutofit/>
          </a:bodyPr>
          <a:lstStyle>
            <a:lvl1pPr marL="457200" indent="-228600" algn="l">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cxnSp>
        <p:nvCxnSpPr>
          <p:cNvPr id="24" name="Google Shape;24;p35"/>
          <p:cNvCxnSpPr/>
          <p:nvPr/>
        </p:nvCxnSpPr>
        <p:spPr>
          <a:xfrm>
            <a:off x="710393" y="5177590"/>
            <a:ext cx="833426" cy="0"/>
          </a:xfrm>
          <a:prstGeom prst="straightConnector1">
            <a:avLst/>
          </a:prstGeom>
          <a:noFill/>
          <a:ln w="38100" cap="flat">
            <a:solidFill>
              <a:srgbClr val="1C366B"/>
            </a:solidFill>
            <a:prstDash val="solid"/>
            <a:miter/>
            <a:headEnd type="none" w="sm" len="sm"/>
            <a:tailEnd type="none" w="sm" len="sm"/>
          </a:ln>
        </p:spPr>
      </p:cxnSp>
      <p:sp>
        <p:nvSpPr>
          <p:cNvPr id="25" name="Google Shape;25;p35"/>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26" name="Google Shape;26;p35"/>
          <p:cNvSpPr>
            <a:spLocks noGrp="1"/>
          </p:cNvSpPr>
          <p:nvPr>
            <p:ph type="ftr" idx="11"/>
          </p:nvPr>
        </p:nvSpPr>
        <p:spPr>
          <a:xfrm>
            <a:off x="68580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27" name="Google Shape;27;p35"/>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u="none" strike="noStrike" cap="none" dirty="0">
                <a:solidFill>
                  <a:schemeClr val="lt1"/>
                </a:solidFill>
                <a:latin typeface="Open Sans"/>
                <a:ea typeface="Open Sans"/>
                <a:cs typeface="Open Sans"/>
                <a:sym typeface="Lato Black"/>
              </a:defRPr>
            </a:lvl1pPr>
            <a:lvl2pPr marL="0" lvl="1" indent="0" algn="ctr">
              <a:spcBef>
                <a:spcPts val="0"/>
              </a:spcBef>
              <a:buNone/>
              <a:defRPr sz="700" b="1" i="0" u="none" strike="noStrike" cap="none" dirty="0">
                <a:solidFill>
                  <a:schemeClr val="lt1"/>
                </a:solidFill>
                <a:latin typeface="Lato Black"/>
                <a:ea typeface="Lato Black"/>
                <a:cs typeface="Lato Black"/>
                <a:sym typeface="Lato Black"/>
              </a:defRPr>
            </a:lvl2pPr>
            <a:lvl3pPr marL="0" lvl="2" indent="0" algn="ctr">
              <a:spcBef>
                <a:spcPts val="0"/>
              </a:spcBef>
              <a:buNone/>
              <a:defRPr sz="700" b="1" i="0" u="none" strike="noStrike" cap="none" dirty="0">
                <a:solidFill>
                  <a:schemeClr val="lt1"/>
                </a:solidFill>
                <a:latin typeface="Lato Black"/>
                <a:ea typeface="Lato Black"/>
                <a:cs typeface="Lato Black"/>
                <a:sym typeface="Lato Black"/>
              </a:defRPr>
            </a:lvl3pPr>
            <a:lvl4pPr marL="0" lvl="3" indent="0" algn="ctr">
              <a:spcBef>
                <a:spcPts val="0"/>
              </a:spcBef>
              <a:buNone/>
              <a:defRPr sz="700" b="1" i="0" u="none" strike="noStrike" cap="none" dirty="0">
                <a:solidFill>
                  <a:schemeClr val="lt1"/>
                </a:solidFill>
                <a:latin typeface="Lato Black"/>
                <a:ea typeface="Lato Black"/>
                <a:cs typeface="Lato Black"/>
                <a:sym typeface="Lato Black"/>
              </a:defRPr>
            </a:lvl4pPr>
            <a:lvl5pPr marL="0" lvl="4" indent="0" algn="ctr">
              <a:spcBef>
                <a:spcPts val="0"/>
              </a:spcBef>
              <a:buNone/>
              <a:defRPr sz="700" b="1" i="0" u="none" strike="noStrike" cap="none" dirty="0">
                <a:solidFill>
                  <a:schemeClr val="lt1"/>
                </a:solidFill>
                <a:latin typeface="Lato Black"/>
                <a:ea typeface="Lato Black"/>
                <a:cs typeface="Lato Black"/>
                <a:sym typeface="Lato Black"/>
              </a:defRPr>
            </a:lvl5pPr>
            <a:lvl6pPr marL="0" lvl="5" indent="0" algn="ctr">
              <a:spcBef>
                <a:spcPts val="0"/>
              </a:spcBef>
              <a:buNone/>
              <a:defRPr sz="700" b="1" i="0" u="none" strike="noStrike" cap="none" dirty="0">
                <a:solidFill>
                  <a:schemeClr val="lt1"/>
                </a:solidFill>
                <a:latin typeface="Lato Black"/>
                <a:ea typeface="Lato Black"/>
                <a:cs typeface="Lato Black"/>
                <a:sym typeface="Lato Black"/>
              </a:defRPr>
            </a:lvl6pPr>
            <a:lvl7pPr marL="0" lvl="6" indent="0" algn="ctr">
              <a:spcBef>
                <a:spcPts val="0"/>
              </a:spcBef>
              <a:buNone/>
              <a:defRPr sz="700" b="1" i="0" u="none" strike="noStrike" cap="none" dirty="0">
                <a:solidFill>
                  <a:schemeClr val="lt1"/>
                </a:solidFill>
                <a:latin typeface="Lato Black"/>
                <a:ea typeface="Lato Black"/>
                <a:cs typeface="Lato Black"/>
                <a:sym typeface="Lato Black"/>
              </a:defRPr>
            </a:lvl7pPr>
            <a:lvl8pPr marL="0" lvl="7" indent="0" algn="ctr">
              <a:spcBef>
                <a:spcPts val="0"/>
              </a:spcBef>
              <a:buNone/>
              <a:defRPr sz="700" b="1" i="0" u="none" strike="noStrike" cap="none" dirty="0">
                <a:solidFill>
                  <a:schemeClr val="lt1"/>
                </a:solidFill>
                <a:latin typeface="Lato Black"/>
                <a:ea typeface="Lato Black"/>
                <a:cs typeface="Lato Black"/>
                <a:sym typeface="Lato Black"/>
              </a:defRPr>
            </a:lvl8pPr>
            <a:lvl9pPr marL="0" lvl="8" indent="0" algn="ctr">
              <a:spcBef>
                <a:spcPts val="0"/>
              </a:spcBef>
              <a:buNone/>
              <a:defRPr sz="700" b="1" i="0" u="none" strike="noStrike" cap="none"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5" name="Google Shape;105;p46"/>
          <p:cNvSpPr>
            <a:spLocks noGrp="1"/>
          </p:cNvSpPr>
          <p:nvPr>
            <p:ph type="ctrTitle"/>
          </p:nvPr>
        </p:nvSpPr>
        <p:spPr>
          <a:xfrm>
            <a:off x="685800" y="3670663"/>
            <a:ext cx="7213600" cy="1345474"/>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dk1"/>
              </a:buClr>
              <a:buSzPts val="4000"/>
              <a:buFont typeface="Lato Black"/>
              <a:buNone/>
              <a:defRPr sz="4000"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06" name="Google Shape;106;p46"/>
          <p:cNvSpPr>
            <a:spLocks noGrp="1"/>
          </p:cNvSpPr>
          <p:nvPr>
            <p:ph type="subTitle" idx="1"/>
          </p:nvPr>
        </p:nvSpPr>
        <p:spPr>
          <a:xfrm>
            <a:off x="685800" y="5257800"/>
            <a:ext cx="7213600" cy="914399"/>
          </a:xfrm>
          <a:prstGeom prst="rect">
            <a:avLst/>
          </a:prstGeom>
          <a:noFill/>
          <a:ln>
            <a:noFill/>
            <a:headEnd type="none"/>
            <a:tailEnd type="none"/>
          </a:ln>
        </p:spPr>
        <p:txBody>
          <a:bodyPr wrap="square" lIns="0" tIns="0" rIns="0" bIns="0" anchor="t">
            <a:noAutofit/>
          </a:bodyPr>
          <a:lstStyle>
            <a:lvl1pPr algn="l">
              <a:lnSpc>
                <a:spcPct val="100000"/>
              </a:lnSpc>
              <a:spcBef>
                <a:spcPts val="1200"/>
              </a:spcBef>
              <a:spcAft>
                <a:spcPts val="0"/>
              </a:spcAft>
              <a:buClr>
                <a:schemeClr val="dk1"/>
              </a:buClr>
              <a:buSzPts val="2400"/>
              <a:buNone/>
              <a:defRPr sz="2400" b="0" i="0" dirty="0">
                <a:latin typeface="Open Sans"/>
                <a:ea typeface="Open Sans"/>
                <a:cs typeface="Open Sans"/>
              </a:defRPr>
            </a:lvl1pPr>
            <a:lvl2pPr lvl="1" algn="ctr">
              <a:lnSpc>
                <a:spcPct val="130000"/>
              </a:lnSpc>
              <a:spcBef>
                <a:spcPts val="600"/>
              </a:spcBef>
              <a:spcAft>
                <a:spcPts val="0"/>
              </a:spcAft>
              <a:buClr>
                <a:schemeClr val="dk1"/>
              </a:buClr>
              <a:buSzPts val="2000"/>
              <a:buNone/>
              <a:defRPr sz="2000" dirty="0"/>
            </a:lvl2pPr>
            <a:lvl3pPr lvl="2" algn="ctr">
              <a:lnSpc>
                <a:spcPct val="130000"/>
              </a:lnSpc>
              <a:spcBef>
                <a:spcPts val="600"/>
              </a:spcBef>
              <a:spcAft>
                <a:spcPts val="0"/>
              </a:spcAft>
              <a:buClr>
                <a:schemeClr val="dk1"/>
              </a:buClr>
              <a:buSzPts val="1800"/>
              <a:buNone/>
              <a:defRPr sz="1800" dirty="0"/>
            </a:lvl3pPr>
            <a:lvl4pPr lvl="3" algn="ctr">
              <a:lnSpc>
                <a:spcPct val="130000"/>
              </a:lnSpc>
              <a:spcBef>
                <a:spcPts val="600"/>
              </a:spcBef>
              <a:spcAft>
                <a:spcPts val="0"/>
              </a:spcAft>
              <a:buClr>
                <a:schemeClr val="dk1"/>
              </a:buClr>
              <a:buSzPts val="1600"/>
              <a:buNone/>
              <a:defRPr sz="1600" dirty="0"/>
            </a:lvl4pPr>
            <a:lvl5pPr lvl="4" algn="ctr">
              <a:lnSpc>
                <a:spcPct val="130000"/>
              </a:lnSpc>
              <a:spcBef>
                <a:spcPts val="600"/>
              </a:spcBef>
              <a:spcAft>
                <a:spcPts val="0"/>
              </a:spcAft>
              <a:buClr>
                <a:schemeClr val="dk1"/>
              </a:buClr>
              <a:buSzPts val="1600"/>
              <a:buNone/>
              <a:defRPr sz="1600" dirty="0"/>
            </a:lvl5pPr>
            <a:lvl6pPr lvl="5" algn="ctr">
              <a:lnSpc>
                <a:spcPct val="90000"/>
              </a:lnSpc>
              <a:spcBef>
                <a:spcPts val="500"/>
              </a:spcBef>
              <a:spcAft>
                <a:spcPts val="0"/>
              </a:spcAft>
              <a:buClr>
                <a:schemeClr val="dk1"/>
              </a:buClr>
              <a:buSzPts val="1600"/>
              <a:buNone/>
              <a:defRPr sz="1600" dirty="0"/>
            </a:lvl6pPr>
            <a:lvl7pPr lvl="6" algn="ctr">
              <a:lnSpc>
                <a:spcPct val="90000"/>
              </a:lnSpc>
              <a:spcBef>
                <a:spcPts val="500"/>
              </a:spcBef>
              <a:spcAft>
                <a:spcPts val="0"/>
              </a:spcAft>
              <a:buClr>
                <a:schemeClr val="dk1"/>
              </a:buClr>
              <a:buSzPts val="1600"/>
              <a:buNone/>
              <a:defRPr sz="1600" dirty="0"/>
            </a:lvl7pPr>
            <a:lvl8pPr lvl="7" algn="ctr">
              <a:lnSpc>
                <a:spcPct val="90000"/>
              </a:lnSpc>
              <a:spcBef>
                <a:spcPts val="500"/>
              </a:spcBef>
              <a:spcAft>
                <a:spcPts val="0"/>
              </a:spcAft>
              <a:buClr>
                <a:schemeClr val="dk1"/>
              </a:buClr>
              <a:buSzPts val="1600"/>
              <a:buNone/>
              <a:defRPr sz="1600" dirty="0"/>
            </a:lvl8pPr>
            <a:lvl9pPr lvl="8" algn="ctr">
              <a:lnSpc>
                <a:spcPct val="90000"/>
              </a:lnSpc>
              <a:spcBef>
                <a:spcPts val="500"/>
              </a:spcBef>
              <a:spcAft>
                <a:spcPts val="0"/>
              </a:spcAft>
              <a:buClr>
                <a:schemeClr val="dk1"/>
              </a:buClr>
              <a:buSzPts val="1600"/>
              <a:buNone/>
              <a:defRPr sz="1600" dirty="0"/>
            </a:lvl9pPr>
          </a:lstStyle>
          <a:p>
            <a:r>
              <a:rPr lang="en-US" dirty="0"/>
              <a:t>Click to edit Master subtitle style</a:t>
            </a:r>
            <a:endParaRPr dirty="0"/>
          </a:p>
        </p:txBody>
      </p:sp>
      <p:sp>
        <p:nvSpPr>
          <p:cNvPr id="107" name="Google Shape;107;p46"/>
          <p:cNvSpPr>
            <a:spLocks/>
          </p:cNvSpPr>
          <p:nvPr/>
        </p:nvSpPr>
        <p:spPr>
          <a:xfrm>
            <a:off x="9715500" y="0"/>
            <a:ext cx="2476499" cy="6858000"/>
          </a:xfrm>
          <a:prstGeom prst="rect">
            <a:avLst/>
          </a:prstGeom>
          <a:solidFill>
            <a:srgbClr val="1C366B"/>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cxnSp>
        <p:nvCxnSpPr>
          <p:cNvPr id="109" name="Google Shape;109;p46"/>
          <p:cNvCxnSpPr/>
          <p:nvPr/>
        </p:nvCxnSpPr>
        <p:spPr>
          <a:xfrm>
            <a:off x="710393" y="5177590"/>
            <a:ext cx="833426" cy="0"/>
          </a:xfrm>
          <a:prstGeom prst="straightConnector1">
            <a:avLst/>
          </a:prstGeom>
          <a:noFill/>
          <a:ln w="38100" cap="flat">
            <a:solidFill>
              <a:srgbClr val="1C366B"/>
            </a:solidFill>
            <a:prstDash val="solid"/>
            <a:miter/>
            <a:headEnd type="none" w="sm" len="sm"/>
            <a:tailEnd type="none" w="sm" len="sm"/>
          </a:ln>
        </p:spPr>
      </p:cxnSp>
      <p:sp>
        <p:nvSpPr>
          <p:cNvPr id="110" name="Google Shape;110;p46"/>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11" name="Google Shape;111;p46"/>
          <p:cNvSpPr>
            <a:spLocks noGrp="1"/>
          </p:cNvSpPr>
          <p:nvPr>
            <p:ph type="ftr" idx="11"/>
          </p:nvPr>
        </p:nvSpPr>
        <p:spPr>
          <a:xfrm>
            <a:off x="68580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12" name="Google Shape;112;p46"/>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10" name="Google Shape;15;p34"/>
          <p:cNvPicPr>
            <a:picLocks noChangeAspect="1"/>
          </p:cNvPicPr>
          <p:nvPr/>
        </p:nvPicPr>
        <p:blipFill>
          <a:blip r:embed="rId2">
            <a:lum/>
          </a:blip>
          <a:srcRect/>
          <a:stretch>
            <a:fillRect/>
          </a:stretch>
        </p:blipFill>
        <p:spPr>
          <a:xfrm>
            <a:off x="710393" y="688976"/>
            <a:ext cx="2355106" cy="532164"/>
          </a:xfrm>
          <a:prstGeom prst="rect">
            <a:avLst/>
          </a:prstGeom>
          <a:noFill/>
          <a:ln>
            <a:noFill/>
            <a:headEnd type="none"/>
            <a:tailEnd type="none"/>
          </a:ln>
        </p:spPr>
      </p:pic>
      <p:sp>
        <p:nvSpPr>
          <p:cNvPr id="11" name="Rectangle 10"/>
          <p:cNvSpPr>
            <a:spLocks/>
          </p:cNvSpPr>
          <p:nvPr userDrawn="1"/>
        </p:nvSpPr>
        <p:spPr>
          <a:xfrm>
            <a:off x="9715500" y="0"/>
            <a:ext cx="2476499" cy="6858000"/>
          </a:xfrm>
          <a:prstGeom prst="rect">
            <a:avLst/>
          </a:prstGeom>
          <a:solidFill>
            <a:schemeClr val="accen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cxnSp>
        <p:nvCxnSpPr>
          <p:cNvPr id="13" name="Straight Connector 12"/>
          <p:cNvCxnSpPr/>
          <p:nvPr/>
        </p:nvCxnSpPr>
        <p:spPr>
          <a:xfrm>
            <a:off x="710393" y="5177590"/>
            <a:ext cx="833426" cy="0"/>
          </a:xfrm>
          <a:prstGeom prst="line">
            <a:avLst/>
          </a:prstGeom>
          <a:ln w="38100" cap="flat">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3">
    <p:spTree>
      <p:nvGrpSpPr>
        <p:cNvPr id="1" name=""/>
        <p:cNvGrpSpPr/>
        <p:nvPr/>
      </p:nvGrpSpPr>
      <p:grpSpPr>
        <a:xfrm>
          <a:off x="0" y="0"/>
          <a:ext cx="0" cy="0"/>
          <a:chOff x="0" y="0"/>
          <a:chExt cx="0" cy="0"/>
        </a:xfrm>
      </p:grpSpPr>
      <p:pic>
        <p:nvPicPr>
          <p:cNvPr id="114" name="Google Shape;114;p47"/>
          <p:cNvPicPr>
            <a:picLocks noChangeAspect="1"/>
          </p:cNvPicPr>
          <p:nvPr/>
        </p:nvPicPr>
        <p:blipFill>
          <a:blip r:embed="rId2">
            <a:lum/>
          </a:blip>
          <a:srcRect t="8633" b="8632"/>
          <a:stretch>
            <a:fillRect/>
          </a:stretch>
        </p:blipFill>
        <p:spPr>
          <a:xfrm>
            <a:off x="0" y="0"/>
            <a:ext cx="12192000" cy="6720840"/>
          </a:xfrm>
          <a:prstGeom prst="rect">
            <a:avLst/>
          </a:prstGeom>
          <a:noFill/>
          <a:ln>
            <a:noFill/>
            <a:headEnd type="none"/>
            <a:tailEnd type="none"/>
          </a:ln>
        </p:spPr>
      </p:pic>
      <p:sp>
        <p:nvSpPr>
          <p:cNvPr id="116" name="Google Shape;116;p47"/>
          <p:cNvSpPr>
            <a:spLocks noGrp="1"/>
          </p:cNvSpPr>
          <p:nvPr>
            <p:ph type="ctrTitle"/>
          </p:nvPr>
        </p:nvSpPr>
        <p:spPr>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17" name="Google Shape;117;p47"/>
          <p:cNvSpPr>
            <a:spLocks noGrp="1"/>
          </p:cNvSpPr>
          <p:nvPr>
            <p:ph type="subTitle" idx="1"/>
          </p:nvPr>
        </p:nvSpPr>
        <p:spPr>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18" name="Google Shape;118;p47"/>
          <p:cNvSpPr>
            <a:spLocks noGrp="1"/>
          </p:cNvSpPr>
          <p:nvPr>
            <p:ph type="body" idx="2"/>
          </p:nvPr>
        </p:nvSpPr>
        <p:spPr>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7" name="Google Shape;60;p40"/>
          <p:cNvPicPr>
            <a:picLocks noChangeAspect="1"/>
          </p:cNvPicPr>
          <p:nvPr/>
        </p:nvPicPr>
        <p:blipFill>
          <a:blip r:embed="rId3">
            <a:lum/>
          </a:blip>
          <a:srcRect/>
          <a:stretch>
            <a:fillRect/>
          </a:stretch>
        </p:blipFill>
        <p:spPr>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4">
    <p:spTree>
      <p:nvGrpSpPr>
        <p:cNvPr id="1" name=""/>
        <p:cNvGrpSpPr/>
        <p:nvPr/>
      </p:nvGrpSpPr>
      <p:grpSpPr>
        <a:xfrm>
          <a:off x="0" y="0"/>
          <a:ext cx="0" cy="0"/>
          <a:chOff x="0" y="0"/>
          <a:chExt cx="0" cy="0"/>
        </a:xfrm>
      </p:grpSpPr>
      <p:pic>
        <p:nvPicPr>
          <p:cNvPr id="120" name="Google Shape;120;p48"/>
          <p:cNvPicPr>
            <a:picLocks noChangeAspect="1"/>
          </p:cNvPicPr>
          <p:nvPr/>
        </p:nvPicPr>
        <p:blipFill>
          <a:blip r:embed="rId2">
            <a:lum/>
          </a:blip>
          <a:srcRect t="2601" b="2600"/>
          <a:stretch>
            <a:fillRect/>
          </a:stretch>
        </p:blipFill>
        <p:spPr>
          <a:xfrm>
            <a:off x="0" y="0"/>
            <a:ext cx="12192000" cy="6720840"/>
          </a:xfrm>
          <a:prstGeom prst="rect">
            <a:avLst/>
          </a:prstGeom>
          <a:noFill/>
          <a:ln>
            <a:noFill/>
            <a:headEnd type="none"/>
            <a:tailEnd type="none"/>
          </a:ln>
        </p:spPr>
      </p:pic>
      <p:sp>
        <p:nvSpPr>
          <p:cNvPr id="121" name="Google Shape;121;p48"/>
          <p:cNvSpPr>
            <a:spLocks/>
          </p:cNvSpPr>
          <p:nvPr/>
        </p:nvSpPr>
        <p:spPr>
          <a:xfrm>
            <a:off x="0" y="0"/>
            <a:ext cx="12192000" cy="6720840"/>
          </a:xfrm>
          <a:prstGeom prst="rect">
            <a:avLst/>
          </a:prstGeom>
          <a:gradFill>
            <a:gsLst>
              <a:gs pos="0">
                <a:srgbClr val="000000">
                  <a:alpha val="49803"/>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dirty="0">
              <a:solidFill>
                <a:schemeClr val="lt1"/>
              </a:solidFill>
              <a:latin typeface="Open Sans"/>
              <a:ea typeface="Open Sans"/>
              <a:cs typeface="Open Sans"/>
              <a:sym typeface="Lato Light"/>
            </a:endParaRPr>
          </a:p>
        </p:txBody>
      </p:sp>
      <p:sp>
        <p:nvSpPr>
          <p:cNvPr id="123" name="Google Shape;123;p48"/>
          <p:cNvSpPr>
            <a:spLocks noGrp="1"/>
          </p:cNvSpPr>
          <p:nvPr>
            <p:ph type="ctrTitle"/>
          </p:nvPr>
        </p:nvSpPr>
        <p:spPr>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24" name="Google Shape;124;p48"/>
          <p:cNvSpPr>
            <a:spLocks noGrp="1"/>
          </p:cNvSpPr>
          <p:nvPr>
            <p:ph type="subTitle" idx="1"/>
          </p:nvPr>
        </p:nvSpPr>
        <p:spPr>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25" name="Google Shape;125;p48"/>
          <p:cNvSpPr>
            <a:spLocks noGrp="1"/>
          </p:cNvSpPr>
          <p:nvPr>
            <p:ph type="body" idx="2"/>
          </p:nvPr>
        </p:nvSpPr>
        <p:spPr>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8" name="Google Shape;60;p40"/>
          <p:cNvPicPr>
            <a:picLocks noChangeAspect="1"/>
          </p:cNvPicPr>
          <p:nvPr/>
        </p:nvPicPr>
        <p:blipFill>
          <a:blip r:embed="rId3">
            <a:lum/>
          </a:blip>
          <a:srcRect/>
          <a:stretch>
            <a:fillRect/>
          </a:stretch>
        </p:blipFill>
        <p:spPr>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5">
    <p:spTree>
      <p:nvGrpSpPr>
        <p:cNvPr id="1" name=""/>
        <p:cNvGrpSpPr/>
        <p:nvPr/>
      </p:nvGrpSpPr>
      <p:grpSpPr>
        <a:xfrm>
          <a:off x="0" y="0"/>
          <a:ext cx="0" cy="0"/>
          <a:chOff x="0" y="0"/>
          <a:chExt cx="0" cy="0"/>
        </a:xfrm>
      </p:grpSpPr>
      <p:pic>
        <p:nvPicPr>
          <p:cNvPr id="127" name="Google Shape;127;p49"/>
          <p:cNvPicPr>
            <a:picLocks noChangeAspect="1"/>
          </p:cNvPicPr>
          <p:nvPr/>
        </p:nvPicPr>
        <p:blipFill>
          <a:blip r:embed="rId2">
            <a:lum/>
          </a:blip>
          <a:srcRect t="8621" b="8621"/>
          <a:stretch>
            <a:fillRect/>
          </a:stretch>
        </p:blipFill>
        <p:spPr>
          <a:xfrm>
            <a:off x="0" y="0"/>
            <a:ext cx="12192000" cy="6720840"/>
          </a:xfrm>
          <a:prstGeom prst="rect">
            <a:avLst/>
          </a:prstGeom>
          <a:noFill/>
          <a:ln>
            <a:noFill/>
            <a:headEnd type="none"/>
            <a:tailEnd type="none"/>
          </a:ln>
        </p:spPr>
      </p:pic>
      <p:sp>
        <p:nvSpPr>
          <p:cNvPr id="128" name="Google Shape;128;p49"/>
          <p:cNvSpPr>
            <a:spLocks/>
          </p:cNvSpPr>
          <p:nvPr/>
        </p:nvSpPr>
        <p:spPr>
          <a:xfrm>
            <a:off x="0" y="0"/>
            <a:ext cx="12192000" cy="6720840"/>
          </a:xfrm>
          <a:prstGeom prst="rect">
            <a:avLst/>
          </a:prstGeom>
          <a:gradFill>
            <a:gsLst>
              <a:gs pos="0">
                <a:srgbClr val="000000">
                  <a:alpha val="49803"/>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dirty="0">
              <a:solidFill>
                <a:schemeClr val="lt1"/>
              </a:solidFill>
              <a:latin typeface="Open Sans"/>
              <a:ea typeface="Open Sans"/>
              <a:cs typeface="Open Sans"/>
              <a:sym typeface="Lato Light"/>
            </a:endParaRPr>
          </a:p>
        </p:txBody>
      </p:sp>
      <p:sp>
        <p:nvSpPr>
          <p:cNvPr id="130" name="Google Shape;130;p49"/>
          <p:cNvSpPr>
            <a:spLocks noGrp="1"/>
          </p:cNvSpPr>
          <p:nvPr>
            <p:ph type="ctrTitle"/>
          </p:nvPr>
        </p:nvSpPr>
        <p:spPr>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31" name="Google Shape;131;p49"/>
          <p:cNvSpPr>
            <a:spLocks noGrp="1"/>
          </p:cNvSpPr>
          <p:nvPr>
            <p:ph type="subTitle" idx="1"/>
          </p:nvPr>
        </p:nvSpPr>
        <p:spPr>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32" name="Google Shape;132;p49"/>
          <p:cNvSpPr>
            <a:spLocks noGrp="1"/>
          </p:cNvSpPr>
          <p:nvPr>
            <p:ph type="body" idx="2"/>
          </p:nvPr>
        </p:nvSpPr>
        <p:spPr>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8" name="Google Shape;60;p40"/>
          <p:cNvPicPr>
            <a:picLocks noChangeAspect="1"/>
          </p:cNvPicPr>
          <p:nvPr/>
        </p:nvPicPr>
        <p:blipFill>
          <a:blip r:embed="rId3">
            <a:lum/>
          </a:blip>
          <a:srcRect/>
          <a:stretch>
            <a:fillRect/>
          </a:stretch>
        </p:blipFill>
        <p:spPr>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6">
    <p:spTree>
      <p:nvGrpSpPr>
        <p:cNvPr id="1" name=""/>
        <p:cNvGrpSpPr/>
        <p:nvPr/>
      </p:nvGrpSpPr>
      <p:grpSpPr>
        <a:xfrm>
          <a:off x="0" y="0"/>
          <a:ext cx="0" cy="0"/>
          <a:chOff x="0" y="0"/>
          <a:chExt cx="0" cy="0"/>
        </a:xfrm>
      </p:grpSpPr>
      <p:pic>
        <p:nvPicPr>
          <p:cNvPr id="134" name="Google Shape;134;p50" descr="A picture containing computer, indoor, computer, person&#10;&#10;Description automatically generated"/>
          <p:cNvPicPr>
            <a:picLocks noChangeAspect="1"/>
          </p:cNvPicPr>
          <p:nvPr/>
        </p:nvPicPr>
        <p:blipFill>
          <a:blip r:embed="rId2">
            <a:lum/>
          </a:blip>
          <a:srcRect t="8721" b="8720"/>
          <a:stretch>
            <a:fillRect/>
          </a:stretch>
        </p:blipFill>
        <p:spPr>
          <a:xfrm>
            <a:off x="0" y="0"/>
            <a:ext cx="12192000" cy="6720840"/>
          </a:xfrm>
          <a:prstGeom prst="rect">
            <a:avLst/>
          </a:prstGeom>
          <a:noFill/>
          <a:ln>
            <a:noFill/>
            <a:headEnd type="none"/>
            <a:tailEnd type="none"/>
          </a:ln>
        </p:spPr>
      </p:pic>
      <p:sp>
        <p:nvSpPr>
          <p:cNvPr id="135" name="Google Shape;135;p50"/>
          <p:cNvSpPr>
            <a:spLocks/>
          </p:cNvSpPr>
          <p:nvPr/>
        </p:nvSpPr>
        <p:spPr>
          <a:xfrm>
            <a:off x="0" y="0"/>
            <a:ext cx="12192000" cy="6720840"/>
          </a:xfrm>
          <a:prstGeom prst="rect">
            <a:avLst/>
          </a:prstGeom>
          <a:gradFill>
            <a:gsLst>
              <a:gs pos="0">
                <a:srgbClr val="000000">
                  <a:alpha val="49803"/>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dirty="0">
              <a:solidFill>
                <a:schemeClr val="lt1"/>
              </a:solidFill>
              <a:latin typeface="Open Sans"/>
              <a:ea typeface="Open Sans"/>
              <a:cs typeface="Open Sans"/>
              <a:sym typeface="Lato Light"/>
            </a:endParaRPr>
          </a:p>
        </p:txBody>
      </p:sp>
      <p:sp>
        <p:nvSpPr>
          <p:cNvPr id="137" name="Google Shape;137;p50"/>
          <p:cNvSpPr>
            <a:spLocks noGrp="1"/>
          </p:cNvSpPr>
          <p:nvPr>
            <p:ph type="ctrTitle"/>
          </p:nvPr>
        </p:nvSpPr>
        <p:spPr>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38" name="Google Shape;138;p50"/>
          <p:cNvSpPr>
            <a:spLocks noGrp="1"/>
          </p:cNvSpPr>
          <p:nvPr>
            <p:ph type="subTitle" idx="1"/>
          </p:nvPr>
        </p:nvSpPr>
        <p:spPr>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39" name="Google Shape;139;p50"/>
          <p:cNvSpPr>
            <a:spLocks noGrp="1"/>
          </p:cNvSpPr>
          <p:nvPr>
            <p:ph type="body" idx="2"/>
          </p:nvPr>
        </p:nvSpPr>
        <p:spPr>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8" name="Google Shape;60;p40"/>
          <p:cNvPicPr>
            <a:picLocks noChangeAspect="1"/>
          </p:cNvPicPr>
          <p:nvPr/>
        </p:nvPicPr>
        <p:blipFill>
          <a:blip r:embed="rId3">
            <a:lum/>
          </a:blip>
          <a:srcRect/>
          <a:stretch>
            <a:fillRect/>
          </a:stretch>
        </p:blipFill>
        <p:spPr>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7">
    <p:spTree>
      <p:nvGrpSpPr>
        <p:cNvPr id="1" name=""/>
        <p:cNvGrpSpPr/>
        <p:nvPr/>
      </p:nvGrpSpPr>
      <p:grpSpPr>
        <a:xfrm>
          <a:off x="0" y="0"/>
          <a:ext cx="0" cy="0"/>
          <a:chOff x="0" y="0"/>
          <a:chExt cx="0" cy="0"/>
        </a:xfrm>
      </p:grpSpPr>
      <p:pic>
        <p:nvPicPr>
          <p:cNvPr id="141" name="Google Shape;141;p51"/>
          <p:cNvPicPr>
            <a:picLocks noChangeAspect="1"/>
          </p:cNvPicPr>
          <p:nvPr/>
        </p:nvPicPr>
        <p:blipFill>
          <a:blip r:embed="rId2">
            <a:lum/>
          </a:blip>
          <a:srcRect t="8620" b="8620"/>
          <a:stretch>
            <a:fillRect/>
          </a:stretch>
        </p:blipFill>
        <p:spPr>
          <a:xfrm>
            <a:off x="0" y="0"/>
            <a:ext cx="12192000" cy="6721475"/>
          </a:xfrm>
          <a:prstGeom prst="rect">
            <a:avLst/>
          </a:prstGeom>
          <a:noFill/>
          <a:ln>
            <a:noFill/>
            <a:headEnd type="none"/>
            <a:tailEnd type="none"/>
          </a:ln>
        </p:spPr>
      </p:pic>
      <p:sp>
        <p:nvSpPr>
          <p:cNvPr id="143" name="Google Shape;143;p51"/>
          <p:cNvSpPr>
            <a:spLocks noGrp="1"/>
          </p:cNvSpPr>
          <p:nvPr>
            <p:ph type="ctrTitle"/>
          </p:nvPr>
        </p:nvSpPr>
        <p:spPr>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44" name="Google Shape;144;p51"/>
          <p:cNvSpPr>
            <a:spLocks noGrp="1"/>
          </p:cNvSpPr>
          <p:nvPr>
            <p:ph type="subTitle" idx="1"/>
          </p:nvPr>
        </p:nvSpPr>
        <p:spPr>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45" name="Google Shape;145;p51"/>
          <p:cNvSpPr>
            <a:spLocks noGrp="1"/>
          </p:cNvSpPr>
          <p:nvPr>
            <p:ph type="body" idx="2"/>
          </p:nvPr>
        </p:nvSpPr>
        <p:spPr>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7" name="Google Shape;60;p40"/>
          <p:cNvPicPr>
            <a:picLocks noChangeAspect="1"/>
          </p:cNvPicPr>
          <p:nvPr/>
        </p:nvPicPr>
        <p:blipFill>
          <a:blip r:embed="rId3">
            <a:lum/>
          </a:blip>
          <a:srcRect/>
          <a:stretch>
            <a:fillRect/>
          </a:stretch>
        </p:blipFill>
        <p:spPr>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2">
    <p:spTree>
      <p:nvGrpSpPr>
        <p:cNvPr id="1" name=""/>
        <p:cNvGrpSpPr/>
        <p:nvPr/>
      </p:nvGrpSpPr>
      <p:grpSpPr>
        <a:xfrm>
          <a:off x="0" y="0"/>
          <a:ext cx="0" cy="0"/>
          <a:chOff x="0" y="0"/>
          <a:chExt cx="0" cy="0"/>
        </a:xfrm>
      </p:grpSpPr>
      <p:pic>
        <p:nvPicPr>
          <p:cNvPr id="147" name="Google Shape;147;p52" descr="A picture containing blur&#10;&#10;Description automatically generated"/>
          <p:cNvPicPr>
            <a:picLocks noChangeAspect="1"/>
          </p:cNvPicPr>
          <p:nvPr/>
        </p:nvPicPr>
        <p:blipFill>
          <a:blip r:embed="rId2">
            <a:lum/>
          </a:blip>
          <a:srcRect t="8534" b="8731"/>
          <a:stretch>
            <a:fillRect/>
          </a:stretch>
        </p:blipFill>
        <p:spPr>
          <a:xfrm>
            <a:off x="0" y="0"/>
            <a:ext cx="12192000" cy="6736882"/>
          </a:xfrm>
          <a:prstGeom prst="rect">
            <a:avLst/>
          </a:prstGeom>
          <a:noFill/>
          <a:ln>
            <a:noFill/>
            <a:headEnd type="none"/>
            <a:tailEnd type="none"/>
          </a:ln>
        </p:spPr>
      </p:pic>
      <p:sp>
        <p:nvSpPr>
          <p:cNvPr id="148" name="Google Shape;148;p52"/>
          <p:cNvSpPr>
            <a:spLocks/>
          </p:cNvSpPr>
          <p:nvPr/>
        </p:nvSpPr>
        <p:spPr>
          <a:xfrm>
            <a:off x="685800" y="685799"/>
            <a:ext cx="10820400" cy="5486401"/>
          </a:xfrm>
          <a:prstGeom prst="rect">
            <a:avLst/>
          </a:prstGeom>
          <a:solidFill>
            <a:schemeClr val="lt1">
              <a:alpha val="94901"/>
            </a:scheme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sp>
        <p:nvSpPr>
          <p:cNvPr id="149" name="Google Shape;149;p52"/>
          <p:cNvSpPr>
            <a:spLocks noGrp="1"/>
          </p:cNvSpPr>
          <p:nvPr>
            <p:ph type="title"/>
          </p:nvPr>
        </p:nvSpPr>
        <p:spPr>
          <a:xfrm>
            <a:off x="1142999" y="1093854"/>
            <a:ext cx="99360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50" name="Google Shape;150;p52"/>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51" name="Google Shape;151;p52"/>
          <p:cNvSpPr>
            <a:spLocks noGrp="1"/>
          </p:cNvSpPr>
          <p:nvPr>
            <p:ph type="ftr" idx="11"/>
          </p:nvPr>
        </p:nvSpPr>
        <p:spPr>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solidFill>
                <a:schemeClr val="bg1"/>
              </a:solidFill>
            </a:endParaRPr>
          </a:p>
        </p:txBody>
      </p:sp>
      <p:sp>
        <p:nvSpPr>
          <p:cNvPr id="152" name="Google Shape;152;p52"/>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9" name="Google Shape;60;p40"/>
          <p:cNvPicPr>
            <a:picLocks noChangeAspect="1"/>
          </p:cNvPicPr>
          <p:nvPr/>
        </p:nvPicPr>
        <p:blipFill>
          <a:blip r:embed="rId3">
            <a:lum/>
          </a:blip>
          <a:srcRect/>
          <a:stretch>
            <a:fillRect/>
          </a:stretch>
        </p:blipFill>
        <p:spPr>
          <a:xfrm>
            <a:off x="584565" y="6240100"/>
            <a:ext cx="1345963" cy="304136"/>
          </a:xfrm>
          <a:prstGeom prst="rect">
            <a:avLst/>
          </a:prstGeom>
          <a:noFill/>
          <a:ln>
            <a:noFill/>
            <a:headEnd type="none"/>
            <a:tailEnd type="none"/>
          </a:ln>
        </p:spPr>
      </p:pic>
      <p:pic>
        <p:nvPicPr>
          <p:cNvPr id="10" name="Picture Placeholder 7" descr="A picture containing blur&#10;&#10;Description automatically generated"/>
          <p:cNvPicPr>
            <a:picLocks noChangeAspect="1"/>
          </p:cNvPicPr>
          <p:nvPr/>
        </p:nvPicPr>
        <p:blipFill>
          <a:blip r:embed="rId4">
            <a:lum/>
          </a:blip>
          <a:srcRect t="8534" b="8731"/>
          <a:stretch>
            <a:fillRect/>
          </a:stretch>
        </p:blipFill>
        <p:spPr>
          <a:xfrm>
            <a:off x="0" y="0"/>
            <a:ext cx="12192000" cy="6736882"/>
          </a:xfrm>
          <a:prstGeom prst="rect">
            <a:avLst/>
          </a:prstGeom>
          <a:ln>
            <a:headEnd type="none"/>
            <a:tailEnd type="none"/>
          </a:ln>
        </p:spPr>
      </p:pic>
      <p:sp>
        <p:nvSpPr>
          <p:cNvPr id="11" name="Rectangle 10"/>
          <p:cNvSpPr>
            <a:spLocks/>
          </p:cNvSpPr>
          <p:nvPr userDrawn="1"/>
        </p:nvSpPr>
        <p:spPr>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pic>
        <p:nvPicPr>
          <p:cNvPr id="13" name="Google Shape;60;p40"/>
          <p:cNvPicPr>
            <a:picLocks noChangeAspect="1"/>
          </p:cNvPicPr>
          <p:nvPr/>
        </p:nvPicPr>
        <p:blipFill>
          <a:blip r:embed="rId3">
            <a:lum/>
          </a:blip>
          <a:srcRect/>
          <a:stretch>
            <a:fillRect/>
          </a:stretch>
        </p:blipFill>
        <p:spPr>
          <a:xfrm>
            <a:off x="692387" y="6240100"/>
            <a:ext cx="1345963" cy="304136"/>
          </a:xfrm>
          <a:prstGeom prst="rect">
            <a:avLst/>
          </a:prstGeom>
          <a:noFill/>
          <a:ln>
            <a:noFill/>
            <a:headEnd type="none"/>
            <a:tailEnd type="none"/>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pic>
        <p:nvPicPr>
          <p:cNvPr id="155" name="Google Shape;155;p53" descr="A picture containing blur&#10;&#10;Description automatically generated"/>
          <p:cNvPicPr>
            <a:picLocks noChangeAspect="1"/>
          </p:cNvPicPr>
          <p:nvPr/>
        </p:nvPicPr>
        <p:blipFill>
          <a:blip r:embed="rId2">
            <a:lum/>
          </a:blip>
          <a:srcRect t="8534" b="8731"/>
          <a:stretch>
            <a:fillRect/>
          </a:stretch>
        </p:blipFill>
        <p:spPr>
          <a:xfrm>
            <a:off x="0" y="0"/>
            <a:ext cx="12192000" cy="6736882"/>
          </a:xfrm>
          <a:prstGeom prst="rect">
            <a:avLst/>
          </a:prstGeom>
          <a:noFill/>
          <a:ln>
            <a:noFill/>
            <a:headEnd type="none"/>
            <a:tailEnd type="none"/>
          </a:ln>
        </p:spPr>
      </p:pic>
      <p:sp>
        <p:nvSpPr>
          <p:cNvPr id="156" name="Google Shape;156;p53"/>
          <p:cNvSpPr>
            <a:spLocks/>
          </p:cNvSpPr>
          <p:nvPr/>
        </p:nvSpPr>
        <p:spPr>
          <a:xfrm>
            <a:off x="685800" y="239911"/>
            <a:ext cx="10820400" cy="6275190"/>
          </a:xfrm>
          <a:prstGeom prst="rect">
            <a:avLst/>
          </a:prstGeom>
          <a:solidFill>
            <a:srgbClr val="1C366B">
              <a:alpha val="94901"/>
            </a:srgb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sp>
        <p:nvSpPr>
          <p:cNvPr id="157" name="Google Shape;157;p53"/>
          <p:cNvSpPr>
            <a:spLocks noGrp="1"/>
          </p:cNvSpPr>
          <p:nvPr>
            <p:ph type="body" idx="1"/>
          </p:nvPr>
        </p:nvSpPr>
        <p:spPr>
          <a:xfrm>
            <a:off x="1350064" y="2566222"/>
            <a:ext cx="8364536" cy="2266672"/>
          </a:xfrm>
          <a:prstGeom prst="rect">
            <a:avLst/>
          </a:prstGeom>
          <a:noFill/>
          <a:ln>
            <a:noFill/>
            <a:headEnd type="none"/>
            <a:tailEnd type="none"/>
          </a:ln>
        </p:spPr>
        <p:txBody>
          <a:bodyPr wrap="square" lIns="0" tIns="0" rIns="0" bIns="0" anchor="t">
            <a:noAutofit/>
          </a:bodyPr>
          <a:lstStyle>
            <a:lvl1pPr marL="457200" indent="-228600" algn="l">
              <a:lnSpc>
                <a:spcPct val="130000"/>
              </a:lnSpc>
              <a:spcBef>
                <a:spcPts val="1200"/>
              </a:spcBef>
              <a:spcAft>
                <a:spcPts val="0"/>
              </a:spcAft>
              <a:buClr>
                <a:schemeClr val="lt1"/>
              </a:buClr>
              <a:buSzPts val="3200"/>
              <a:buNone/>
              <a:defRPr sz="3200" b="0" i="0" dirty="0">
                <a:solidFill>
                  <a:schemeClr val="lt1"/>
                </a:solidFill>
                <a:latin typeface="Open Sans"/>
                <a:ea typeface="Open Sans"/>
                <a:cs typeface="Open Sans"/>
              </a:defRPr>
            </a:lvl1pPr>
            <a:lvl2pPr marL="914400" lvl="1" indent="-228600" algn="l">
              <a:lnSpc>
                <a:spcPct val="130000"/>
              </a:lnSpc>
              <a:spcBef>
                <a:spcPts val="600"/>
              </a:spcBef>
              <a:spcAft>
                <a:spcPts val="0"/>
              </a:spcAft>
              <a:buClr>
                <a:schemeClr val="lt1"/>
              </a:buClr>
              <a:buSzPts val="1000"/>
              <a:buNone/>
              <a:defRPr sz="1000" dirty="0">
                <a:solidFill>
                  <a:schemeClr val="lt1"/>
                </a:solidFill>
              </a:defRPr>
            </a:lvl2pPr>
            <a:lvl3pPr marL="1371600" lvl="2" indent="-292100" algn="l">
              <a:lnSpc>
                <a:spcPct val="130000"/>
              </a:lnSpc>
              <a:spcBef>
                <a:spcPts val="600"/>
              </a:spcBef>
              <a:spcAft>
                <a:spcPts val="0"/>
              </a:spcAft>
              <a:buClr>
                <a:schemeClr val="lt1"/>
              </a:buClr>
              <a:buSzPts val="1000"/>
              <a:buChar char="−"/>
              <a:defRPr sz="1000" dirty="0">
                <a:solidFill>
                  <a:schemeClr val="lt1"/>
                </a:solidFill>
              </a:defRPr>
            </a:lvl3pPr>
            <a:lvl4pPr marL="1828800" lvl="3" indent="-292100" algn="l">
              <a:lnSpc>
                <a:spcPct val="130000"/>
              </a:lnSpc>
              <a:spcBef>
                <a:spcPts val="600"/>
              </a:spcBef>
              <a:spcAft>
                <a:spcPts val="0"/>
              </a:spcAft>
              <a:buClr>
                <a:schemeClr val="lt1"/>
              </a:buClr>
              <a:buSzPts val="1000"/>
              <a:buChar char="−"/>
              <a:defRPr sz="1000" dirty="0">
                <a:solidFill>
                  <a:schemeClr val="lt1"/>
                </a:solidFill>
              </a:defRPr>
            </a:lvl4pPr>
            <a:lvl5pPr marL="2286000" lvl="4" indent="-292100" algn="l">
              <a:lnSpc>
                <a:spcPct val="130000"/>
              </a:lnSpc>
              <a:spcBef>
                <a:spcPts val="600"/>
              </a:spcBef>
              <a:spcAft>
                <a:spcPts val="0"/>
              </a:spcAft>
              <a:buClr>
                <a:schemeClr val="lt1"/>
              </a:buClr>
              <a:buSzPts val="1000"/>
              <a:buChar char="−"/>
              <a:defRPr sz="1000" dirty="0">
                <a:solidFill>
                  <a:schemeClr val="lt1"/>
                </a:solidFill>
              </a:defRPr>
            </a:lvl5pPr>
            <a:lvl6pPr marL="2743200" lvl="5" indent="-355600" algn="l">
              <a:lnSpc>
                <a:spcPct val="90000"/>
              </a:lnSpc>
              <a:spcBef>
                <a:spcPts val="500"/>
              </a:spcBef>
              <a:spcAft>
                <a:spcPts val="0"/>
              </a:spcAft>
              <a:buClr>
                <a:schemeClr val="dk1"/>
              </a:buClr>
              <a:buSzPts val="2000"/>
              <a:buChar char="•"/>
              <a:defRPr sz="2000" dirty="0"/>
            </a:lvl6pPr>
            <a:lvl7pPr marL="3200400" lvl="6" indent="-355600" algn="l">
              <a:lnSpc>
                <a:spcPct val="90000"/>
              </a:lnSpc>
              <a:spcBef>
                <a:spcPts val="500"/>
              </a:spcBef>
              <a:spcAft>
                <a:spcPts val="0"/>
              </a:spcAft>
              <a:buClr>
                <a:schemeClr val="dk1"/>
              </a:buClr>
              <a:buSzPts val="2000"/>
              <a:buChar char="•"/>
              <a:defRPr sz="2000" dirty="0"/>
            </a:lvl7pPr>
            <a:lvl8pPr marL="3657600" lvl="7" indent="-355600" algn="l">
              <a:lnSpc>
                <a:spcPct val="90000"/>
              </a:lnSpc>
              <a:spcBef>
                <a:spcPts val="500"/>
              </a:spcBef>
              <a:spcAft>
                <a:spcPts val="0"/>
              </a:spcAft>
              <a:buClr>
                <a:schemeClr val="dk1"/>
              </a:buClr>
              <a:buSzPts val="2000"/>
              <a:buChar char="•"/>
              <a:defRPr sz="2000" dirty="0"/>
            </a:lvl8pPr>
            <a:lvl9pPr marL="4114800" lvl="8" indent="-355600" algn="l">
              <a:lnSpc>
                <a:spcPct val="90000"/>
              </a:lnSpc>
              <a:spcBef>
                <a:spcPts val="500"/>
              </a:spcBef>
              <a:spcAft>
                <a:spcPts val="0"/>
              </a:spcAft>
              <a:buClr>
                <a:schemeClr val="dk1"/>
              </a:buClr>
              <a:buSzPts val="2000"/>
              <a:buChar char="•"/>
              <a:defRPr sz="2000" dirty="0"/>
            </a:lvl9pPr>
          </a:lstStyle>
          <a:p>
            <a:r>
              <a:rPr lang="en-US" dirty="0"/>
              <a:t>Click to edit Master text styles</a:t>
            </a:r>
          </a:p>
        </p:txBody>
      </p:sp>
      <p:sp>
        <p:nvSpPr>
          <p:cNvPr id="158" name="Google Shape;158;p53"/>
          <p:cNvSpPr>
            <a:spLocks noGrp="1"/>
          </p:cNvSpPr>
          <p:nvPr>
            <p:ph type="body" idx="2"/>
          </p:nvPr>
        </p:nvSpPr>
        <p:spPr>
          <a:xfrm>
            <a:off x="1350064" y="5054675"/>
            <a:ext cx="8364536" cy="456306"/>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lt1"/>
              </a:buClr>
              <a:buSzPts val="1600"/>
              <a:buNone/>
              <a:defRPr sz="1600" b="0" i="0" dirty="0">
                <a:solidFill>
                  <a:schemeClr val="lt1"/>
                </a:solidFill>
                <a:latin typeface="Open Sans"/>
                <a:ea typeface="Open Sans"/>
                <a:cs typeface="Open Sans"/>
                <a:sym typeface="Lato"/>
              </a:defRPr>
            </a:lvl1pPr>
            <a:lvl2pPr marL="914400" lvl="1" indent="-228600" algn="l">
              <a:lnSpc>
                <a:spcPct val="130000"/>
              </a:lnSpc>
              <a:spcBef>
                <a:spcPts val="600"/>
              </a:spcBef>
              <a:spcAft>
                <a:spcPts val="0"/>
              </a:spcAft>
              <a:buClr>
                <a:srgbClr val="969899"/>
              </a:buClr>
              <a:buSzPts val="2000"/>
              <a:buNone/>
              <a:defRPr sz="2000" dirty="0">
                <a:solidFill>
                  <a:srgbClr val="969899"/>
                </a:solidFill>
              </a:defRPr>
            </a:lvl2pPr>
            <a:lvl3pPr marL="1371600" lvl="2" indent="-228600" algn="l">
              <a:lnSpc>
                <a:spcPct val="130000"/>
              </a:lnSpc>
              <a:spcBef>
                <a:spcPts val="600"/>
              </a:spcBef>
              <a:spcAft>
                <a:spcPts val="0"/>
              </a:spcAft>
              <a:buClr>
                <a:srgbClr val="969899"/>
              </a:buClr>
              <a:buSzPts val="1800"/>
              <a:buNone/>
              <a:defRPr sz="1800" dirty="0">
                <a:solidFill>
                  <a:srgbClr val="969899"/>
                </a:solidFill>
              </a:defRPr>
            </a:lvl3pPr>
            <a:lvl4pPr marL="1828800" lvl="3" indent="-228600" algn="l">
              <a:lnSpc>
                <a:spcPct val="130000"/>
              </a:lnSpc>
              <a:spcBef>
                <a:spcPts val="600"/>
              </a:spcBef>
              <a:spcAft>
                <a:spcPts val="0"/>
              </a:spcAft>
              <a:buClr>
                <a:srgbClr val="969899"/>
              </a:buClr>
              <a:buSzPts val="1600"/>
              <a:buNone/>
              <a:defRPr sz="1600" dirty="0">
                <a:solidFill>
                  <a:srgbClr val="969899"/>
                </a:solidFill>
              </a:defRPr>
            </a:lvl4pPr>
            <a:lvl5pPr marL="2286000" lvl="4" indent="-228600" algn="l">
              <a:lnSpc>
                <a:spcPct val="130000"/>
              </a:lnSpc>
              <a:spcBef>
                <a:spcPts val="600"/>
              </a:spcBef>
              <a:spcAft>
                <a:spcPts val="0"/>
              </a:spcAft>
              <a:buClr>
                <a:srgbClr val="969899"/>
              </a:buClr>
              <a:buSzPts val="1600"/>
              <a:buNone/>
              <a:defRPr sz="1600" dirty="0">
                <a:solidFill>
                  <a:srgbClr val="969899"/>
                </a:solidFill>
              </a:defRPr>
            </a:lvl5pPr>
            <a:lvl6pPr marL="2743200" lvl="5" indent="-228600" algn="l">
              <a:lnSpc>
                <a:spcPct val="90000"/>
              </a:lnSpc>
              <a:spcBef>
                <a:spcPts val="500"/>
              </a:spcBef>
              <a:spcAft>
                <a:spcPts val="0"/>
              </a:spcAft>
              <a:buClr>
                <a:srgbClr val="969899"/>
              </a:buClr>
              <a:buSzPts val="1600"/>
              <a:buNone/>
              <a:defRPr sz="1600" dirty="0">
                <a:solidFill>
                  <a:srgbClr val="969899"/>
                </a:solidFill>
              </a:defRPr>
            </a:lvl6pPr>
            <a:lvl7pPr marL="3200400" lvl="6" indent="-228600" algn="l">
              <a:lnSpc>
                <a:spcPct val="90000"/>
              </a:lnSpc>
              <a:spcBef>
                <a:spcPts val="500"/>
              </a:spcBef>
              <a:spcAft>
                <a:spcPts val="0"/>
              </a:spcAft>
              <a:buClr>
                <a:srgbClr val="969899"/>
              </a:buClr>
              <a:buSzPts val="1600"/>
              <a:buNone/>
              <a:defRPr sz="1600" dirty="0">
                <a:solidFill>
                  <a:srgbClr val="969899"/>
                </a:solidFill>
              </a:defRPr>
            </a:lvl7pPr>
            <a:lvl8pPr marL="3657600" lvl="7" indent="-228600" algn="l">
              <a:lnSpc>
                <a:spcPct val="90000"/>
              </a:lnSpc>
              <a:spcBef>
                <a:spcPts val="500"/>
              </a:spcBef>
              <a:spcAft>
                <a:spcPts val="0"/>
              </a:spcAft>
              <a:buClr>
                <a:srgbClr val="969899"/>
              </a:buClr>
              <a:buSzPts val="1600"/>
              <a:buNone/>
              <a:defRPr sz="1600" dirty="0">
                <a:solidFill>
                  <a:srgbClr val="969899"/>
                </a:solidFill>
              </a:defRPr>
            </a:lvl8pPr>
            <a:lvl9pPr marL="4114800" lvl="8" indent="-228600" algn="l">
              <a:lnSpc>
                <a:spcPct val="90000"/>
              </a:lnSpc>
              <a:spcBef>
                <a:spcPts val="500"/>
              </a:spcBef>
              <a:spcAft>
                <a:spcPts val="0"/>
              </a:spcAft>
              <a:buClr>
                <a:srgbClr val="969899"/>
              </a:buClr>
              <a:buSzPts val="1600"/>
              <a:buNone/>
              <a:defRPr sz="1600" dirty="0">
                <a:solidFill>
                  <a:srgbClr val="969899"/>
                </a:solidFill>
              </a:defRPr>
            </a:lvl9pPr>
          </a:lstStyle>
          <a:p>
            <a:r>
              <a:rPr lang="en-US" dirty="0"/>
              <a:t>Click to edit Master text styles</a:t>
            </a:r>
          </a:p>
        </p:txBody>
      </p:sp>
      <p:sp>
        <p:nvSpPr>
          <p:cNvPr id="159" name="Google Shape;159;p53"/>
          <p:cNvSpPr>
            <a:spLocks noGrp="1"/>
          </p:cNvSpPr>
          <p:nvPr>
            <p:ph type="title"/>
          </p:nvPr>
        </p:nvSpPr>
        <p:spPr>
          <a:xfrm>
            <a:off x="1350064" y="685800"/>
            <a:ext cx="8364536" cy="1467468"/>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60" name="Google Shape;160;p53"/>
          <p:cNvSpPr>
            <a:spLocks noGrp="1"/>
          </p:cNvSpPr>
          <p:nvPr>
            <p:ph type="dt" idx="10"/>
          </p:nvPr>
        </p:nvSpPr>
        <p:spPr>
          <a:xfrm>
            <a:off x="9715501" y="6560016"/>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61" name="Google Shape;161;p53"/>
          <p:cNvSpPr>
            <a:spLocks noGrp="1"/>
          </p:cNvSpPr>
          <p:nvPr>
            <p:ph type="ftr" idx="11"/>
          </p:nvPr>
        </p:nvSpPr>
        <p:spPr>
          <a:xfrm>
            <a:off x="685800" y="6560016"/>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62" name="Google Shape;162;p53"/>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11" name="Google Shape;60;p40"/>
          <p:cNvPicPr>
            <a:picLocks noChangeAspect="1"/>
          </p:cNvPicPr>
          <p:nvPr/>
        </p:nvPicPr>
        <p:blipFill>
          <a:blip r:embed="rId3">
            <a:lum/>
          </a:blip>
          <a:srcRect/>
          <a:stretch>
            <a:fillRect/>
          </a:stretch>
        </p:blipFill>
        <p:spPr>
          <a:xfrm>
            <a:off x="9937869" y="5868064"/>
            <a:ext cx="1345963" cy="304136"/>
          </a:xfrm>
          <a:prstGeom prst="rect">
            <a:avLst/>
          </a:prstGeom>
          <a:noFill/>
          <a:ln>
            <a:noFill/>
            <a:headEnd type="none"/>
            <a:tailEnd type="none"/>
          </a:ln>
        </p:spPr>
      </p:pic>
    </p:spTree>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165" name="Google Shape;165;p54"/>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8F320D6A-E770-4A3B-B2E2-33384A10E71C}" type="datetime1">
              <a:rPr lang="en-US" dirty="0"/>
              <a:t>7/3/2025</a:t>
            </a:fld>
            <a:endParaRPr lang="en-US" dirty="0"/>
          </a:p>
        </p:txBody>
      </p:sp>
      <p:sp>
        <p:nvSpPr>
          <p:cNvPr id="166" name="Google Shape;166;p54"/>
          <p:cNvSpPr>
            <a:spLocks noGrp="1"/>
          </p:cNvSpPr>
          <p:nvPr>
            <p:ph type="ftr" idx="11"/>
          </p:nvPr>
        </p:nvSpPr>
        <p:spPr>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67" name="Google Shape;167;p54"/>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3">
    <p:spTree>
      <p:nvGrpSpPr>
        <p:cNvPr id="1" name=""/>
        <p:cNvGrpSpPr/>
        <p:nvPr/>
      </p:nvGrpSpPr>
      <p:grpSpPr>
        <a:xfrm>
          <a:off x="0" y="0"/>
          <a:ext cx="0" cy="0"/>
          <a:chOff x="0" y="0"/>
          <a:chExt cx="0" cy="0"/>
        </a:xfrm>
      </p:grpSpPr>
      <p:pic>
        <p:nvPicPr>
          <p:cNvPr id="169" name="Google Shape;169;p55" descr="A picture containing blur&#10;&#10;Description automatically generated"/>
          <p:cNvPicPr>
            <a:picLocks noChangeAspect="1"/>
          </p:cNvPicPr>
          <p:nvPr/>
        </p:nvPicPr>
        <p:blipFill>
          <a:blip r:embed="rId2">
            <a:lum/>
          </a:blip>
          <a:srcRect t="8534" b="8731"/>
          <a:stretch>
            <a:fillRect/>
          </a:stretch>
        </p:blipFill>
        <p:spPr>
          <a:xfrm>
            <a:off x="0" y="0"/>
            <a:ext cx="12192000" cy="6736882"/>
          </a:xfrm>
          <a:prstGeom prst="rect">
            <a:avLst/>
          </a:prstGeom>
          <a:noFill/>
          <a:ln>
            <a:noFill/>
            <a:headEnd type="none"/>
            <a:tailEnd type="none"/>
          </a:ln>
        </p:spPr>
      </p:pic>
      <p:sp>
        <p:nvSpPr>
          <p:cNvPr id="170" name="Google Shape;170;p55"/>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8F320D6A-E770-4A3B-B2E2-33384A10E71C}" type="datetime1">
              <a:rPr lang="en-US" dirty="0"/>
              <a:t>7/3/2025</a:t>
            </a:fld>
            <a:endParaRPr lang="en-US" dirty="0"/>
          </a:p>
        </p:txBody>
      </p:sp>
      <p:sp>
        <p:nvSpPr>
          <p:cNvPr id="171" name="Google Shape;171;p55"/>
          <p:cNvSpPr>
            <a:spLocks noGrp="1"/>
          </p:cNvSpPr>
          <p:nvPr>
            <p:ph type="ftr" idx="11"/>
          </p:nvPr>
        </p:nvSpPr>
        <p:spPr>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solidFill>
                <a:schemeClr val="bg1"/>
              </a:solidFill>
            </a:endParaRPr>
          </a:p>
        </p:txBody>
      </p:sp>
      <p:sp>
        <p:nvSpPr>
          <p:cNvPr id="172" name="Google Shape;172;p55"/>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6" name="Picture Placeholder 7" descr="A picture containing blur&#10;&#10;Description automatically generated"/>
          <p:cNvPicPr>
            <a:picLocks noChangeAspect="1"/>
          </p:cNvPicPr>
          <p:nvPr/>
        </p:nvPicPr>
        <p:blipFill>
          <a:blip r:embed="rId3">
            <a:lum/>
          </a:blip>
          <a:srcRect t="8534" b="8731"/>
          <a:stretch>
            <a:fillRect/>
          </a:stretch>
        </p:blipFill>
        <p:spPr>
          <a:xfrm>
            <a:off x="0" y="0"/>
            <a:ext cx="12192000" cy="6736882"/>
          </a:xfrm>
          <a:prstGeom prst="rect">
            <a:avLst/>
          </a:prstGeom>
          <a:ln>
            <a:headEnd type="none"/>
            <a:tailEnd type="none"/>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pic>
        <p:nvPicPr>
          <p:cNvPr id="36" name="Google Shape;36;p37" descr="A picture containing blur&#10;&#10;Description automatically generated"/>
          <p:cNvPicPr>
            <a:picLocks noChangeAspect="1"/>
          </p:cNvPicPr>
          <p:nvPr/>
        </p:nvPicPr>
        <p:blipFill>
          <a:blip r:embed="rId2">
            <a:lum/>
          </a:blip>
          <a:srcRect t="8534" b="8731"/>
          <a:stretch>
            <a:fillRect/>
          </a:stretch>
        </p:blipFill>
        <p:spPr>
          <a:xfrm>
            <a:off x="0" y="0"/>
            <a:ext cx="12192000" cy="6736882"/>
          </a:xfrm>
          <a:prstGeom prst="rect">
            <a:avLst/>
          </a:prstGeom>
          <a:noFill/>
          <a:ln>
            <a:noFill/>
            <a:headEnd type="none"/>
            <a:tailEnd type="none"/>
          </a:ln>
        </p:spPr>
      </p:pic>
      <p:sp>
        <p:nvSpPr>
          <p:cNvPr id="37" name="Google Shape;37;p37"/>
          <p:cNvSpPr>
            <a:spLocks/>
          </p:cNvSpPr>
          <p:nvPr/>
        </p:nvSpPr>
        <p:spPr>
          <a:xfrm>
            <a:off x="4292600" y="-3"/>
            <a:ext cx="7899399" cy="6736882"/>
          </a:xfrm>
          <a:prstGeom prst="rect">
            <a:avLst/>
          </a:prstGeom>
          <a:solidFill>
            <a:schemeClr val="lt1"/>
          </a:soli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u="none" strike="noStrike" cap="none" dirty="0">
              <a:solidFill>
                <a:schemeClr val="lt1"/>
              </a:solidFill>
              <a:latin typeface="Open Sans"/>
              <a:ea typeface="Open Sans"/>
              <a:cs typeface="Open Sans"/>
              <a:sym typeface="Lato Light"/>
            </a:endParaRPr>
          </a:p>
        </p:txBody>
      </p:sp>
      <p:sp>
        <p:nvSpPr>
          <p:cNvPr id="38" name="Google Shape;38;p37"/>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rgbClr val="939B9D"/>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39" name="Google Shape;39;p37"/>
          <p:cNvSpPr>
            <a:spLocks noGrp="1"/>
          </p:cNvSpPr>
          <p:nvPr>
            <p:ph type="ftr" idx="11"/>
          </p:nvPr>
        </p:nvSpPr>
        <p:spPr>
          <a:xfrm>
            <a:off x="664265" y="6407711"/>
            <a:ext cx="2895364"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40" name="Google Shape;40;p37"/>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u="none" strike="noStrike" cap="none" dirty="0">
                <a:solidFill>
                  <a:schemeClr val="dk1"/>
                </a:solidFill>
                <a:latin typeface="Open Sans"/>
                <a:ea typeface="Open Sans"/>
                <a:cs typeface="Open Sans"/>
                <a:sym typeface="Lato Black"/>
              </a:defRPr>
            </a:lvl1pPr>
            <a:lvl2pPr marL="0" lvl="1" indent="0" algn="ctr">
              <a:spcBef>
                <a:spcPts val="0"/>
              </a:spcBef>
              <a:buNone/>
              <a:defRPr sz="700" b="1" i="0" u="none" strike="noStrike" cap="none" dirty="0">
                <a:solidFill>
                  <a:schemeClr val="dk1"/>
                </a:solidFill>
                <a:latin typeface="Lato Black"/>
                <a:ea typeface="Lato Black"/>
                <a:cs typeface="Lato Black"/>
                <a:sym typeface="Lato Black"/>
              </a:defRPr>
            </a:lvl2pPr>
            <a:lvl3pPr marL="0" lvl="2" indent="0" algn="ctr">
              <a:spcBef>
                <a:spcPts val="0"/>
              </a:spcBef>
              <a:buNone/>
              <a:defRPr sz="700" b="1" i="0" u="none" strike="noStrike" cap="none" dirty="0">
                <a:solidFill>
                  <a:schemeClr val="dk1"/>
                </a:solidFill>
                <a:latin typeface="Lato Black"/>
                <a:ea typeface="Lato Black"/>
                <a:cs typeface="Lato Black"/>
                <a:sym typeface="Lato Black"/>
              </a:defRPr>
            </a:lvl3pPr>
            <a:lvl4pPr marL="0" lvl="3" indent="0" algn="ctr">
              <a:spcBef>
                <a:spcPts val="0"/>
              </a:spcBef>
              <a:buNone/>
              <a:defRPr sz="700" b="1" i="0" u="none" strike="noStrike" cap="none" dirty="0">
                <a:solidFill>
                  <a:schemeClr val="dk1"/>
                </a:solidFill>
                <a:latin typeface="Lato Black"/>
                <a:ea typeface="Lato Black"/>
                <a:cs typeface="Lato Black"/>
                <a:sym typeface="Lato Black"/>
              </a:defRPr>
            </a:lvl4pPr>
            <a:lvl5pPr marL="0" lvl="4" indent="0" algn="ctr">
              <a:spcBef>
                <a:spcPts val="0"/>
              </a:spcBef>
              <a:buNone/>
              <a:defRPr sz="700" b="1" i="0" u="none" strike="noStrike" cap="none" dirty="0">
                <a:solidFill>
                  <a:schemeClr val="dk1"/>
                </a:solidFill>
                <a:latin typeface="Lato Black"/>
                <a:ea typeface="Lato Black"/>
                <a:cs typeface="Lato Black"/>
                <a:sym typeface="Lato Black"/>
              </a:defRPr>
            </a:lvl5pPr>
            <a:lvl6pPr marL="0" lvl="5" indent="0" algn="ctr">
              <a:spcBef>
                <a:spcPts val="0"/>
              </a:spcBef>
              <a:buNone/>
              <a:defRPr sz="700" b="1" i="0" u="none" strike="noStrike" cap="none" dirty="0">
                <a:solidFill>
                  <a:schemeClr val="dk1"/>
                </a:solidFill>
                <a:latin typeface="Lato Black"/>
                <a:ea typeface="Lato Black"/>
                <a:cs typeface="Lato Black"/>
                <a:sym typeface="Lato Black"/>
              </a:defRPr>
            </a:lvl6pPr>
            <a:lvl7pPr marL="0" lvl="6" indent="0" algn="ctr">
              <a:spcBef>
                <a:spcPts val="0"/>
              </a:spcBef>
              <a:buNone/>
              <a:defRPr sz="700" b="1" i="0" u="none" strike="noStrike" cap="none" dirty="0">
                <a:solidFill>
                  <a:schemeClr val="dk1"/>
                </a:solidFill>
                <a:latin typeface="Lato Black"/>
                <a:ea typeface="Lato Black"/>
                <a:cs typeface="Lato Black"/>
                <a:sym typeface="Lato Black"/>
              </a:defRPr>
            </a:lvl7pPr>
            <a:lvl8pPr marL="0" lvl="7" indent="0" algn="ctr">
              <a:spcBef>
                <a:spcPts val="0"/>
              </a:spcBef>
              <a:buNone/>
              <a:defRPr sz="700" b="1" i="0" u="none" strike="noStrike" cap="none" dirty="0">
                <a:solidFill>
                  <a:schemeClr val="dk1"/>
                </a:solidFill>
                <a:latin typeface="Lato Black"/>
                <a:ea typeface="Lato Black"/>
                <a:cs typeface="Lato Black"/>
                <a:sym typeface="Lato Black"/>
              </a:defRPr>
            </a:lvl8pPr>
            <a:lvl9pPr marL="0" lvl="8" indent="0" algn="ctr">
              <a:spcBef>
                <a:spcPts val="0"/>
              </a:spcBef>
              <a:buNone/>
              <a:defRPr sz="700" b="1" i="0" u="none" strike="noStrike" cap="none" dirty="0">
                <a:solidFill>
                  <a:schemeClr val="dk1"/>
                </a:solidFill>
                <a:latin typeface="Lato Black"/>
                <a:ea typeface="Lato Black"/>
                <a:cs typeface="Lato Black"/>
                <a:sym typeface="Lato Black"/>
              </a:defRPr>
            </a:lvl9pPr>
          </a:lstStyle>
          <a:p>
            <a:fld id="{4737D6AF-2FA5-476A-AF60-7A8CDF2E2DFB}" type="slidenum">
              <a:rPr lang="en-US" dirty="0"/>
              <a:t>‹#›</a:t>
            </a:fld>
            <a:endParaRPr lang="en-US" dirty="0"/>
          </a:p>
        </p:txBody>
      </p:sp>
      <p:sp>
        <p:nvSpPr>
          <p:cNvPr id="41" name="Google Shape;41;p37"/>
          <p:cNvSpPr>
            <a:spLocks/>
          </p:cNvSpPr>
          <p:nvPr/>
        </p:nvSpPr>
        <p:spPr>
          <a:xfrm>
            <a:off x="0" y="0"/>
            <a:ext cx="3559629" cy="6172200"/>
          </a:xfrm>
          <a:prstGeom prst="rect">
            <a:avLst/>
          </a:prstGeom>
          <a:solidFill>
            <a:srgbClr val="1C366B">
              <a:alpha val="94901"/>
            </a:srgb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u="none" strike="noStrike" cap="none" dirty="0">
              <a:solidFill>
                <a:schemeClr val="lt1"/>
              </a:solidFill>
              <a:latin typeface="Open Sans"/>
              <a:ea typeface="Open Sans"/>
              <a:cs typeface="Open Sans"/>
              <a:sym typeface="Lato Black"/>
            </a:endParaRPr>
          </a:p>
        </p:txBody>
      </p:sp>
      <p:sp>
        <p:nvSpPr>
          <p:cNvPr id="43" name="Google Shape;43;p37"/>
          <p:cNvSpPr>
            <a:spLocks noGrp="1"/>
          </p:cNvSpPr>
          <p:nvPr>
            <p:ph type="title"/>
          </p:nvPr>
        </p:nvSpPr>
        <p:spPr>
          <a:xfrm>
            <a:off x="664265" y="1828800"/>
            <a:ext cx="2758204" cy="2514600"/>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44" name="Google Shape;44;p37"/>
          <p:cNvSpPr>
            <a:spLocks noGrp="1"/>
          </p:cNvSpPr>
          <p:nvPr>
            <p:ph type="body" idx="1"/>
          </p:nvPr>
        </p:nvSpPr>
        <p:spPr>
          <a:xfrm>
            <a:off x="4978400" y="685800"/>
            <a:ext cx="6527800" cy="5486400"/>
          </a:xfrm>
          <a:prstGeom prst="rect">
            <a:avLst/>
          </a:prstGeom>
          <a:noFill/>
          <a:ln>
            <a:noFill/>
            <a:headEnd type="none"/>
            <a:tailEnd type="none"/>
          </a:ln>
        </p:spPr>
        <p:txBody>
          <a:bodyPr wrap="square" lIns="0" tIns="0" rIns="0" bIns="0" anchor="ctr">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11" name="Google Shape;60;p40"/>
          <p:cNvPicPr>
            <a:picLocks noChangeAspect="1"/>
          </p:cNvPicPr>
          <p:nvPr/>
        </p:nvPicPr>
        <p:blipFill>
          <a:blip r:embed="rId3">
            <a:lum/>
          </a:blip>
          <a:srcRect/>
          <a:stretch>
            <a:fillRect/>
          </a:stretch>
        </p:blipFill>
        <p:spPr>
          <a:xfrm>
            <a:off x="697404" y="4309088"/>
            <a:ext cx="1345963" cy="304136"/>
          </a:xfrm>
          <a:prstGeom prst="rect">
            <a:avLst/>
          </a:prstGeom>
          <a:noFill/>
          <a:ln>
            <a:noFill/>
            <a:headEnd type="none"/>
            <a:tailEnd type="none"/>
          </a:ln>
        </p:spPr>
      </p:pic>
    </p:spTree>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rand Bumper">
    <p:spTree>
      <p:nvGrpSpPr>
        <p:cNvPr id="1" name=""/>
        <p:cNvGrpSpPr/>
        <p:nvPr/>
      </p:nvGrpSpPr>
      <p:grpSpPr>
        <a:xfrm>
          <a:off x="0" y="0"/>
          <a:ext cx="0" cy="0"/>
          <a:chOff x="0" y="0"/>
          <a:chExt cx="0" cy="0"/>
        </a:xfrm>
      </p:grpSpPr>
      <p:pic>
        <p:nvPicPr>
          <p:cNvPr id="174" name="Google Shape;174;p56" descr="A picture containing blur&#10;&#10;Description automatically generated"/>
          <p:cNvPicPr>
            <a:picLocks noChangeAspect="1"/>
          </p:cNvPicPr>
          <p:nvPr/>
        </p:nvPicPr>
        <p:blipFill>
          <a:blip r:embed="rId2">
            <a:lum/>
          </a:blip>
          <a:srcRect t="8534" b="8731"/>
          <a:stretch>
            <a:fillRect/>
          </a:stretch>
        </p:blipFill>
        <p:spPr>
          <a:xfrm>
            <a:off x="0" y="0"/>
            <a:ext cx="12192000" cy="6736882"/>
          </a:xfrm>
          <a:prstGeom prst="rect">
            <a:avLst/>
          </a:prstGeom>
          <a:noFill/>
          <a:ln>
            <a:noFill/>
            <a:headEnd type="none"/>
            <a:tailEnd type="none"/>
          </a:ln>
        </p:spPr>
      </p:pic>
      <p:sp>
        <p:nvSpPr>
          <p:cNvPr id="175" name="Google Shape;175;p56"/>
          <p:cNvSpPr>
            <a:spLocks/>
          </p:cNvSpPr>
          <p:nvPr/>
        </p:nvSpPr>
        <p:spPr>
          <a:xfrm>
            <a:off x="685800" y="685799"/>
            <a:ext cx="10820400" cy="5486401"/>
          </a:xfrm>
          <a:prstGeom prst="rect">
            <a:avLst/>
          </a:prstGeom>
          <a:solidFill>
            <a:schemeClr val="lt1">
              <a:alpha val="94901"/>
            </a:scheme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sp>
        <p:nvSpPr>
          <p:cNvPr id="176" name="Google Shape;176;p56"/>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77" name="Google Shape;177;p56"/>
          <p:cNvSpPr>
            <a:spLocks noGrp="1"/>
          </p:cNvSpPr>
          <p:nvPr>
            <p:ph type="ftr" idx="11"/>
          </p:nvPr>
        </p:nvSpPr>
        <p:spPr>
          <a:xfrm>
            <a:off x="68580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solidFill>
                <a:schemeClr val="bg1"/>
              </a:solidFill>
            </a:endParaRPr>
          </a:p>
        </p:txBody>
      </p:sp>
      <p:sp>
        <p:nvSpPr>
          <p:cNvPr id="178" name="Google Shape;178;p56"/>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8" name="Google Shape;15;p34"/>
          <p:cNvPicPr>
            <a:picLocks noChangeAspect="1"/>
          </p:cNvPicPr>
          <p:nvPr/>
        </p:nvPicPr>
        <p:blipFill>
          <a:blip r:embed="rId3">
            <a:lum/>
          </a:blip>
          <a:srcRect/>
          <a:stretch>
            <a:fillRect/>
          </a:stretch>
        </p:blipFill>
        <p:spPr>
          <a:xfrm>
            <a:off x="4575405" y="3024844"/>
            <a:ext cx="3041189" cy="687193"/>
          </a:xfrm>
          <a:prstGeom prst="rect">
            <a:avLst/>
          </a:prstGeom>
          <a:noFill/>
          <a:ln>
            <a:noFill/>
            <a:headEnd type="none"/>
            <a:tailEnd type="none"/>
          </a:ln>
        </p:spPr>
      </p:pic>
      <p:pic>
        <p:nvPicPr>
          <p:cNvPr id="9" name="Picture Placeholder 7" descr="A picture containing blur&#10;&#10;Description automatically generated"/>
          <p:cNvPicPr>
            <a:picLocks noChangeAspect="1"/>
          </p:cNvPicPr>
          <p:nvPr/>
        </p:nvPicPr>
        <p:blipFill>
          <a:blip r:embed="rId4">
            <a:lum/>
          </a:blip>
          <a:srcRect t="8534" b="8731"/>
          <a:stretch>
            <a:fillRect/>
          </a:stretch>
        </p:blipFill>
        <p:spPr>
          <a:xfrm>
            <a:off x="0" y="0"/>
            <a:ext cx="12192000" cy="6736882"/>
          </a:xfrm>
          <a:prstGeom prst="rect">
            <a:avLst/>
          </a:prstGeom>
          <a:ln>
            <a:headEnd type="none"/>
            <a:tailEnd type="none"/>
          </a:ln>
        </p:spPr>
      </p:pic>
      <p:sp>
        <p:nvSpPr>
          <p:cNvPr id="10" name="Rectangle 9"/>
          <p:cNvSpPr>
            <a:spLocks/>
          </p:cNvSpPr>
          <p:nvPr userDrawn="1"/>
        </p:nvSpPr>
        <p:spPr>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pic>
        <p:nvPicPr>
          <p:cNvPr id="12" name="Google Shape;22;p35"/>
          <p:cNvPicPr>
            <a:picLocks noChangeAspect="1"/>
          </p:cNvPicPr>
          <p:nvPr/>
        </p:nvPicPr>
        <p:blipFill>
          <a:blip r:embed="rId3">
            <a:lum/>
          </a:blip>
          <a:srcRect/>
          <a:stretch>
            <a:fillRect/>
          </a:stretch>
        </p:blipFill>
        <p:spPr>
          <a:xfrm>
            <a:off x="4345566" y="2966925"/>
            <a:ext cx="3553834" cy="803030"/>
          </a:xfrm>
          <a:prstGeom prst="rect">
            <a:avLst/>
          </a:prstGeom>
          <a:noFill/>
          <a:ln>
            <a:noFill/>
            <a:headEnd type="none"/>
            <a:tailEnd type="none"/>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End of Layouts">
    <p:spTree>
      <p:nvGrpSpPr>
        <p:cNvPr id="1" name=""/>
        <p:cNvGrpSpPr/>
        <p:nvPr/>
      </p:nvGrpSpPr>
      <p:grpSpPr>
        <a:xfrm>
          <a:off x="0" y="0"/>
          <a:ext cx="0" cy="0"/>
          <a:chOff x="0" y="0"/>
          <a:chExt cx="0" cy="0"/>
        </a:xfrm>
      </p:grpSpPr>
      <p:sp>
        <p:nvSpPr>
          <p:cNvPr id="181" name="Google Shape;181;p57"/>
          <p:cNvSpPr>
            <a:spLocks/>
          </p:cNvSpPr>
          <p:nvPr/>
        </p:nvSpPr>
        <p:spPr>
          <a:xfrm>
            <a:off x="0" y="0"/>
            <a:ext cx="12192000" cy="6858000"/>
          </a:xfrm>
          <a:prstGeom prst="rect">
            <a:avLst/>
          </a:prstGeom>
          <a:solidFill>
            <a:schemeClr val="dk2"/>
          </a:solidFill>
          <a:ln>
            <a:noFill/>
            <a:headEnd type="none"/>
            <a:tailEnd type="none"/>
          </a:ln>
        </p:spPr>
        <p:txBody>
          <a:bodyPr wrap="square" lIns="91425" tIns="45700" rIns="91425" bIns="45700" anchor="ctr">
            <a:noAutofit/>
          </a:bodyPr>
          <a:lstStyle/>
          <a:p>
            <a:pPr marL="0" indent="0" algn="ctr" rtl="0">
              <a:lnSpc>
                <a:spcPct val="90000"/>
              </a:lnSpc>
              <a:spcBef>
                <a:spcPts val="0"/>
              </a:spcBef>
              <a:spcAft>
                <a:spcPts val="0"/>
              </a:spcAft>
              <a:buNone/>
            </a:pPr>
            <a:r>
              <a:rPr lang="en-US" sz="8800" b="0" i="0" cap="none" dirty="0">
                <a:solidFill>
                  <a:schemeClr val="lt1"/>
                </a:solidFill>
                <a:latin typeface="Open Sans"/>
                <a:ea typeface="Open Sans"/>
                <a:cs typeface="Open Sans"/>
                <a:sym typeface="Lato Black"/>
              </a:rPr>
              <a:t>DO NOT USE </a:t>
            </a:r>
            <a:br>
              <a:rPr lang="en-US" sz="8800" b="0" i="0" cap="none" dirty="0">
                <a:solidFill>
                  <a:schemeClr val="lt1"/>
                </a:solidFill>
                <a:latin typeface="Open Sans"/>
                <a:ea typeface="Open Sans"/>
                <a:cs typeface="Open Sans"/>
                <a:sym typeface="Lato Black"/>
              </a:rPr>
            </a:br>
            <a:r>
              <a:rPr lang="en-US" sz="8800" b="0" i="0" cap="none" dirty="0">
                <a:solidFill>
                  <a:schemeClr val="lt1"/>
                </a:solidFill>
                <a:latin typeface="Open Sans"/>
                <a:ea typeface="Open Sans"/>
                <a:cs typeface="Open Sans"/>
                <a:sym typeface="Lato Black"/>
              </a:rPr>
              <a:t>ANY LAYOUTS </a:t>
            </a:r>
            <a:br>
              <a:rPr lang="en-US" sz="8800" b="0" i="0" cap="none" dirty="0">
                <a:solidFill>
                  <a:schemeClr val="lt1"/>
                </a:solidFill>
                <a:latin typeface="Open Sans"/>
                <a:ea typeface="Open Sans"/>
                <a:cs typeface="Open Sans"/>
                <a:sym typeface="Lato Black"/>
              </a:rPr>
            </a:br>
            <a:r>
              <a:rPr lang="en-US" sz="8800" b="0" i="0" cap="none" dirty="0">
                <a:solidFill>
                  <a:schemeClr val="lt1"/>
                </a:solidFill>
                <a:latin typeface="Open Sans"/>
                <a:ea typeface="Open Sans"/>
                <a:cs typeface="Open Sans"/>
                <a:sym typeface="Lato Black"/>
              </a:rPr>
              <a:t>PAST THIS POINT</a:t>
            </a:r>
            <a:endParaRPr dirty="0"/>
          </a:p>
        </p:txBody>
      </p:sp>
      <p:sp>
        <p:nvSpPr>
          <p:cNvPr id="182" name="Google Shape;182;p57"/>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E7766049-311B-47B8-98B1-7BA1943001E1}" type="datetime1">
              <a:rPr lang="en-US" dirty="0"/>
              <a:t>7/3/2025</a:t>
            </a:fld>
            <a:endParaRPr lang="en-US" dirty="0"/>
          </a:p>
        </p:txBody>
      </p:sp>
      <p:sp>
        <p:nvSpPr>
          <p:cNvPr id="183" name="Google Shape;183;p57"/>
          <p:cNvSpPr>
            <a:spLocks noGrp="1"/>
          </p:cNvSpPr>
          <p:nvPr>
            <p:ph type="ftr" idx="11"/>
          </p:nvPr>
        </p:nvSpPr>
        <p:spPr>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84" name="Google Shape;184;p57"/>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
        <p:nvSpPr>
          <p:cNvPr id="6" name="Rectangle 5"/>
          <p:cNvSpPr>
            <a:spLocks/>
          </p:cNvSpPr>
          <p:nvPr userDrawn="1"/>
        </p:nvSpPr>
        <p:spPr>
          <a:xfrm>
            <a:off x="0" y="0"/>
            <a:ext cx="12192000" cy="6858000"/>
          </a:xfrm>
          <a:prstGeom prst="rect">
            <a:avLst/>
          </a:prstGeom>
          <a:solidFill>
            <a:schemeClr val="lt2"/>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lnSpc>
                <a:spcPct val="90000"/>
              </a:lnSpc>
            </a:pPr>
            <a:r>
              <a:rPr lang="en-US" sz="8800" cap="all" dirty="0">
                <a:latin typeface="+mj-lt"/>
              </a:rPr>
              <a:t>Do not use </a:t>
            </a:r>
            <a:br>
              <a:rPr lang="en-US" sz="8800" cap="all" dirty="0">
                <a:latin typeface="+mj-lt"/>
              </a:rPr>
            </a:br>
            <a:r>
              <a:rPr lang="en-US" sz="8800" cap="all" dirty="0">
                <a:latin typeface="+mj-lt"/>
              </a:rPr>
              <a:t>any layouts </a:t>
            </a:r>
            <a:br>
              <a:rPr lang="en-US" sz="8800" cap="all" dirty="0">
                <a:latin typeface="+mj-lt"/>
              </a:rPr>
            </a:br>
            <a:r>
              <a:rPr lang="en-US" sz="8800" cap="all" dirty="0">
                <a:latin typeface="+mj-lt"/>
              </a:rPr>
              <a:t>past this point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Agenda">
    <p:spTree>
      <p:nvGrpSpPr>
        <p:cNvPr id="1" name=""/>
        <p:cNvGrpSpPr/>
        <p:nvPr/>
      </p:nvGrpSpPr>
      <p:grpSpPr>
        <a:xfrm>
          <a:off x="0" y="0"/>
          <a:ext cx="0" cy="0"/>
          <a:chOff x="0" y="0"/>
          <a:chExt cx="0" cy="0"/>
        </a:xfrm>
      </p:grpSpPr>
      <p:pic>
        <p:nvPicPr>
          <p:cNvPr id="12" name="Picture Placeholder 7" descr="A picture containing blur&#10;&#10;Description automatically generated"/>
          <p:cNvPicPr>
            <a:picLocks noChangeAspect="1"/>
          </p:cNvPicPr>
          <p:nvPr/>
        </p:nvPicPr>
        <p:blipFill>
          <a:blip r:embed="rId2">
            <a:lum/>
          </a:blip>
          <a:srcRect t="8534" b="8731"/>
          <a:stretch>
            <a:fillRect/>
          </a:stretch>
        </p:blipFill>
        <p:spPr>
          <a:xfrm>
            <a:off x="0" y="0"/>
            <a:ext cx="12192000" cy="6736882"/>
          </a:xfrm>
          <a:prstGeom prst="rect">
            <a:avLst/>
          </a:prstGeom>
          <a:ln>
            <a:headEnd type="none"/>
            <a:tailEnd type="none"/>
          </a:ln>
        </p:spPr>
      </p:pic>
      <p:sp>
        <p:nvSpPr>
          <p:cNvPr id="10" name="Rectangle 9"/>
          <p:cNvSpPr>
            <a:spLocks/>
          </p:cNvSpPr>
          <p:nvPr userDrawn="1"/>
        </p:nvSpPr>
        <p:spPr>
          <a:xfrm>
            <a:off x="4292600" y="-3"/>
            <a:ext cx="7899399" cy="6736882"/>
          </a:xfrm>
          <a:prstGeom prst="rect">
            <a:avLst/>
          </a:prstGeo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3" name="Date Placeholder 2"/>
          <p:cNvSpPr>
            <a:spLocks noGrp="1"/>
          </p:cNvSpPr>
          <p:nvPr>
            <p:ph type="dt" sz="half" idx="10"/>
          </p:nvPr>
        </p:nvSpPr>
        <p:spPr>
          <a:ln>
            <a:headEnd type="none"/>
            <a:tailEnd type="none"/>
          </a:ln>
        </p:spPr>
        <p:txBody>
          <a:bodyPr wrap="square"/>
          <a:lstStyle>
            <a:lvl1pPr>
              <a:defRPr dirty="0">
                <a:solidFill>
                  <a:schemeClr val="tx1">
                    <a:lumMod val="60000"/>
                    <a:lumOff val="40000"/>
                  </a:schemeClr>
                </a:solidFill>
              </a:defRPr>
            </a:lvl1pPr>
          </a:lstStyle>
          <a:p>
            <a:fld id="{09B1430E-757A-4B2B-BF50-203CC43C942F}" type="datetime1">
              <a:rPr lang="en-US" dirty="0"/>
              <a:t>7/3/2025</a:t>
            </a:fld>
            <a:endParaRPr lang="en-US" dirty="0"/>
          </a:p>
        </p:txBody>
      </p:sp>
      <p:sp>
        <p:nvSpPr>
          <p:cNvPr id="4" name="Footer Placeholder 3"/>
          <p:cNvSpPr>
            <a:spLocks noGrp="1"/>
          </p:cNvSpPr>
          <p:nvPr>
            <p:ph type="ftr" sz="quarter" idx="11"/>
          </p:nvPr>
        </p:nvSpPr>
        <p:spPr>
          <a:xfrm>
            <a:off x="664265" y="6407711"/>
            <a:ext cx="2895364" cy="136525"/>
          </a:xfrm>
          <a:ln>
            <a:headEnd type="none"/>
            <a:tailEnd type="none"/>
          </a:ln>
        </p:spPr>
        <p:txBody>
          <a:bodyPr wrap="square"/>
          <a:lstStyle>
            <a:lvl1pPr>
              <a:defRPr dirty="0">
                <a:solidFill>
                  <a:schemeClr val="bg1"/>
                </a:solidFill>
              </a:defRPr>
            </a:lvl1pPr>
          </a:lstStyle>
          <a:p>
            <a:endParaRPr lang="en-US" dirty="0">
              <a:solidFill>
                <a:schemeClr val="bg1"/>
              </a:solidFill>
            </a:endParaRPr>
          </a:p>
        </p:txBody>
      </p:sp>
      <p:sp>
        <p:nvSpPr>
          <p:cNvPr id="5" name="Slide Number Placeholder 4"/>
          <p:cNvSpPr>
            <a:spLocks noGrp="1"/>
          </p:cNvSpPr>
          <p:nvPr>
            <p:ph type="sldNum" sz="quarter" idx="12"/>
          </p:nvPr>
        </p:nvSpPr>
        <p:spPr>
          <a:ln>
            <a:headEnd type="none"/>
            <a:tailEnd type="none"/>
          </a:ln>
        </p:spPr>
        <p:txBody>
          <a:bodyPr wrap="square"/>
          <a:lstStyle>
            <a:lvl1pPr>
              <a:defRPr dirty="0">
                <a:solidFill>
                  <a:schemeClr val="tx1"/>
                </a:solidFill>
              </a:defRPr>
            </a:lvl1pPr>
          </a:lstStyle>
          <a:p>
            <a:fld id="{4737D6AF-2FA5-476A-AF60-7A8CDF2E2DFB}" type="slidenum">
              <a:rPr lang="en-US" dirty="0"/>
              <a:t>‹#›</a:t>
            </a:fld>
            <a:endParaRPr lang="en-US" dirty="0"/>
          </a:p>
        </p:txBody>
      </p:sp>
      <p:sp>
        <p:nvSpPr>
          <p:cNvPr id="14" name="Rectangle 13"/>
          <p:cNvSpPr>
            <a:spLocks/>
          </p:cNvSpPr>
          <p:nvPr userDrawn="1"/>
        </p:nvSpPr>
        <p:spPr>
          <a:xfrm>
            <a:off x="0" y="0"/>
            <a:ext cx="3559629" cy="6172200"/>
          </a:xfrm>
          <a:prstGeom prst="rect">
            <a:avLst/>
          </a:prstGeo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a typeface="Open Sans"/>
              <a:cs typeface="Open Sans"/>
            </a:endParaRPr>
          </a:p>
        </p:txBody>
      </p:sp>
      <p:sp>
        <p:nvSpPr>
          <p:cNvPr id="2" name="Title 1"/>
          <p:cNvSpPr>
            <a:spLocks noGrp="1"/>
          </p:cNvSpPr>
          <p:nvPr>
            <p:ph type="title"/>
          </p:nvPr>
        </p:nvSpPr>
        <p:spPr>
          <a:xfrm>
            <a:off x="664265" y="1828800"/>
            <a:ext cx="2758204" cy="2514600"/>
          </a:xfrm>
          <a:ln>
            <a:headEnd type="none"/>
            <a:tailEnd type="none"/>
          </a:ln>
        </p:spPr>
        <p:txBody>
          <a:bodyPr wrap="square" anchor="ctr"/>
          <a:lstStyle>
            <a:lvl1pPr>
              <a:lnSpc>
                <a:spcPct val="100000"/>
              </a:lnSpc>
              <a:defRPr sz="4000" b="0" i="0" dirty="0">
                <a:solidFill>
                  <a:schemeClr val="bg1"/>
                </a:solidFill>
                <a:latin typeface="Open Sans"/>
                <a:ea typeface="Open Sans"/>
                <a:cs typeface="Open Sans"/>
              </a:defRPr>
            </a:lvl1pPr>
          </a:lstStyle>
          <a:p>
            <a:r>
              <a:rPr lang="en-US" dirty="0"/>
              <a:t>Click to edit Master title style</a:t>
            </a:r>
          </a:p>
        </p:txBody>
      </p:sp>
      <p:sp>
        <p:nvSpPr>
          <p:cNvPr id="16" name="Content Placeholder 6"/>
          <p:cNvSpPr>
            <a:spLocks noGrp="1"/>
          </p:cNvSpPr>
          <p:nvPr>
            <p:ph sz="quarter" idx="14"/>
          </p:nvPr>
        </p:nvSpPr>
        <p:spPr>
          <a:xfrm>
            <a:off x="4978400" y="685800"/>
            <a:ext cx="6527800" cy="5486400"/>
          </a:xfrm>
          <a:ln>
            <a:headEnd type="none"/>
            <a:tailEnd type="none"/>
          </a:ln>
        </p:spPr>
        <p:txBody>
          <a:bodyPr wrap="square" anchor="ctr"/>
          <a:lstStyle>
            <a:lvl1pPr>
              <a:defRPr b="0" i="0" dirty="0">
                <a:latin typeface="Open Sans"/>
                <a:ea typeface="Open Sans"/>
                <a:cs typeface="Open Sans"/>
              </a:defRPr>
            </a:lvl1pPr>
            <a:lvl2pPr>
              <a:defRPr b="0" i="0" dirty="0">
                <a:latin typeface="Open Sans"/>
                <a:ea typeface="Open Sans"/>
                <a:cs typeface="Open Sans"/>
              </a:defRPr>
            </a:lvl2pPr>
            <a:lvl3pPr>
              <a:defRPr b="0" i="0" dirty="0">
                <a:latin typeface="Open Sans"/>
                <a:ea typeface="Open Sans"/>
                <a:cs typeface="Open Sans"/>
              </a:defRPr>
            </a:lvl3pPr>
            <a:lvl4pPr>
              <a:defRPr b="0" i="0" dirty="0">
                <a:latin typeface="Open Sans"/>
                <a:ea typeface="Open Sans"/>
                <a:cs typeface="Open Sans"/>
              </a:defRPr>
            </a:lvl4pPr>
            <a:lvl5pPr>
              <a:defRPr b="0" i="0" dirty="0">
                <a:latin typeface="Open Sans"/>
                <a:ea typeface="Open Sans"/>
                <a:cs typeface="Open Sans"/>
              </a:defRPr>
            </a:lvl5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oogle Shape;60;p40"/>
          <p:cNvPicPr>
            <a:picLocks noChangeAspect="1"/>
          </p:cNvPicPr>
          <p:nvPr/>
        </p:nvPicPr>
        <p:blipFill>
          <a:blip r:embed="rId3">
            <a:lum/>
          </a:blip>
          <a:srcRect/>
          <a:stretch>
            <a:fillRect/>
          </a:stretch>
        </p:blipFill>
        <p:spPr>
          <a:xfrm>
            <a:off x="685800" y="4351035"/>
            <a:ext cx="1704219" cy="385088"/>
          </a:xfrm>
          <a:prstGeom prst="rect">
            <a:avLst/>
          </a:prstGeom>
          <a:noFill/>
          <a:ln>
            <a:noFill/>
            <a:headEnd type="none"/>
            <a:tailEnd type="none"/>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183188" y="685800"/>
            <a:ext cx="6323012" cy="5486399"/>
          </a:xfrm>
          <a:ln>
            <a:headEnd type="none"/>
            <a:tailEnd type="none"/>
          </a:ln>
        </p:spPr>
        <p:txBody>
          <a:bodyPr wrap="square"/>
          <a:lstStyle>
            <a:lvl1pPr>
              <a:defRPr sz="1000" b="0" i="0" dirty="0">
                <a:latin typeface="Open Sans"/>
                <a:ea typeface="Open Sans"/>
                <a:cs typeface="Open Sans"/>
              </a:defRPr>
            </a:lvl1pPr>
            <a:lvl2pPr>
              <a:defRPr sz="1000" b="0" i="0" dirty="0">
                <a:latin typeface="Open Sans"/>
                <a:ea typeface="Open Sans"/>
                <a:cs typeface="Open Sans"/>
              </a:defRPr>
            </a:lvl2pPr>
            <a:lvl3pPr>
              <a:defRPr sz="1000" b="0" i="0" dirty="0">
                <a:latin typeface="Open Sans"/>
                <a:ea typeface="Open Sans"/>
                <a:cs typeface="Open Sans"/>
              </a:defRPr>
            </a:lvl3pPr>
            <a:lvl4pPr>
              <a:defRPr sz="1000" b="0" i="0" dirty="0">
                <a:latin typeface="Open Sans"/>
                <a:ea typeface="Open Sans"/>
                <a:cs typeface="Open Sans"/>
              </a:defRPr>
            </a:lvl4pPr>
            <a:lvl5pPr>
              <a:defRPr sz="1000" b="0" i="0" dirty="0">
                <a:latin typeface="Open Sans"/>
                <a:ea typeface="Open Sans"/>
                <a:cs typeface="Open Sans"/>
              </a:defRPr>
            </a:lvl5pPr>
            <a:lvl6pPr>
              <a:defRPr sz="2000" dirty="0"/>
            </a:lvl6pPr>
            <a:lvl7pPr>
              <a:defRPr sz="2000" dirty="0"/>
            </a:lvl7pPr>
            <a:lvl8pPr>
              <a:defRPr sz="2000" dirty="0"/>
            </a:lvl8pPr>
            <a:lvl9pPr>
              <a:defRPr sz="2000" dirty="0"/>
            </a:lvl9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85801" y="1600200"/>
            <a:ext cx="3606800" cy="4571998"/>
          </a:xfrm>
          <a:ln>
            <a:headEnd type="none"/>
            <a:tailEnd type="none"/>
          </a:ln>
        </p:spPr>
        <p:txBody>
          <a:bodyPr wrap="square"/>
          <a:lstStyle>
            <a:lvl1pPr marL="0" indent="0">
              <a:buNone/>
              <a:defRPr sz="1200" b="0" i="0" dirty="0">
                <a:latin typeface="Open Sans"/>
                <a:ea typeface="Open Sans"/>
                <a:cs typeface="Open Sans"/>
              </a:defRPr>
            </a:lvl1pPr>
            <a:lvl2pPr marL="457200" indent="0">
              <a:buNone/>
              <a:defRPr sz="1400" dirty="0"/>
            </a:lvl2pPr>
            <a:lvl3pPr marL="914400" indent="0">
              <a:buNone/>
              <a:defRPr sz="1200" dirty="0"/>
            </a:lvl3pPr>
            <a:lvl4pPr marL="1371600" indent="0">
              <a:buNone/>
              <a:defRPr sz="1000" dirty="0"/>
            </a:lvl4pPr>
            <a:lvl5pPr marL="1828800" indent="0">
              <a:buNone/>
              <a:defRPr sz="1000" dirty="0"/>
            </a:lvl5pPr>
            <a:lvl6pPr marL="2286000" indent="0">
              <a:buNone/>
              <a:defRPr sz="1000" dirty="0"/>
            </a:lvl6pPr>
            <a:lvl7pPr marL="2743200" indent="0">
              <a:buNone/>
              <a:defRPr sz="1000" dirty="0"/>
            </a:lvl7pPr>
            <a:lvl8pPr marL="3200400" indent="0">
              <a:buNone/>
              <a:defRPr sz="1000" dirty="0"/>
            </a:lvl8pPr>
            <a:lvl9pPr marL="3657600" indent="0">
              <a:buNone/>
              <a:defRPr sz="1000" dirty="0"/>
            </a:lvl9pPr>
          </a:lstStyle>
          <a:p>
            <a:r>
              <a:rPr lang="en-US" dirty="0"/>
              <a:t>The placeholder to the right will hold any content. This is a space to add a caption.</a:t>
            </a:r>
          </a:p>
        </p:txBody>
      </p:sp>
      <p:sp>
        <p:nvSpPr>
          <p:cNvPr id="5" name="Date Placeholder 4"/>
          <p:cNvSpPr>
            <a:spLocks noGrp="1"/>
          </p:cNvSpPr>
          <p:nvPr>
            <p:ph type="dt" sz="half" idx="10"/>
          </p:nvPr>
        </p:nvSpPr>
        <p:spPr>
          <a:ln>
            <a:headEnd type="none"/>
            <a:tailEnd type="none"/>
          </a:ln>
        </p:spPr>
        <p:txBody>
          <a:bodyPr wrap="square"/>
          <a:lstStyle/>
          <a:p>
            <a:fld id="{6441964A-2C9F-482C-9DC8-77759A4E5FF5}" type="datetime1">
              <a:rPr lang="en-US" dirty="0"/>
              <a:t>7/3/2025</a:t>
            </a:fld>
            <a:endParaRPr lang="en-US" dirty="0"/>
          </a:p>
        </p:txBody>
      </p:sp>
      <p:sp>
        <p:nvSpPr>
          <p:cNvPr id="6" name="Footer Placeholder 5"/>
          <p:cNvSpPr>
            <a:spLocks noGrp="1"/>
          </p:cNvSpPr>
          <p:nvPr>
            <p:ph type="ftr" sz="quarter" idx="11"/>
          </p:nvPr>
        </p:nvSpPr>
        <p:spPr>
          <a:ln>
            <a:headEnd type="none"/>
            <a:tailEnd type="none"/>
          </a:ln>
        </p:spPr>
        <p:txBody>
          <a:bodyPr wrap="square"/>
          <a:lstStyle/>
          <a:p>
            <a:endParaRPr lang="en-US" dirty="0"/>
          </a:p>
        </p:txBody>
      </p:sp>
      <p:sp>
        <p:nvSpPr>
          <p:cNvPr id="7" name="Slide Number Placeholder 6"/>
          <p:cNvSpPr>
            <a:spLocks noGrp="1"/>
          </p:cNvSpPr>
          <p:nvPr>
            <p:ph type="sldNum" sz="quarter" idx="12"/>
          </p:nvPr>
        </p:nvSpPr>
        <p:spPr>
          <a:ln>
            <a:headEnd type="none"/>
            <a:tailEnd type="none"/>
          </a:ln>
        </p:spPr>
        <p:txBody>
          <a:bodyPr wrap="square"/>
          <a:lstStyle/>
          <a:p>
            <a:fld id="{4737D6AF-2FA5-476A-AF60-7A8CDF2E2DFB}" type="slidenum">
              <a:rPr lang="en-US" dirty="0"/>
              <a:t>‹#›</a:t>
            </a:fld>
            <a:endParaRPr lang="en-US" dirty="0"/>
          </a:p>
        </p:txBody>
      </p:sp>
      <p:sp>
        <p:nvSpPr>
          <p:cNvPr id="2" name="Title 1"/>
          <p:cNvSpPr>
            <a:spLocks noGrp="1"/>
          </p:cNvSpPr>
          <p:nvPr>
            <p:ph type="title"/>
          </p:nvPr>
        </p:nvSpPr>
        <p:spPr>
          <a:xfrm>
            <a:off x="685800" y="648686"/>
            <a:ext cx="3606800" cy="640080"/>
          </a:xfrm>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cxnSp>
        <p:nvCxnSpPr>
          <p:cNvPr id="8" name="Straight Connector 7"/>
          <p:cNvCxnSpPr/>
          <p:nvPr/>
        </p:nvCxnSpPr>
        <p:spPr>
          <a:xfrm>
            <a:off x="4737894" y="0"/>
            <a:ext cx="0" cy="61721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Title Slide 3">
    <p:spTree>
      <p:nvGrpSpPr>
        <p:cNvPr id="1" name=""/>
        <p:cNvGrpSpPr/>
        <p:nvPr/>
      </p:nvGrpSpPr>
      <p:grpSpPr>
        <a:xfrm>
          <a:off x="0" y="0"/>
          <a:ext cx="0" cy="0"/>
          <a:chOff x="0" y="0"/>
          <a:chExt cx="0" cy="0"/>
        </a:xfrm>
      </p:grpSpPr>
      <p:pic>
        <p:nvPicPr>
          <p:cNvPr id="7" name="Picture Placeholder 6"/>
          <p:cNvPicPr>
            <a:picLocks noChangeAspect="1"/>
          </p:cNvPicPr>
          <p:nvPr/>
        </p:nvPicPr>
        <p:blipFill>
          <a:blip r:embed="rId2">
            <a:lum/>
          </a:blip>
          <a:srcRect t="8633" b="8633"/>
          <a:stretch>
            <a:fillRect/>
          </a:stretch>
        </p:blipFill>
        <p:spPr>
          <a:xfrm>
            <a:off x="0" y="0"/>
            <a:ext cx="12192000" cy="6720840"/>
          </a:xfrm>
          <a:prstGeom prst="rect">
            <a:avLst/>
          </a:prstGeom>
          <a:ln>
            <a:headEnd type="none"/>
            <a:tailEnd type="none"/>
          </a:ln>
        </p:spPr>
      </p:pic>
      <p:sp>
        <p:nvSpPr>
          <p:cNvPr id="2" name="Title 1"/>
          <p:cNvSpPr>
            <a:spLocks noGrp="1"/>
          </p:cNvSpPr>
          <p:nvPr>
            <p:ph type="ctrTitle"/>
          </p:nvPr>
        </p:nvSpPr>
        <p:spPr>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endParaRPr lang="th-TH" dirty="0"/>
          </a:p>
        </p:txBody>
      </p:sp>
      <p:pic>
        <p:nvPicPr>
          <p:cNvPr id="9" name="Google Shape;60;p40"/>
          <p:cNvPicPr>
            <a:picLocks noChangeAspect="1"/>
          </p:cNvPicPr>
          <p:nvPr/>
        </p:nvPicPr>
        <p:blipFill>
          <a:blip r:embed="rId3">
            <a:lum/>
          </a:blip>
          <a:srcRect/>
          <a:stretch>
            <a:fillRect/>
          </a:stretch>
        </p:blipFill>
        <p:spPr>
          <a:xfrm>
            <a:off x="685800" y="685801"/>
            <a:ext cx="2264871" cy="511774"/>
          </a:xfrm>
          <a:prstGeom prst="rect">
            <a:avLst/>
          </a:prstGeom>
          <a:noFill/>
          <a:ln>
            <a:noFill/>
            <a:headEnd type="none"/>
            <a:tailEnd type="none"/>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Slide 4">
    <p:spTree>
      <p:nvGrpSpPr>
        <p:cNvPr id="1" name=""/>
        <p:cNvGrpSpPr/>
        <p:nvPr/>
      </p:nvGrpSpPr>
      <p:grpSpPr>
        <a:xfrm>
          <a:off x="0" y="0"/>
          <a:ext cx="0" cy="0"/>
          <a:chOff x="0" y="0"/>
          <a:chExt cx="0" cy="0"/>
        </a:xfrm>
      </p:grpSpPr>
      <p:pic>
        <p:nvPicPr>
          <p:cNvPr id="9" name="Picture Placeholder 5"/>
          <p:cNvPicPr>
            <a:picLocks noChangeAspect="1"/>
          </p:cNvPicPr>
          <p:nvPr/>
        </p:nvPicPr>
        <p:blipFill>
          <a:blip r:embed="rId2">
            <a:lum/>
          </a:blip>
          <a:srcRect t="2601" b="2601"/>
          <a:stretch>
            <a:fillRect/>
          </a:stretch>
        </p:blipFill>
        <p:spPr>
          <a:xfrm>
            <a:off x="0" y="0"/>
            <a:ext cx="12192000" cy="6720840"/>
          </a:xfrm>
          <a:prstGeom prst="rect">
            <a:avLst/>
          </a:prstGeom>
          <a:ln>
            <a:headEnd type="none"/>
            <a:tailEnd type="none"/>
          </a:ln>
        </p:spPr>
      </p:pic>
      <p:sp>
        <p:nvSpPr>
          <p:cNvPr id="10" name="Rectangle 9"/>
          <p:cNvSpPr>
            <a:spLocks/>
          </p:cNvSpPr>
          <p:nvPr userDrawn="1"/>
        </p:nvSpPr>
        <p:spPr>
          <a:xfrm>
            <a:off x="0" y="0"/>
            <a:ext cx="12192000" cy="6720840"/>
          </a:xfrm>
          <a:prstGeom prst="rect">
            <a:avLst/>
          </a:prstGeom>
          <a:gradFill>
            <a:gsLst>
              <a:gs pos="0">
                <a:schemeClr val="lt2">
                  <a:alpha val="50000"/>
                </a:schemeClr>
              </a:gs>
              <a:gs pos="25000">
                <a:schemeClr val="lt2">
                  <a:alpha val="0"/>
                </a:schemeClr>
              </a:gs>
            </a:gsLst>
            <a:lin ang="42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 name="Title 1"/>
          <p:cNvSpPr>
            <a:spLocks noGrp="1"/>
          </p:cNvSpPr>
          <p:nvPr>
            <p:ph type="ctrTitle"/>
          </p:nvPr>
        </p:nvSpPr>
        <p:spPr>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endParaRPr lang="th-TH" dirty="0"/>
          </a:p>
        </p:txBody>
      </p:sp>
      <p:pic>
        <p:nvPicPr>
          <p:cNvPr id="8" name="Google Shape;60;p40"/>
          <p:cNvPicPr>
            <a:picLocks noChangeAspect="1"/>
          </p:cNvPicPr>
          <p:nvPr/>
        </p:nvPicPr>
        <p:blipFill>
          <a:blip r:embed="rId3">
            <a:lum/>
          </a:blip>
          <a:srcRect/>
          <a:stretch>
            <a:fillRect/>
          </a:stretch>
        </p:blipFill>
        <p:spPr>
          <a:xfrm>
            <a:off x="685800" y="685801"/>
            <a:ext cx="2264871" cy="511774"/>
          </a:xfrm>
          <a:prstGeom prst="rect">
            <a:avLst/>
          </a:prstGeom>
          <a:noFill/>
          <a:ln>
            <a:noFill/>
            <a:headEnd type="none"/>
            <a:tailEnd type="none"/>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Title Slide 5">
    <p:spTree>
      <p:nvGrpSpPr>
        <p:cNvPr id="1" name=""/>
        <p:cNvGrpSpPr/>
        <p:nvPr/>
      </p:nvGrpSpPr>
      <p:grpSpPr>
        <a:xfrm>
          <a:off x="0" y="0"/>
          <a:ext cx="0" cy="0"/>
          <a:chOff x="0" y="0"/>
          <a:chExt cx="0" cy="0"/>
        </a:xfrm>
      </p:grpSpPr>
      <p:pic>
        <p:nvPicPr>
          <p:cNvPr id="8" name="Picture Placeholder 5"/>
          <p:cNvPicPr>
            <a:picLocks noChangeAspect="1"/>
          </p:cNvPicPr>
          <p:nvPr/>
        </p:nvPicPr>
        <p:blipFill>
          <a:blip r:embed="rId2">
            <a:lum/>
          </a:blip>
          <a:srcRect t="8621" b="8621"/>
          <a:stretch>
            <a:fillRect/>
          </a:stretch>
        </p:blipFill>
        <p:spPr>
          <a:xfrm>
            <a:off x="0" y="0"/>
            <a:ext cx="12192000" cy="6720840"/>
          </a:xfrm>
          <a:prstGeom prst="rect">
            <a:avLst/>
          </a:prstGeom>
          <a:ln>
            <a:headEnd type="none"/>
            <a:tailEnd type="none"/>
          </a:ln>
        </p:spPr>
      </p:pic>
      <p:sp>
        <p:nvSpPr>
          <p:cNvPr id="9" name="Rectangle 8"/>
          <p:cNvSpPr>
            <a:spLocks/>
          </p:cNvSpPr>
          <p:nvPr userDrawn="1"/>
        </p:nvSpPr>
        <p:spPr>
          <a:xfrm>
            <a:off x="0" y="0"/>
            <a:ext cx="12192000" cy="6720840"/>
          </a:xfrm>
          <a:prstGeom prst="rect">
            <a:avLst/>
          </a:prstGeom>
          <a:gradFill>
            <a:gsLst>
              <a:gs pos="0">
                <a:schemeClr val="lt2">
                  <a:alpha val="50000"/>
                </a:schemeClr>
              </a:gs>
              <a:gs pos="25000">
                <a:schemeClr val="lt2">
                  <a:alpha val="0"/>
                </a:schemeClr>
              </a:gs>
            </a:gsLst>
            <a:lin ang="42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 name="Title 1"/>
          <p:cNvSpPr>
            <a:spLocks noGrp="1"/>
          </p:cNvSpPr>
          <p:nvPr>
            <p:ph type="ctrTitle"/>
          </p:nvPr>
        </p:nvSpPr>
        <p:spPr>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endParaRPr lang="th-TH" dirty="0"/>
          </a:p>
        </p:txBody>
      </p:sp>
      <p:pic>
        <p:nvPicPr>
          <p:cNvPr id="10" name="Google Shape;60;p40"/>
          <p:cNvPicPr>
            <a:picLocks noChangeAspect="1"/>
          </p:cNvPicPr>
          <p:nvPr/>
        </p:nvPicPr>
        <p:blipFill>
          <a:blip r:embed="rId3">
            <a:lum/>
          </a:blip>
          <a:srcRect/>
          <a:stretch>
            <a:fillRect/>
          </a:stretch>
        </p:blipFill>
        <p:spPr>
          <a:xfrm>
            <a:off x="685800" y="685801"/>
            <a:ext cx="2264871" cy="511774"/>
          </a:xfrm>
          <a:prstGeom prst="rect">
            <a:avLst/>
          </a:prstGeom>
          <a:noFill/>
          <a:ln>
            <a:noFill/>
            <a:headEnd type="none"/>
            <a:tailEnd type="none"/>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itle Slide 6">
    <p:spTree>
      <p:nvGrpSpPr>
        <p:cNvPr id="1" name=""/>
        <p:cNvGrpSpPr/>
        <p:nvPr/>
      </p:nvGrpSpPr>
      <p:grpSpPr>
        <a:xfrm>
          <a:off x="0" y="0"/>
          <a:ext cx="0" cy="0"/>
          <a:chOff x="0" y="0"/>
          <a:chExt cx="0" cy="0"/>
        </a:xfrm>
      </p:grpSpPr>
      <p:pic>
        <p:nvPicPr>
          <p:cNvPr id="7" name="Picture Placeholder 4" descr="A picture containing computer, indoor, computer, person&#10;&#10;Description automatically generated"/>
          <p:cNvPicPr>
            <a:picLocks noChangeAspect="1"/>
          </p:cNvPicPr>
          <p:nvPr/>
        </p:nvPicPr>
        <p:blipFill>
          <a:blip r:embed="rId2">
            <a:lum/>
          </a:blip>
          <a:srcRect t="8721" b="8721"/>
          <a:stretch>
            <a:fillRect/>
          </a:stretch>
        </p:blipFill>
        <p:spPr>
          <a:xfrm>
            <a:off x="0" y="0"/>
            <a:ext cx="12192000" cy="6720840"/>
          </a:xfrm>
          <a:prstGeom prst="rect">
            <a:avLst/>
          </a:prstGeom>
          <a:ln>
            <a:headEnd type="none"/>
            <a:tailEnd type="none"/>
          </a:ln>
        </p:spPr>
      </p:pic>
      <p:sp>
        <p:nvSpPr>
          <p:cNvPr id="9" name="Rectangle 8"/>
          <p:cNvSpPr>
            <a:spLocks/>
          </p:cNvSpPr>
          <p:nvPr userDrawn="1"/>
        </p:nvSpPr>
        <p:spPr>
          <a:xfrm>
            <a:off x="0" y="0"/>
            <a:ext cx="12192000" cy="6720840"/>
          </a:xfrm>
          <a:prstGeom prst="rect">
            <a:avLst/>
          </a:prstGeom>
          <a:gradFill>
            <a:gsLst>
              <a:gs pos="0">
                <a:schemeClr val="lt2">
                  <a:alpha val="50000"/>
                </a:schemeClr>
              </a:gs>
              <a:gs pos="25000">
                <a:schemeClr val="lt2">
                  <a:alpha val="0"/>
                </a:schemeClr>
              </a:gs>
            </a:gsLst>
            <a:lin ang="42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 name="Title 1"/>
          <p:cNvSpPr>
            <a:spLocks noGrp="1"/>
          </p:cNvSpPr>
          <p:nvPr>
            <p:ph type="ctrTitle"/>
          </p:nvPr>
        </p:nvSpPr>
        <p:spPr>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endParaRPr lang="th-TH" dirty="0"/>
          </a:p>
        </p:txBody>
      </p:sp>
      <p:pic>
        <p:nvPicPr>
          <p:cNvPr id="8" name="Google Shape;60;p40"/>
          <p:cNvPicPr>
            <a:picLocks noChangeAspect="1"/>
          </p:cNvPicPr>
          <p:nvPr/>
        </p:nvPicPr>
        <p:blipFill>
          <a:blip r:embed="rId3">
            <a:lum/>
          </a:blip>
          <a:srcRect/>
          <a:stretch>
            <a:fillRect/>
          </a:stretch>
        </p:blipFill>
        <p:spPr>
          <a:xfrm>
            <a:off x="685800" y="685801"/>
            <a:ext cx="2264871" cy="511774"/>
          </a:xfrm>
          <a:prstGeom prst="rect">
            <a:avLst/>
          </a:prstGeom>
          <a:noFill/>
          <a:ln>
            <a:noFill/>
            <a:headEnd type="none"/>
            <a:tailEnd type="none"/>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Slide 7">
    <p:spTree>
      <p:nvGrpSpPr>
        <p:cNvPr id="1" name=""/>
        <p:cNvGrpSpPr/>
        <p:nvPr/>
      </p:nvGrpSpPr>
      <p:grpSpPr>
        <a:xfrm>
          <a:off x="0" y="0"/>
          <a:ext cx="0" cy="0"/>
          <a:chOff x="0" y="0"/>
          <a:chExt cx="0" cy="0"/>
        </a:xfrm>
      </p:grpSpPr>
      <p:pic>
        <p:nvPicPr>
          <p:cNvPr id="7" name="Picture Placeholder 6"/>
          <p:cNvPicPr>
            <a:picLocks noChangeAspect="1"/>
          </p:cNvPicPr>
          <p:nvPr/>
        </p:nvPicPr>
        <p:blipFill>
          <a:blip r:embed="rId2">
            <a:lum/>
          </a:blip>
          <a:srcRect t="8620" b="8620"/>
          <a:stretch>
            <a:fillRect/>
          </a:stretch>
        </p:blipFill>
        <p:spPr>
          <a:xfrm>
            <a:off x="0" y="0"/>
            <a:ext cx="12192000" cy="6721475"/>
          </a:xfrm>
          <a:prstGeom prst="rect">
            <a:avLst/>
          </a:prstGeom>
          <a:ln>
            <a:headEnd type="none"/>
            <a:tailEnd type="none"/>
          </a:ln>
        </p:spPr>
      </p:pic>
      <p:sp>
        <p:nvSpPr>
          <p:cNvPr id="2" name="Title 1"/>
          <p:cNvSpPr>
            <a:spLocks noGrp="1"/>
          </p:cNvSpPr>
          <p:nvPr>
            <p:ph type="ctrTitle"/>
          </p:nvPr>
        </p:nvSpPr>
        <p:spPr>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endParaRPr lang="th-TH" dirty="0"/>
          </a:p>
        </p:txBody>
      </p:sp>
      <p:pic>
        <p:nvPicPr>
          <p:cNvPr id="8" name="Google Shape;60;p40"/>
          <p:cNvPicPr>
            <a:picLocks noChangeAspect="1"/>
          </p:cNvPicPr>
          <p:nvPr/>
        </p:nvPicPr>
        <p:blipFill>
          <a:blip r:embed="rId3">
            <a:lum/>
          </a:blip>
          <a:srcRect/>
          <a:stretch>
            <a:fillRect/>
          </a:stretch>
        </p:blipFill>
        <p:spPr>
          <a:xfrm>
            <a:off x="685800" y="685801"/>
            <a:ext cx="2264871" cy="511774"/>
          </a:xfrm>
          <a:prstGeom prst="rect">
            <a:avLst/>
          </a:prstGeom>
          <a:noFill/>
          <a:ln>
            <a:noFill/>
            <a:headEnd type="none"/>
            <a:tailEnd type="none"/>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1" y="1600200"/>
            <a:ext cx="5067299" cy="795851"/>
          </a:xfrm>
          <a:ln>
            <a:headEnd type="none"/>
            <a:tailEnd type="none"/>
          </a:ln>
        </p:spPr>
        <p:txBody>
          <a:bodyPr wrap="square" anchor="t"/>
          <a:lstStyle>
            <a:lvl1pPr marL="0" indent="0">
              <a:lnSpc>
                <a:spcPct val="100000"/>
              </a:lnSpc>
              <a:spcBef>
                <a:spcPts val="0"/>
              </a:spcBef>
              <a:buNone/>
              <a:defRPr sz="1600" b="0" i="0" dirty="0">
                <a:latin typeface="+mj-lt"/>
                <a:ea typeface="Open Sans"/>
                <a:cs typeface="Open Sans"/>
              </a:defRPr>
            </a:lvl1pPr>
            <a:lvl2pPr marL="457200" indent="0">
              <a:buNone/>
              <a:defRPr sz="2000" b="1" dirty="0"/>
            </a:lvl2pPr>
            <a:lvl3pPr marL="914400" indent="0">
              <a:buNone/>
              <a:defRPr sz="1800" b="1" dirty="0"/>
            </a:lvl3pPr>
            <a:lvl4pPr marL="1371600" indent="0">
              <a:buNone/>
              <a:defRPr sz="1600" b="1" dirty="0"/>
            </a:lvl4pPr>
            <a:lvl5pPr marL="1828800" indent="0">
              <a:buNone/>
              <a:defRPr sz="1600" b="1" dirty="0"/>
            </a:lvl5pPr>
            <a:lvl6pPr marL="2286000" indent="0">
              <a:buNone/>
              <a:defRPr sz="1600" b="1" dirty="0"/>
            </a:lvl6pPr>
            <a:lvl7pPr marL="2743200" indent="0">
              <a:buNone/>
              <a:defRPr sz="1600" b="1" dirty="0"/>
            </a:lvl7pPr>
            <a:lvl8pPr marL="3200400" indent="0">
              <a:buNone/>
              <a:defRPr sz="1600" b="1" dirty="0"/>
            </a:lvl8pPr>
            <a:lvl9pPr marL="3657600" indent="0">
              <a:buNone/>
              <a:defRPr sz="1600" b="1" dirty="0"/>
            </a:lvl9pPr>
          </a:lstStyle>
          <a:p>
            <a:r>
              <a:rPr lang="en-US" dirty="0"/>
              <a:t>Click to edit Master text styles</a:t>
            </a:r>
          </a:p>
        </p:txBody>
      </p:sp>
      <p:sp>
        <p:nvSpPr>
          <p:cNvPr id="4" name="Content Placeholder 3"/>
          <p:cNvSpPr>
            <a:spLocks noGrp="1"/>
          </p:cNvSpPr>
          <p:nvPr>
            <p:ph sz="half" idx="2" hasCustomPrompt="1"/>
          </p:nvPr>
        </p:nvSpPr>
        <p:spPr>
          <a:xfrm>
            <a:off x="685801" y="2514599"/>
            <a:ext cx="5067299" cy="3675063"/>
          </a:xfrm>
          <a:ln>
            <a:headEnd type="none"/>
            <a:tailEnd type="none"/>
          </a:ln>
        </p:spPr>
        <p:txBody>
          <a:bodyPr wrap="square"/>
          <a:lstStyle>
            <a:lvl1pPr>
              <a:defRPr b="0" i="0" dirty="0">
                <a:latin typeface="Open Sans"/>
                <a:ea typeface="Open Sans"/>
                <a:cs typeface="Open Sans"/>
              </a:defRPr>
            </a:lvl1pPr>
            <a:lvl2pPr>
              <a:defRPr b="0" i="0" dirty="0">
                <a:latin typeface="Open Sans"/>
                <a:ea typeface="Open Sans"/>
                <a:cs typeface="Open Sans"/>
              </a:defRPr>
            </a:lvl2pPr>
            <a:lvl3pPr>
              <a:defRPr b="0" i="0" dirty="0">
                <a:latin typeface="Open Sans"/>
                <a:ea typeface="Open Sans"/>
                <a:cs typeface="Open Sans"/>
              </a:defRPr>
            </a:lvl3pPr>
            <a:lvl4pPr>
              <a:defRPr b="0" i="0" dirty="0">
                <a:latin typeface="Open Sans"/>
                <a:ea typeface="Open Sans"/>
                <a:cs typeface="Open Sans"/>
              </a:defRPr>
            </a:lvl4pPr>
            <a:lvl5pPr>
              <a:defRPr b="0" i="0" dirty="0">
                <a:latin typeface="Open Sans"/>
                <a:ea typeface="Open Sans"/>
                <a:cs typeface="Open Sans"/>
              </a:defRPr>
            </a:lvl5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38900" y="1600200"/>
            <a:ext cx="5045074" cy="795851"/>
          </a:xfrm>
          <a:ln>
            <a:headEnd type="none"/>
            <a:tailEnd type="none"/>
          </a:ln>
        </p:spPr>
        <p:txBody>
          <a:bodyPr wrap="square" anchor="t"/>
          <a:lstStyle>
            <a:lvl1pPr marL="0" indent="0">
              <a:lnSpc>
                <a:spcPct val="100000"/>
              </a:lnSpc>
              <a:spcBef>
                <a:spcPts val="0"/>
              </a:spcBef>
              <a:buNone/>
              <a:defRPr sz="1600" b="0" i="0" dirty="0">
                <a:latin typeface="+mj-lt"/>
                <a:ea typeface="Open Sans"/>
                <a:cs typeface="Open Sans"/>
              </a:defRPr>
            </a:lvl1pPr>
            <a:lvl2pPr marL="457200" indent="0">
              <a:buNone/>
              <a:defRPr sz="2000" b="1" dirty="0"/>
            </a:lvl2pPr>
            <a:lvl3pPr marL="914400" indent="0">
              <a:buNone/>
              <a:defRPr sz="1800" b="1" dirty="0"/>
            </a:lvl3pPr>
            <a:lvl4pPr marL="1371600" indent="0">
              <a:buNone/>
              <a:defRPr sz="1600" b="1" dirty="0"/>
            </a:lvl4pPr>
            <a:lvl5pPr marL="1828800" indent="0">
              <a:buNone/>
              <a:defRPr sz="1600" b="1" dirty="0"/>
            </a:lvl5pPr>
            <a:lvl6pPr marL="2286000" indent="0">
              <a:buNone/>
              <a:defRPr sz="1600" b="1" dirty="0"/>
            </a:lvl6pPr>
            <a:lvl7pPr marL="2743200" indent="0">
              <a:buNone/>
              <a:defRPr sz="1600" b="1" dirty="0"/>
            </a:lvl7pPr>
            <a:lvl8pPr marL="3200400" indent="0">
              <a:buNone/>
              <a:defRPr sz="1600" b="1" dirty="0"/>
            </a:lvl8pPr>
            <a:lvl9pPr marL="3657600" indent="0">
              <a:buNone/>
              <a:defRPr sz="1600" b="1" dirty="0"/>
            </a:lvl9pPr>
          </a:lstStyle>
          <a:p>
            <a:r>
              <a:rPr lang="en-US" dirty="0"/>
              <a:t>Click to edit Master text styles</a:t>
            </a:r>
          </a:p>
        </p:txBody>
      </p:sp>
      <p:sp>
        <p:nvSpPr>
          <p:cNvPr id="6" name="Content Placeholder 5"/>
          <p:cNvSpPr>
            <a:spLocks noGrp="1"/>
          </p:cNvSpPr>
          <p:nvPr>
            <p:ph sz="quarter" idx="4" hasCustomPrompt="1"/>
          </p:nvPr>
        </p:nvSpPr>
        <p:spPr>
          <a:xfrm>
            <a:off x="6438900" y="2514599"/>
            <a:ext cx="5045074" cy="3675063"/>
          </a:xfrm>
          <a:ln>
            <a:headEnd type="none"/>
            <a:tailEnd type="none"/>
          </a:ln>
        </p:spPr>
        <p:txBody>
          <a:bodyPr wrap="square"/>
          <a:lstStyle>
            <a:lvl1pPr>
              <a:defRPr b="0" i="0" dirty="0">
                <a:latin typeface="Open Sans"/>
                <a:ea typeface="Open Sans"/>
                <a:cs typeface="Open Sans"/>
              </a:defRPr>
            </a:lvl1pPr>
            <a:lvl2pPr>
              <a:defRPr b="0" i="0" dirty="0">
                <a:latin typeface="Open Sans"/>
                <a:ea typeface="Open Sans"/>
                <a:cs typeface="Open Sans"/>
              </a:defRPr>
            </a:lvl2pPr>
            <a:lvl3pPr>
              <a:defRPr b="0" i="0" dirty="0">
                <a:latin typeface="Open Sans"/>
                <a:ea typeface="Open Sans"/>
                <a:cs typeface="Open Sans"/>
              </a:defRPr>
            </a:lvl3pPr>
            <a:lvl4pPr>
              <a:defRPr b="0" i="0" dirty="0">
                <a:latin typeface="Open Sans"/>
                <a:ea typeface="Open Sans"/>
                <a:cs typeface="Open Sans"/>
              </a:defRPr>
            </a:lvl4pPr>
            <a:lvl5pPr>
              <a:defRPr b="0" i="0" dirty="0">
                <a:latin typeface="Open Sans"/>
                <a:ea typeface="Open Sans"/>
                <a:cs typeface="Open Sans"/>
              </a:defRPr>
            </a:lvl5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ln>
            <a:headEnd type="none"/>
            <a:tailEnd type="none"/>
          </a:ln>
        </p:spPr>
        <p:txBody>
          <a:bodyPr wrap="square"/>
          <a:lstStyle/>
          <a:p>
            <a:fld id="{186795C3-54DB-416B-A0EB-4F51232B26E9}" type="datetime1">
              <a:rPr lang="en-US" dirty="0"/>
              <a:t>7/3/2025</a:t>
            </a:fld>
            <a:endParaRPr lang="en-US" dirty="0"/>
          </a:p>
        </p:txBody>
      </p:sp>
      <p:sp>
        <p:nvSpPr>
          <p:cNvPr id="8" name="Footer Placeholder 7"/>
          <p:cNvSpPr>
            <a:spLocks noGrp="1"/>
          </p:cNvSpPr>
          <p:nvPr>
            <p:ph type="ftr" sz="quarter" idx="11"/>
          </p:nvPr>
        </p:nvSpPr>
        <p:spPr>
          <a:ln>
            <a:headEnd type="none"/>
            <a:tailEnd type="none"/>
          </a:ln>
        </p:spPr>
        <p:txBody>
          <a:bodyPr wrap="square"/>
          <a:lstStyle/>
          <a:p>
            <a:endParaRPr lang="en-US" dirty="0"/>
          </a:p>
        </p:txBody>
      </p:sp>
      <p:sp>
        <p:nvSpPr>
          <p:cNvPr id="9" name="Slide Number Placeholder 8"/>
          <p:cNvSpPr>
            <a:spLocks noGrp="1"/>
          </p:cNvSpPr>
          <p:nvPr>
            <p:ph type="sldNum" sz="quarter" idx="12"/>
          </p:nvPr>
        </p:nvSpPr>
        <p:spPr>
          <a:ln>
            <a:headEnd type="none"/>
            <a:tailEnd type="none"/>
          </a:ln>
        </p:spPr>
        <p:txBody>
          <a:bodyPr wrap="square"/>
          <a:lstStyle/>
          <a:p>
            <a:fld id="{4737D6AF-2FA5-476A-AF60-7A8CDF2E2DFB}" type="slidenum">
              <a:rPr lang="en-US" dirty="0"/>
              <a:t>‹#›</a:t>
            </a:fld>
            <a:endParaRPr lang="en-US" dirty="0"/>
          </a:p>
        </p:txBody>
      </p:sp>
      <p:sp>
        <p:nvSpPr>
          <p:cNvPr id="10" name="Title 9"/>
          <p:cNvSpPr>
            <a:spLocks noGrp="1"/>
          </p:cNvSpPr>
          <p:nvPr>
            <p:ph type="title"/>
          </p:nvPr>
        </p:nvSpPr>
        <p:spPr>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cxnSp>
        <p:nvCxnSpPr>
          <p:cNvPr id="11" name="Straight Connector 10"/>
          <p:cNvCxnSpPr/>
          <p:nvPr/>
        </p:nvCxnSpPr>
        <p:spPr>
          <a:xfrm>
            <a:off x="6096000" y="1600200"/>
            <a:ext cx="0" cy="45719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46" name="Google Shape;46;p38"/>
          <p:cNvSpPr>
            <a:spLocks noGrp="1"/>
          </p:cNvSpPr>
          <p:nvPr>
            <p:ph type="pic" idx="2"/>
          </p:nvPr>
        </p:nvSpPr>
        <p:spPr>
          <a:xfrm>
            <a:off x="3384550" y="0"/>
            <a:ext cx="8807450" cy="6720839"/>
          </a:xfrm>
          <a:prstGeom prst="rect">
            <a:avLst/>
          </a:prstGeom>
          <a:solidFill>
            <a:schemeClr val="lt2"/>
          </a:solidFill>
          <a:ln>
            <a:noFill/>
            <a:headEnd type="none"/>
            <a:tailEnd type="none"/>
          </a:ln>
        </p:spPr>
        <p:txBody>
          <a:bodyPr wrap="square"/>
          <a:lstStyle/>
          <a:p>
            <a:endParaRPr dirty="0"/>
          </a:p>
        </p:txBody>
      </p:sp>
      <p:sp>
        <p:nvSpPr>
          <p:cNvPr id="47" name="Google Shape;47;p38"/>
          <p:cNvSpPr>
            <a:spLocks noGrp="1"/>
          </p:cNvSpPr>
          <p:nvPr>
            <p:ph type="body" idx="1"/>
          </p:nvPr>
        </p:nvSpPr>
        <p:spPr>
          <a:xfrm>
            <a:off x="685801" y="1600200"/>
            <a:ext cx="2285999" cy="4572000"/>
          </a:xfrm>
          <a:prstGeom prst="rect">
            <a:avLst/>
          </a:prstGeom>
          <a:noFill/>
          <a:ln>
            <a:noFill/>
            <a:headEnd type="none"/>
            <a:tailEnd type="none"/>
          </a:ln>
        </p:spPr>
        <p:txBody>
          <a:bodyPr wrap="square" lIns="0" tIns="0" rIns="0" bIns="0" anchor="t">
            <a:noAutofit/>
          </a:bodyPr>
          <a:lstStyle>
            <a:lvl1pPr marL="457200" indent="-228600" algn="l">
              <a:lnSpc>
                <a:spcPct val="130000"/>
              </a:lnSpc>
              <a:spcBef>
                <a:spcPts val="1200"/>
              </a:spcBef>
              <a:spcAft>
                <a:spcPts val="0"/>
              </a:spcAft>
              <a:buClr>
                <a:schemeClr val="dk1"/>
              </a:buClr>
              <a:buSzPts val="1000"/>
              <a:buNone/>
              <a:defRPr sz="1000" b="0" i="0" dirty="0">
                <a:latin typeface="Open Sans"/>
                <a:ea typeface="Open Sans"/>
                <a:cs typeface="Open Sans"/>
              </a:defRPr>
            </a:lvl1pPr>
            <a:lvl2pPr marL="914400" lvl="1" indent="-228600" algn="l">
              <a:lnSpc>
                <a:spcPct val="130000"/>
              </a:lnSpc>
              <a:spcBef>
                <a:spcPts val="600"/>
              </a:spcBef>
              <a:spcAft>
                <a:spcPts val="0"/>
              </a:spcAft>
              <a:buClr>
                <a:schemeClr val="dk1"/>
              </a:buClr>
              <a:buSzPts val="1400"/>
              <a:buNone/>
              <a:defRPr sz="1400" dirty="0"/>
            </a:lvl2pPr>
            <a:lvl3pPr marL="1371600" lvl="2" indent="-228600" algn="l">
              <a:lnSpc>
                <a:spcPct val="130000"/>
              </a:lnSpc>
              <a:spcBef>
                <a:spcPts val="600"/>
              </a:spcBef>
              <a:spcAft>
                <a:spcPts val="0"/>
              </a:spcAft>
              <a:buClr>
                <a:schemeClr val="dk1"/>
              </a:buClr>
              <a:buSzPts val="1200"/>
              <a:buNone/>
              <a:defRPr sz="1200" dirty="0"/>
            </a:lvl3pPr>
            <a:lvl4pPr marL="1828800" lvl="3" indent="-228600" algn="l">
              <a:lnSpc>
                <a:spcPct val="130000"/>
              </a:lnSpc>
              <a:spcBef>
                <a:spcPts val="600"/>
              </a:spcBef>
              <a:spcAft>
                <a:spcPts val="0"/>
              </a:spcAft>
              <a:buClr>
                <a:schemeClr val="dk1"/>
              </a:buClr>
              <a:buSzPts val="1000"/>
              <a:buNone/>
              <a:defRPr sz="1000" dirty="0"/>
            </a:lvl4pPr>
            <a:lvl5pPr marL="2286000" lvl="4" indent="-228600" algn="l">
              <a:lnSpc>
                <a:spcPct val="130000"/>
              </a:lnSpc>
              <a:spcBef>
                <a:spcPts val="600"/>
              </a:spcBef>
              <a:spcAft>
                <a:spcPts val="0"/>
              </a:spcAft>
              <a:buClr>
                <a:schemeClr val="dk1"/>
              </a:buClr>
              <a:buSzPts val="1000"/>
              <a:buNone/>
              <a:defRPr sz="1000" dirty="0"/>
            </a:lvl5pPr>
            <a:lvl6pPr marL="2743200" lvl="5" indent="-228600" algn="l">
              <a:lnSpc>
                <a:spcPct val="90000"/>
              </a:lnSpc>
              <a:spcBef>
                <a:spcPts val="500"/>
              </a:spcBef>
              <a:spcAft>
                <a:spcPts val="0"/>
              </a:spcAft>
              <a:buClr>
                <a:schemeClr val="dk1"/>
              </a:buClr>
              <a:buSzPts val="1000"/>
              <a:buNone/>
              <a:defRPr sz="1000" dirty="0"/>
            </a:lvl6pPr>
            <a:lvl7pPr marL="3200400" lvl="6" indent="-228600" algn="l">
              <a:lnSpc>
                <a:spcPct val="90000"/>
              </a:lnSpc>
              <a:spcBef>
                <a:spcPts val="500"/>
              </a:spcBef>
              <a:spcAft>
                <a:spcPts val="0"/>
              </a:spcAft>
              <a:buClr>
                <a:schemeClr val="dk1"/>
              </a:buClr>
              <a:buSzPts val="1000"/>
              <a:buNone/>
              <a:defRPr sz="1000" dirty="0"/>
            </a:lvl7pPr>
            <a:lvl8pPr marL="3657600" lvl="7" indent="-228600" algn="l">
              <a:lnSpc>
                <a:spcPct val="90000"/>
              </a:lnSpc>
              <a:spcBef>
                <a:spcPts val="500"/>
              </a:spcBef>
              <a:spcAft>
                <a:spcPts val="0"/>
              </a:spcAft>
              <a:buClr>
                <a:schemeClr val="dk1"/>
              </a:buClr>
              <a:buSzPts val="1000"/>
              <a:buNone/>
              <a:defRPr sz="1000" dirty="0"/>
            </a:lvl8pPr>
            <a:lvl9pPr marL="4114800" lvl="8" indent="-228600" algn="l">
              <a:lnSpc>
                <a:spcPct val="90000"/>
              </a:lnSpc>
              <a:spcBef>
                <a:spcPts val="500"/>
              </a:spcBef>
              <a:spcAft>
                <a:spcPts val="0"/>
              </a:spcAft>
              <a:buClr>
                <a:schemeClr val="dk1"/>
              </a:buClr>
              <a:buSzPts val="1000"/>
              <a:buNone/>
              <a:defRPr sz="1000" dirty="0"/>
            </a:lvl9pPr>
          </a:lstStyle>
          <a:p>
            <a:r>
              <a:rPr lang="en-US" dirty="0"/>
              <a:t>Click to edit Master text styles</a:t>
            </a:r>
          </a:p>
        </p:txBody>
      </p:sp>
      <p:sp>
        <p:nvSpPr>
          <p:cNvPr id="48" name="Google Shape;48;p38"/>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49" name="Google Shape;49;p38"/>
          <p:cNvSpPr>
            <a:spLocks noGrp="1"/>
          </p:cNvSpPr>
          <p:nvPr>
            <p:ph type="ftr" idx="11"/>
          </p:nvPr>
        </p:nvSpPr>
        <p:spPr>
          <a:xfrm>
            <a:off x="3947949" y="6407711"/>
            <a:ext cx="5693762"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50" name="Google Shape;50;p38"/>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u="none" strike="noStrike" cap="none" dirty="0">
                <a:solidFill>
                  <a:schemeClr val="lt1"/>
                </a:solidFill>
                <a:latin typeface="Open Sans"/>
                <a:ea typeface="Open Sans"/>
                <a:cs typeface="Open Sans"/>
                <a:sym typeface="Lato Black"/>
              </a:defRPr>
            </a:lvl1pPr>
            <a:lvl2pPr marL="0" lvl="1" indent="0" algn="ctr">
              <a:spcBef>
                <a:spcPts val="0"/>
              </a:spcBef>
              <a:buNone/>
              <a:defRPr sz="700" b="1" i="0" u="none" strike="noStrike" cap="none" dirty="0">
                <a:solidFill>
                  <a:schemeClr val="lt1"/>
                </a:solidFill>
                <a:latin typeface="Lato Black"/>
                <a:ea typeface="Lato Black"/>
                <a:cs typeface="Lato Black"/>
                <a:sym typeface="Lato Black"/>
              </a:defRPr>
            </a:lvl2pPr>
            <a:lvl3pPr marL="0" lvl="2" indent="0" algn="ctr">
              <a:spcBef>
                <a:spcPts val="0"/>
              </a:spcBef>
              <a:buNone/>
              <a:defRPr sz="700" b="1" i="0" u="none" strike="noStrike" cap="none" dirty="0">
                <a:solidFill>
                  <a:schemeClr val="lt1"/>
                </a:solidFill>
                <a:latin typeface="Lato Black"/>
                <a:ea typeface="Lato Black"/>
                <a:cs typeface="Lato Black"/>
                <a:sym typeface="Lato Black"/>
              </a:defRPr>
            </a:lvl3pPr>
            <a:lvl4pPr marL="0" lvl="3" indent="0" algn="ctr">
              <a:spcBef>
                <a:spcPts val="0"/>
              </a:spcBef>
              <a:buNone/>
              <a:defRPr sz="700" b="1" i="0" u="none" strike="noStrike" cap="none" dirty="0">
                <a:solidFill>
                  <a:schemeClr val="lt1"/>
                </a:solidFill>
                <a:latin typeface="Lato Black"/>
                <a:ea typeface="Lato Black"/>
                <a:cs typeface="Lato Black"/>
                <a:sym typeface="Lato Black"/>
              </a:defRPr>
            </a:lvl4pPr>
            <a:lvl5pPr marL="0" lvl="4" indent="0" algn="ctr">
              <a:spcBef>
                <a:spcPts val="0"/>
              </a:spcBef>
              <a:buNone/>
              <a:defRPr sz="700" b="1" i="0" u="none" strike="noStrike" cap="none" dirty="0">
                <a:solidFill>
                  <a:schemeClr val="lt1"/>
                </a:solidFill>
                <a:latin typeface="Lato Black"/>
                <a:ea typeface="Lato Black"/>
                <a:cs typeface="Lato Black"/>
                <a:sym typeface="Lato Black"/>
              </a:defRPr>
            </a:lvl5pPr>
            <a:lvl6pPr marL="0" lvl="5" indent="0" algn="ctr">
              <a:spcBef>
                <a:spcPts val="0"/>
              </a:spcBef>
              <a:buNone/>
              <a:defRPr sz="700" b="1" i="0" u="none" strike="noStrike" cap="none" dirty="0">
                <a:solidFill>
                  <a:schemeClr val="lt1"/>
                </a:solidFill>
                <a:latin typeface="Lato Black"/>
                <a:ea typeface="Lato Black"/>
                <a:cs typeface="Lato Black"/>
                <a:sym typeface="Lato Black"/>
              </a:defRPr>
            </a:lvl6pPr>
            <a:lvl7pPr marL="0" lvl="6" indent="0" algn="ctr">
              <a:spcBef>
                <a:spcPts val="0"/>
              </a:spcBef>
              <a:buNone/>
              <a:defRPr sz="700" b="1" i="0" u="none" strike="noStrike" cap="none" dirty="0">
                <a:solidFill>
                  <a:schemeClr val="lt1"/>
                </a:solidFill>
                <a:latin typeface="Lato Black"/>
                <a:ea typeface="Lato Black"/>
                <a:cs typeface="Lato Black"/>
                <a:sym typeface="Lato Black"/>
              </a:defRPr>
            </a:lvl7pPr>
            <a:lvl8pPr marL="0" lvl="7" indent="0" algn="ctr">
              <a:spcBef>
                <a:spcPts val="0"/>
              </a:spcBef>
              <a:buNone/>
              <a:defRPr sz="700" b="1" i="0" u="none" strike="noStrike" cap="none" dirty="0">
                <a:solidFill>
                  <a:schemeClr val="lt1"/>
                </a:solidFill>
                <a:latin typeface="Lato Black"/>
                <a:ea typeface="Lato Black"/>
                <a:cs typeface="Lato Black"/>
                <a:sym typeface="Lato Black"/>
              </a:defRPr>
            </a:lvl8pPr>
            <a:lvl9pPr marL="0" lvl="8" indent="0" algn="ctr">
              <a:spcBef>
                <a:spcPts val="0"/>
              </a:spcBef>
              <a:buNone/>
              <a:defRPr sz="700" b="1" i="0" u="none" strike="noStrike" cap="none"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sp>
        <p:nvSpPr>
          <p:cNvPr id="51" name="Google Shape;51;p38"/>
          <p:cNvSpPr>
            <a:spLocks noGrp="1"/>
          </p:cNvSpPr>
          <p:nvPr>
            <p:ph type="title"/>
          </p:nvPr>
        </p:nvSpPr>
        <p:spPr>
          <a:xfrm>
            <a:off x="685800" y="648685"/>
            <a:ext cx="2285999" cy="640080"/>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Tree>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5"/>
          <p:cNvSpPr>
            <a:spLocks noGrp="1"/>
          </p:cNvSpPr>
          <p:nvPr>
            <p:ph type="title"/>
          </p:nvPr>
        </p:nvSpPr>
        <p:spPr>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sp>
        <p:nvSpPr>
          <p:cNvPr id="7" name="Date Placeholder 6"/>
          <p:cNvSpPr>
            <a:spLocks noGrp="1"/>
          </p:cNvSpPr>
          <p:nvPr>
            <p:ph type="dt" sz="half" idx="10"/>
          </p:nvPr>
        </p:nvSpPr>
        <p:spPr>
          <a:ln>
            <a:headEnd type="none"/>
            <a:tailEnd type="none"/>
          </a:ln>
        </p:spPr>
        <p:txBody>
          <a:bodyPr wrap="square"/>
          <a:lstStyle/>
          <a:p>
            <a:fld id="{196514B2-5A79-4CB2-A884-9382BAF6D46D}" type="datetime1">
              <a:rPr lang="en-US" dirty="0"/>
              <a:t>7/3/2025</a:t>
            </a:fld>
            <a:endParaRPr lang="en-US" dirty="0"/>
          </a:p>
        </p:txBody>
      </p:sp>
      <p:sp>
        <p:nvSpPr>
          <p:cNvPr id="8" name="Footer Placeholder 7"/>
          <p:cNvSpPr>
            <a:spLocks noGrp="1"/>
          </p:cNvSpPr>
          <p:nvPr>
            <p:ph type="ftr" sz="quarter" idx="11"/>
          </p:nvPr>
        </p:nvSpPr>
        <p:spPr>
          <a:ln>
            <a:headEnd type="none"/>
            <a:tailEnd type="none"/>
          </a:ln>
        </p:spPr>
        <p:txBody>
          <a:bodyPr wrap="square"/>
          <a:lstStyle/>
          <a:p>
            <a:pPr algn="l"/>
            <a:endParaRPr lang="en-US" dirty="0"/>
          </a:p>
        </p:txBody>
      </p:sp>
      <p:sp>
        <p:nvSpPr>
          <p:cNvPr id="9" name="Slide Number Placeholder 8"/>
          <p:cNvSpPr>
            <a:spLocks noGrp="1"/>
          </p:cNvSpPr>
          <p:nvPr>
            <p:ph type="sldNum" sz="quarter" idx="12"/>
          </p:nvPr>
        </p:nvSpPr>
        <p:spPr>
          <a:ln>
            <a:headEnd type="none"/>
            <a:tailEnd type="none"/>
          </a:ln>
        </p:spPr>
        <p:txBody>
          <a:bodyPr wrap="square"/>
          <a:lstStyle/>
          <a:p>
            <a:pPr algn="ctr"/>
            <a:fld id="{4737D6AF-2FA5-476A-AF60-7A8CDF2E2DFB}" type="slidenum">
              <a:rPr lang="en-US" dirty="0"/>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Only 2">
    <p:spTree>
      <p:nvGrpSpPr>
        <p:cNvPr id="1" name=""/>
        <p:cNvGrpSpPr/>
        <p:nvPr/>
      </p:nvGrpSpPr>
      <p:grpSpPr>
        <a:xfrm>
          <a:off x="0" y="0"/>
          <a:ext cx="0" cy="0"/>
          <a:chOff x="0" y="0"/>
          <a:chExt cx="0" cy="0"/>
        </a:xfrm>
      </p:grpSpPr>
      <p:pic>
        <p:nvPicPr>
          <p:cNvPr id="13" name="Picture Placeholder 7" descr="A picture containing blur&#10;&#10;Description automatically generated"/>
          <p:cNvPicPr>
            <a:picLocks noChangeAspect="1"/>
          </p:cNvPicPr>
          <p:nvPr/>
        </p:nvPicPr>
        <p:blipFill>
          <a:blip r:embed="rId2">
            <a:lum/>
          </a:blip>
          <a:srcRect t="8534" b="8731"/>
          <a:stretch>
            <a:fillRect/>
          </a:stretch>
        </p:blipFill>
        <p:spPr>
          <a:xfrm>
            <a:off x="0" y="0"/>
            <a:ext cx="12192000" cy="6736882"/>
          </a:xfrm>
          <a:prstGeom prst="rect">
            <a:avLst/>
          </a:prstGeom>
          <a:ln>
            <a:headEnd type="none"/>
            <a:tailEnd type="none"/>
          </a:ln>
        </p:spPr>
      </p:pic>
      <p:sp>
        <p:nvSpPr>
          <p:cNvPr id="11" name="Rectangle 10"/>
          <p:cNvSpPr>
            <a:spLocks/>
          </p:cNvSpPr>
          <p:nvPr userDrawn="1"/>
        </p:nvSpPr>
        <p:spPr>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sp>
        <p:nvSpPr>
          <p:cNvPr id="6" name="Title 5"/>
          <p:cNvSpPr>
            <a:spLocks noGrp="1"/>
          </p:cNvSpPr>
          <p:nvPr>
            <p:ph type="title"/>
          </p:nvPr>
        </p:nvSpPr>
        <p:spPr>
          <a:xfrm>
            <a:off x="1142999" y="1093854"/>
            <a:ext cx="9936000" cy="638832"/>
          </a:xfrm>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sp>
        <p:nvSpPr>
          <p:cNvPr id="7" name="Date Placeholder 6"/>
          <p:cNvSpPr>
            <a:spLocks noGrp="1"/>
          </p:cNvSpPr>
          <p:nvPr>
            <p:ph type="dt" sz="half" idx="10"/>
          </p:nvPr>
        </p:nvSpPr>
        <p:spPr>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8" name="Footer Placeholder 7"/>
          <p:cNvSpPr>
            <a:spLocks noGrp="1"/>
          </p:cNvSpPr>
          <p:nvPr>
            <p:ph type="ftr" sz="quarter" idx="11"/>
          </p:nvPr>
        </p:nvSpPr>
        <p:spPr>
          <a:ln>
            <a:headEnd type="none"/>
            <a:tailEnd type="none"/>
          </a:ln>
        </p:spPr>
        <p:txBody>
          <a:bodyPr wrap="square"/>
          <a:lstStyle>
            <a:lvl1pPr>
              <a:defRPr dirty="0">
                <a:solidFill>
                  <a:schemeClr val="bg1"/>
                </a:solidFill>
              </a:defRPr>
            </a:lvl1pPr>
          </a:lstStyle>
          <a:p>
            <a:endParaRPr lang="en-US" dirty="0">
              <a:solidFill>
                <a:schemeClr val="bg1"/>
              </a:solidFill>
            </a:endParaRPr>
          </a:p>
        </p:txBody>
      </p:sp>
      <p:sp>
        <p:nvSpPr>
          <p:cNvPr id="9" name="Slide Number Placeholder 8"/>
          <p:cNvSpPr>
            <a:spLocks noGrp="1"/>
          </p:cNvSpPr>
          <p:nvPr>
            <p:ph type="sldNum" sz="quarter" idx="12"/>
          </p:nvPr>
        </p:nvSpPr>
        <p:spPr>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10" name="Google Shape;60;p40"/>
          <p:cNvPicPr>
            <a:picLocks noChangeAspect="1"/>
          </p:cNvPicPr>
          <p:nvPr/>
        </p:nvPicPr>
        <p:blipFill>
          <a:blip r:embed="rId3">
            <a:lum/>
          </a:blip>
          <a:srcRect/>
          <a:stretch>
            <a:fillRect/>
          </a:stretch>
        </p:blipFill>
        <p:spPr>
          <a:xfrm>
            <a:off x="685800" y="6199156"/>
            <a:ext cx="1225062" cy="276817"/>
          </a:xfrm>
          <a:prstGeom prst="rect">
            <a:avLst/>
          </a:prstGeom>
          <a:noFill/>
          <a:ln>
            <a:noFill/>
            <a:headEnd type="none"/>
            <a:tailEnd type="none"/>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Quote">
    <p:spTree>
      <p:nvGrpSpPr>
        <p:cNvPr id="1" name=""/>
        <p:cNvGrpSpPr/>
        <p:nvPr/>
      </p:nvGrpSpPr>
      <p:grpSpPr>
        <a:xfrm>
          <a:off x="0" y="0"/>
          <a:ext cx="0" cy="0"/>
          <a:chOff x="0" y="0"/>
          <a:chExt cx="0" cy="0"/>
        </a:xfrm>
      </p:grpSpPr>
      <p:pic>
        <p:nvPicPr>
          <p:cNvPr id="7" name="Picture Placeholder 7" descr="A picture containing blur&#10;&#10;Description automatically generated"/>
          <p:cNvPicPr>
            <a:picLocks noChangeAspect="1"/>
          </p:cNvPicPr>
          <p:nvPr/>
        </p:nvPicPr>
        <p:blipFill>
          <a:blip r:embed="rId2">
            <a:lum/>
          </a:blip>
          <a:srcRect t="8534" b="8731"/>
          <a:stretch>
            <a:fillRect/>
          </a:stretch>
        </p:blipFill>
        <p:spPr>
          <a:xfrm>
            <a:off x="0" y="0"/>
            <a:ext cx="12192000" cy="6736882"/>
          </a:xfrm>
          <a:prstGeom prst="rect">
            <a:avLst/>
          </a:prstGeom>
          <a:ln>
            <a:headEnd type="none"/>
            <a:tailEnd type="none"/>
          </a:ln>
        </p:spPr>
      </p:pic>
      <p:sp>
        <p:nvSpPr>
          <p:cNvPr id="8" name="Rectangle 7"/>
          <p:cNvSpPr>
            <a:spLocks/>
          </p:cNvSpPr>
          <p:nvPr userDrawn="1"/>
        </p:nvSpPr>
        <p:spPr>
          <a:xfrm>
            <a:off x="685800" y="239911"/>
            <a:ext cx="10820400" cy="6275190"/>
          </a:xfrm>
          <a:prstGeom prst="rect">
            <a:avLst/>
          </a:prstGeo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sp>
        <p:nvSpPr>
          <p:cNvPr id="14" name="Content Placeholder 2"/>
          <p:cNvSpPr>
            <a:spLocks noGrp="1"/>
          </p:cNvSpPr>
          <p:nvPr>
            <p:ph idx="13" hasCustomPrompt="1"/>
          </p:nvPr>
        </p:nvSpPr>
        <p:spPr>
          <a:xfrm>
            <a:off x="1350064" y="2566222"/>
            <a:ext cx="8364536" cy="2266672"/>
          </a:xfrm>
          <a:ln>
            <a:headEnd type="none"/>
            <a:tailEnd type="none"/>
          </a:ln>
        </p:spPr>
        <p:txBody>
          <a:bodyPr wrap="square"/>
          <a:lstStyle>
            <a:lvl1pPr marL="0" indent="0">
              <a:buNone/>
              <a:defRPr sz="3200" b="0" i="0" dirty="0">
                <a:solidFill>
                  <a:schemeClr val="bg1"/>
                </a:solidFill>
                <a:latin typeface="Open Sans"/>
                <a:ea typeface="Open Sans"/>
                <a:cs typeface="Open Sans"/>
              </a:defRPr>
            </a:lvl1pPr>
            <a:lvl2pPr>
              <a:buNone/>
              <a:defRPr sz="1000" dirty="0">
                <a:solidFill>
                  <a:schemeClr val="bg1"/>
                </a:solidFill>
              </a:defRPr>
            </a:lvl2pPr>
            <a:lvl3pPr>
              <a:defRPr sz="1000" dirty="0">
                <a:solidFill>
                  <a:schemeClr val="bg1"/>
                </a:solidFill>
              </a:defRPr>
            </a:lvl3pPr>
            <a:lvl4pPr>
              <a:defRPr sz="1000" dirty="0">
                <a:solidFill>
                  <a:schemeClr val="bg1"/>
                </a:solidFill>
              </a:defRPr>
            </a:lvl4pPr>
            <a:lvl5pPr>
              <a:defRPr sz="1000" dirty="0">
                <a:solidFill>
                  <a:schemeClr val="bg1"/>
                </a:solidFill>
              </a:defRPr>
            </a:lvl5pPr>
            <a:lvl6pPr>
              <a:defRPr sz="2000" dirty="0"/>
            </a:lvl6pPr>
            <a:lvl7pPr>
              <a:defRPr sz="2000" dirty="0"/>
            </a:lvl7pPr>
            <a:lvl8pPr>
              <a:defRPr sz="2000" dirty="0"/>
            </a:lvl8pPr>
            <a:lvl9pPr>
              <a:defRPr sz="2000" dirty="0"/>
            </a:lvl9pPr>
          </a:lstStyle>
          <a:p>
            <a:r>
              <a:rPr lang="en-US" dirty="0"/>
              <a:t>This is a content placeholder. Click here to add body text. Use tab / shift + tab to navigate between text levels. </a:t>
            </a:r>
          </a:p>
        </p:txBody>
      </p:sp>
      <p:sp>
        <p:nvSpPr>
          <p:cNvPr id="3" name="Text Placeholder 2"/>
          <p:cNvSpPr>
            <a:spLocks noGrp="1"/>
          </p:cNvSpPr>
          <p:nvPr>
            <p:ph type="body" idx="1" hasCustomPrompt="1"/>
          </p:nvPr>
        </p:nvSpPr>
        <p:spPr>
          <a:xfrm>
            <a:off x="1350064" y="5054675"/>
            <a:ext cx="8364536" cy="456306"/>
          </a:xfrm>
          <a:ln>
            <a:headEnd type="none"/>
            <a:tailEnd type="none"/>
          </a:ln>
        </p:spPr>
        <p:txBody>
          <a:bodyPr wrap="square" lIns="0" tIns="0" rIns="0" bIns="0"/>
          <a:lstStyle>
            <a:lvl1pPr marL="0" indent="0" algn="l">
              <a:lnSpc>
                <a:spcPct val="100000"/>
              </a:lnSpc>
              <a:spcBef>
                <a:spcPts val="0"/>
              </a:spcBef>
              <a:spcAft>
                <a:spcPts val="0"/>
              </a:spcAft>
              <a:buNone/>
              <a:defRPr sz="1600" b="0" i="0" dirty="0">
                <a:solidFill>
                  <a:schemeClr val="bg1"/>
                </a:solidFill>
                <a:latin typeface="Open Sans"/>
                <a:ea typeface="Open Sans"/>
                <a:cs typeface="Open Sans"/>
              </a:defRPr>
            </a:lvl1pPr>
            <a:lvl2pPr marL="457200" indent="0">
              <a:buNone/>
              <a:defRPr sz="2000" dirty="0">
                <a:solidFill>
                  <a:schemeClr val="tx1">
                    <a:tint val="75000"/>
                  </a:schemeClr>
                </a:solidFill>
              </a:defRPr>
            </a:lvl2pPr>
            <a:lvl3pPr marL="914400" indent="0">
              <a:buNone/>
              <a:defRPr sz="1800" dirty="0">
                <a:solidFill>
                  <a:schemeClr val="tx1">
                    <a:tint val="75000"/>
                  </a:schemeClr>
                </a:solidFill>
              </a:defRPr>
            </a:lvl3pPr>
            <a:lvl4pPr marL="1371600" indent="0">
              <a:buNone/>
              <a:defRPr sz="1600" dirty="0">
                <a:solidFill>
                  <a:schemeClr val="tx1">
                    <a:tint val="75000"/>
                  </a:schemeClr>
                </a:solidFill>
              </a:defRPr>
            </a:lvl4pPr>
            <a:lvl5pPr marL="1828800" indent="0">
              <a:buNone/>
              <a:defRPr sz="1600" dirty="0">
                <a:solidFill>
                  <a:schemeClr val="tx1">
                    <a:tint val="75000"/>
                  </a:schemeClr>
                </a:solidFill>
              </a:defRPr>
            </a:lvl5pPr>
            <a:lvl6pPr marL="2286000" indent="0">
              <a:buNone/>
              <a:defRPr sz="1600" dirty="0">
                <a:solidFill>
                  <a:schemeClr val="tx1">
                    <a:tint val="75000"/>
                  </a:schemeClr>
                </a:solidFill>
              </a:defRPr>
            </a:lvl6pPr>
            <a:lvl7pPr marL="2743200" indent="0">
              <a:buNone/>
              <a:defRPr sz="1600" dirty="0">
                <a:solidFill>
                  <a:schemeClr val="tx1">
                    <a:tint val="75000"/>
                  </a:schemeClr>
                </a:solidFill>
              </a:defRPr>
            </a:lvl7pPr>
            <a:lvl8pPr marL="3200400" indent="0">
              <a:buNone/>
              <a:defRPr sz="1600" dirty="0">
                <a:solidFill>
                  <a:schemeClr val="tx1">
                    <a:tint val="75000"/>
                  </a:schemeClr>
                </a:solidFill>
              </a:defRPr>
            </a:lvl8pPr>
            <a:lvl9pPr marL="3657600" indent="0">
              <a:buNone/>
              <a:defRPr sz="1600" dirty="0">
                <a:solidFill>
                  <a:schemeClr val="tx1">
                    <a:tint val="75000"/>
                  </a:schemeClr>
                </a:solidFill>
              </a:defRPr>
            </a:lvl9pPr>
          </a:lstStyle>
          <a:p>
            <a:r>
              <a:rPr lang="en-US" dirty="0"/>
              <a:t>Click to add source</a:t>
            </a:r>
          </a:p>
        </p:txBody>
      </p:sp>
      <p:sp>
        <p:nvSpPr>
          <p:cNvPr id="2" name="Title 1"/>
          <p:cNvSpPr>
            <a:spLocks noGrp="1"/>
          </p:cNvSpPr>
          <p:nvPr>
            <p:ph type="title"/>
          </p:nvPr>
        </p:nvSpPr>
        <p:spPr>
          <a:xfrm>
            <a:off x="1350064" y="685800"/>
            <a:ext cx="8364536" cy="1467468"/>
          </a:xfr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b"/>
          <a:lstStyle>
            <a:lvl1pPr algn="l">
              <a:lnSpc>
                <a:spcPct val="100000"/>
              </a:lnSpc>
              <a:spcBef>
                <a:spcPts val="0"/>
              </a:spcBef>
              <a:spcAft>
                <a:spcPts val="0"/>
              </a:spcAft>
              <a:defRPr lang="en-US" sz="4000" b="0" i="0" dirty="0">
                <a:solidFill>
                  <a:schemeClr val="bg1"/>
                </a:solidFill>
                <a:latin typeface="Open Sans"/>
                <a:ea typeface="Open Sans"/>
                <a:cs typeface="Open Sans"/>
              </a:defRPr>
            </a:lvl1pPr>
          </a:lstStyle>
          <a:p>
            <a:pPr marL="0">
              <a:spcAft>
                <a:spcPts val="1200"/>
              </a:spcAft>
            </a:pPr>
            <a:r>
              <a:rPr lang="en-US" dirty="0"/>
              <a:t>Click to edit Master title style</a:t>
            </a:r>
          </a:p>
        </p:txBody>
      </p:sp>
      <p:sp>
        <p:nvSpPr>
          <p:cNvPr id="20" name="Date Placeholder 19"/>
          <p:cNvSpPr>
            <a:spLocks noGrp="1"/>
          </p:cNvSpPr>
          <p:nvPr>
            <p:ph type="dt" sz="half" idx="10"/>
          </p:nvPr>
        </p:nvSpPr>
        <p:spPr>
          <a:xfrm>
            <a:off x="9715501" y="6560016"/>
            <a:ext cx="1790700" cy="136525"/>
          </a:xfrm>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21" name="Footer Placeholder 20"/>
          <p:cNvSpPr>
            <a:spLocks noGrp="1"/>
          </p:cNvSpPr>
          <p:nvPr>
            <p:ph type="ftr" sz="quarter" idx="11"/>
          </p:nvPr>
        </p:nvSpPr>
        <p:spPr>
          <a:xfrm>
            <a:off x="685800" y="6560016"/>
            <a:ext cx="7239000" cy="136525"/>
          </a:xfrm>
          <a:ln>
            <a:headEnd type="none"/>
            <a:tailEnd type="none"/>
          </a:ln>
        </p:spPr>
        <p:txBody>
          <a:bodyPr wrap="square"/>
          <a:lstStyle>
            <a:lvl1pPr>
              <a:defRPr dirty="0">
                <a:solidFill>
                  <a:schemeClr val="bg1"/>
                </a:solidFill>
              </a:defRPr>
            </a:lvl1pPr>
          </a:lstStyle>
          <a:p>
            <a:endParaRPr lang="en-US" dirty="0">
              <a:solidFill>
                <a:schemeClr val="bg1"/>
              </a:solidFill>
            </a:endParaRPr>
          </a:p>
        </p:txBody>
      </p:sp>
      <p:sp>
        <p:nvSpPr>
          <p:cNvPr id="22" name="Slide Number Placeholder 21"/>
          <p:cNvSpPr>
            <a:spLocks noGrp="1"/>
          </p:cNvSpPr>
          <p:nvPr>
            <p:ph type="sldNum" sz="quarter" idx="12"/>
          </p:nvPr>
        </p:nvSpPr>
        <p:spPr>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11" name="Google Shape;60;p40"/>
          <p:cNvPicPr>
            <a:picLocks noChangeAspect="1"/>
          </p:cNvPicPr>
          <p:nvPr/>
        </p:nvPicPr>
        <p:blipFill>
          <a:blip r:embed="rId3">
            <a:lum/>
          </a:blip>
          <a:srcRect/>
          <a:stretch>
            <a:fillRect/>
          </a:stretch>
        </p:blipFill>
        <p:spPr>
          <a:xfrm>
            <a:off x="9938896" y="5844239"/>
            <a:ext cx="1343909" cy="303672"/>
          </a:xfrm>
          <a:prstGeom prst="rect">
            <a:avLst/>
          </a:prstGeom>
          <a:noFill/>
          <a:ln>
            <a:noFill/>
            <a:headEnd type="none"/>
            <a:tailEnd type="none"/>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Blank 2">
    <p:spTree>
      <p:nvGrpSpPr>
        <p:cNvPr id="1" name=""/>
        <p:cNvGrpSpPr/>
        <p:nvPr/>
      </p:nvGrpSpPr>
      <p:grpSpPr>
        <a:xfrm>
          <a:off x="0" y="0"/>
          <a:ext cx="0" cy="0"/>
          <a:chOff x="0" y="0"/>
          <a:chExt cx="0" cy="0"/>
        </a:xfrm>
      </p:grpSpPr>
      <p:pic>
        <p:nvPicPr>
          <p:cNvPr id="20" name="Picture Placeholder 7" descr="A picture containing blur&#10;&#10;Description automatically generated"/>
          <p:cNvPicPr>
            <a:picLocks noChangeAspect="1"/>
          </p:cNvPicPr>
          <p:nvPr/>
        </p:nvPicPr>
        <p:blipFill>
          <a:blip r:embed="rId2">
            <a:lum/>
          </a:blip>
          <a:srcRect t="8534" b="8731"/>
          <a:stretch>
            <a:fillRect/>
          </a:stretch>
        </p:blipFill>
        <p:spPr>
          <a:xfrm>
            <a:off x="0" y="0"/>
            <a:ext cx="12192000" cy="6736882"/>
          </a:xfrm>
          <a:prstGeom prst="rect">
            <a:avLst/>
          </a:prstGeom>
          <a:ln>
            <a:headEnd type="none"/>
            <a:tailEnd type="none"/>
          </a:ln>
        </p:spPr>
      </p:pic>
      <p:sp>
        <p:nvSpPr>
          <p:cNvPr id="18" name="Rectangle 17"/>
          <p:cNvSpPr>
            <a:spLocks/>
          </p:cNvSpPr>
          <p:nvPr userDrawn="1"/>
        </p:nvSpPr>
        <p:spPr>
          <a:xfrm>
            <a:off x="0" y="0"/>
            <a:ext cx="11506200" cy="6515100"/>
          </a:xfrm>
          <a:prstGeom prst="rect">
            <a:avLst/>
          </a:prstGeo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3" name="Date Placeholder 2"/>
          <p:cNvSpPr>
            <a:spLocks noGrp="1"/>
          </p:cNvSpPr>
          <p:nvPr>
            <p:ph type="dt" sz="half" idx="10"/>
          </p:nvPr>
        </p:nvSpPr>
        <p:spPr>
          <a:xfrm>
            <a:off x="9715501" y="6544236"/>
            <a:ext cx="1790700" cy="136525"/>
          </a:xfrm>
          <a:ln>
            <a:headEnd type="none"/>
            <a:tailEnd type="none"/>
          </a:ln>
        </p:spPr>
        <p:txBody>
          <a:bodyPr wrap="square"/>
          <a:lstStyle>
            <a:lvl1pPr>
              <a:defRPr dirty="0">
                <a:solidFill>
                  <a:schemeClr val="bg1"/>
                </a:solidFill>
              </a:defRPr>
            </a:lvl1pPr>
          </a:lstStyle>
          <a:p>
            <a:fld id="{09B1430E-757A-4B2B-BF50-203CC43C942F}" type="datetime1">
              <a:rPr lang="en-US" dirty="0"/>
              <a:t>7/3/2025</a:t>
            </a:fld>
            <a:endParaRPr lang="en-US" dirty="0"/>
          </a:p>
        </p:txBody>
      </p:sp>
      <p:sp>
        <p:nvSpPr>
          <p:cNvPr id="4" name="Footer Placeholder 3"/>
          <p:cNvSpPr>
            <a:spLocks noGrp="1"/>
          </p:cNvSpPr>
          <p:nvPr>
            <p:ph type="ftr" sz="quarter" idx="11"/>
          </p:nvPr>
        </p:nvSpPr>
        <p:spPr>
          <a:xfrm>
            <a:off x="664265" y="6544236"/>
            <a:ext cx="2895364" cy="136525"/>
          </a:xfrm>
          <a:ln>
            <a:headEnd type="none"/>
            <a:tailEnd type="none"/>
          </a:ln>
        </p:spPr>
        <p:txBody>
          <a:bodyPr wrap="square"/>
          <a:lstStyle>
            <a:lvl1pPr>
              <a:defRPr dirty="0">
                <a:solidFill>
                  <a:schemeClr val="bg1"/>
                </a:solidFill>
              </a:defRPr>
            </a:lvl1pPr>
          </a:lstStyle>
          <a:p>
            <a:endParaRPr lang="en-US" dirty="0"/>
          </a:p>
        </p:txBody>
      </p:sp>
      <p:sp>
        <p:nvSpPr>
          <p:cNvPr id="5" name="Slide Number Placeholder 4"/>
          <p:cNvSpPr>
            <a:spLocks noGrp="1"/>
          </p:cNvSpPr>
          <p:nvPr>
            <p:ph type="sldNum" sz="quarter" idx="12"/>
          </p:nvPr>
        </p:nvSpPr>
        <p:spPr>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8" name="Google Shape;22;p35"/>
          <p:cNvPicPr>
            <a:picLocks noChangeAspect="1"/>
          </p:cNvPicPr>
          <p:nvPr/>
        </p:nvPicPr>
        <p:blipFill>
          <a:blip r:embed="rId3">
            <a:lum/>
          </a:blip>
          <a:srcRect/>
          <a:stretch>
            <a:fillRect/>
          </a:stretch>
        </p:blipFill>
        <p:spPr>
          <a:xfrm>
            <a:off x="9523719" y="5762126"/>
            <a:ext cx="1814795" cy="410074"/>
          </a:xfrm>
          <a:prstGeom prst="rect">
            <a:avLst/>
          </a:prstGeom>
          <a:noFill/>
          <a:ln>
            <a:noFill/>
            <a:headEnd type="none"/>
            <a:tailEnd type="none"/>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12192000" cy="6720840"/>
          </a:xfrm>
          <a:solidFill>
            <a:schemeClr val="dk2"/>
          </a:solidFill>
          <a:ln>
            <a:headEnd type="none"/>
            <a:tailEnd type="none"/>
          </a:ln>
        </p:spPr>
        <p:txBody>
          <a:bodyPr wrap="square"/>
          <a:lstStyle>
            <a:lvl1pPr marL="0" indent="0">
              <a:buNone/>
              <a:defRPr sz="1600" b="0" i="0" dirty="0">
                <a:latin typeface="Open Sans"/>
                <a:ea typeface="Open Sans"/>
                <a:cs typeface="Open Sans"/>
              </a:defRPr>
            </a:lvl1pPr>
            <a:lvl2pPr marL="457200" indent="0">
              <a:buNone/>
              <a:defRPr sz="2800" dirty="0"/>
            </a:lvl2pPr>
            <a:lvl3pPr marL="914400" indent="0">
              <a:buNone/>
              <a:defRPr sz="2400" dirty="0"/>
            </a:lvl3pPr>
            <a:lvl4pPr marL="1371600" indent="0">
              <a:buNone/>
              <a:defRPr sz="2000" dirty="0"/>
            </a:lvl4pPr>
            <a:lvl5pPr marL="1828800" indent="0">
              <a:buNone/>
              <a:defRPr sz="2000" dirty="0"/>
            </a:lvl5pPr>
            <a:lvl6pPr marL="2286000" indent="0">
              <a:buNone/>
              <a:defRPr sz="2000" dirty="0"/>
            </a:lvl6pPr>
            <a:lvl7pPr marL="2743200" indent="0">
              <a:buNone/>
              <a:defRPr sz="2000" dirty="0"/>
            </a:lvl7pPr>
            <a:lvl8pPr marL="3200400" indent="0">
              <a:buNone/>
              <a:defRPr sz="2000" dirty="0"/>
            </a:lvl8pPr>
            <a:lvl9pPr marL="3657600" indent="0">
              <a:buNone/>
              <a:defRPr sz="2000" dirty="0"/>
            </a:lvl9pPr>
          </a:lstStyle>
          <a:p>
            <a:r>
              <a:rPr lang="en-US" dirty="0"/>
              <a:t>Click icon to add picture</a:t>
            </a:r>
          </a:p>
        </p:txBody>
      </p:sp>
      <p:sp>
        <p:nvSpPr>
          <p:cNvPr id="5" name="Date Placeholder 4"/>
          <p:cNvSpPr>
            <a:spLocks noGrp="1"/>
          </p:cNvSpPr>
          <p:nvPr>
            <p:ph type="dt" sz="half" idx="10"/>
          </p:nvPr>
        </p:nvSpPr>
        <p:spPr>
          <a:ln>
            <a:headEnd type="none"/>
            <a:tailEnd type="none"/>
          </a:ln>
        </p:spPr>
        <p:txBody>
          <a:bodyPr wrap="square"/>
          <a:lstStyle>
            <a:lvl1pPr>
              <a:defRPr dirty="0">
                <a:solidFill>
                  <a:schemeClr val="bg1"/>
                </a:solidFill>
              </a:defRPr>
            </a:lvl1pPr>
          </a:lstStyle>
          <a:p>
            <a:fld id="{DFD93552-69AB-4F6C-A4A0-E4931C56BBF1}" type="datetime1">
              <a:rPr lang="en-US" dirty="0"/>
              <a:t>7/3/2025</a:t>
            </a:fld>
            <a:endParaRPr lang="en-US" dirty="0"/>
          </a:p>
        </p:txBody>
      </p:sp>
      <p:sp>
        <p:nvSpPr>
          <p:cNvPr id="6" name="Footer Placeholder 5"/>
          <p:cNvSpPr>
            <a:spLocks noGrp="1"/>
          </p:cNvSpPr>
          <p:nvPr>
            <p:ph type="ftr" sz="quarter" idx="11"/>
          </p:nvPr>
        </p:nvSpPr>
        <p:spPr>
          <a:ln>
            <a:headEnd type="none"/>
            <a:tailEnd type="none"/>
          </a:ln>
        </p:spPr>
        <p:txBody>
          <a:bodyPr wrap="square"/>
          <a:lstStyle>
            <a:lvl1pPr>
              <a:defRPr dirty="0">
                <a:solidFill>
                  <a:schemeClr val="bg1"/>
                </a:solidFill>
              </a:defRPr>
            </a:lvl1pPr>
          </a:lstStyle>
          <a:p>
            <a:endParaRPr lang="en-US" dirty="0">
              <a:solidFill>
                <a:schemeClr val="bg1"/>
              </a:solidFill>
            </a:endParaRPr>
          </a:p>
        </p:txBody>
      </p:sp>
      <p:sp>
        <p:nvSpPr>
          <p:cNvPr id="7" name="Slide Number Placeholder 6"/>
          <p:cNvSpPr>
            <a:spLocks noGrp="1"/>
          </p:cNvSpPr>
          <p:nvPr>
            <p:ph type="sldNum" sz="quarter" idx="12"/>
          </p:nvPr>
        </p:nvSpPr>
        <p:spPr>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8" name="Google Shape;60;p40"/>
          <p:cNvPicPr>
            <a:picLocks noChangeAspect="1"/>
          </p:cNvPicPr>
          <p:nvPr/>
        </p:nvPicPr>
        <p:blipFill>
          <a:blip r:embed="rId2">
            <a:lum/>
          </a:blip>
          <a:srcRect/>
          <a:stretch>
            <a:fillRect/>
          </a:stretch>
        </p:blipFill>
        <p:spPr>
          <a:xfrm>
            <a:off x="640530" y="6240564"/>
            <a:ext cx="1343909" cy="303672"/>
          </a:xfrm>
          <a:prstGeom prst="rect">
            <a:avLst/>
          </a:prstGeom>
          <a:noFill/>
          <a:ln>
            <a:noFill/>
            <a:headEnd type="none"/>
            <a:tailEnd type="none"/>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Brand Bumper">
    <p:spTree>
      <p:nvGrpSpPr>
        <p:cNvPr id="1" name=""/>
        <p:cNvGrpSpPr/>
        <p:nvPr/>
      </p:nvGrpSpPr>
      <p:grpSpPr>
        <a:xfrm>
          <a:off x="0" y="0"/>
          <a:ext cx="0" cy="0"/>
          <a:chOff x="0" y="0"/>
          <a:chExt cx="0" cy="0"/>
        </a:xfrm>
      </p:grpSpPr>
      <p:pic>
        <p:nvPicPr>
          <p:cNvPr id="15" name="Picture Placeholder 7" descr="A picture containing blur&#10;&#10;Description automatically generated"/>
          <p:cNvPicPr>
            <a:picLocks noChangeAspect="1"/>
          </p:cNvPicPr>
          <p:nvPr/>
        </p:nvPicPr>
        <p:blipFill>
          <a:blip r:embed="rId2">
            <a:lum/>
          </a:blip>
          <a:srcRect t="8534" b="8731"/>
          <a:stretch>
            <a:fillRect/>
          </a:stretch>
        </p:blipFill>
        <p:spPr>
          <a:xfrm>
            <a:off x="0" y="0"/>
            <a:ext cx="12192000" cy="6736882"/>
          </a:xfrm>
          <a:prstGeom prst="rect">
            <a:avLst/>
          </a:prstGeom>
          <a:ln>
            <a:headEnd type="none"/>
            <a:tailEnd type="none"/>
          </a:ln>
        </p:spPr>
      </p:pic>
      <p:sp>
        <p:nvSpPr>
          <p:cNvPr id="11" name="Rectangle 10"/>
          <p:cNvSpPr>
            <a:spLocks/>
          </p:cNvSpPr>
          <p:nvPr userDrawn="1"/>
        </p:nvSpPr>
        <p:spPr>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sp>
        <p:nvSpPr>
          <p:cNvPr id="7" name="Date Placeholder 6"/>
          <p:cNvSpPr>
            <a:spLocks noGrp="1"/>
          </p:cNvSpPr>
          <p:nvPr>
            <p:ph type="dt" sz="half" idx="10"/>
          </p:nvPr>
        </p:nvSpPr>
        <p:spPr>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8" name="Footer Placeholder 7"/>
          <p:cNvSpPr>
            <a:spLocks noGrp="1"/>
          </p:cNvSpPr>
          <p:nvPr>
            <p:ph type="ftr" sz="quarter" idx="11"/>
          </p:nvPr>
        </p:nvSpPr>
        <p:spPr>
          <a:xfrm>
            <a:off x="685800" y="6407711"/>
            <a:ext cx="7239000" cy="136525"/>
          </a:xfrm>
          <a:ln>
            <a:headEnd type="none"/>
            <a:tailEnd type="none"/>
          </a:ln>
        </p:spPr>
        <p:txBody>
          <a:bodyPr wrap="square"/>
          <a:lstStyle>
            <a:lvl1pPr>
              <a:defRPr dirty="0">
                <a:solidFill>
                  <a:schemeClr val="bg1"/>
                </a:solidFill>
              </a:defRPr>
            </a:lvl1pPr>
          </a:lstStyle>
          <a:p>
            <a:endParaRPr lang="en-US" dirty="0">
              <a:solidFill>
                <a:schemeClr val="bg1"/>
              </a:solidFill>
            </a:endParaRPr>
          </a:p>
        </p:txBody>
      </p:sp>
      <p:sp>
        <p:nvSpPr>
          <p:cNvPr id="9" name="Slide Number Placeholder 8"/>
          <p:cNvSpPr>
            <a:spLocks noGrp="1"/>
          </p:cNvSpPr>
          <p:nvPr>
            <p:ph type="sldNum" sz="quarter" idx="12"/>
          </p:nvPr>
        </p:nvSpPr>
        <p:spPr>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10" name="Google Shape;22;p35"/>
          <p:cNvPicPr>
            <a:picLocks noChangeAspect="1"/>
          </p:cNvPicPr>
          <p:nvPr/>
        </p:nvPicPr>
        <p:blipFill>
          <a:blip r:embed="rId3">
            <a:lum/>
          </a:blip>
          <a:srcRect/>
          <a:stretch>
            <a:fillRect/>
          </a:stretch>
        </p:blipFill>
        <p:spPr>
          <a:xfrm>
            <a:off x="4527123" y="2983757"/>
            <a:ext cx="3137754" cy="709012"/>
          </a:xfrm>
          <a:prstGeom prst="rect">
            <a:avLst/>
          </a:prstGeom>
          <a:noFill/>
          <a:ln>
            <a:noFill/>
            <a:headEnd type="none"/>
            <a:tailEnd type="none"/>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018" y="127001"/>
            <a:ext cx="11691532" cy="957772"/>
          </a:xfrm>
          <a:ln>
            <a:headEnd type="none"/>
            <a:tailEnd type="none"/>
          </a:ln>
        </p:spPr>
        <p:txBody>
          <a:bodyPr wrap="square"/>
          <a:lstStyle/>
          <a:p>
            <a:r>
              <a:rPr lang="en-US" dirty="0"/>
              <a:t>Click to edit Master title style</a:t>
            </a:r>
          </a:p>
        </p:txBody>
      </p:sp>
      <p:sp>
        <p:nvSpPr>
          <p:cNvPr id="3" name="Content Placeholder 2"/>
          <p:cNvSpPr>
            <a:spLocks noGrp="1"/>
          </p:cNvSpPr>
          <p:nvPr>
            <p:ph idx="1"/>
          </p:nvPr>
        </p:nvSpPr>
        <p:spPr>
          <a:xfrm>
            <a:off x="236018" y="1176867"/>
            <a:ext cx="11691532" cy="5147733"/>
          </a:xfrm>
          <a:ln>
            <a:headEnd type="none"/>
            <a:tailEnd type="none"/>
          </a:ln>
        </p:spPr>
        <p:txBody>
          <a:bodyPr wrap="square"/>
          <a:lstStyle>
            <a:lvl1pPr>
              <a:defRPr sz="2000" dirty="0"/>
            </a:lvl1pPr>
            <a:lvl2pPr>
              <a:defRPr sz="1667" dirty="0"/>
            </a:lvl2pPr>
            <a:lvl3pPr>
              <a:defRPr sz="1500" dirty="0"/>
            </a:lvl3pPr>
            <a:lvl4pPr>
              <a:defRPr sz="1500" dirty="0"/>
            </a:lvl4pPr>
            <a:lvl5pPr>
              <a:defRPr sz="1500" dirty="0"/>
            </a:lvl5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p:cNvSpPr>
          <p:nvPr>
            <p:ph type="dt" sz="half" idx="10"/>
          </p:nvPr>
        </p:nvSpPr>
        <p:spPr>
          <a:ln>
            <a:headEnd type="none"/>
            <a:tailEnd type="none"/>
          </a:ln>
        </p:spPr>
        <p:txBody>
          <a:bodyPr wrap="square"/>
          <a:lstStyle/>
          <a:p>
            <a:fld id="{4734EAE1-CE9D-A14A-80BD-9018CA4D58A9}" type="datetime1">
              <a:rPr lang="en-US" dirty="0"/>
              <a:t>7/3/2025</a:t>
            </a:fld>
            <a:endParaRPr lang="en-US" dirty="0"/>
          </a:p>
        </p:txBody>
      </p:sp>
      <p:sp>
        <p:nvSpPr>
          <p:cNvPr id="9" name="Slide Number Placeholder 8"/>
          <p:cNvSpPr>
            <a:spLocks noGrp="1"/>
          </p:cNvSpPr>
          <p:nvPr>
            <p:ph type="sldNum" sz="quarter" idx="12"/>
          </p:nvPr>
        </p:nvSpPr>
        <p:spPr>
          <a:xfrm>
            <a:off x="9295990" y="6400063"/>
            <a:ext cx="2742406" cy="365125"/>
          </a:xfrm>
          <a:prstGeom prst="rect">
            <a:avLst/>
          </a:prstGeom>
          <a:ln>
            <a:headEnd type="none"/>
            <a:tailEnd type="none"/>
          </a:ln>
        </p:spPr>
        <p:txBody>
          <a:bodyPr wrap="square"/>
          <a:lstStyle/>
          <a:p>
            <a:fld id="{DB9E4368-C45C-9C4F-9597-D6088AA20994}" type="slidenum">
              <a:rPr lang="en-US" dirty="0"/>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Body Copy Footer 2">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248479" y="1186832"/>
            <a:ext cx="11723387" cy="5180101"/>
          </a:xfrm>
          <a:prstGeom prst="rect">
            <a:avLst/>
          </a:prstGeom>
          <a:ln>
            <a:headEnd type="none"/>
            <a:tailEnd type="none"/>
          </a:ln>
        </p:spPr>
        <p:txBody>
          <a:bodyPr wrap="square" lIns="91440" tIns="45720" rIns="91440" bIns="45720">
            <a:noAutofit/>
          </a:bodyPr>
          <a:lstStyle>
            <a:lvl1pPr>
              <a:defRPr sz="2000" dirty="0"/>
            </a:lvl1pPr>
          </a:lstStyle>
          <a:p>
            <a:r>
              <a:rPr lang="en-US" dirty="0"/>
              <a:t>Click to add text</a:t>
            </a:r>
          </a:p>
        </p:txBody>
      </p:sp>
      <p:sp>
        <p:nvSpPr>
          <p:cNvPr id="10" name="Title 9"/>
          <p:cNvSpPr>
            <a:spLocks noGrp="1"/>
          </p:cNvSpPr>
          <p:nvPr>
            <p:ph type="title"/>
          </p:nvPr>
        </p:nvSpPr>
        <p:spPr>
          <a:xfrm>
            <a:off x="248479" y="134564"/>
            <a:ext cx="11723388" cy="982869"/>
          </a:xfrm>
          <a:ln>
            <a:headEnd type="none"/>
            <a:tailEnd type="none"/>
          </a:ln>
        </p:spPr>
        <p:txBody>
          <a:bodyPr wrap="square"/>
          <a:lstStyle/>
          <a:p>
            <a:r>
              <a:rPr lang="en-US" dirty="0"/>
              <a:t>Click to edit Master title style</a:t>
            </a:r>
          </a:p>
        </p:txBody>
      </p:sp>
      <p:sp>
        <p:nvSpPr>
          <p:cNvPr id="3"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
        <p:nvSpPr>
          <p:cNvPr id="2" name="Date Placeholder 1"/>
          <p:cNvSpPr>
            <a:spLocks noGrp="1"/>
          </p:cNvSpPr>
          <p:nvPr>
            <p:ph type="dt" sz="half" idx="10"/>
          </p:nvPr>
        </p:nvSpPr>
        <p:spPr>
          <a:ln>
            <a:headEnd type="none"/>
            <a:tailEnd type="none"/>
          </a:ln>
        </p:spPr>
        <p:txBody>
          <a:bodyPr wrap="square"/>
          <a:lstStyle/>
          <a:p>
            <a:fld id="{4734EAE1-CE9D-A14A-80BD-9018CA4D58A9}" type="datetime1">
              <a:rPr lang="en-US" dirty="0"/>
              <a:t>7/3/2025</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Subhead Body Copy Footer">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248479" y="1595813"/>
            <a:ext cx="11723387" cy="4771120"/>
          </a:xfrm>
          <a:prstGeom prst="rect">
            <a:avLst/>
          </a:prstGeom>
          <a:ln>
            <a:headEnd type="none"/>
            <a:tailEnd type="none"/>
          </a:ln>
        </p:spPr>
        <p:txBody>
          <a:bodyPr wrap="square" lIns="91440" tIns="45720" rIns="91440" bIns="45720">
            <a:noAutofit/>
          </a:bodyPr>
          <a:lstStyle>
            <a:lvl1pPr>
              <a:defRPr sz="2000" dirty="0"/>
            </a:lvl1pPr>
          </a:lstStyle>
          <a:p>
            <a:r>
              <a:rPr lang="en-US" dirty="0"/>
              <a:t>Click to add text</a:t>
            </a:r>
          </a:p>
        </p:txBody>
      </p:sp>
      <p:sp>
        <p:nvSpPr>
          <p:cNvPr id="10" name="Title 9"/>
          <p:cNvSpPr>
            <a:spLocks noGrp="1"/>
          </p:cNvSpPr>
          <p:nvPr>
            <p:ph type="title"/>
          </p:nvPr>
        </p:nvSpPr>
        <p:spPr>
          <a:xfrm>
            <a:off x="248479" y="134564"/>
            <a:ext cx="11723388" cy="982869"/>
          </a:xfrm>
          <a:ln>
            <a:headEnd type="none"/>
            <a:tailEnd type="none"/>
          </a:ln>
        </p:spPr>
        <p:txBody>
          <a:bodyPr wrap="square"/>
          <a:lstStyle/>
          <a:p>
            <a:r>
              <a:rPr lang="en-US" dirty="0"/>
              <a:t>Click to edit Master</a:t>
            </a:r>
          </a:p>
        </p:txBody>
      </p:sp>
      <p:sp>
        <p:nvSpPr>
          <p:cNvPr id="3"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
        <p:nvSpPr>
          <p:cNvPr id="2" name="Text Placeholder 2"/>
          <p:cNvSpPr>
            <a:spLocks noGrp="1"/>
          </p:cNvSpPr>
          <p:nvPr>
            <p:ph idx="10" hasCustomPrompt="1"/>
          </p:nvPr>
        </p:nvSpPr>
        <p:spPr>
          <a:xfrm>
            <a:off x="248479" y="1117433"/>
            <a:ext cx="11723387" cy="284370"/>
          </a:xfrm>
          <a:prstGeom prst="rect">
            <a:avLst/>
          </a:prstGeom>
          <a:ln>
            <a:headEnd type="none"/>
            <a:tailEnd type="none"/>
          </a:ln>
        </p:spPr>
        <p:txBody>
          <a:bodyPr wrap="square" lIns="91440" tIns="45720" rIns="91440" bIns="45720">
            <a:noAutofit/>
          </a:bodyPr>
          <a:lstStyle>
            <a:lvl1pPr marL="0" indent="0">
              <a:lnSpc>
                <a:spcPct val="100000"/>
              </a:lnSpc>
              <a:buNone/>
              <a:defRPr sz="1667" dirty="0">
                <a:solidFill>
                  <a:srgbClr val="00B0F0"/>
                </a:solidFill>
              </a:defRPr>
            </a:lvl1pPr>
          </a:lstStyle>
          <a:p>
            <a:r>
              <a:rPr lang="en-US" dirty="0"/>
              <a:t>Click to add subhead</a:t>
            </a:r>
          </a:p>
        </p:txBody>
      </p:sp>
      <p:sp>
        <p:nvSpPr>
          <p:cNvPr id="4" name="Date Placeholder 3"/>
          <p:cNvSpPr>
            <a:spLocks noGrp="1"/>
          </p:cNvSpPr>
          <p:nvPr>
            <p:ph type="dt" sz="half" idx="11"/>
          </p:nvPr>
        </p:nvSpPr>
        <p:spPr>
          <a:ln>
            <a:headEnd type="none"/>
            <a:tailEnd type="none"/>
          </a:ln>
        </p:spPr>
        <p:txBody>
          <a:bodyPr wrap="square"/>
          <a:lstStyle/>
          <a:p>
            <a:fld id="{4734EAE1-CE9D-A14A-80BD-9018CA4D58A9}" type="datetime1">
              <a:rPr lang="en-US" dirty="0"/>
              <a:t>7/3/2025</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Body Copy Footer">
    <p:spTree>
      <p:nvGrpSpPr>
        <p:cNvPr id="1" name=""/>
        <p:cNvGrpSpPr/>
        <p:nvPr/>
      </p:nvGrpSpPr>
      <p:grpSpPr>
        <a:xfrm>
          <a:off x="0" y="0"/>
          <a:ext cx="0" cy="0"/>
          <a:chOff x="0" y="0"/>
          <a:chExt cx="0" cy="0"/>
        </a:xfrm>
      </p:grpSpPr>
      <p:sp>
        <p:nvSpPr>
          <p:cNvPr id="7" name="Text Placeholder 2"/>
          <p:cNvSpPr>
            <a:spLocks noGrp="1"/>
          </p:cNvSpPr>
          <p:nvPr>
            <p:ph idx="1" hasCustomPrompt="1"/>
          </p:nvPr>
        </p:nvSpPr>
        <p:spPr>
          <a:xfrm>
            <a:off x="248479" y="1197429"/>
            <a:ext cx="11723387" cy="5169504"/>
          </a:xfrm>
          <a:prstGeom prst="rect">
            <a:avLst/>
          </a:prstGeom>
          <a:ln>
            <a:headEnd type="none"/>
            <a:tailEnd type="none"/>
          </a:ln>
        </p:spPr>
        <p:txBody>
          <a:bodyPr wrap="square" lIns="91440" tIns="45720" rIns="91440" bIns="45720">
            <a:noAutofit/>
          </a:bodyPr>
          <a:lstStyle>
            <a:lvl1pPr>
              <a:defRPr sz="2000" dirty="0"/>
            </a:lvl1pPr>
          </a:lstStyle>
          <a:p>
            <a:r>
              <a:rPr lang="en-US" dirty="0"/>
              <a:t>Click to add text</a:t>
            </a:r>
          </a:p>
        </p:txBody>
      </p:sp>
      <p:sp>
        <p:nvSpPr>
          <p:cNvPr id="10" name="Title 9"/>
          <p:cNvSpPr>
            <a:spLocks noGrp="1"/>
          </p:cNvSpPr>
          <p:nvPr>
            <p:ph type="title"/>
          </p:nvPr>
        </p:nvSpPr>
        <p:spPr>
          <a:xfrm>
            <a:off x="248479" y="134564"/>
            <a:ext cx="11731854" cy="982869"/>
          </a:xfrm>
          <a:ln>
            <a:headEnd type="none"/>
            <a:tailEnd type="none"/>
          </a:ln>
        </p:spPr>
        <p:txBody>
          <a:bodyPr wrap="square"/>
          <a:lstStyle/>
          <a:p>
            <a:r>
              <a:rPr lang="en-US" dirty="0"/>
              <a:t>Click to edit Master title style</a:t>
            </a:r>
          </a:p>
        </p:txBody>
      </p:sp>
      <p:sp>
        <p:nvSpPr>
          <p:cNvPr id="4"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
        <p:nvSpPr>
          <p:cNvPr id="2" name="Date Placeholder 1"/>
          <p:cNvSpPr>
            <a:spLocks noGrp="1"/>
          </p:cNvSpPr>
          <p:nvPr>
            <p:ph type="dt" sz="half" idx="10"/>
          </p:nvPr>
        </p:nvSpPr>
        <p:spPr>
          <a:ln>
            <a:headEnd type="none"/>
            <a:tailEnd type="none"/>
          </a:ln>
        </p:spPr>
        <p:txBody>
          <a:bodyPr wrap="square"/>
          <a:lstStyle/>
          <a:p>
            <a:fld id="{4734EAE1-CE9D-A14A-80BD-9018CA4D58A9}" type="datetime1">
              <a:rPr lang="en-US" dirty="0"/>
              <a:t>7/3/2025</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53" name="Google Shape;53;p39"/>
          <p:cNvSpPr>
            <a:spLocks noGrp="1"/>
          </p:cNvSpPr>
          <p:nvPr>
            <p:ph type="title"/>
          </p:nvPr>
        </p:nvSpPr>
        <p:spPr>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54" name="Google Shape;54;p39"/>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55" name="Google Shape;55;p39"/>
          <p:cNvSpPr>
            <a:spLocks noGrp="1"/>
          </p:cNvSpPr>
          <p:nvPr>
            <p:ph type="ftr" idx="11"/>
          </p:nvPr>
        </p:nvSpPr>
        <p:spPr>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pPr algn="l"/>
            <a:endParaRPr lang="en-US" dirty="0"/>
          </a:p>
        </p:txBody>
      </p:sp>
      <p:sp>
        <p:nvSpPr>
          <p:cNvPr id="56" name="Google Shape;56;p39"/>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pPr algn="ctr"/>
            <a:fld id="{4737D6AF-2FA5-476A-AF60-7A8CDF2E2DFB}"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footer">
    <p:spTree>
      <p:nvGrpSpPr>
        <p:cNvPr id="1" name=""/>
        <p:cNvGrpSpPr/>
        <p:nvPr/>
      </p:nvGrpSpPr>
      <p:grpSpPr>
        <a:xfrm>
          <a:off x="0" y="0"/>
          <a:ext cx="0" cy="0"/>
          <a:chOff x="0" y="0"/>
          <a:chExt cx="0" cy="0"/>
        </a:xfrm>
      </p:grpSpPr>
      <p:sp>
        <p:nvSpPr>
          <p:cNvPr id="2" name="Title 1"/>
          <p:cNvSpPr>
            <a:spLocks noGrp="1"/>
          </p:cNvSpPr>
          <p:nvPr>
            <p:ph type="title"/>
          </p:nvPr>
        </p:nvSpPr>
        <p:spPr>
          <a:ln>
            <a:headEnd type="none"/>
            <a:tailEnd type="none"/>
          </a:ln>
        </p:spPr>
        <p:txBody>
          <a:bodyPr wrap="square"/>
          <a:lstStyle/>
          <a:p>
            <a:r>
              <a:rPr lang="en-US" dirty="0"/>
              <a:t>Click to edit Master title style</a:t>
            </a:r>
          </a:p>
        </p:txBody>
      </p:sp>
      <p:sp>
        <p:nvSpPr>
          <p:cNvPr id="5" name="Date Placeholder 4"/>
          <p:cNvSpPr>
            <a:spLocks noGrp="1"/>
          </p:cNvSpPr>
          <p:nvPr>
            <p:ph type="dt" sz="half" idx="10"/>
          </p:nvPr>
        </p:nvSpPr>
        <p:spPr>
          <a:ln>
            <a:headEnd type="none"/>
            <a:tailEnd type="none"/>
          </a:ln>
        </p:spPr>
        <p:txBody>
          <a:bodyPr wrap="square"/>
          <a:lstStyle/>
          <a:p>
            <a:fld id="{4734EAE1-CE9D-A14A-80BD-9018CA4D58A9}" type="datetime1">
              <a:rPr lang="en-US" dirty="0"/>
              <a:t>7/3/2025</a:t>
            </a:fld>
            <a:endParaRPr lang="en-US" dirty="0"/>
          </a:p>
        </p:txBody>
      </p:sp>
      <p:sp>
        <p:nvSpPr>
          <p:cNvPr id="8" name="Slide Number Placeholder 7"/>
          <p:cNvSpPr>
            <a:spLocks noGrp="1"/>
          </p:cNvSpPr>
          <p:nvPr>
            <p:ph type="sldNum" sz="quarter" idx="12"/>
          </p:nvPr>
        </p:nvSpPr>
        <p:spPr>
          <a:xfrm>
            <a:off x="9295990" y="6400063"/>
            <a:ext cx="2742406" cy="365125"/>
          </a:xfrm>
          <a:prstGeom prst="rect">
            <a:avLst/>
          </a:prstGeom>
          <a:ln>
            <a:headEnd type="none"/>
            <a:tailEnd type="none"/>
          </a:ln>
        </p:spPr>
        <p:txBody>
          <a:bodyPr wrap="square"/>
          <a:lstStyle/>
          <a:p>
            <a:fld id="{DB9E4368-C45C-9C4F-9597-D6088AA20994}" type="slidenum">
              <a:rPr lang="en-US" dirty="0"/>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7 Title Only">
    <p:spTree>
      <p:nvGrpSpPr>
        <p:cNvPr id="1" name=""/>
        <p:cNvGrpSpPr/>
        <p:nvPr/>
      </p:nvGrpSpPr>
      <p:grpSpPr>
        <a:xfrm>
          <a:off x="0" y="0"/>
          <a:ext cx="0" cy="0"/>
          <a:chOff x="0" y="0"/>
          <a:chExt cx="0" cy="0"/>
        </a:xfrm>
      </p:grpSpPr>
      <p:sp>
        <p:nvSpPr>
          <p:cNvPr id="2"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
        <p:nvSpPr>
          <p:cNvPr id="3" name="Date Placeholder 2"/>
          <p:cNvSpPr>
            <a:spLocks noGrp="1"/>
          </p:cNvSpPr>
          <p:nvPr>
            <p:ph type="dt" sz="half" idx="10"/>
          </p:nvPr>
        </p:nvSpPr>
        <p:spPr>
          <a:ln>
            <a:headEnd type="none"/>
            <a:tailEnd type="none"/>
          </a:ln>
        </p:spPr>
        <p:txBody>
          <a:bodyPr wrap="square"/>
          <a:lstStyle/>
          <a:p>
            <a:fld id="{4734EAE1-CE9D-A14A-80BD-9018CA4D58A9}" type="datetime1">
              <a:rPr lang="en-US" dirty="0"/>
              <a:t>7/3/2025</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Agenda footer">
    <p:spTree>
      <p:nvGrpSpPr>
        <p:cNvPr id="1" name=""/>
        <p:cNvGrpSpPr/>
        <p:nvPr/>
      </p:nvGrpSpPr>
      <p:grpSpPr>
        <a:xfrm>
          <a:off x="0" y="0"/>
          <a:ext cx="0" cy="0"/>
          <a:chOff x="0" y="0"/>
          <a:chExt cx="0" cy="0"/>
        </a:xfrm>
      </p:grpSpPr>
      <p:pic>
        <p:nvPicPr>
          <p:cNvPr id="4" name="Picture 3"/>
          <p:cNvPicPr>
            <a:picLocks noChangeAspect="1"/>
          </p:cNvPicPr>
          <p:nvPr/>
        </p:nvPicPr>
        <p:blipFill>
          <a:blip r:embed="rId2">
            <a:lum/>
          </a:blip>
          <a:srcRect/>
          <a:stretch>
            <a:fillRect/>
          </a:stretch>
        </p:blipFill>
        <p:spPr>
          <a:xfrm>
            <a:off x="765263" y="824365"/>
            <a:ext cx="4896821" cy="4907232"/>
          </a:xfrm>
          <a:prstGeom prst="rect">
            <a:avLst/>
          </a:prstGeom>
          <a:ln>
            <a:headEnd type="none"/>
            <a:tailEnd type="none"/>
          </a:ln>
        </p:spPr>
      </p:pic>
      <p:sp>
        <p:nvSpPr>
          <p:cNvPr id="9" name="Google Shape;88;p135"/>
          <p:cNvSpPr>
            <a:spLocks noGrp="1"/>
          </p:cNvSpPr>
          <p:nvPr>
            <p:ph type="body" idx="1" hasCustomPrompt="1"/>
          </p:nvPr>
        </p:nvSpPr>
        <p:spPr>
          <a:xfrm>
            <a:off x="6588741" y="1171187"/>
            <a:ext cx="5275719" cy="4560409"/>
          </a:xfrm>
          <a:prstGeom prst="rect">
            <a:avLst/>
          </a:prstGeom>
          <a:noFill/>
          <a:ln>
            <a:noFill/>
            <a:headEnd type="none"/>
            <a:tailEnd type="none"/>
          </a:ln>
        </p:spPr>
        <p:txBody>
          <a:bodyPr wrap="square" lIns="0" tIns="0" rIns="0" bIns="0" anchor="t">
            <a:noAutofit/>
          </a:bodyPr>
          <a:lstStyle>
            <a:lvl1pPr marL="380985" indent="-317487" algn="l">
              <a:lnSpc>
                <a:spcPct val="100000"/>
              </a:lnSpc>
              <a:spcBef>
                <a:spcPts val="667"/>
              </a:spcBef>
              <a:spcAft>
                <a:spcPts val="0"/>
              </a:spcAft>
              <a:buClr>
                <a:schemeClr val="dk1"/>
              </a:buClr>
              <a:buSzPts val="2400"/>
              <a:buFont typeface="Lato"/>
              <a:buChar char="•"/>
              <a:defRPr sz="2000" b="0" i="0" u="none" strike="noStrike" cap="none" dirty="0">
                <a:solidFill>
                  <a:srgbClr val="3D4443"/>
                </a:solidFill>
              </a:defRPr>
            </a:lvl1pPr>
            <a:lvl2pPr marL="761970" lvl="1" indent="-264573" algn="l">
              <a:lnSpc>
                <a:spcPct val="100000"/>
              </a:lnSpc>
              <a:spcBef>
                <a:spcPts val="833"/>
              </a:spcBef>
              <a:spcAft>
                <a:spcPts val="0"/>
              </a:spcAft>
              <a:buClr>
                <a:schemeClr val="accent6"/>
              </a:buClr>
              <a:buSzPts val="1400"/>
              <a:buFont typeface="Arial"/>
              <a:buChar char="–"/>
              <a:defRPr sz="1167" b="0" i="0" u="none" strike="noStrike" cap="none" dirty="0">
                <a:solidFill>
                  <a:schemeClr val="dk1"/>
                </a:solidFill>
                <a:latin typeface="Open Sans"/>
                <a:ea typeface="Open Sans"/>
                <a:cs typeface="Open Sans"/>
                <a:sym typeface="Lato"/>
              </a:defRPr>
            </a:lvl2pPr>
            <a:lvl3pPr marL="1142954" lvl="2" indent="-248698" algn="l">
              <a:lnSpc>
                <a:spcPct val="100000"/>
              </a:lnSpc>
              <a:spcBef>
                <a:spcPts val="833"/>
              </a:spcBef>
              <a:spcAft>
                <a:spcPts val="0"/>
              </a:spcAft>
              <a:buClr>
                <a:schemeClr val="accent6"/>
              </a:buClr>
              <a:buSzPts val="1100"/>
              <a:buFont typeface="Arial"/>
              <a:buChar char="•"/>
              <a:defRPr sz="917" b="0" i="0" u="none" strike="noStrike" cap="none" dirty="0">
                <a:solidFill>
                  <a:schemeClr val="dk1"/>
                </a:solidFill>
                <a:latin typeface="Lato"/>
                <a:ea typeface="Lato"/>
                <a:cs typeface="Lato"/>
                <a:sym typeface="Lato"/>
              </a:defRPr>
            </a:lvl3pPr>
            <a:lvl4pPr marL="1523939" lvl="3" indent="-238115" algn="l">
              <a:lnSpc>
                <a:spcPct val="100000"/>
              </a:lnSpc>
              <a:spcBef>
                <a:spcPts val="833"/>
              </a:spcBef>
              <a:spcAft>
                <a:spcPts val="0"/>
              </a:spcAft>
              <a:buClr>
                <a:srgbClr val="91918F"/>
              </a:buClr>
              <a:buSzPts val="900"/>
              <a:buFont typeface="Arial"/>
              <a:buChar char="–"/>
              <a:defRPr sz="750" b="0" i="0" u="none" strike="noStrike" cap="none" dirty="0">
                <a:solidFill>
                  <a:srgbClr val="91918F"/>
                </a:solidFill>
                <a:latin typeface="Lato"/>
                <a:ea typeface="Lato"/>
                <a:cs typeface="Lato"/>
                <a:sym typeface="Lato"/>
              </a:defRPr>
            </a:lvl4pPr>
            <a:lvl5pPr marL="1904924" lvl="4" indent="-227533" algn="l">
              <a:lnSpc>
                <a:spcPct val="100000"/>
              </a:lnSpc>
              <a:spcBef>
                <a:spcPts val="833"/>
              </a:spcBef>
              <a:spcAft>
                <a:spcPts val="0"/>
              </a:spcAft>
              <a:buClr>
                <a:srgbClr val="91918F"/>
              </a:buClr>
              <a:buSzPts val="700"/>
              <a:buFont typeface="Arial"/>
              <a:buChar char="»"/>
              <a:defRPr sz="583" b="0" i="0" u="none" strike="noStrike" cap="none" dirty="0">
                <a:solidFill>
                  <a:srgbClr val="91918F"/>
                </a:solidFill>
                <a:latin typeface="Lato"/>
                <a:ea typeface="Lato"/>
                <a:cs typeface="Lato"/>
                <a:sym typeface="Lato"/>
              </a:defRPr>
            </a:lvl5pPr>
            <a:lvl6pPr marL="2285909" lvl="5" indent="-222241" algn="l">
              <a:lnSpc>
                <a:spcPct val="100000"/>
              </a:lnSpc>
              <a:spcBef>
                <a:spcPts val="833"/>
              </a:spcBef>
              <a:spcAft>
                <a:spcPts val="0"/>
              </a:spcAft>
              <a:buClr>
                <a:schemeClr val="lt2"/>
              </a:buClr>
              <a:buSzPts val="600"/>
              <a:buFont typeface="Arial"/>
              <a:buChar char="•"/>
              <a:defRPr sz="500" b="0" i="0" u="none" strike="noStrike" cap="none" dirty="0">
                <a:solidFill>
                  <a:schemeClr val="lt2"/>
                </a:solidFill>
                <a:latin typeface="Lato"/>
                <a:ea typeface="Lato"/>
                <a:cs typeface="Lato"/>
                <a:sym typeface="Lato"/>
              </a:defRPr>
            </a:lvl6pPr>
            <a:lvl7pPr marL="2666893" lvl="6" indent="-222241" algn="l">
              <a:lnSpc>
                <a:spcPct val="100000"/>
              </a:lnSpc>
              <a:spcBef>
                <a:spcPts val="833"/>
              </a:spcBef>
              <a:spcAft>
                <a:spcPts val="0"/>
              </a:spcAft>
              <a:buClr>
                <a:schemeClr val="lt2"/>
              </a:buClr>
              <a:buSzPts val="600"/>
              <a:buFont typeface="Arial"/>
              <a:buChar char="•"/>
              <a:defRPr sz="500" b="0" i="0" u="none" strike="noStrike" cap="none" dirty="0">
                <a:solidFill>
                  <a:schemeClr val="lt2"/>
                </a:solidFill>
                <a:latin typeface="Lato"/>
                <a:ea typeface="Lato"/>
                <a:cs typeface="Lato"/>
                <a:sym typeface="Lato"/>
              </a:defRPr>
            </a:lvl7pPr>
            <a:lvl8pPr marL="3047878" lvl="7" indent="-222241" algn="l">
              <a:lnSpc>
                <a:spcPct val="100000"/>
              </a:lnSpc>
              <a:spcBef>
                <a:spcPts val="833"/>
              </a:spcBef>
              <a:spcAft>
                <a:spcPts val="0"/>
              </a:spcAft>
              <a:buClr>
                <a:schemeClr val="lt2"/>
              </a:buClr>
              <a:buSzPts val="600"/>
              <a:buFont typeface="Arial"/>
              <a:buChar char="•"/>
              <a:defRPr sz="500" b="0" i="0" u="none" strike="noStrike" cap="none" dirty="0">
                <a:solidFill>
                  <a:schemeClr val="lt2"/>
                </a:solidFill>
                <a:latin typeface="Lato"/>
                <a:ea typeface="Lato"/>
                <a:cs typeface="Lato"/>
                <a:sym typeface="Lato"/>
              </a:defRPr>
            </a:lvl8pPr>
            <a:lvl9pPr marL="3428863" lvl="8" indent="-222241" algn="l">
              <a:lnSpc>
                <a:spcPct val="100000"/>
              </a:lnSpc>
              <a:spcBef>
                <a:spcPts val="833"/>
              </a:spcBef>
              <a:spcAft>
                <a:spcPts val="833"/>
              </a:spcAft>
              <a:buClr>
                <a:schemeClr val="lt2"/>
              </a:buClr>
              <a:buSzPts val="600"/>
              <a:buFont typeface="Arial"/>
              <a:buChar char="•"/>
              <a:defRPr sz="500" b="0" i="0" u="none" strike="noStrike" cap="none" dirty="0">
                <a:solidFill>
                  <a:schemeClr val="lt2"/>
                </a:solidFill>
                <a:latin typeface="Lato"/>
                <a:ea typeface="Lato"/>
                <a:cs typeface="Lato"/>
                <a:sym typeface="Lato"/>
              </a:defRPr>
            </a:lvl9pPr>
          </a:lstStyle>
          <a:p>
            <a:r>
              <a:rPr lang="en-US" dirty="0"/>
              <a:t>Text</a:t>
            </a:r>
          </a:p>
          <a:p>
            <a:endParaRPr lang="en-US" dirty="0"/>
          </a:p>
          <a:p>
            <a:endParaRPr lang="en-US" dirty="0"/>
          </a:p>
          <a:p>
            <a:endParaRPr lang="en-US" dirty="0"/>
          </a:p>
          <a:p>
            <a:endParaRPr lang="en-US" dirty="0"/>
          </a:p>
          <a:p>
            <a:pPr lvl="1"/>
            <a:endParaRPr dirty="0"/>
          </a:p>
        </p:txBody>
      </p:sp>
      <p:pic>
        <p:nvPicPr>
          <p:cNvPr id="10" name="Picture 9" descr="Logo&#10;&#10;Description automatically generated"/>
          <p:cNvPicPr>
            <a:picLocks noChangeAspect="1"/>
          </p:cNvPicPr>
          <p:nvPr/>
        </p:nvPicPr>
        <p:blipFill>
          <a:blip r:embed="rId3">
            <a:lum/>
          </a:blip>
          <a:srcRect/>
          <a:stretch>
            <a:fillRect/>
          </a:stretch>
        </p:blipFill>
        <p:spPr>
          <a:xfrm>
            <a:off x="161888" y="6366575"/>
            <a:ext cx="1777033" cy="401542"/>
          </a:xfrm>
          <a:prstGeom prst="rect">
            <a:avLst/>
          </a:prstGeom>
          <a:ln>
            <a:headEnd type="none"/>
            <a:tailEnd type="none"/>
          </a:ln>
        </p:spPr>
      </p:pic>
      <p:pic>
        <p:nvPicPr>
          <p:cNvPr id="11" name="Picture 10"/>
          <p:cNvPicPr>
            <a:picLocks noChangeAspect="1"/>
          </p:cNvPicPr>
          <p:nvPr/>
        </p:nvPicPr>
        <p:blipFill>
          <a:blip r:embed="rId4">
            <a:lum/>
          </a:blip>
          <a:srcRect/>
          <a:stretch>
            <a:fillRect/>
          </a:stretch>
        </p:blipFill>
        <p:spPr>
          <a:xfrm>
            <a:off x="2046310" y="6532384"/>
            <a:ext cx="9663090" cy="136741"/>
          </a:xfrm>
          <a:prstGeom prst="rect">
            <a:avLst/>
          </a:prstGeom>
          <a:ln>
            <a:headEnd type="none"/>
            <a:tailEnd type="none"/>
          </a:ln>
        </p:spPr>
      </p:pic>
      <p:sp>
        <p:nvSpPr>
          <p:cNvPr id="6" name="Date Placeholder 5"/>
          <p:cNvSpPr>
            <a:spLocks noGrp="1"/>
          </p:cNvSpPr>
          <p:nvPr>
            <p:ph type="dt" sz="half" idx="10"/>
          </p:nvPr>
        </p:nvSpPr>
        <p:spPr>
          <a:ln>
            <a:headEnd type="none"/>
            <a:tailEnd type="none"/>
          </a:ln>
        </p:spPr>
        <p:txBody>
          <a:bodyPr wrap="square"/>
          <a:lstStyle/>
          <a:p>
            <a:fld id="{4734EAE1-CE9D-A14A-80BD-9018CA4D58A9}" type="datetime1">
              <a:rPr lang="en-US" dirty="0"/>
              <a:t>7/3/2025</a:t>
            </a:fld>
            <a:endParaRPr lang="en-US" dirty="0"/>
          </a:p>
        </p:txBody>
      </p:sp>
      <p:sp>
        <p:nvSpPr>
          <p:cNvPr id="7" name="Footer Placeholder 6"/>
          <p:cNvSpPr>
            <a:spLocks noGrp="1"/>
          </p:cNvSpPr>
          <p:nvPr>
            <p:ph type="ftr" sz="quarter" idx="11"/>
          </p:nvPr>
        </p:nvSpPr>
        <p:spPr>
          <a:xfrm>
            <a:off x="9527367" y="6692408"/>
            <a:ext cx="2245533" cy="136741"/>
          </a:xfrm>
          <a:prstGeom prst="rect">
            <a:avLst/>
          </a:prstGeom>
          <a:ln>
            <a:headEnd type="none"/>
            <a:tailEnd type="none"/>
          </a:ln>
        </p:spPr>
        <p:txBody>
          <a:bodyPr wrap="square"/>
          <a:lstStyle/>
          <a:p>
            <a:pPr algn="r"/>
            <a:r>
              <a:rPr lang="en-US" dirty="0"/>
              <a:t>Confidential and Proprietary</a:t>
            </a:r>
          </a:p>
        </p:txBody>
      </p:sp>
      <p:sp>
        <p:nvSpPr>
          <p:cNvPr id="8" name="Slide Number Placeholder 7"/>
          <p:cNvSpPr>
            <a:spLocks noGrp="1"/>
          </p:cNvSpPr>
          <p:nvPr>
            <p:ph type="sldNum" sz="quarter" idx="12"/>
          </p:nvPr>
        </p:nvSpPr>
        <p:spPr>
          <a:xfrm>
            <a:off x="9295990" y="6400063"/>
            <a:ext cx="2742406" cy="365125"/>
          </a:xfrm>
          <a:prstGeom prst="rect">
            <a:avLst/>
          </a:prstGeom>
          <a:ln>
            <a:headEnd type="none"/>
            <a:tailEnd type="none"/>
          </a:ln>
        </p:spPr>
        <p:txBody>
          <a:bodyPr wrap="square"/>
          <a:lstStyle/>
          <a:p>
            <a:fld id="{DB9E4368-C45C-9C4F-9597-D6088AA20994}" type="slidenum">
              <a:rPr lang="en-US" dirty="0"/>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Divider Section Title">
    <p:spTree>
      <p:nvGrpSpPr>
        <p:cNvPr id="1" name=""/>
        <p:cNvGrpSpPr/>
        <p:nvPr/>
      </p:nvGrpSpPr>
      <p:grpSpPr>
        <a:xfrm>
          <a:off x="0" y="0"/>
          <a:ext cx="0" cy="0"/>
          <a:chOff x="0" y="0"/>
          <a:chExt cx="0" cy="0"/>
        </a:xfrm>
      </p:grpSpPr>
      <p:pic>
        <p:nvPicPr>
          <p:cNvPr id="6" name="Picture 5" descr="Background pattern&#10;&#10;Description automatically generated"/>
          <p:cNvPicPr>
            <a:picLocks noChangeAspect="1"/>
          </p:cNvPicPr>
          <p:nvPr/>
        </p:nvPicPr>
        <p:blipFill>
          <a:blip r:embed="rId2">
            <a:lum/>
          </a:blip>
          <a:srcRect/>
          <a:stretch>
            <a:fillRect/>
          </a:stretch>
        </p:blipFill>
        <p:spPr>
          <a:xfrm>
            <a:off x="0" y="0"/>
            <a:ext cx="12192000" cy="6858000"/>
          </a:xfrm>
          <a:prstGeom prst="rect">
            <a:avLst/>
          </a:prstGeom>
          <a:ln>
            <a:headEnd type="none"/>
            <a:tailEnd type="none"/>
          </a:ln>
        </p:spPr>
      </p:pic>
      <p:sp>
        <p:nvSpPr>
          <p:cNvPr id="7" name="Holder 2"/>
          <p:cNvSpPr>
            <a:spLocks noGrp="1"/>
          </p:cNvSpPr>
          <p:nvPr>
            <p:ph type="ctrTitle"/>
          </p:nvPr>
        </p:nvSpPr>
        <p:spPr>
          <a:xfrm>
            <a:off x="1602827" y="3078848"/>
            <a:ext cx="7541173" cy="510663"/>
          </a:xfrm>
          <a:prstGeom prst="rect">
            <a:avLst/>
          </a:prstGeom>
          <a:ln>
            <a:headEnd type="none"/>
            <a:tailEnd type="none"/>
          </a:ln>
        </p:spPr>
        <p:txBody>
          <a:bodyPr wrap="square" lIns="0" tIns="0" rIns="0" bIns="0">
            <a:noAutofit/>
          </a:bodyPr>
          <a:lstStyle>
            <a:lvl1pPr marL="76197">
              <a:defRPr sz="3667" spc="17" dirty="0">
                <a:solidFill>
                  <a:schemeClr val="bg1"/>
                </a:solidFill>
              </a:defRPr>
            </a:lvl1pPr>
          </a:lstStyle>
          <a:p>
            <a:endParaRPr dirty="0"/>
          </a:p>
        </p:txBody>
      </p:sp>
      <p:sp>
        <p:nvSpPr>
          <p:cNvPr id="8" name="Holder 3"/>
          <p:cNvSpPr>
            <a:spLocks noGrp="1"/>
          </p:cNvSpPr>
          <p:nvPr>
            <p:ph type="subTitle" idx="4"/>
          </p:nvPr>
        </p:nvSpPr>
        <p:spPr>
          <a:xfrm>
            <a:off x="1602827" y="3631123"/>
            <a:ext cx="7541173" cy="417797"/>
          </a:xfrm>
          <a:prstGeom prst="rect">
            <a:avLst/>
          </a:prstGeom>
          <a:ln>
            <a:headEnd type="none"/>
            <a:tailEnd type="none"/>
          </a:ln>
        </p:spPr>
        <p:txBody>
          <a:bodyPr wrap="square" lIns="0" tIns="0" rIns="0" bIns="0">
            <a:noAutofit/>
          </a:bodyPr>
          <a:lstStyle>
            <a:lvl1pPr marL="76197" indent="0">
              <a:buNone/>
              <a:defRPr sz="3000" spc="17" dirty="0">
                <a:solidFill>
                  <a:srgbClr val="92D050"/>
                </a:solidFill>
              </a:defRPr>
            </a:lvl1pPr>
          </a:lstStyle>
          <a:p>
            <a:endParaRPr dirty="0"/>
          </a:p>
        </p:txBody>
      </p:sp>
      <p:pic>
        <p:nvPicPr>
          <p:cNvPr id="9" name="Picture 8"/>
          <p:cNvPicPr>
            <a:picLocks noChangeAspect="1"/>
          </p:cNvPicPr>
          <p:nvPr/>
        </p:nvPicPr>
        <p:blipFill>
          <a:blip r:embed="rId3">
            <a:lum/>
          </a:blip>
          <a:srcRect/>
          <a:stretch>
            <a:fillRect/>
          </a:stretch>
        </p:blipFill>
        <p:spPr>
          <a:xfrm>
            <a:off x="166732" y="6366575"/>
            <a:ext cx="1767345" cy="401541"/>
          </a:xfrm>
          <a:prstGeom prst="rect">
            <a:avLst/>
          </a:prstGeom>
          <a:ln>
            <a:headEnd type="none"/>
            <a:tailEnd type="none"/>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_7 Title Only">
    <p:spTree>
      <p:nvGrpSpPr>
        <p:cNvPr id="1" name=""/>
        <p:cNvGrpSpPr/>
        <p:nvPr/>
      </p:nvGrpSpPr>
      <p:grpSpPr>
        <a:xfrm>
          <a:off x="0" y="0"/>
          <a:ext cx="0" cy="0"/>
          <a:chOff x="0" y="0"/>
          <a:chExt cx="0" cy="0"/>
        </a:xfrm>
      </p:grpSpPr>
      <p:sp>
        <p:nvSpPr>
          <p:cNvPr id="2"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pic>
        <p:nvPicPr>
          <p:cNvPr id="3" name="Picture 2"/>
          <p:cNvPicPr>
            <a:picLocks noChangeAspect="1"/>
          </p:cNvPicPr>
          <p:nvPr/>
        </p:nvPicPr>
        <p:blipFill>
          <a:blip r:embed="rId2">
            <a:lum/>
          </a:blip>
          <a:srcRect/>
          <a:stretch>
            <a:fillRect/>
          </a:stretch>
        </p:blipFill>
        <p:spPr>
          <a:xfrm>
            <a:off x="0" y="0"/>
            <a:ext cx="12192000" cy="6858000"/>
          </a:xfrm>
          <a:prstGeom prst="rect">
            <a:avLst/>
          </a:prstGeom>
          <a:ln>
            <a:headEnd type="none"/>
            <a:tailEnd type="none"/>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Blank 3">
    <p:spTree>
      <p:nvGrpSpPr>
        <p:cNvPr id="1" name=""/>
        <p:cNvGrpSpPr/>
        <p:nvPr/>
      </p:nvGrpSpPr>
      <p:grpSpPr>
        <a:xfrm>
          <a:off x="0" y="0"/>
          <a:ext cx="0" cy="0"/>
          <a:chOff x="0" y="0"/>
          <a:chExt cx="0" cy="0"/>
        </a:xfrm>
      </p:grpSpPr>
      <p:pic>
        <p:nvPicPr>
          <p:cNvPr id="2" name="Google Shape;22;p35"/>
          <p:cNvPicPr>
            <a:picLocks noChangeAspect="1"/>
          </p:cNvPicPr>
          <p:nvPr/>
        </p:nvPicPr>
        <p:blipFill>
          <a:blip r:embed="rId2">
            <a:lum/>
          </a:blip>
          <a:srcRect/>
          <a:stretch>
            <a:fillRect/>
          </a:stretch>
        </p:blipFill>
        <p:spPr>
          <a:xfrm>
            <a:off x="473149" y="6382380"/>
            <a:ext cx="1579586" cy="356926"/>
          </a:xfrm>
          <a:prstGeom prst="rect">
            <a:avLst/>
          </a:prstGeom>
          <a:noFill/>
          <a:ln>
            <a:noFill/>
            <a:headEnd type="none"/>
            <a:tailEnd type="none"/>
          </a:ln>
        </p:spPr>
      </p:pic>
      <p:cxnSp>
        <p:nvCxnSpPr>
          <p:cNvPr id="3" name="Straight Connector 2"/>
          <p:cNvCxnSpPr/>
          <p:nvPr/>
        </p:nvCxnSpPr>
        <p:spPr>
          <a:xfrm flipH="1">
            <a:off x="2220687" y="6608679"/>
            <a:ext cx="9349273" cy="0"/>
          </a:xfrm>
          <a:prstGeom prst="line">
            <a:avLst/>
          </a:prstGeom>
          <a:ln w="19050">
            <a:solidFill>
              <a:srgbClr val="3D454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tx1">
                    <a:tint val="75000"/>
                  </a:schemeClr>
                </a:solidFill>
              </a:defRPr>
            </a:lvl1pPr>
          </a:lstStyle>
          <a:p>
            <a:fld id="{DB9E4368-C45C-9C4F-9597-D6088AA20994}" type="slidenum">
              <a:rPr lang="en-US" dirty="0"/>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Blank 1">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4_BLUE BAR Title Sub 2-Content">
    <p:spTree>
      <p:nvGrpSpPr>
        <p:cNvPr id="1" name=""/>
        <p:cNvGrpSpPr/>
        <p:nvPr/>
      </p:nvGrpSpPr>
      <p:grpSpPr>
        <a:xfrm>
          <a:off x="0" y="0"/>
          <a:ext cx="0" cy="0"/>
          <a:chOff x="0" y="0"/>
          <a:chExt cx="0" cy="0"/>
        </a:xfrm>
      </p:grpSpPr>
      <p:sp>
        <p:nvSpPr>
          <p:cNvPr id="7" name="Holder 7"/>
          <p:cNvSpPr>
            <a:spLocks noGrp="1"/>
          </p:cNvSpPr>
          <p:nvPr>
            <p:ph type="sldNum" sz="quarter" idx="7"/>
          </p:nvPr>
        </p:nvSpPr>
        <p:spPr>
          <a:xfrm>
            <a:off x="9295990" y="6400063"/>
            <a:ext cx="2742406" cy="365125"/>
          </a:xfrm>
          <a:prstGeom prst="rect">
            <a:avLst/>
          </a:prstGeom>
          <a:ln>
            <a:headEnd type="none"/>
            <a:tailEnd type="none"/>
          </a:ln>
        </p:spPr>
        <p:txBody>
          <a:bodyPr wrap="square" lIns="0" tIns="0" rIns="0" bIns="0">
            <a:noAutofit/>
          </a:bodyPr>
          <a:lstStyle>
            <a:lvl1pPr algn="r">
              <a:defRPr dirty="0">
                <a:solidFill>
                  <a:schemeClr val="tx1">
                    <a:tint val="75000"/>
                  </a:schemeClr>
                </a:solidFill>
              </a:defRPr>
            </a:lvl1pPr>
          </a:lstStyle>
          <a:p>
            <a:pPr defTabSz="380985"/>
            <a:fld id="{B6F15528-21DE-4FAA-801E-634DDDAF4B2B}" type="slidenum">
              <a:rPr lang="en-US" sz="1500" dirty="0">
                <a:solidFill>
                  <a:srgbClr val="000000">
                    <a:tint val="75000"/>
                  </a:srgbClr>
                </a:solidFill>
              </a:rPr>
              <a:t>‹#›</a:t>
            </a:fld>
            <a:endParaRPr lang="en-US" sz="1500" dirty="0">
              <a:solidFill>
                <a:srgbClr val="000000">
                  <a:tint val="75000"/>
                </a:srgbClr>
              </a:solidFill>
            </a:endParaRPr>
          </a:p>
        </p:txBody>
      </p:sp>
      <p:sp>
        <p:nvSpPr>
          <p:cNvPr id="9" name="Content Placeholder 8"/>
          <p:cNvSpPr>
            <a:spLocks noGrp="1"/>
          </p:cNvSpPr>
          <p:nvPr>
            <p:ph sz="quarter" idx="10"/>
          </p:nvPr>
        </p:nvSpPr>
        <p:spPr>
          <a:xfrm>
            <a:off x="609865" y="1336319"/>
            <a:ext cx="11360687" cy="4754048"/>
          </a:xfrm>
          <a:prstGeom prst="rect">
            <a:avLst/>
          </a:prstGeom>
          <a:ln>
            <a:headEnd type="none"/>
            <a:tailEnd type="none"/>
          </a:ln>
        </p:spPr>
        <p:txBody>
          <a:bodyPr wrap="square">
            <a:noAutofit/>
          </a:bodyPr>
          <a:lstStyle>
            <a:lvl1pPr>
              <a:spcBef>
                <a:spcPts val="167"/>
              </a:spcBef>
              <a:defRPr sz="2000" b="0" i="0" spc="17" dirty="0">
                <a:solidFill>
                  <a:schemeClr val="tx1">
                    <a:lumMod val="65000"/>
                    <a:lumOff val="35000"/>
                  </a:schemeClr>
                </a:solidFill>
                <a:latin typeface="Open Sans"/>
                <a:ea typeface="Open Sans"/>
                <a:cs typeface="Open Sans"/>
              </a:defRPr>
            </a:lvl1pPr>
            <a:lvl2pPr>
              <a:spcBef>
                <a:spcPts val="250"/>
              </a:spcBef>
              <a:defRPr sz="1500" b="0" i="0" spc="17" dirty="0">
                <a:solidFill>
                  <a:schemeClr val="tx1">
                    <a:lumMod val="65000"/>
                    <a:lumOff val="35000"/>
                  </a:schemeClr>
                </a:solidFill>
                <a:latin typeface="Open Sans"/>
                <a:ea typeface="Open Sans"/>
                <a:cs typeface="Open Sans"/>
              </a:defRPr>
            </a:lvl2pPr>
            <a:lvl3pPr>
              <a:spcBef>
                <a:spcPts val="250"/>
              </a:spcBef>
              <a:defRPr sz="1500" b="0" i="0" spc="17" dirty="0">
                <a:solidFill>
                  <a:schemeClr val="tx1">
                    <a:lumMod val="65000"/>
                    <a:lumOff val="35000"/>
                  </a:schemeClr>
                </a:solidFill>
                <a:latin typeface="Open Sans"/>
                <a:ea typeface="Open Sans"/>
                <a:cs typeface="Open Sans"/>
              </a:defRPr>
            </a:lvl3pPr>
            <a:lvl4pPr>
              <a:spcBef>
                <a:spcPts val="250"/>
              </a:spcBef>
              <a:defRPr sz="1500" b="0" i="0" spc="17" dirty="0">
                <a:solidFill>
                  <a:schemeClr val="tx1">
                    <a:lumMod val="65000"/>
                    <a:lumOff val="35000"/>
                  </a:schemeClr>
                </a:solidFill>
                <a:latin typeface="Open Sans"/>
                <a:ea typeface="Open Sans"/>
                <a:cs typeface="Open Sans"/>
              </a:defRPr>
            </a:lvl4pPr>
            <a:lvl5pPr>
              <a:spcBef>
                <a:spcPts val="250"/>
              </a:spcBef>
              <a:defRPr sz="1500" b="0" i="0" spc="17" dirty="0">
                <a:solidFill>
                  <a:schemeClr val="tx1">
                    <a:lumMod val="65000"/>
                    <a:lumOff val="35000"/>
                  </a:schemeClr>
                </a:solidFill>
                <a:latin typeface="Open Sans"/>
                <a:ea typeface="Open Sans"/>
                <a:cs typeface="Open Sans"/>
              </a:defRPr>
            </a:lvl5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older 3"/>
          <p:cNvSpPr>
            <a:spLocks noGrp="1"/>
          </p:cNvSpPr>
          <p:nvPr>
            <p:ph type="body" idx="1"/>
          </p:nvPr>
        </p:nvSpPr>
        <p:spPr>
          <a:xfrm>
            <a:off x="580736" y="832553"/>
            <a:ext cx="11355179" cy="307777"/>
          </a:xfrm>
          <a:prstGeom prst="rect">
            <a:avLst/>
          </a:prstGeom>
          <a:ln>
            <a:headEnd type="none"/>
            <a:tailEnd type="none"/>
          </a:ln>
        </p:spPr>
        <p:txBody>
          <a:bodyPr wrap="square" lIns="0" tIns="0" rIns="0" bIns="0">
            <a:noAutofit/>
          </a:bodyPr>
          <a:lstStyle>
            <a:lvl1pPr marL="76197">
              <a:defRPr sz="2000" b="0" i="0" dirty="0">
                <a:solidFill>
                  <a:srgbClr val="008BE6"/>
                </a:solidFill>
                <a:latin typeface="Open Sans"/>
                <a:ea typeface="Open Sans"/>
                <a:cs typeface="Open Sans"/>
              </a:defRPr>
            </a:lvl1pPr>
          </a:lstStyle>
          <a:p>
            <a:endParaRPr dirty="0"/>
          </a:p>
        </p:txBody>
      </p:sp>
      <p:sp>
        <p:nvSpPr>
          <p:cNvPr id="10" name="Holder 2"/>
          <p:cNvSpPr>
            <a:spLocks noGrp="1"/>
          </p:cNvSpPr>
          <p:nvPr>
            <p:ph type="title"/>
          </p:nvPr>
        </p:nvSpPr>
        <p:spPr>
          <a:xfrm>
            <a:off x="574962" y="348993"/>
            <a:ext cx="11362267" cy="503766"/>
          </a:xfrm>
          <a:prstGeom prst="rect">
            <a:avLst/>
          </a:prstGeom>
          <a:ln>
            <a:headEnd type="none"/>
            <a:tailEnd type="none"/>
          </a:ln>
        </p:spPr>
        <p:txBody>
          <a:bodyPr wrap="square" lIns="0" tIns="0" rIns="0" bIns="0">
            <a:noAutofit/>
          </a:bodyPr>
          <a:lstStyle>
            <a:lvl1pPr marL="76197">
              <a:defRPr sz="3167" b="1" i="0" spc="17" dirty="0">
                <a:solidFill>
                  <a:srgbClr val="1D376C"/>
                </a:solidFill>
                <a:latin typeface="Open Sans"/>
                <a:ea typeface="Open Sans"/>
                <a:cs typeface="Open Sans"/>
              </a:defRPr>
            </a:lvl1pPr>
          </a:lstStyle>
          <a:p>
            <a:endParaRPr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BLUE BAR Title Sub 2-Content">
    <p:spTree>
      <p:nvGrpSpPr>
        <p:cNvPr id="1" name=""/>
        <p:cNvGrpSpPr/>
        <p:nvPr/>
      </p:nvGrpSpPr>
      <p:grpSpPr>
        <a:xfrm>
          <a:off x="0" y="0"/>
          <a:ext cx="0" cy="0"/>
          <a:chOff x="0" y="0"/>
          <a:chExt cx="0" cy="0"/>
        </a:xfrm>
      </p:grpSpPr>
      <p:sp>
        <p:nvSpPr>
          <p:cNvPr id="7" name="Holder 7"/>
          <p:cNvSpPr>
            <a:spLocks noGrp="1"/>
          </p:cNvSpPr>
          <p:nvPr>
            <p:ph type="sldNum" sz="quarter" idx="7"/>
          </p:nvPr>
        </p:nvSpPr>
        <p:spPr>
          <a:xfrm>
            <a:off x="9295990" y="6400063"/>
            <a:ext cx="2742406" cy="365125"/>
          </a:xfrm>
          <a:prstGeom prst="rect">
            <a:avLst/>
          </a:prstGeom>
          <a:ln>
            <a:headEnd type="none"/>
            <a:tailEnd type="none"/>
          </a:ln>
        </p:spPr>
        <p:txBody>
          <a:bodyPr wrap="square" lIns="0" tIns="0" rIns="0" bIns="0">
            <a:noAutofit/>
          </a:bodyPr>
          <a:lstStyle>
            <a:lvl1pPr algn="r">
              <a:defRPr dirty="0">
                <a:solidFill>
                  <a:schemeClr val="tx1">
                    <a:tint val="75000"/>
                  </a:schemeClr>
                </a:solidFill>
              </a:defRPr>
            </a:lvl1pPr>
          </a:lstStyle>
          <a:p>
            <a:fld id="{B6F15528-21DE-4FAA-801E-634DDDAF4B2B}" type="slidenum">
              <a:rPr dirty="0"/>
              <a:t>‹#›</a:t>
            </a:fld>
            <a:endParaRPr dirty="0"/>
          </a:p>
        </p:txBody>
      </p:sp>
      <p:sp>
        <p:nvSpPr>
          <p:cNvPr id="9" name="Content Placeholder 8"/>
          <p:cNvSpPr>
            <a:spLocks noGrp="1"/>
          </p:cNvSpPr>
          <p:nvPr>
            <p:ph sz="quarter" idx="10"/>
          </p:nvPr>
        </p:nvSpPr>
        <p:spPr>
          <a:xfrm>
            <a:off x="609865" y="1336319"/>
            <a:ext cx="11360687" cy="4754048"/>
          </a:xfrm>
          <a:prstGeom prst="rect">
            <a:avLst/>
          </a:prstGeom>
          <a:ln>
            <a:headEnd type="none"/>
            <a:tailEnd type="none"/>
          </a:ln>
        </p:spPr>
        <p:txBody>
          <a:bodyPr wrap="square">
            <a:noAutofit/>
          </a:bodyPr>
          <a:lstStyle>
            <a:lvl1pPr>
              <a:spcBef>
                <a:spcPts val="167"/>
              </a:spcBef>
              <a:defRPr sz="2000" b="0" i="0" spc="17" dirty="0">
                <a:solidFill>
                  <a:schemeClr val="tx1">
                    <a:lumMod val="65000"/>
                    <a:lumOff val="35000"/>
                  </a:schemeClr>
                </a:solidFill>
                <a:latin typeface="Open Sans"/>
                <a:ea typeface="Open Sans"/>
                <a:cs typeface="Open Sans"/>
              </a:defRPr>
            </a:lvl1pPr>
            <a:lvl2pPr>
              <a:spcBef>
                <a:spcPts val="250"/>
              </a:spcBef>
              <a:defRPr sz="1500" b="0" i="0" spc="17" dirty="0">
                <a:solidFill>
                  <a:schemeClr val="tx1">
                    <a:lumMod val="65000"/>
                    <a:lumOff val="35000"/>
                  </a:schemeClr>
                </a:solidFill>
                <a:latin typeface="Open Sans"/>
                <a:ea typeface="Open Sans"/>
                <a:cs typeface="Open Sans"/>
              </a:defRPr>
            </a:lvl2pPr>
            <a:lvl3pPr>
              <a:spcBef>
                <a:spcPts val="250"/>
              </a:spcBef>
              <a:defRPr sz="1500" b="0" i="0" spc="17" dirty="0">
                <a:solidFill>
                  <a:schemeClr val="tx1">
                    <a:lumMod val="65000"/>
                    <a:lumOff val="35000"/>
                  </a:schemeClr>
                </a:solidFill>
                <a:latin typeface="Open Sans"/>
                <a:ea typeface="Open Sans"/>
                <a:cs typeface="Open Sans"/>
              </a:defRPr>
            </a:lvl3pPr>
            <a:lvl4pPr>
              <a:spcBef>
                <a:spcPts val="250"/>
              </a:spcBef>
              <a:defRPr sz="1500" b="0" i="0" spc="17" dirty="0">
                <a:solidFill>
                  <a:schemeClr val="tx1">
                    <a:lumMod val="65000"/>
                    <a:lumOff val="35000"/>
                  </a:schemeClr>
                </a:solidFill>
                <a:latin typeface="Open Sans"/>
                <a:ea typeface="Open Sans"/>
                <a:cs typeface="Open Sans"/>
              </a:defRPr>
            </a:lvl4pPr>
            <a:lvl5pPr>
              <a:spcBef>
                <a:spcPts val="250"/>
              </a:spcBef>
              <a:defRPr sz="1500" b="0" i="0" spc="17" dirty="0">
                <a:solidFill>
                  <a:schemeClr val="tx1">
                    <a:lumMod val="65000"/>
                    <a:lumOff val="35000"/>
                  </a:schemeClr>
                </a:solidFill>
                <a:latin typeface="Open Sans"/>
                <a:ea typeface="Open Sans"/>
                <a:cs typeface="Open Sans"/>
              </a:defRPr>
            </a:lvl5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older 3"/>
          <p:cNvSpPr>
            <a:spLocks noGrp="1"/>
          </p:cNvSpPr>
          <p:nvPr>
            <p:ph type="body" idx="1"/>
          </p:nvPr>
        </p:nvSpPr>
        <p:spPr>
          <a:xfrm>
            <a:off x="580736" y="832553"/>
            <a:ext cx="11355179" cy="307777"/>
          </a:xfrm>
          <a:prstGeom prst="rect">
            <a:avLst/>
          </a:prstGeom>
          <a:ln>
            <a:headEnd type="none"/>
            <a:tailEnd type="none"/>
          </a:ln>
        </p:spPr>
        <p:txBody>
          <a:bodyPr wrap="square" lIns="0" tIns="0" rIns="0" bIns="0">
            <a:noAutofit/>
          </a:bodyPr>
          <a:lstStyle>
            <a:lvl1pPr marL="76197">
              <a:defRPr sz="2000" b="0" i="0" dirty="0">
                <a:solidFill>
                  <a:srgbClr val="008BE6"/>
                </a:solidFill>
                <a:latin typeface="Open Sans"/>
                <a:ea typeface="Open Sans"/>
                <a:cs typeface="Open Sans"/>
              </a:defRPr>
            </a:lvl1pPr>
          </a:lstStyle>
          <a:p>
            <a:endParaRPr dirty="0"/>
          </a:p>
        </p:txBody>
      </p:sp>
      <p:sp>
        <p:nvSpPr>
          <p:cNvPr id="10" name="Holder 2"/>
          <p:cNvSpPr>
            <a:spLocks noGrp="1"/>
          </p:cNvSpPr>
          <p:nvPr>
            <p:ph type="title"/>
          </p:nvPr>
        </p:nvSpPr>
        <p:spPr>
          <a:xfrm>
            <a:off x="574962" y="348993"/>
            <a:ext cx="11362267" cy="503766"/>
          </a:xfrm>
          <a:prstGeom prst="rect">
            <a:avLst/>
          </a:prstGeom>
          <a:ln>
            <a:headEnd type="none"/>
            <a:tailEnd type="none"/>
          </a:ln>
        </p:spPr>
        <p:txBody>
          <a:bodyPr wrap="square" lIns="0" tIns="0" rIns="0" bIns="0">
            <a:noAutofit/>
          </a:bodyPr>
          <a:lstStyle>
            <a:lvl1pPr marL="76197">
              <a:defRPr sz="3167" b="1" i="0" spc="17" dirty="0">
                <a:solidFill>
                  <a:srgbClr val="1D376C"/>
                </a:solidFill>
                <a:latin typeface="Open Sans"/>
                <a:ea typeface="Open Sans"/>
                <a:cs typeface="Open Sans"/>
              </a:defRPr>
            </a:lvl1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67" name="Google Shape;67;p41"/>
          <p:cNvSpPr>
            <a:spLocks noGrp="1"/>
          </p:cNvSpPr>
          <p:nvPr>
            <p:ph type="body" idx="1"/>
          </p:nvPr>
        </p:nvSpPr>
        <p:spPr>
          <a:xfrm>
            <a:off x="5183188" y="685800"/>
            <a:ext cx="6323012" cy="5486399"/>
          </a:xfrm>
          <a:prstGeom prst="rect">
            <a:avLst/>
          </a:prstGeom>
          <a:noFill/>
          <a:ln>
            <a:noFill/>
            <a:headEnd type="none"/>
            <a:tailEnd type="none"/>
          </a:ln>
        </p:spPr>
        <p:txBody>
          <a:bodyPr wrap="square" lIns="0" tIns="0" rIns="0" bIns="0" anchor="t">
            <a:noAutofit/>
          </a:bodyPr>
          <a:lstStyle>
            <a:lvl1pPr marL="457200" indent="-292100" algn="l">
              <a:lnSpc>
                <a:spcPct val="130000"/>
              </a:lnSpc>
              <a:spcBef>
                <a:spcPts val="1200"/>
              </a:spcBef>
              <a:spcAft>
                <a:spcPts val="0"/>
              </a:spcAft>
              <a:buClr>
                <a:schemeClr val="dk1"/>
              </a:buClr>
              <a:buSzPts val="1000"/>
              <a:buChar char="•"/>
              <a:defRPr sz="1000" b="0" i="0" dirty="0">
                <a:latin typeface="Open Sans"/>
                <a:ea typeface="Open Sans"/>
                <a:cs typeface="Open Sans"/>
              </a:defRPr>
            </a:lvl1pPr>
            <a:lvl2pPr marL="914400" lvl="1" indent="-292100" algn="l">
              <a:lnSpc>
                <a:spcPct val="130000"/>
              </a:lnSpc>
              <a:spcBef>
                <a:spcPts val="600"/>
              </a:spcBef>
              <a:spcAft>
                <a:spcPts val="0"/>
              </a:spcAft>
              <a:buClr>
                <a:schemeClr val="dk1"/>
              </a:buClr>
              <a:buSzPts val="1000"/>
              <a:buChar char="−"/>
              <a:defRPr sz="1000" dirty="0"/>
            </a:lvl2pPr>
            <a:lvl3pPr marL="1371600" lvl="2" indent="-292100" algn="l">
              <a:lnSpc>
                <a:spcPct val="130000"/>
              </a:lnSpc>
              <a:spcBef>
                <a:spcPts val="600"/>
              </a:spcBef>
              <a:spcAft>
                <a:spcPts val="0"/>
              </a:spcAft>
              <a:buClr>
                <a:schemeClr val="dk1"/>
              </a:buClr>
              <a:buSzPts val="1000"/>
              <a:buChar char="−"/>
              <a:defRPr sz="1000" dirty="0"/>
            </a:lvl3pPr>
            <a:lvl4pPr marL="1828800" lvl="3" indent="-292100" algn="l">
              <a:lnSpc>
                <a:spcPct val="130000"/>
              </a:lnSpc>
              <a:spcBef>
                <a:spcPts val="600"/>
              </a:spcBef>
              <a:spcAft>
                <a:spcPts val="0"/>
              </a:spcAft>
              <a:buClr>
                <a:schemeClr val="dk1"/>
              </a:buClr>
              <a:buSzPts val="1000"/>
              <a:buChar char="−"/>
              <a:defRPr sz="1000" dirty="0"/>
            </a:lvl4pPr>
            <a:lvl5pPr marL="2286000" lvl="4" indent="-292100" algn="l">
              <a:lnSpc>
                <a:spcPct val="130000"/>
              </a:lnSpc>
              <a:spcBef>
                <a:spcPts val="600"/>
              </a:spcBef>
              <a:spcAft>
                <a:spcPts val="0"/>
              </a:spcAft>
              <a:buClr>
                <a:schemeClr val="dk1"/>
              </a:buClr>
              <a:buSzPts val="1000"/>
              <a:buChar char="−"/>
              <a:defRPr sz="1000" dirty="0"/>
            </a:lvl5pPr>
            <a:lvl6pPr marL="2743200" lvl="5" indent="-355600" algn="l">
              <a:lnSpc>
                <a:spcPct val="90000"/>
              </a:lnSpc>
              <a:spcBef>
                <a:spcPts val="500"/>
              </a:spcBef>
              <a:spcAft>
                <a:spcPts val="0"/>
              </a:spcAft>
              <a:buClr>
                <a:schemeClr val="dk1"/>
              </a:buClr>
              <a:buSzPts val="2000"/>
              <a:buChar char="•"/>
              <a:defRPr sz="2000" dirty="0"/>
            </a:lvl6pPr>
            <a:lvl7pPr marL="3200400" lvl="6" indent="-355600" algn="l">
              <a:lnSpc>
                <a:spcPct val="90000"/>
              </a:lnSpc>
              <a:spcBef>
                <a:spcPts val="500"/>
              </a:spcBef>
              <a:spcAft>
                <a:spcPts val="0"/>
              </a:spcAft>
              <a:buClr>
                <a:schemeClr val="dk1"/>
              </a:buClr>
              <a:buSzPts val="2000"/>
              <a:buChar char="•"/>
              <a:defRPr sz="2000" dirty="0"/>
            </a:lvl7pPr>
            <a:lvl8pPr marL="3657600" lvl="7" indent="-355600" algn="l">
              <a:lnSpc>
                <a:spcPct val="90000"/>
              </a:lnSpc>
              <a:spcBef>
                <a:spcPts val="500"/>
              </a:spcBef>
              <a:spcAft>
                <a:spcPts val="0"/>
              </a:spcAft>
              <a:buClr>
                <a:schemeClr val="dk1"/>
              </a:buClr>
              <a:buSzPts val="2000"/>
              <a:buChar char="•"/>
              <a:defRPr sz="2000" dirty="0"/>
            </a:lvl8pPr>
            <a:lvl9pPr marL="4114800" lvl="8" indent="-355600" algn="l">
              <a:lnSpc>
                <a:spcPct val="90000"/>
              </a:lnSpc>
              <a:spcBef>
                <a:spcPts val="500"/>
              </a:spcBef>
              <a:spcAft>
                <a:spcPts val="0"/>
              </a:spcAft>
              <a:buClr>
                <a:schemeClr val="dk1"/>
              </a:buClr>
              <a:buSzPts val="2000"/>
              <a:buChar char="•"/>
              <a:defRPr sz="2000" dirty="0"/>
            </a:lvl9pPr>
          </a:lstStyle>
          <a:p>
            <a:r>
              <a:rPr lang="en-US" dirty="0"/>
              <a:t>Click to edit Master text styles</a:t>
            </a:r>
          </a:p>
        </p:txBody>
      </p:sp>
      <p:sp>
        <p:nvSpPr>
          <p:cNvPr id="68" name="Google Shape;68;p41"/>
          <p:cNvSpPr>
            <a:spLocks noGrp="1"/>
          </p:cNvSpPr>
          <p:nvPr>
            <p:ph type="body" idx="2"/>
          </p:nvPr>
        </p:nvSpPr>
        <p:spPr>
          <a:xfrm>
            <a:off x="685801" y="1600200"/>
            <a:ext cx="3606800" cy="4571998"/>
          </a:xfrm>
          <a:prstGeom prst="rect">
            <a:avLst/>
          </a:prstGeom>
          <a:noFill/>
          <a:ln>
            <a:noFill/>
            <a:headEnd type="none"/>
            <a:tailEnd type="none"/>
          </a:ln>
        </p:spPr>
        <p:txBody>
          <a:bodyPr wrap="square" lIns="0" tIns="0" rIns="0" bIns="0" anchor="t">
            <a:noAutofit/>
          </a:bodyPr>
          <a:lstStyle>
            <a:lvl1pPr marL="457200" indent="-228600" algn="l">
              <a:lnSpc>
                <a:spcPct val="130000"/>
              </a:lnSpc>
              <a:spcBef>
                <a:spcPts val="1200"/>
              </a:spcBef>
              <a:spcAft>
                <a:spcPts val="0"/>
              </a:spcAft>
              <a:buClr>
                <a:schemeClr val="dk1"/>
              </a:buClr>
              <a:buSzPts val="1200"/>
              <a:buNone/>
              <a:defRPr sz="1200" b="0" i="0" dirty="0">
                <a:latin typeface="Open Sans"/>
                <a:ea typeface="Open Sans"/>
                <a:cs typeface="Open Sans"/>
              </a:defRPr>
            </a:lvl1pPr>
            <a:lvl2pPr marL="914400" lvl="1" indent="-228600" algn="l">
              <a:lnSpc>
                <a:spcPct val="130000"/>
              </a:lnSpc>
              <a:spcBef>
                <a:spcPts val="600"/>
              </a:spcBef>
              <a:spcAft>
                <a:spcPts val="0"/>
              </a:spcAft>
              <a:buClr>
                <a:schemeClr val="dk1"/>
              </a:buClr>
              <a:buSzPts val="1400"/>
              <a:buNone/>
              <a:defRPr sz="1400" dirty="0"/>
            </a:lvl2pPr>
            <a:lvl3pPr marL="1371600" lvl="2" indent="-228600" algn="l">
              <a:lnSpc>
                <a:spcPct val="130000"/>
              </a:lnSpc>
              <a:spcBef>
                <a:spcPts val="600"/>
              </a:spcBef>
              <a:spcAft>
                <a:spcPts val="0"/>
              </a:spcAft>
              <a:buClr>
                <a:schemeClr val="dk1"/>
              </a:buClr>
              <a:buSzPts val="1200"/>
              <a:buNone/>
              <a:defRPr sz="1200" dirty="0"/>
            </a:lvl3pPr>
            <a:lvl4pPr marL="1828800" lvl="3" indent="-228600" algn="l">
              <a:lnSpc>
                <a:spcPct val="130000"/>
              </a:lnSpc>
              <a:spcBef>
                <a:spcPts val="600"/>
              </a:spcBef>
              <a:spcAft>
                <a:spcPts val="0"/>
              </a:spcAft>
              <a:buClr>
                <a:schemeClr val="dk1"/>
              </a:buClr>
              <a:buSzPts val="1000"/>
              <a:buNone/>
              <a:defRPr sz="1000" dirty="0"/>
            </a:lvl4pPr>
            <a:lvl5pPr marL="2286000" lvl="4" indent="-228600" algn="l">
              <a:lnSpc>
                <a:spcPct val="130000"/>
              </a:lnSpc>
              <a:spcBef>
                <a:spcPts val="600"/>
              </a:spcBef>
              <a:spcAft>
                <a:spcPts val="0"/>
              </a:spcAft>
              <a:buClr>
                <a:schemeClr val="dk1"/>
              </a:buClr>
              <a:buSzPts val="1000"/>
              <a:buNone/>
              <a:defRPr sz="1000" dirty="0"/>
            </a:lvl5pPr>
            <a:lvl6pPr marL="2743200" lvl="5" indent="-228600" algn="l">
              <a:lnSpc>
                <a:spcPct val="90000"/>
              </a:lnSpc>
              <a:spcBef>
                <a:spcPts val="500"/>
              </a:spcBef>
              <a:spcAft>
                <a:spcPts val="0"/>
              </a:spcAft>
              <a:buClr>
                <a:schemeClr val="dk1"/>
              </a:buClr>
              <a:buSzPts val="1000"/>
              <a:buNone/>
              <a:defRPr sz="1000" dirty="0"/>
            </a:lvl6pPr>
            <a:lvl7pPr marL="3200400" lvl="6" indent="-228600" algn="l">
              <a:lnSpc>
                <a:spcPct val="90000"/>
              </a:lnSpc>
              <a:spcBef>
                <a:spcPts val="500"/>
              </a:spcBef>
              <a:spcAft>
                <a:spcPts val="0"/>
              </a:spcAft>
              <a:buClr>
                <a:schemeClr val="dk1"/>
              </a:buClr>
              <a:buSzPts val="1000"/>
              <a:buNone/>
              <a:defRPr sz="1000" dirty="0"/>
            </a:lvl7pPr>
            <a:lvl8pPr marL="3657600" lvl="7" indent="-228600" algn="l">
              <a:lnSpc>
                <a:spcPct val="90000"/>
              </a:lnSpc>
              <a:spcBef>
                <a:spcPts val="500"/>
              </a:spcBef>
              <a:spcAft>
                <a:spcPts val="0"/>
              </a:spcAft>
              <a:buClr>
                <a:schemeClr val="dk1"/>
              </a:buClr>
              <a:buSzPts val="1000"/>
              <a:buNone/>
              <a:defRPr sz="1000" dirty="0"/>
            </a:lvl8pPr>
            <a:lvl9pPr marL="4114800" lvl="8" indent="-228600" algn="l">
              <a:lnSpc>
                <a:spcPct val="90000"/>
              </a:lnSpc>
              <a:spcBef>
                <a:spcPts val="500"/>
              </a:spcBef>
              <a:spcAft>
                <a:spcPts val="0"/>
              </a:spcAft>
              <a:buClr>
                <a:schemeClr val="dk1"/>
              </a:buClr>
              <a:buSzPts val="1000"/>
              <a:buNone/>
              <a:defRPr sz="1000" dirty="0"/>
            </a:lvl9pPr>
          </a:lstStyle>
          <a:p>
            <a:r>
              <a:rPr lang="en-US" dirty="0"/>
              <a:t>Click to edit Master text styles</a:t>
            </a:r>
          </a:p>
        </p:txBody>
      </p:sp>
      <p:sp>
        <p:nvSpPr>
          <p:cNvPr id="69" name="Google Shape;69;p41"/>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6441964A-2C9F-482C-9DC8-77759A4E5FF5}" type="datetime1">
              <a:rPr lang="en-US" dirty="0"/>
              <a:t>7/3/2025</a:t>
            </a:fld>
            <a:endParaRPr lang="en-US" dirty="0"/>
          </a:p>
        </p:txBody>
      </p:sp>
      <p:sp>
        <p:nvSpPr>
          <p:cNvPr id="70" name="Google Shape;70;p41"/>
          <p:cNvSpPr>
            <a:spLocks noGrp="1"/>
          </p:cNvSpPr>
          <p:nvPr>
            <p:ph type="ftr" idx="11"/>
          </p:nvPr>
        </p:nvSpPr>
        <p:spPr>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71" name="Google Shape;71;p41"/>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
        <p:nvSpPr>
          <p:cNvPr id="72" name="Google Shape;72;p41"/>
          <p:cNvSpPr>
            <a:spLocks noGrp="1"/>
          </p:cNvSpPr>
          <p:nvPr>
            <p:ph type="title"/>
          </p:nvPr>
        </p:nvSpPr>
        <p:spPr>
          <a:xfrm>
            <a:off x="685800" y="648686"/>
            <a:ext cx="3606800" cy="640080"/>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cxnSp>
        <p:nvCxnSpPr>
          <p:cNvPr id="73" name="Google Shape;73;p41"/>
          <p:cNvCxnSpPr/>
          <p:nvPr/>
        </p:nvCxnSpPr>
        <p:spPr>
          <a:xfrm>
            <a:off x="4737894" y="0"/>
            <a:ext cx="0" cy="6172198"/>
          </a:xfrm>
          <a:prstGeom prst="straightConnector1">
            <a:avLst/>
          </a:prstGeom>
          <a:noFill/>
          <a:ln w="12700" cap="flat">
            <a:solidFill>
              <a:schemeClr val="lt2"/>
            </a:solidFill>
            <a:prstDash val="solid"/>
            <a:miter/>
            <a:headEnd type="none" w="sm" len="sm"/>
            <a:tailEnd type="none" w="sm" len="sm"/>
          </a:ln>
        </p:spPr>
      </p:cxnSp>
      <p:cxnSp>
        <p:nvCxnSpPr>
          <p:cNvPr id="9" name="Straight Connector 8"/>
          <p:cNvCxnSpPr/>
          <p:nvPr/>
        </p:nvCxnSpPr>
        <p:spPr>
          <a:xfrm>
            <a:off x="4737894" y="0"/>
            <a:ext cx="0" cy="61721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75" name="Google Shape;75;p42"/>
          <p:cNvSpPr>
            <a:spLocks noGrp="1"/>
          </p:cNvSpPr>
          <p:nvPr>
            <p:ph type="body" idx="1"/>
          </p:nvPr>
        </p:nvSpPr>
        <p:spPr>
          <a:xfrm>
            <a:off x="685801" y="1600200"/>
            <a:ext cx="5067299" cy="795851"/>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dk1"/>
              </a:buClr>
              <a:buSzPts val="1600"/>
              <a:buNone/>
              <a:defRPr sz="1600" b="0" i="0" dirty="0">
                <a:latin typeface="Open Sans"/>
                <a:ea typeface="Open Sans"/>
                <a:cs typeface="Open Sans"/>
                <a:sym typeface="Lato Black"/>
              </a:defRPr>
            </a:lvl1pPr>
            <a:lvl2pPr marL="914400" lvl="1" indent="-228600" algn="l">
              <a:lnSpc>
                <a:spcPct val="130000"/>
              </a:lnSpc>
              <a:spcBef>
                <a:spcPts val="600"/>
              </a:spcBef>
              <a:spcAft>
                <a:spcPts val="0"/>
              </a:spcAft>
              <a:buClr>
                <a:schemeClr val="dk1"/>
              </a:buClr>
              <a:buSzPts val="2000"/>
              <a:buNone/>
              <a:defRPr sz="2000" b="1" dirty="0"/>
            </a:lvl2pPr>
            <a:lvl3pPr marL="1371600" lvl="2" indent="-228600" algn="l">
              <a:lnSpc>
                <a:spcPct val="130000"/>
              </a:lnSpc>
              <a:spcBef>
                <a:spcPts val="600"/>
              </a:spcBef>
              <a:spcAft>
                <a:spcPts val="0"/>
              </a:spcAft>
              <a:buClr>
                <a:schemeClr val="dk1"/>
              </a:buClr>
              <a:buSzPts val="1800"/>
              <a:buNone/>
              <a:defRPr sz="1800" b="1" dirty="0"/>
            </a:lvl3pPr>
            <a:lvl4pPr marL="1828800" lvl="3" indent="-228600" algn="l">
              <a:lnSpc>
                <a:spcPct val="130000"/>
              </a:lnSpc>
              <a:spcBef>
                <a:spcPts val="600"/>
              </a:spcBef>
              <a:spcAft>
                <a:spcPts val="0"/>
              </a:spcAft>
              <a:buClr>
                <a:schemeClr val="dk1"/>
              </a:buClr>
              <a:buSzPts val="1600"/>
              <a:buNone/>
              <a:defRPr sz="1600" b="1" dirty="0"/>
            </a:lvl4pPr>
            <a:lvl5pPr marL="2286000" lvl="4" indent="-228600" algn="l">
              <a:lnSpc>
                <a:spcPct val="130000"/>
              </a:lnSpc>
              <a:spcBef>
                <a:spcPts val="600"/>
              </a:spcBef>
              <a:spcAft>
                <a:spcPts val="0"/>
              </a:spcAft>
              <a:buClr>
                <a:schemeClr val="dk1"/>
              </a:buClr>
              <a:buSzPts val="1600"/>
              <a:buNone/>
              <a:defRPr sz="1600" b="1" dirty="0"/>
            </a:lvl5pPr>
            <a:lvl6pPr marL="2743200" lvl="5" indent="-228600" algn="l">
              <a:lnSpc>
                <a:spcPct val="90000"/>
              </a:lnSpc>
              <a:spcBef>
                <a:spcPts val="500"/>
              </a:spcBef>
              <a:spcAft>
                <a:spcPts val="0"/>
              </a:spcAft>
              <a:buClr>
                <a:schemeClr val="dk1"/>
              </a:buClr>
              <a:buSzPts val="1600"/>
              <a:buNone/>
              <a:defRPr sz="1600" b="1" dirty="0"/>
            </a:lvl6pPr>
            <a:lvl7pPr marL="3200400" lvl="6" indent="-228600" algn="l">
              <a:lnSpc>
                <a:spcPct val="90000"/>
              </a:lnSpc>
              <a:spcBef>
                <a:spcPts val="500"/>
              </a:spcBef>
              <a:spcAft>
                <a:spcPts val="0"/>
              </a:spcAft>
              <a:buClr>
                <a:schemeClr val="dk1"/>
              </a:buClr>
              <a:buSzPts val="1600"/>
              <a:buNone/>
              <a:defRPr sz="1600" b="1" dirty="0"/>
            </a:lvl7pPr>
            <a:lvl8pPr marL="3657600" lvl="7" indent="-228600" algn="l">
              <a:lnSpc>
                <a:spcPct val="90000"/>
              </a:lnSpc>
              <a:spcBef>
                <a:spcPts val="500"/>
              </a:spcBef>
              <a:spcAft>
                <a:spcPts val="0"/>
              </a:spcAft>
              <a:buClr>
                <a:schemeClr val="dk1"/>
              </a:buClr>
              <a:buSzPts val="1600"/>
              <a:buNone/>
              <a:defRPr sz="1600" b="1" dirty="0"/>
            </a:lvl8pPr>
            <a:lvl9pPr marL="4114800" lvl="8" indent="-228600" algn="l">
              <a:lnSpc>
                <a:spcPct val="90000"/>
              </a:lnSpc>
              <a:spcBef>
                <a:spcPts val="500"/>
              </a:spcBef>
              <a:spcAft>
                <a:spcPts val="0"/>
              </a:spcAft>
              <a:buClr>
                <a:schemeClr val="dk1"/>
              </a:buClr>
              <a:buSzPts val="1600"/>
              <a:buNone/>
              <a:defRPr sz="1600" b="1" dirty="0"/>
            </a:lvl9pPr>
          </a:lstStyle>
          <a:p>
            <a:r>
              <a:rPr lang="en-US" dirty="0"/>
              <a:t>Click to edit Master text styles</a:t>
            </a:r>
          </a:p>
        </p:txBody>
      </p:sp>
      <p:sp>
        <p:nvSpPr>
          <p:cNvPr id="76" name="Google Shape;76;p42"/>
          <p:cNvSpPr>
            <a:spLocks noGrp="1"/>
          </p:cNvSpPr>
          <p:nvPr>
            <p:ph type="body" idx="2"/>
          </p:nvPr>
        </p:nvSpPr>
        <p:spPr>
          <a:xfrm>
            <a:off x="685801" y="2514599"/>
            <a:ext cx="5067299" cy="3675063"/>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77" name="Google Shape;77;p42"/>
          <p:cNvSpPr>
            <a:spLocks noGrp="1"/>
          </p:cNvSpPr>
          <p:nvPr>
            <p:ph type="body" idx="3"/>
          </p:nvPr>
        </p:nvSpPr>
        <p:spPr>
          <a:xfrm>
            <a:off x="6438900" y="1600200"/>
            <a:ext cx="5045074" cy="795851"/>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dk1"/>
              </a:buClr>
              <a:buSzPts val="1600"/>
              <a:buNone/>
              <a:defRPr sz="1600" b="0" i="0" dirty="0">
                <a:latin typeface="Open Sans"/>
                <a:ea typeface="Open Sans"/>
                <a:cs typeface="Open Sans"/>
                <a:sym typeface="Lato Black"/>
              </a:defRPr>
            </a:lvl1pPr>
            <a:lvl2pPr marL="914400" lvl="1" indent="-228600" algn="l">
              <a:lnSpc>
                <a:spcPct val="130000"/>
              </a:lnSpc>
              <a:spcBef>
                <a:spcPts val="600"/>
              </a:spcBef>
              <a:spcAft>
                <a:spcPts val="0"/>
              </a:spcAft>
              <a:buClr>
                <a:schemeClr val="dk1"/>
              </a:buClr>
              <a:buSzPts val="2000"/>
              <a:buNone/>
              <a:defRPr sz="2000" b="1" dirty="0"/>
            </a:lvl2pPr>
            <a:lvl3pPr marL="1371600" lvl="2" indent="-228600" algn="l">
              <a:lnSpc>
                <a:spcPct val="130000"/>
              </a:lnSpc>
              <a:spcBef>
                <a:spcPts val="600"/>
              </a:spcBef>
              <a:spcAft>
                <a:spcPts val="0"/>
              </a:spcAft>
              <a:buClr>
                <a:schemeClr val="dk1"/>
              </a:buClr>
              <a:buSzPts val="1800"/>
              <a:buNone/>
              <a:defRPr sz="1800" b="1" dirty="0"/>
            </a:lvl3pPr>
            <a:lvl4pPr marL="1828800" lvl="3" indent="-228600" algn="l">
              <a:lnSpc>
                <a:spcPct val="130000"/>
              </a:lnSpc>
              <a:spcBef>
                <a:spcPts val="600"/>
              </a:spcBef>
              <a:spcAft>
                <a:spcPts val="0"/>
              </a:spcAft>
              <a:buClr>
                <a:schemeClr val="dk1"/>
              </a:buClr>
              <a:buSzPts val="1600"/>
              <a:buNone/>
              <a:defRPr sz="1600" b="1" dirty="0"/>
            </a:lvl4pPr>
            <a:lvl5pPr marL="2286000" lvl="4" indent="-228600" algn="l">
              <a:lnSpc>
                <a:spcPct val="130000"/>
              </a:lnSpc>
              <a:spcBef>
                <a:spcPts val="600"/>
              </a:spcBef>
              <a:spcAft>
                <a:spcPts val="0"/>
              </a:spcAft>
              <a:buClr>
                <a:schemeClr val="dk1"/>
              </a:buClr>
              <a:buSzPts val="1600"/>
              <a:buNone/>
              <a:defRPr sz="1600" b="1" dirty="0"/>
            </a:lvl5pPr>
            <a:lvl6pPr marL="2743200" lvl="5" indent="-228600" algn="l">
              <a:lnSpc>
                <a:spcPct val="90000"/>
              </a:lnSpc>
              <a:spcBef>
                <a:spcPts val="500"/>
              </a:spcBef>
              <a:spcAft>
                <a:spcPts val="0"/>
              </a:spcAft>
              <a:buClr>
                <a:schemeClr val="dk1"/>
              </a:buClr>
              <a:buSzPts val="1600"/>
              <a:buNone/>
              <a:defRPr sz="1600" b="1" dirty="0"/>
            </a:lvl6pPr>
            <a:lvl7pPr marL="3200400" lvl="6" indent="-228600" algn="l">
              <a:lnSpc>
                <a:spcPct val="90000"/>
              </a:lnSpc>
              <a:spcBef>
                <a:spcPts val="500"/>
              </a:spcBef>
              <a:spcAft>
                <a:spcPts val="0"/>
              </a:spcAft>
              <a:buClr>
                <a:schemeClr val="dk1"/>
              </a:buClr>
              <a:buSzPts val="1600"/>
              <a:buNone/>
              <a:defRPr sz="1600" b="1" dirty="0"/>
            </a:lvl7pPr>
            <a:lvl8pPr marL="3657600" lvl="7" indent="-228600" algn="l">
              <a:lnSpc>
                <a:spcPct val="90000"/>
              </a:lnSpc>
              <a:spcBef>
                <a:spcPts val="500"/>
              </a:spcBef>
              <a:spcAft>
                <a:spcPts val="0"/>
              </a:spcAft>
              <a:buClr>
                <a:schemeClr val="dk1"/>
              </a:buClr>
              <a:buSzPts val="1600"/>
              <a:buNone/>
              <a:defRPr sz="1600" b="1" dirty="0"/>
            </a:lvl8pPr>
            <a:lvl9pPr marL="4114800" lvl="8" indent="-228600" algn="l">
              <a:lnSpc>
                <a:spcPct val="90000"/>
              </a:lnSpc>
              <a:spcBef>
                <a:spcPts val="500"/>
              </a:spcBef>
              <a:spcAft>
                <a:spcPts val="0"/>
              </a:spcAft>
              <a:buClr>
                <a:schemeClr val="dk1"/>
              </a:buClr>
              <a:buSzPts val="1600"/>
              <a:buNone/>
              <a:defRPr sz="1600" b="1" dirty="0"/>
            </a:lvl9pPr>
          </a:lstStyle>
          <a:p>
            <a:r>
              <a:rPr lang="en-US" dirty="0"/>
              <a:t>Click to edit Master text styles</a:t>
            </a:r>
          </a:p>
        </p:txBody>
      </p:sp>
      <p:sp>
        <p:nvSpPr>
          <p:cNvPr id="78" name="Google Shape;78;p42"/>
          <p:cNvSpPr>
            <a:spLocks noGrp="1"/>
          </p:cNvSpPr>
          <p:nvPr>
            <p:ph type="body" idx="4"/>
          </p:nvPr>
        </p:nvSpPr>
        <p:spPr>
          <a:xfrm>
            <a:off x="6438900" y="2514599"/>
            <a:ext cx="5045074" cy="3675063"/>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79" name="Google Shape;79;p42"/>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86795C3-54DB-416B-A0EB-4F51232B26E9}" type="datetime1">
              <a:rPr lang="en-US" dirty="0"/>
              <a:t>7/3/2025</a:t>
            </a:fld>
            <a:endParaRPr lang="en-US" dirty="0"/>
          </a:p>
        </p:txBody>
      </p:sp>
      <p:sp>
        <p:nvSpPr>
          <p:cNvPr id="80" name="Google Shape;80;p42"/>
          <p:cNvSpPr>
            <a:spLocks noGrp="1"/>
          </p:cNvSpPr>
          <p:nvPr>
            <p:ph type="ftr" idx="11"/>
          </p:nvPr>
        </p:nvSpPr>
        <p:spPr>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81" name="Google Shape;81;p42"/>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
        <p:nvSpPr>
          <p:cNvPr id="82" name="Google Shape;82;p42"/>
          <p:cNvSpPr>
            <a:spLocks noGrp="1"/>
          </p:cNvSpPr>
          <p:nvPr>
            <p:ph type="title"/>
          </p:nvPr>
        </p:nvSpPr>
        <p:spPr>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cxnSp>
        <p:nvCxnSpPr>
          <p:cNvPr id="83" name="Google Shape;83;p42"/>
          <p:cNvCxnSpPr/>
          <p:nvPr/>
        </p:nvCxnSpPr>
        <p:spPr>
          <a:xfrm>
            <a:off x="6096000" y="1600200"/>
            <a:ext cx="0" cy="4571998"/>
          </a:xfrm>
          <a:prstGeom prst="straightConnector1">
            <a:avLst/>
          </a:prstGeom>
          <a:noFill/>
          <a:ln w="12700" cap="flat">
            <a:solidFill>
              <a:schemeClr val="lt2"/>
            </a:solidFill>
            <a:prstDash val="solid"/>
            <a:miter/>
            <a:headEnd type="none" w="sm" len="sm"/>
            <a:tailEnd type="none" w="sm" len="sm"/>
          </a:ln>
        </p:spPr>
      </p:cxnSp>
      <p:cxnSp>
        <p:nvCxnSpPr>
          <p:cNvPr id="11" name="Straight Connector 10"/>
          <p:cNvCxnSpPr/>
          <p:nvPr/>
        </p:nvCxnSpPr>
        <p:spPr>
          <a:xfrm>
            <a:off x="6096000" y="1600200"/>
            <a:ext cx="0" cy="45719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85" name="Google Shape;85;p43"/>
          <p:cNvSpPr>
            <a:spLocks noGrp="1"/>
          </p:cNvSpPr>
          <p:nvPr>
            <p:ph type="title"/>
          </p:nvPr>
        </p:nvSpPr>
        <p:spPr>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86" name="Google Shape;86;p43"/>
          <p:cNvSpPr>
            <a:spLocks noGrp="1"/>
          </p:cNvSpPr>
          <p:nvPr>
            <p:ph type="body" idx="1"/>
          </p:nvPr>
        </p:nvSpPr>
        <p:spPr>
          <a:xfrm>
            <a:off x="685799" y="1600201"/>
            <a:ext cx="10820399" cy="4576762"/>
          </a:xfrm>
          <a:prstGeom prst="rect">
            <a:avLst/>
          </a:prstGeom>
          <a:noFill/>
          <a:ln>
            <a:noFill/>
            <a:headEnd type="none"/>
            <a:tailEnd type="none"/>
          </a:ln>
        </p:spPr>
        <p:txBody>
          <a:bodyPr wrap="square" lIns="0" tIns="0" rIns="0" bIns="0" anchor="t">
            <a:noAutofit/>
          </a:bodyPr>
          <a:lstStyle>
            <a:lvl1pPr marL="457200" indent="-292100" algn="l">
              <a:lnSpc>
                <a:spcPct val="130000"/>
              </a:lnSpc>
              <a:spcBef>
                <a:spcPts val="1200"/>
              </a:spcBef>
              <a:spcAft>
                <a:spcPts val="0"/>
              </a:spcAft>
              <a:buClr>
                <a:schemeClr val="dk1"/>
              </a:buClr>
              <a:buSzPts val="10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87" name="Google Shape;87;p43"/>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675422CD-EACF-4D91-99E5-FBC9D88AB4C5}" type="datetime1">
              <a:rPr lang="en-US" dirty="0"/>
              <a:t>7/3/2025</a:t>
            </a:fld>
            <a:endParaRPr lang="en-US" dirty="0"/>
          </a:p>
        </p:txBody>
      </p:sp>
      <p:sp>
        <p:nvSpPr>
          <p:cNvPr id="88" name="Google Shape;88;p43"/>
          <p:cNvSpPr>
            <a:spLocks noGrp="1"/>
          </p:cNvSpPr>
          <p:nvPr>
            <p:ph type="ftr" idx="11"/>
          </p:nvPr>
        </p:nvSpPr>
        <p:spPr>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89" name="Google Shape;89;p43"/>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91" name="Google Shape;91;p44"/>
          <p:cNvSpPr>
            <a:spLocks noGrp="1"/>
          </p:cNvSpPr>
          <p:nvPr>
            <p:ph type="title"/>
          </p:nvPr>
        </p:nvSpPr>
        <p:spPr>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92" name="Google Shape;92;p44"/>
          <p:cNvSpPr>
            <a:spLocks noGrp="1"/>
          </p:cNvSpPr>
          <p:nvPr>
            <p:ph type="body" idx="1"/>
          </p:nvPr>
        </p:nvSpPr>
        <p:spPr>
          <a:xfrm>
            <a:off x="685800" y="1600201"/>
            <a:ext cx="5067300" cy="4576762"/>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93" name="Google Shape;93;p44"/>
          <p:cNvSpPr>
            <a:spLocks noGrp="1"/>
          </p:cNvSpPr>
          <p:nvPr>
            <p:ph type="body" idx="2"/>
          </p:nvPr>
        </p:nvSpPr>
        <p:spPr>
          <a:xfrm>
            <a:off x="6438898" y="1600201"/>
            <a:ext cx="5067301" cy="4576762"/>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94" name="Google Shape;94;p44"/>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2CBD5880-992F-4005-BFFD-E3195D7F0079}" type="datetime1">
              <a:rPr lang="en-US" dirty="0"/>
              <a:t>7/3/2025</a:t>
            </a:fld>
            <a:endParaRPr lang="en-US" dirty="0"/>
          </a:p>
        </p:txBody>
      </p:sp>
      <p:sp>
        <p:nvSpPr>
          <p:cNvPr id="95" name="Google Shape;95;p44"/>
          <p:cNvSpPr>
            <a:spLocks noGrp="1"/>
          </p:cNvSpPr>
          <p:nvPr>
            <p:ph type="ftr" idx="11"/>
          </p:nvPr>
        </p:nvSpPr>
        <p:spPr>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96" name="Google Shape;96;p44"/>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cxnSp>
        <p:nvCxnSpPr>
          <p:cNvPr id="97" name="Google Shape;97;p44"/>
          <p:cNvCxnSpPr/>
          <p:nvPr/>
        </p:nvCxnSpPr>
        <p:spPr>
          <a:xfrm>
            <a:off x="6096000" y="1600200"/>
            <a:ext cx="0" cy="4571998"/>
          </a:xfrm>
          <a:prstGeom prst="straightConnector1">
            <a:avLst/>
          </a:prstGeom>
          <a:noFill/>
          <a:ln w="12700" cap="flat">
            <a:solidFill>
              <a:schemeClr val="lt2"/>
            </a:solidFill>
            <a:prstDash val="solid"/>
            <a:miter/>
            <a:headEnd type="none" w="sm" len="sm"/>
            <a:tailEnd type="none" w="sm" len="sm"/>
          </a:ln>
        </p:spPr>
      </p:cxnSp>
      <p:cxnSp>
        <p:nvCxnSpPr>
          <p:cNvPr id="9" name="Straight Connector 8"/>
          <p:cNvCxnSpPr/>
          <p:nvPr/>
        </p:nvCxnSpPr>
        <p:spPr>
          <a:xfrm>
            <a:off x="6096000" y="1600200"/>
            <a:ext cx="0" cy="45719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icture">
    <p:spTree>
      <p:nvGrpSpPr>
        <p:cNvPr id="1" name=""/>
        <p:cNvGrpSpPr/>
        <p:nvPr/>
      </p:nvGrpSpPr>
      <p:grpSpPr>
        <a:xfrm>
          <a:off x="0" y="0"/>
          <a:ext cx="0" cy="0"/>
          <a:chOff x="0" y="0"/>
          <a:chExt cx="0" cy="0"/>
        </a:xfrm>
      </p:grpSpPr>
      <p:sp>
        <p:nvSpPr>
          <p:cNvPr id="99" name="Google Shape;99;p45"/>
          <p:cNvSpPr>
            <a:spLocks noGrp="1"/>
          </p:cNvSpPr>
          <p:nvPr>
            <p:ph type="pic" idx="2"/>
          </p:nvPr>
        </p:nvSpPr>
        <p:spPr>
          <a:xfrm>
            <a:off x="0" y="0"/>
            <a:ext cx="12192000" cy="6720840"/>
          </a:xfrm>
          <a:prstGeom prst="rect">
            <a:avLst/>
          </a:prstGeom>
          <a:solidFill>
            <a:schemeClr val="lt2"/>
          </a:solidFill>
          <a:ln>
            <a:noFill/>
            <a:headEnd type="none"/>
            <a:tailEnd type="none"/>
          </a:ln>
        </p:spPr>
        <p:txBody>
          <a:bodyPr wrap="square"/>
          <a:lstStyle/>
          <a:p>
            <a:endParaRPr dirty="0"/>
          </a:p>
        </p:txBody>
      </p:sp>
      <p:sp>
        <p:nvSpPr>
          <p:cNvPr id="101" name="Google Shape;101;p45"/>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02" name="Google Shape;102;p45"/>
          <p:cNvSpPr>
            <a:spLocks noGrp="1"/>
          </p:cNvSpPr>
          <p:nvPr>
            <p:ph type="ftr" idx="11"/>
          </p:nvPr>
        </p:nvSpPr>
        <p:spPr>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03" name="Google Shape;103;p45"/>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9" name="Google Shape;60;p40"/>
          <p:cNvPicPr>
            <a:picLocks noChangeAspect="1"/>
          </p:cNvPicPr>
          <p:nvPr/>
        </p:nvPicPr>
        <p:blipFill>
          <a:blip r:embed="rId2">
            <a:lum/>
          </a:blip>
          <a:srcRect/>
          <a:stretch>
            <a:fillRect/>
          </a:stretch>
        </p:blipFill>
        <p:spPr>
          <a:xfrm>
            <a:off x="638476" y="6255643"/>
            <a:ext cx="1345963" cy="304136"/>
          </a:xfrm>
          <a:prstGeom prst="rect">
            <a:avLst/>
          </a:prstGeom>
          <a:noFill/>
          <a:ln>
            <a:noFill/>
            <a:headEnd type="none"/>
            <a:tailEnd type="none"/>
          </a:ln>
        </p:spPr>
      </p:pic>
    </p:spTree>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7.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oogle Shape;10;p34"/>
          <p:cNvSpPr>
            <a:spLocks noGrp="1"/>
          </p:cNvSpPr>
          <p:nvPr>
            <p:ph type="title"/>
          </p:nvPr>
        </p:nvSpPr>
        <p:spPr>
          <a:xfrm>
            <a:off x="685800" y="648686"/>
            <a:ext cx="10820400" cy="638832"/>
          </a:xfrm>
          <a:prstGeom prst="rect">
            <a:avLst/>
          </a:prstGeom>
          <a:noFill/>
          <a:ln>
            <a:noFill/>
            <a:headEnd type="none"/>
            <a:tailEnd type="none"/>
          </a:ln>
        </p:spPr>
        <p:txBody>
          <a:bodyPr wrap="square" lIns="0" tIns="0" rIns="0" bIns="0" anchor="t">
            <a:noAutofit/>
          </a:bodyPr>
          <a:lstStyle>
            <a:lvl1pPr algn="l" rtl="0">
              <a:lnSpc>
                <a:spcPct val="90000"/>
              </a:lnSpc>
              <a:spcBef>
                <a:spcPts val="0"/>
              </a:spcBef>
              <a:spcAft>
                <a:spcPts val="0"/>
              </a:spcAft>
              <a:buClr>
                <a:schemeClr val="tx1"/>
              </a:buClr>
              <a:buSzPts val="2400"/>
              <a:buFont typeface="Lato Black"/>
              <a:buNone/>
              <a:defRPr sz="2400" b="0" i="0" u="none" strike="noStrike" cap="none" dirty="0">
                <a:solidFill>
                  <a:schemeClr val="tx1"/>
                </a:solidFill>
                <a:latin typeface="Lato Black"/>
                <a:ea typeface="Lato Black"/>
                <a:cs typeface="Lato Black"/>
                <a:sym typeface="Lato Black"/>
              </a:defRPr>
            </a:lvl1pPr>
            <a:lvl2pPr lvl="1">
              <a:spcBef>
                <a:spcPts val="0"/>
              </a:spcBef>
              <a:spcAft>
                <a:spcPts val="0"/>
              </a:spcAft>
              <a:buSzPts val="1400"/>
              <a:buNone/>
              <a:defRPr sz="1800" dirty="0"/>
            </a:lvl2pPr>
            <a:lvl3pPr lvl="2">
              <a:spcBef>
                <a:spcPts val="0"/>
              </a:spcBef>
              <a:spcAft>
                <a:spcPts val="0"/>
              </a:spcAft>
              <a:buSzPts val="1400"/>
              <a:buNone/>
              <a:defRPr sz="1800" dirty="0"/>
            </a:lvl3pPr>
            <a:lvl4pPr lvl="3">
              <a:spcBef>
                <a:spcPts val="0"/>
              </a:spcBef>
              <a:spcAft>
                <a:spcPts val="0"/>
              </a:spcAft>
              <a:buSzPts val="1400"/>
              <a:buNone/>
              <a:defRPr sz="1800" dirty="0"/>
            </a:lvl4pPr>
            <a:lvl5pPr lvl="4">
              <a:spcBef>
                <a:spcPts val="0"/>
              </a:spcBef>
              <a:spcAft>
                <a:spcPts val="0"/>
              </a:spcAft>
              <a:buSzPts val="1400"/>
              <a:buNone/>
              <a:defRPr sz="1800" dirty="0"/>
            </a:lvl5pPr>
            <a:lvl6pPr lvl="5">
              <a:spcBef>
                <a:spcPts val="0"/>
              </a:spcBef>
              <a:spcAft>
                <a:spcPts val="0"/>
              </a:spcAft>
              <a:buSzPts val="1400"/>
              <a:buNone/>
              <a:defRPr sz="1800" dirty="0"/>
            </a:lvl6pPr>
            <a:lvl7pPr lvl="6">
              <a:spcBef>
                <a:spcPts val="0"/>
              </a:spcBef>
              <a:spcAft>
                <a:spcPts val="0"/>
              </a:spcAft>
              <a:buSzPts val="1400"/>
              <a:buNone/>
              <a:defRPr sz="1800" dirty="0"/>
            </a:lvl7pPr>
            <a:lvl8pPr lvl="7">
              <a:spcBef>
                <a:spcPts val="0"/>
              </a:spcBef>
              <a:spcAft>
                <a:spcPts val="0"/>
              </a:spcAft>
              <a:buSzPts val="1400"/>
              <a:buNone/>
              <a:defRPr sz="1800" dirty="0"/>
            </a:lvl8pPr>
            <a:lvl9pPr lvl="8">
              <a:spcBef>
                <a:spcPts val="0"/>
              </a:spcBef>
              <a:spcAft>
                <a:spcPts val="0"/>
              </a:spcAft>
              <a:buSzPts val="1400"/>
              <a:buNone/>
              <a:defRPr sz="1800" dirty="0"/>
            </a:lvl9pPr>
          </a:lstStyle>
          <a:p>
            <a:endParaRPr dirty="0"/>
          </a:p>
        </p:txBody>
      </p:sp>
      <p:sp>
        <p:nvSpPr>
          <p:cNvPr id="11" name="Google Shape;11;p34"/>
          <p:cNvSpPr>
            <a:spLocks noGrp="1"/>
          </p:cNvSpPr>
          <p:nvPr>
            <p:ph type="body" idx="1"/>
          </p:nvPr>
        </p:nvSpPr>
        <p:spPr>
          <a:xfrm>
            <a:off x="685800" y="1600201"/>
            <a:ext cx="10820400" cy="4576762"/>
          </a:xfrm>
          <a:prstGeom prst="rect">
            <a:avLst/>
          </a:prstGeom>
          <a:noFill/>
          <a:ln>
            <a:noFill/>
            <a:headEnd type="none"/>
            <a:tailEnd type="none"/>
          </a:ln>
        </p:spPr>
        <p:txBody>
          <a:bodyPr wrap="square" lIns="0" tIns="0" rIns="0" bIns="0" anchor="t">
            <a:noAutofit/>
          </a:bodyPr>
          <a:lstStyle>
            <a:lvl1pPr marL="457200" indent="-292100" algn="l" rtl="0">
              <a:lnSpc>
                <a:spcPct val="130000"/>
              </a:lnSpc>
              <a:spcBef>
                <a:spcPts val="1200"/>
              </a:spcBef>
              <a:spcAft>
                <a:spcPts val="0"/>
              </a:spcAft>
              <a:buClr>
                <a:schemeClr val="tx1"/>
              </a:buClr>
              <a:buSzPts val="1000"/>
              <a:buFont typeface="Arial"/>
              <a:buChar char="•"/>
              <a:defRPr sz="1000" b="0" i="0" u="none" strike="noStrike" cap="none" dirty="0">
                <a:solidFill>
                  <a:schemeClr val="tx1"/>
                </a:solidFill>
                <a:latin typeface="Lato Light"/>
                <a:ea typeface="Lato Light"/>
                <a:cs typeface="Lato Light"/>
                <a:sym typeface="Lato Light"/>
              </a:defRPr>
            </a:lvl1pPr>
            <a:lvl2pPr marL="914400" lvl="1" indent="-292100" algn="l" rtl="0">
              <a:lnSpc>
                <a:spcPct val="130000"/>
              </a:lnSpc>
              <a:spcBef>
                <a:spcPts val="600"/>
              </a:spcBef>
              <a:spcAft>
                <a:spcPts val="0"/>
              </a:spcAft>
              <a:buClr>
                <a:schemeClr val="tx1"/>
              </a:buClr>
              <a:buSzPts val="1000"/>
              <a:buFont typeface="Calibri"/>
              <a:buChar char="−"/>
              <a:defRPr sz="1000" b="0" i="0" u="none" strike="noStrike" cap="none" dirty="0">
                <a:solidFill>
                  <a:schemeClr val="tx1"/>
                </a:solidFill>
                <a:latin typeface="Lato Light"/>
                <a:ea typeface="Lato Light"/>
                <a:cs typeface="Lato Light"/>
                <a:sym typeface="Lato Light"/>
              </a:defRPr>
            </a:lvl2pPr>
            <a:lvl3pPr marL="1371600" lvl="2" indent="-292100" algn="l" rtl="0">
              <a:lnSpc>
                <a:spcPct val="130000"/>
              </a:lnSpc>
              <a:spcBef>
                <a:spcPts val="600"/>
              </a:spcBef>
              <a:spcAft>
                <a:spcPts val="0"/>
              </a:spcAft>
              <a:buClr>
                <a:schemeClr val="tx1"/>
              </a:buClr>
              <a:buSzPts val="1000"/>
              <a:buFont typeface="Calibri"/>
              <a:buChar char="−"/>
              <a:defRPr sz="1000" b="0" i="0" u="none" strike="noStrike" cap="none" dirty="0">
                <a:solidFill>
                  <a:schemeClr val="tx1"/>
                </a:solidFill>
                <a:latin typeface="Lato Light"/>
                <a:ea typeface="Lato Light"/>
                <a:cs typeface="Lato Light"/>
                <a:sym typeface="Lato Light"/>
              </a:defRPr>
            </a:lvl3pPr>
            <a:lvl4pPr marL="1828800" lvl="3" indent="-292100" algn="l" rtl="0">
              <a:lnSpc>
                <a:spcPct val="130000"/>
              </a:lnSpc>
              <a:spcBef>
                <a:spcPts val="600"/>
              </a:spcBef>
              <a:spcAft>
                <a:spcPts val="0"/>
              </a:spcAft>
              <a:buClr>
                <a:schemeClr val="tx1"/>
              </a:buClr>
              <a:buSzPts val="1000"/>
              <a:buFont typeface="Calibri"/>
              <a:buChar char="−"/>
              <a:defRPr sz="1000" b="0" i="0" u="none" strike="noStrike" cap="none" dirty="0">
                <a:solidFill>
                  <a:schemeClr val="tx1"/>
                </a:solidFill>
                <a:latin typeface="Lato Light"/>
                <a:ea typeface="Lato Light"/>
                <a:cs typeface="Lato Light"/>
                <a:sym typeface="Lato Light"/>
              </a:defRPr>
            </a:lvl4pPr>
            <a:lvl5pPr marL="2286000" lvl="4" indent="-292100" algn="l" rtl="0">
              <a:lnSpc>
                <a:spcPct val="130000"/>
              </a:lnSpc>
              <a:spcBef>
                <a:spcPts val="600"/>
              </a:spcBef>
              <a:spcAft>
                <a:spcPts val="0"/>
              </a:spcAft>
              <a:buClr>
                <a:schemeClr val="tx1"/>
              </a:buClr>
              <a:buSzPts val="1000"/>
              <a:buFont typeface="Calibri"/>
              <a:buChar char="−"/>
              <a:defRPr sz="1000" b="0" i="0" u="none" strike="noStrike" cap="none" dirty="0">
                <a:solidFill>
                  <a:schemeClr val="tx1"/>
                </a:solidFill>
                <a:latin typeface="Lato Light"/>
                <a:ea typeface="Lato Light"/>
                <a:cs typeface="Lato Light"/>
                <a:sym typeface="Lato Light"/>
              </a:defRPr>
            </a:lvl5pPr>
            <a:lvl6pPr marL="2743200" lvl="5" indent="-342900" algn="l" rtl="0">
              <a:lnSpc>
                <a:spcPct val="90000"/>
              </a:lnSpc>
              <a:spcBef>
                <a:spcPts val="500"/>
              </a:spcBef>
              <a:spcAft>
                <a:spcPts val="0"/>
              </a:spcAft>
              <a:buClr>
                <a:schemeClr val="tx1"/>
              </a:buClr>
              <a:buSzPts val="1800"/>
              <a:buFont typeface="Arial"/>
              <a:buChar char="•"/>
              <a:defRPr sz="1800" b="0" i="0" u="none" strike="noStrike" cap="none" dirty="0">
                <a:solidFill>
                  <a:schemeClr val="tx1"/>
                </a:solidFill>
                <a:latin typeface="Lato Light"/>
                <a:ea typeface="Lato Light"/>
                <a:cs typeface="Lato Light"/>
                <a:sym typeface="Lato Light"/>
              </a:defRPr>
            </a:lvl6pPr>
            <a:lvl7pPr marL="3200400" lvl="6" indent="-342900" algn="l" rtl="0">
              <a:lnSpc>
                <a:spcPct val="90000"/>
              </a:lnSpc>
              <a:spcBef>
                <a:spcPts val="500"/>
              </a:spcBef>
              <a:spcAft>
                <a:spcPts val="0"/>
              </a:spcAft>
              <a:buClr>
                <a:schemeClr val="tx1"/>
              </a:buClr>
              <a:buSzPts val="1800"/>
              <a:buFont typeface="Arial"/>
              <a:buChar char="•"/>
              <a:defRPr sz="1800" b="0" i="0" u="none" strike="noStrike" cap="none" dirty="0">
                <a:solidFill>
                  <a:schemeClr val="tx1"/>
                </a:solidFill>
                <a:latin typeface="Lato Light"/>
                <a:ea typeface="Lato Light"/>
                <a:cs typeface="Lato Light"/>
                <a:sym typeface="Lato Light"/>
              </a:defRPr>
            </a:lvl7pPr>
            <a:lvl8pPr marL="3657600" lvl="7" indent="-342900" algn="l" rtl="0">
              <a:lnSpc>
                <a:spcPct val="90000"/>
              </a:lnSpc>
              <a:spcBef>
                <a:spcPts val="500"/>
              </a:spcBef>
              <a:spcAft>
                <a:spcPts val="0"/>
              </a:spcAft>
              <a:buClr>
                <a:schemeClr val="tx1"/>
              </a:buClr>
              <a:buSzPts val="1800"/>
              <a:buFont typeface="Arial"/>
              <a:buChar char="•"/>
              <a:defRPr sz="1800" b="0" i="0" u="none" strike="noStrike" cap="none" dirty="0">
                <a:solidFill>
                  <a:schemeClr val="tx1"/>
                </a:solidFill>
                <a:latin typeface="Lato Light"/>
                <a:ea typeface="Lato Light"/>
                <a:cs typeface="Lato Light"/>
                <a:sym typeface="Lato Light"/>
              </a:defRPr>
            </a:lvl8pPr>
            <a:lvl9pPr marL="4114800" lvl="8" indent="-342900" algn="l" rtl="0">
              <a:lnSpc>
                <a:spcPct val="90000"/>
              </a:lnSpc>
              <a:spcBef>
                <a:spcPts val="500"/>
              </a:spcBef>
              <a:spcAft>
                <a:spcPts val="0"/>
              </a:spcAft>
              <a:buClr>
                <a:schemeClr val="tx1"/>
              </a:buClr>
              <a:buSzPts val="1800"/>
              <a:buFont typeface="Arial"/>
              <a:buChar char="•"/>
              <a:defRPr sz="1800" b="0" i="0" u="none" strike="noStrike" cap="none" dirty="0">
                <a:solidFill>
                  <a:schemeClr val="tx1"/>
                </a:solidFill>
                <a:latin typeface="Lato Light"/>
                <a:ea typeface="Lato Light"/>
                <a:cs typeface="Lato Light"/>
                <a:sym typeface="Lato Light"/>
              </a:defRPr>
            </a:lvl9pPr>
          </a:lstStyle>
          <a:p>
            <a:endParaRPr dirty="0"/>
          </a:p>
        </p:txBody>
      </p:sp>
      <p:sp>
        <p:nvSpPr>
          <p:cNvPr id="12" name="Google Shape;12;p34"/>
          <p:cNvSpPr>
            <a:spLocks noGrp="1"/>
          </p:cNvSpPr>
          <p:nvPr>
            <p:ph type="dt" idx="10"/>
          </p:nvPr>
        </p:nvSpPr>
        <p:spPr>
          <a:xfrm>
            <a:off x="9715501" y="6407711"/>
            <a:ext cx="1790700" cy="136525"/>
          </a:xfrm>
          <a:prstGeom prst="rect">
            <a:avLst/>
          </a:prstGeom>
          <a:noFill/>
          <a:ln>
            <a:noFill/>
            <a:headEnd type="none"/>
            <a:tailEnd type="none"/>
          </a:ln>
        </p:spPr>
        <p:txBody>
          <a:bodyPr wrap="square" lIns="0" tIns="0" rIns="0" bIns="0" anchor="b">
            <a:noAutofit/>
          </a:bodyPr>
          <a:lstStyle>
            <a:lvl1pPr algn="r" rtl="0">
              <a:spcBef>
                <a:spcPts val="0"/>
              </a:spcBef>
              <a:spcAft>
                <a:spcPts val="0"/>
              </a:spcAft>
              <a:buSzPts val="1400"/>
              <a:buNone/>
              <a:defRPr sz="700" b="0" i="0" u="none" strike="noStrike" cap="none" dirty="0">
                <a:solidFill>
                  <a:srgbClr val="939B9D"/>
                </a:solidFill>
                <a:latin typeface="Open Sans"/>
                <a:ea typeface="Open Sans"/>
                <a:cs typeface="Open Sans"/>
                <a:sym typeface="Lato"/>
              </a:defRPr>
            </a:lvl1pPr>
            <a:lvl2pPr lvl="1"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2pPr>
            <a:lvl3pPr lvl="2"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3pPr>
            <a:lvl4pPr lvl="3"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4pPr>
            <a:lvl5pPr lvl="4"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5pPr>
            <a:lvl6pPr lvl="5"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6pPr>
            <a:lvl7pPr lvl="6"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7pPr>
            <a:lvl8pPr lvl="7"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8pPr>
            <a:lvl9pPr lvl="8"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9pPr>
          </a:lstStyle>
          <a:p>
            <a:fld id="{196514B2-5A79-4CB2-A884-9382BAF6D46D}" type="datetime1">
              <a:rPr lang="en-US" dirty="0"/>
              <a:t>7/3/2025</a:t>
            </a:fld>
            <a:endParaRPr lang="en-US" dirty="0"/>
          </a:p>
        </p:txBody>
      </p:sp>
      <p:sp>
        <p:nvSpPr>
          <p:cNvPr id="13" name="Google Shape;13;p34"/>
          <p:cNvSpPr>
            <a:spLocks noGrp="1"/>
          </p:cNvSpPr>
          <p:nvPr>
            <p:ph type="ftr" idx="11"/>
          </p:nvPr>
        </p:nvSpPr>
        <p:spPr>
          <a:xfrm>
            <a:off x="2038350" y="6407711"/>
            <a:ext cx="7239000" cy="136525"/>
          </a:xfrm>
          <a:prstGeom prst="rect">
            <a:avLst/>
          </a:prstGeom>
          <a:noFill/>
          <a:ln>
            <a:noFill/>
            <a:headEnd type="none"/>
            <a:tailEnd type="none"/>
          </a:ln>
        </p:spPr>
        <p:txBody>
          <a:bodyPr wrap="square" lIns="0" tIns="0" rIns="0" bIns="0" anchor="b">
            <a:noAutofit/>
          </a:bodyPr>
          <a:lstStyle>
            <a:lvl1pPr algn="l" rtl="0">
              <a:spcBef>
                <a:spcPts val="0"/>
              </a:spcBef>
              <a:spcAft>
                <a:spcPts val="0"/>
              </a:spcAft>
              <a:buSzPts val="1400"/>
              <a:buNone/>
              <a:defRPr sz="700" b="0" i="0" u="none" strike="noStrike" cap="none" dirty="0">
                <a:solidFill>
                  <a:srgbClr val="939B9D"/>
                </a:solidFill>
                <a:latin typeface="Open Sans"/>
                <a:ea typeface="Open Sans"/>
                <a:cs typeface="Open Sans"/>
                <a:sym typeface="Lato"/>
              </a:defRPr>
            </a:lvl1pPr>
            <a:lvl2pPr lvl="1"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2pPr>
            <a:lvl3pPr lvl="2"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3pPr>
            <a:lvl4pPr lvl="3"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4pPr>
            <a:lvl5pPr lvl="4"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5pPr>
            <a:lvl6pPr lvl="5"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6pPr>
            <a:lvl7pPr lvl="6"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7pPr>
            <a:lvl8pPr lvl="7"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8pPr>
            <a:lvl9pPr lvl="8" algn="l" rtl="0">
              <a:spcBef>
                <a:spcPts val="0"/>
              </a:spcBef>
              <a:spcAft>
                <a:spcPts val="0"/>
              </a:spcAft>
              <a:buSzPts val="1400"/>
              <a:buNone/>
              <a:defRPr sz="1800" b="0" i="0" u="none" strike="noStrike" cap="none" dirty="0">
                <a:solidFill>
                  <a:schemeClr val="tx1"/>
                </a:solidFill>
                <a:latin typeface="Lato Light"/>
                <a:ea typeface="Lato Light"/>
                <a:cs typeface="Lato Light"/>
                <a:sym typeface="Lato Light"/>
              </a:defRPr>
            </a:lvl9pPr>
          </a:lstStyle>
          <a:p>
            <a:endParaRPr lang="en-US" dirty="0"/>
          </a:p>
        </p:txBody>
      </p:sp>
      <p:sp>
        <p:nvSpPr>
          <p:cNvPr id="14" name="Google Shape;14;p34"/>
          <p:cNvSpPr>
            <a:spLocks noGrp="1"/>
          </p:cNvSpPr>
          <p:nvPr>
            <p:ph type="sldNum" idx="12"/>
          </p:nvPr>
        </p:nvSpPr>
        <p:spPr>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rtl="0">
              <a:spcBef>
                <a:spcPts val="0"/>
              </a:spcBef>
              <a:buNone/>
              <a:defRPr sz="700" b="0" i="0" u="none" strike="noStrike" cap="none" dirty="0">
                <a:solidFill>
                  <a:schemeClr val="tx1"/>
                </a:solidFill>
                <a:latin typeface="Open Sans"/>
                <a:ea typeface="Open Sans"/>
                <a:cs typeface="Open Sans"/>
                <a:sym typeface="Lato Black"/>
              </a:defRPr>
            </a:lvl1pPr>
            <a:lvl2pPr marL="0" lvl="1" indent="0" algn="ctr" rtl="0">
              <a:spcBef>
                <a:spcPts val="0"/>
              </a:spcBef>
              <a:buNone/>
              <a:defRPr sz="700" b="1" i="0" u="none" strike="noStrike" cap="none" dirty="0">
                <a:solidFill>
                  <a:schemeClr val="tx1"/>
                </a:solidFill>
                <a:latin typeface="Lato Black"/>
                <a:ea typeface="Lato Black"/>
                <a:cs typeface="Lato Black"/>
                <a:sym typeface="Lato Black"/>
              </a:defRPr>
            </a:lvl2pPr>
            <a:lvl3pPr marL="0" lvl="2" indent="0" algn="ctr" rtl="0">
              <a:spcBef>
                <a:spcPts val="0"/>
              </a:spcBef>
              <a:buNone/>
              <a:defRPr sz="700" b="1" i="0" u="none" strike="noStrike" cap="none" dirty="0">
                <a:solidFill>
                  <a:schemeClr val="tx1"/>
                </a:solidFill>
                <a:latin typeface="Lato Black"/>
                <a:ea typeface="Lato Black"/>
                <a:cs typeface="Lato Black"/>
                <a:sym typeface="Lato Black"/>
              </a:defRPr>
            </a:lvl3pPr>
            <a:lvl4pPr marL="0" lvl="3" indent="0" algn="ctr" rtl="0">
              <a:spcBef>
                <a:spcPts val="0"/>
              </a:spcBef>
              <a:buNone/>
              <a:defRPr sz="700" b="1" i="0" u="none" strike="noStrike" cap="none" dirty="0">
                <a:solidFill>
                  <a:schemeClr val="tx1"/>
                </a:solidFill>
                <a:latin typeface="Lato Black"/>
                <a:ea typeface="Lato Black"/>
                <a:cs typeface="Lato Black"/>
                <a:sym typeface="Lato Black"/>
              </a:defRPr>
            </a:lvl4pPr>
            <a:lvl5pPr marL="0" lvl="4" indent="0" algn="ctr" rtl="0">
              <a:spcBef>
                <a:spcPts val="0"/>
              </a:spcBef>
              <a:buNone/>
              <a:defRPr sz="700" b="1" i="0" u="none" strike="noStrike" cap="none" dirty="0">
                <a:solidFill>
                  <a:schemeClr val="tx1"/>
                </a:solidFill>
                <a:latin typeface="Lato Black"/>
                <a:ea typeface="Lato Black"/>
                <a:cs typeface="Lato Black"/>
                <a:sym typeface="Lato Black"/>
              </a:defRPr>
            </a:lvl5pPr>
            <a:lvl6pPr marL="0" lvl="5" indent="0" algn="ctr" rtl="0">
              <a:spcBef>
                <a:spcPts val="0"/>
              </a:spcBef>
              <a:buNone/>
              <a:defRPr sz="700" b="1" i="0" u="none" strike="noStrike" cap="none" dirty="0">
                <a:solidFill>
                  <a:schemeClr val="tx1"/>
                </a:solidFill>
                <a:latin typeface="Lato Black"/>
                <a:ea typeface="Lato Black"/>
                <a:cs typeface="Lato Black"/>
                <a:sym typeface="Lato Black"/>
              </a:defRPr>
            </a:lvl6pPr>
            <a:lvl7pPr marL="0" lvl="6" indent="0" algn="ctr" rtl="0">
              <a:spcBef>
                <a:spcPts val="0"/>
              </a:spcBef>
              <a:buNone/>
              <a:defRPr sz="700" b="1" i="0" u="none" strike="noStrike" cap="none" dirty="0">
                <a:solidFill>
                  <a:schemeClr val="tx1"/>
                </a:solidFill>
                <a:latin typeface="Lato Black"/>
                <a:ea typeface="Lato Black"/>
                <a:cs typeface="Lato Black"/>
                <a:sym typeface="Lato Black"/>
              </a:defRPr>
            </a:lvl7pPr>
            <a:lvl8pPr marL="0" lvl="7" indent="0" algn="ctr" rtl="0">
              <a:spcBef>
                <a:spcPts val="0"/>
              </a:spcBef>
              <a:buNone/>
              <a:defRPr sz="700" b="1" i="0" u="none" strike="noStrike" cap="none" dirty="0">
                <a:solidFill>
                  <a:schemeClr val="tx1"/>
                </a:solidFill>
                <a:latin typeface="Lato Black"/>
                <a:ea typeface="Lato Black"/>
                <a:cs typeface="Lato Black"/>
                <a:sym typeface="Lato Black"/>
              </a:defRPr>
            </a:lvl8pPr>
            <a:lvl9pPr marL="0" lvl="8" indent="0" algn="ctr" rtl="0">
              <a:spcBef>
                <a:spcPts val="0"/>
              </a:spcBef>
              <a:buNone/>
              <a:defRPr sz="700" b="1" i="0" u="none" strike="noStrike" cap="none" dirty="0">
                <a:solidFill>
                  <a:schemeClr val="tx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15" name="Google Shape;15;p34"/>
          <p:cNvPicPr>
            <a:picLocks noChangeAspect="1"/>
          </p:cNvPicPr>
          <p:nvPr/>
        </p:nvPicPr>
        <p:blipFill>
          <a:blip r:embed="rId37">
            <a:lum/>
          </a:blip>
          <a:srcRect/>
          <a:stretch>
            <a:fillRect/>
          </a:stretch>
        </p:blipFill>
        <p:spPr>
          <a:xfrm>
            <a:off x="355909" y="6209314"/>
            <a:ext cx="1373440" cy="310345"/>
          </a:xfrm>
          <a:prstGeom prst="rect">
            <a:avLst/>
          </a:prstGeom>
          <a:noFill/>
          <a:ln>
            <a:noFill/>
            <a:headEnd type="none"/>
            <a:tailEnd type="none"/>
          </a:ln>
        </p:spPr>
      </p:pic>
      <p:pic>
        <p:nvPicPr>
          <p:cNvPr id="9" name="Picture 8"/>
          <p:cNvPicPr>
            <a:picLocks noChangeAspect="1"/>
          </p:cNvPicPr>
          <p:nvPr/>
        </p:nvPicPr>
        <p:blipFill>
          <a:blip r:embed="rId38">
            <a:lum/>
          </a:blip>
          <a:srcRect/>
          <a:stretch>
            <a:fillRect/>
          </a:stretch>
        </p:blipFill>
        <p:spPr>
          <a:xfrm flipV="1">
            <a:off x="0" y="6637309"/>
            <a:ext cx="12192000" cy="226194"/>
          </a:xfrm>
          <a:prstGeom prst="rect">
            <a:avLst/>
          </a:prstGeom>
          <a:ln>
            <a:headEnd type="none"/>
            <a:tailEnd type="none"/>
          </a:ln>
        </p:spPr>
      </p:pic>
    </p:spTree>
  </p:cSld>
  <p:clrMap bg1="lt1" tx1="dk1" bg2="dk2" tx2="lt2" accent1="accent1" accent2="accent2" accent3="accent3" accent4="accent4" accent5="accent5" accent6="accent6" hlink="hlink" folHlink="folHlink"/>
  <p:sldLayoutIdLst>
    <p:sldLayoutId id="2147483674" r:id="rId1"/>
    <p:sldLayoutId id="2147483676" r:id="rId2"/>
    <p:sldLayoutId id="2147483677" r:id="rId3"/>
    <p:sldLayoutId id="2147483678"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8" r:id="rId22"/>
    <p:sldLayoutId id="2147483700" r:id="rId23"/>
    <p:sldLayoutId id="2147483664" r:id="rId24"/>
    <p:sldLayoutId id="2147483665" r:id="rId25"/>
    <p:sldLayoutId id="2147483667" r:id="rId26"/>
    <p:sldLayoutId id="2147483666" r:id="rId27"/>
    <p:sldLayoutId id="2147483649" r:id="rId28"/>
    <p:sldLayoutId id="2147483653" r:id="rId29"/>
    <p:sldLayoutId id="2147483654" r:id="rId30"/>
    <p:sldLayoutId id="2147483662" r:id="rId31"/>
    <p:sldLayoutId id="2147483672" r:id="rId32"/>
    <p:sldLayoutId id="2147483670" r:id="rId33"/>
    <p:sldLayoutId id="2147483659" r:id="rId34"/>
    <p:sldLayoutId id="2147483669" r:id="rId35"/>
  </p:sldLayoutIdLst>
  <p:hf hdr="0" dt="0"/>
  <p:txStyles>
    <p:title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rgbClr val="000000"/>
          </a:solidFill>
          <a:latin typeface="Open Sans"/>
          <a:ea typeface="Open Sans"/>
          <a:cs typeface="Open Sans"/>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p:titleStyle>
    <p:body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rgbClr val="000000"/>
          </a:solidFill>
          <a:latin typeface="Open Sans"/>
          <a:ea typeface="Open Sans"/>
          <a:cs typeface="Open Sans"/>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p:bodyStyle>
    <p:other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21" userDrawn="1">
          <p15:clr>
            <a:srgbClr val="F26B43"/>
          </p15:clr>
        </p15:guide>
        <p15:guide id="22" pos="7680" userDrawn="1">
          <p15:clr>
            <a:srgbClr val="F26B43"/>
          </p15:clr>
        </p15:guide>
        <p15:guide id="23" pos="432" userDrawn="1">
          <p15:clr>
            <a:srgbClr val="F26B43"/>
          </p15:clr>
        </p15:guide>
        <p15:guide id="24" pos="2704" userDrawn="1">
          <p15:clr>
            <a:srgbClr val="F26B43"/>
          </p15:clr>
        </p15:guide>
        <p15:guide id="25" pos="4976" userDrawn="1">
          <p15:clr>
            <a:srgbClr val="F26B43"/>
          </p15:clr>
        </p15:guide>
        <p15:guide id="26" pos="7248" userDrawn="1">
          <p15:clr>
            <a:srgbClr val="F26B43"/>
          </p15:clr>
        </p15:guide>
        <p15:guide id="27" orient="horz" userDrawn="1">
          <p15:clr>
            <a:srgbClr val="F26B43"/>
          </p15:clr>
        </p15:guide>
        <p15:guide id="28" orient="horz" pos="4320" userDrawn="1">
          <p15:clr>
            <a:srgbClr val="F26B43"/>
          </p15:clr>
        </p15:guide>
        <p15:guide id="29" orient="horz" pos="432" userDrawn="1">
          <p15:clr>
            <a:srgbClr val="F26B43"/>
          </p15:clr>
        </p15:guide>
        <p15:guide id="30" orient="horz" pos="1584" userDrawn="1">
          <p15:clr>
            <a:srgbClr val="F26B43"/>
          </p15:clr>
        </p15:guide>
        <p15:guide id="31" orient="horz" pos="2736" userDrawn="1">
          <p15:clr>
            <a:srgbClr val="F26B43"/>
          </p15:clr>
        </p15:guide>
        <p15:guide id="32" orient="horz" pos="3888" userDrawn="1">
          <p15:clr>
            <a:srgbClr val="F26B43"/>
          </p15:clr>
        </p15:guide>
        <p15:guide id="33" orient="horz" pos="4104" userDrawn="1">
          <p15:clr>
            <a:srgbClr val="5ACBF0"/>
          </p15:clr>
        </p15:guide>
        <p15:guide id="34" orient="horz" pos="1008" userDrawn="1">
          <p15:clr>
            <a:srgbClr val="A4A3A4"/>
          </p15:clr>
        </p15:guide>
        <p15:guide id="35" orient="horz" pos="2160" userDrawn="1">
          <p15:clr>
            <a:srgbClr val="A4A3A4"/>
          </p15:clr>
        </p15:guide>
        <p15:guide id="36" orient="horz" pos="3312" userDrawn="1">
          <p15:clr>
            <a:srgbClr val="A4A3A4"/>
          </p15:clr>
        </p15:guide>
        <p15:guide id="37" pos="3840" userDrawn="1">
          <p15:clr>
            <a:srgbClr val="A4A3A4"/>
          </p15:clr>
        </p15:guide>
        <p15:guide id="38" orient="horz" pos="1296" userDrawn="1">
          <p15:clr>
            <a:srgbClr val="5ACBF0"/>
          </p15:clr>
        </p15:guide>
        <p15:guide id="39" pos="6120" userDrawn="1">
          <p15:clr>
            <a:srgbClr val="A4A3A4"/>
          </p15:clr>
        </p15:guide>
        <p15:guide id="40" pos="156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7888" y="149072"/>
            <a:ext cx="11696225" cy="902114"/>
          </a:xfrm>
          <a:prstGeom prst="rect">
            <a:avLst/>
          </a:prstGeom>
          <a:ln>
            <a:headEnd type="none"/>
            <a:tailEnd type="none"/>
          </a:ln>
        </p:spPr>
        <p:txBody>
          <a:bodyPr wrap="square" lIns="91440" tIns="45720" rIns="91440" bIns="45720" anchor="ctr">
            <a:noAutofit/>
          </a:bodyPr>
          <a:lstStyle/>
          <a:p>
            <a:r>
              <a:rPr lang="en-US" dirty="0"/>
              <a:t>Click to edit Master title style</a:t>
            </a:r>
          </a:p>
        </p:txBody>
      </p:sp>
      <p:sp>
        <p:nvSpPr>
          <p:cNvPr id="3" name="Text Placeholder 2"/>
          <p:cNvSpPr>
            <a:spLocks noGrp="1"/>
          </p:cNvSpPr>
          <p:nvPr>
            <p:ph type="body" idx="1"/>
          </p:nvPr>
        </p:nvSpPr>
        <p:spPr>
          <a:xfrm>
            <a:off x="247888" y="1067752"/>
            <a:ext cx="11696225" cy="5298594"/>
          </a:xfrm>
          <a:prstGeom prst="rect">
            <a:avLst/>
          </a:prstGeom>
          <a:ln>
            <a:headEnd type="none"/>
            <a:tailEnd type="none"/>
          </a:ln>
        </p:spPr>
        <p:txBody>
          <a:bodyPr wrap="square" lIns="91440" tIns="45720" rIns="91440" bIns="45720">
            <a:noAutofit/>
          </a:body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64023"/>
            <a:ext cx="2743200" cy="365125"/>
          </a:xfrm>
          <a:prstGeom prst="rect">
            <a:avLst/>
          </a:prstGeom>
          <a:ln>
            <a:headEnd type="none"/>
            <a:tailEnd type="none"/>
          </a:ln>
        </p:spPr>
        <p:txBody>
          <a:bodyPr wrap="square" lIns="91440" tIns="45720" rIns="91440" bIns="45720" anchor="ctr"/>
          <a:lstStyle>
            <a:lvl1pPr algn="l">
              <a:defRPr sz="1200" dirty="0">
                <a:solidFill>
                  <a:schemeClr val="tx1">
                    <a:tint val="75000"/>
                  </a:schemeClr>
                </a:solidFill>
                <a:latin typeface="Arial"/>
                <a:cs typeface="Arial"/>
              </a:defRPr>
            </a:lvl1pPr>
          </a:lstStyle>
          <a:p>
            <a:fld id="{4734EAE1-CE9D-A14A-80BD-9018CA4D58A9}" type="datetime1">
              <a:rPr lang="en-US" dirty="0"/>
              <a:t>7/3/2025</a:t>
            </a:fld>
            <a:endParaRPr lang="en-US" dirty="0"/>
          </a:p>
        </p:txBody>
      </p:sp>
      <p:sp>
        <p:nvSpPr>
          <p:cNvPr id="10" name="Footer Placeholder 4"/>
          <p:cNvSpPr txBox="1">
            <a:spLocks noChangeArrowheads="1"/>
          </p:cNvSpPr>
          <p:nvPr userDrawn="1"/>
        </p:nvSpPr>
        <p:spPr>
          <a:xfrm>
            <a:off x="9527367" y="6692408"/>
            <a:ext cx="2245533" cy="136741"/>
          </a:xfrm>
          <a:prstGeom prst="rect">
            <a:avLst/>
          </a:prstGeom>
          <a:ln>
            <a:headEnd type="none"/>
            <a:tailEnd type="none"/>
          </a:ln>
        </p:spPr>
        <p:txBody>
          <a:bodyPr wrap="square" lIns="76200" tIns="38100" rIns="76200" bIns="38100" anchor="ctr"/>
          <a:lstStyle>
            <a:defPPr defTabSz="457200">
              <a:defRPr lang="en-US" dirty="0"/>
            </a:defPPr>
            <a:lvl1pPr marL="0" algn="ctr" defTabSz="457200" rtl="0">
              <a:defRPr sz="1000" kern="1200" dirty="0">
                <a:solidFill>
                  <a:schemeClr val="bg1">
                    <a:lumMod val="65000"/>
                  </a:schemeClr>
                </a:solidFill>
                <a:latin typeface="Arial"/>
                <a:ea typeface="+mn-ea"/>
                <a:cs typeface="Arial"/>
              </a:defRPr>
            </a:lvl1pPr>
            <a:lvl2pPr marL="457200" algn="l" defTabSz="457200" rtl="0">
              <a:defRPr sz="1800" kern="1200" dirty="0">
                <a:solidFill>
                  <a:schemeClr val="tx1"/>
                </a:solidFill>
                <a:latin typeface="+mn-lt"/>
                <a:ea typeface="+mn-ea"/>
                <a:cs typeface="+mn-cs"/>
              </a:defRPr>
            </a:lvl2pPr>
            <a:lvl3pPr marL="914400" algn="l" defTabSz="457200" rtl="0">
              <a:defRPr sz="1800" kern="1200" dirty="0">
                <a:solidFill>
                  <a:schemeClr val="tx1"/>
                </a:solidFill>
                <a:latin typeface="+mn-lt"/>
                <a:ea typeface="+mn-ea"/>
                <a:cs typeface="+mn-cs"/>
              </a:defRPr>
            </a:lvl3pPr>
            <a:lvl4pPr marL="1371600" algn="l" defTabSz="457200" rtl="0">
              <a:defRPr sz="1800" kern="1200" dirty="0">
                <a:solidFill>
                  <a:schemeClr val="tx1"/>
                </a:solidFill>
                <a:latin typeface="+mn-lt"/>
                <a:ea typeface="+mn-ea"/>
                <a:cs typeface="+mn-cs"/>
              </a:defRPr>
            </a:lvl4pPr>
            <a:lvl5pPr marL="1828800" algn="l" defTabSz="457200" rtl="0">
              <a:defRPr sz="1800" kern="1200" dirty="0">
                <a:solidFill>
                  <a:schemeClr val="tx1"/>
                </a:solidFill>
                <a:latin typeface="+mn-lt"/>
                <a:ea typeface="+mn-ea"/>
                <a:cs typeface="+mn-cs"/>
              </a:defRPr>
            </a:lvl5pPr>
            <a:lvl6pPr marL="2286000" algn="l" defTabSz="457200" rtl="0">
              <a:defRPr sz="1800" kern="1200" dirty="0">
                <a:solidFill>
                  <a:schemeClr val="tx1"/>
                </a:solidFill>
                <a:latin typeface="+mn-lt"/>
                <a:ea typeface="+mn-ea"/>
                <a:cs typeface="+mn-cs"/>
              </a:defRPr>
            </a:lvl6pPr>
            <a:lvl7pPr marL="2743200" algn="l" defTabSz="457200" rtl="0">
              <a:defRPr sz="1800" kern="1200" dirty="0">
                <a:solidFill>
                  <a:schemeClr val="tx1"/>
                </a:solidFill>
                <a:latin typeface="+mn-lt"/>
                <a:ea typeface="+mn-ea"/>
                <a:cs typeface="+mn-cs"/>
              </a:defRPr>
            </a:lvl7pPr>
            <a:lvl8pPr marL="3200400" algn="l" defTabSz="457200" rtl="0">
              <a:defRPr sz="1800" kern="1200" dirty="0">
                <a:solidFill>
                  <a:schemeClr val="tx1"/>
                </a:solidFill>
                <a:latin typeface="+mn-lt"/>
                <a:ea typeface="+mn-ea"/>
                <a:cs typeface="+mn-cs"/>
              </a:defRPr>
            </a:lvl8pPr>
            <a:lvl9pPr marL="3657600" algn="l" defTabSz="457200" rtl="0">
              <a:defRPr sz="1800" kern="1200" dirty="0">
                <a:solidFill>
                  <a:schemeClr val="tx1"/>
                </a:solidFill>
                <a:latin typeface="+mn-lt"/>
                <a:ea typeface="+mn-ea"/>
                <a:cs typeface="+mn-cs"/>
              </a:defRPr>
            </a:lvl9pPr>
          </a:lstStyle>
          <a:p>
            <a:pPr algn="r" defTabSz="457200"/>
            <a:r>
              <a:rPr lang="en-US" sz="833" dirty="0"/>
              <a:t>Confidential and Proprietary</a:t>
            </a:r>
          </a:p>
        </p:txBody>
      </p:sp>
      <p:sp>
        <p:nvSpPr>
          <p:cNvPr id="12" name="Footer Placeholder 11"/>
          <p:cNvSpPr>
            <a:spLocks noGrp="1"/>
          </p:cNvSpPr>
          <p:nvPr>
            <p:ph type="ftr" sz="quarter" idx="3"/>
          </p:nvPr>
        </p:nvSpPr>
        <p:spPr>
          <a:xfrm>
            <a:off x="4038865" y="6356615"/>
            <a:ext cx="4114271" cy="365125"/>
          </a:xfrm>
          <a:prstGeom prst="rect">
            <a:avLst/>
          </a:prstGeom>
          <a:ln>
            <a:headEnd type="none"/>
            <a:tailEnd type="none"/>
          </a:ln>
        </p:spPr>
        <p:txBody>
          <a:bodyPr wrap="square" lIns="91440" tIns="45720" rIns="91440" bIns="45720" anchor="ctr"/>
          <a:lstStyle>
            <a:lvl1pPr algn="ctr">
              <a:defRPr sz="1000" dirty="0">
                <a:solidFill>
                  <a:schemeClr val="tx1">
                    <a:tint val="75000"/>
                  </a:schemeClr>
                </a:solidFill>
              </a:defRPr>
            </a:lvl1pPr>
          </a:lstStyle>
          <a:p>
            <a:endParaRPr lang="en-US" dirty="0"/>
          </a:p>
        </p:txBody>
      </p:sp>
      <p:sp>
        <p:nvSpPr>
          <p:cNvPr id="5" name="Slide Number Placeholder 26"/>
          <p:cNvSpPr>
            <a:spLocks noGrp="1"/>
          </p:cNvSpPr>
          <p:nvPr>
            <p:ph type="sldNum" sz="quarter" idx="4"/>
          </p:nvPr>
        </p:nvSpPr>
        <p:spPr>
          <a:xfrm>
            <a:off x="9295990" y="6400063"/>
            <a:ext cx="2742406" cy="365125"/>
          </a:xfrm>
          <a:prstGeom prst="rect">
            <a:avLst/>
          </a:prstGeom>
          <a:ln>
            <a:headEnd type="none"/>
            <a:tailEnd type="none"/>
          </a:ln>
        </p:spPr>
        <p:txBody>
          <a:bodyPr wrap="square" lIns="91440" tIns="45720" rIns="91440" bIns="45720" anchor="ctr"/>
          <a:lstStyle>
            <a:lvl1pPr algn="r">
              <a:defRPr sz="1000" dirty="0">
                <a:solidFill>
                  <a:schemeClr val="bg2">
                    <a:lumMod val="50000"/>
                  </a:schemeClr>
                </a:solidFill>
                <a:latin typeface="Arial"/>
                <a:cs typeface="Arial"/>
              </a:defRPr>
            </a:lvl1pPr>
          </a:lstStyle>
          <a:p>
            <a:fld id="{DB9E4368-C45C-9C4F-9597-D6088AA20994}" type="slidenum">
              <a:rPr lang="en-US" dirty="0"/>
              <a:t>‹#›</a:t>
            </a:fld>
            <a:endParaRPr lang="en-US" dirty="0"/>
          </a:p>
        </p:txBody>
      </p:sp>
      <p:pic>
        <p:nvPicPr>
          <p:cNvPr id="6" name="Google Shape;22;p35"/>
          <p:cNvPicPr>
            <a:picLocks noChangeAspect="1"/>
          </p:cNvPicPr>
          <p:nvPr/>
        </p:nvPicPr>
        <p:blipFill>
          <a:blip r:embed="rId15">
            <a:lum/>
          </a:blip>
          <a:srcRect/>
          <a:stretch>
            <a:fillRect/>
          </a:stretch>
        </p:blipFill>
        <p:spPr>
          <a:xfrm>
            <a:off x="473149" y="6382380"/>
            <a:ext cx="1579586" cy="356926"/>
          </a:xfrm>
          <a:prstGeom prst="rect">
            <a:avLst/>
          </a:prstGeom>
          <a:noFill/>
          <a:ln>
            <a:noFill/>
            <a:headEnd type="none"/>
            <a:tailEnd type="none"/>
          </a:ln>
        </p:spPr>
      </p:pic>
      <p:cxnSp>
        <p:nvCxnSpPr>
          <p:cNvPr id="9" name="Straight Connector 8"/>
          <p:cNvCxnSpPr/>
          <p:nvPr/>
        </p:nvCxnSpPr>
        <p:spPr>
          <a:xfrm flipH="1">
            <a:off x="2220687" y="6608679"/>
            <a:ext cx="9349273" cy="0"/>
          </a:xfrm>
          <a:prstGeom prst="line">
            <a:avLst/>
          </a:prstGeom>
          <a:ln w="19050">
            <a:solidFill>
              <a:srgbClr val="3D4543"/>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hf hdr="0" dt="0"/>
  <p:txStyles>
    <p:titleStyle>
      <a:lvl1pPr algn="l" defTabSz="914363" rtl="0">
        <a:lnSpc>
          <a:spcPct val="90000"/>
        </a:lnSpc>
        <a:spcBef>
          <a:spcPct val="0"/>
        </a:spcBef>
        <a:buNone/>
        <a:defRPr sz="2333" b="1" kern="1200" dirty="0">
          <a:solidFill>
            <a:srgbClr val="002060"/>
          </a:solidFill>
          <a:latin typeface="Arial"/>
          <a:ea typeface="Open Sans"/>
          <a:cs typeface="Arial"/>
        </a:defRPr>
      </a:lvl1pPr>
    </p:titleStyle>
    <p:body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p:bodyStyle>
    <p:otherStyle>
      <a:defPPr defTabSz="914363">
        <a:defRPr lang="en-US" dirty="0"/>
      </a:defPPr>
      <a:lvl1pPr marL="0" algn="l" defTabSz="914363" rtl="0">
        <a:defRPr sz="1800" kern="1200" dirty="0">
          <a:solidFill>
            <a:schemeClr val="tx1"/>
          </a:solidFill>
          <a:latin typeface="+mn-lt"/>
          <a:ea typeface="+mn-ea"/>
          <a:cs typeface="+mn-cs"/>
        </a:defRPr>
      </a:lvl1pPr>
      <a:lvl2pPr marL="457182" algn="l" defTabSz="914363" rtl="0">
        <a:defRPr sz="1800" kern="1200" dirty="0">
          <a:solidFill>
            <a:schemeClr val="tx1"/>
          </a:solidFill>
          <a:latin typeface="+mn-lt"/>
          <a:ea typeface="+mn-ea"/>
          <a:cs typeface="+mn-cs"/>
        </a:defRPr>
      </a:lvl2pPr>
      <a:lvl3pPr marL="914363" algn="l" defTabSz="914363" rtl="0">
        <a:defRPr sz="1800" kern="1200" dirty="0">
          <a:solidFill>
            <a:schemeClr val="tx1"/>
          </a:solidFill>
          <a:latin typeface="+mn-lt"/>
          <a:ea typeface="+mn-ea"/>
          <a:cs typeface="+mn-cs"/>
        </a:defRPr>
      </a:lvl3pPr>
      <a:lvl4pPr marL="1371545" algn="l" defTabSz="914363" rtl="0">
        <a:defRPr sz="1800" kern="1200" dirty="0">
          <a:solidFill>
            <a:schemeClr val="tx1"/>
          </a:solidFill>
          <a:latin typeface="+mn-lt"/>
          <a:ea typeface="+mn-ea"/>
          <a:cs typeface="+mn-cs"/>
        </a:defRPr>
      </a:lvl4pPr>
      <a:lvl5pPr marL="1828727" algn="l" defTabSz="914363" rtl="0">
        <a:defRPr sz="1800" kern="1200" dirty="0">
          <a:solidFill>
            <a:schemeClr val="tx1"/>
          </a:solidFill>
          <a:latin typeface="+mn-lt"/>
          <a:ea typeface="+mn-ea"/>
          <a:cs typeface="+mn-cs"/>
        </a:defRPr>
      </a:lvl5pPr>
      <a:lvl6pPr marL="2285909" algn="l" defTabSz="914363" rtl="0">
        <a:defRPr sz="1800" kern="1200" dirty="0">
          <a:solidFill>
            <a:schemeClr val="tx1"/>
          </a:solidFill>
          <a:latin typeface="+mn-lt"/>
          <a:ea typeface="+mn-ea"/>
          <a:cs typeface="+mn-cs"/>
        </a:defRPr>
      </a:lvl6pPr>
      <a:lvl7pPr marL="2743090" algn="l" defTabSz="914363" rtl="0">
        <a:defRPr sz="1800" kern="1200" dirty="0">
          <a:solidFill>
            <a:schemeClr val="tx1"/>
          </a:solidFill>
          <a:latin typeface="+mn-lt"/>
          <a:ea typeface="+mn-ea"/>
          <a:cs typeface="+mn-cs"/>
        </a:defRPr>
      </a:lvl7pPr>
      <a:lvl8pPr marL="3200272" algn="l" defTabSz="914363" rtl="0">
        <a:defRPr sz="1800" kern="1200" dirty="0">
          <a:solidFill>
            <a:schemeClr val="tx1"/>
          </a:solidFill>
          <a:latin typeface="+mn-lt"/>
          <a:ea typeface="+mn-ea"/>
          <a:cs typeface="+mn-cs"/>
        </a:defRPr>
      </a:lvl8pPr>
      <a:lvl9pPr marL="3657454" algn="l" defTabSz="914363" rtl="0">
        <a:defRPr sz="1800" kern="1200" dirty="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5.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hyperlink" Target="https://www.vectorsolutions.com/industries/education/higher-education/campus-prevention-network/"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chart" Target="../charts/chart13.xml"/></Relationships>
</file>

<file path=ppt/slides/_rels/slide2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45.xml"/><Relationship Id="rId4" Type="http://schemas.openxmlformats.org/officeDocument/2006/relationships/chart" Target="../charts/char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p:cNvSpPr>
          <p:nvPr/>
        </p:nvSpPr>
        <p:spPr>
          <a:xfrm>
            <a:off x="0" y="1"/>
            <a:ext cx="12192000" cy="6913109"/>
          </a:xfrm>
          <a:prstGeom prst="rect">
            <a:avLst/>
          </a:prstGeom>
          <a:solidFill>
            <a:srgbClr val="0171CF"/>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pic>
        <p:nvPicPr>
          <p:cNvPr id="1026" name="Picture 2"/>
          <p:cNvPicPr>
            <a:picLocks noChangeAspect="1"/>
          </p:cNvPicPr>
          <p:nvPr/>
        </p:nvPicPr>
        <p:blipFill>
          <a:blip r:embed="rId2">
            <a:lum/>
          </a:blip>
          <a:srcRect l="2938" t="7083" r="10503" b="1304"/>
          <a:stretch>
            <a:fillRect/>
          </a:stretch>
        </p:blipFill>
        <p:spPr bwMode="auto">
          <a:xfrm>
            <a:off x="3487479" y="806256"/>
            <a:ext cx="8726674" cy="6116015"/>
          </a:xfrm>
          <a:prstGeom prst="rect">
            <a:avLst/>
          </a:prstGeom>
          <a:noFill/>
          <a:ln>
            <a:headEnd type="none"/>
            <a:tailEnd type="none"/>
          </a:ln>
        </p:spPr>
      </p:pic>
      <p:sp>
        <p:nvSpPr>
          <p:cNvPr id="36" name="Rectangle 35"/>
          <p:cNvSpPr>
            <a:spLocks/>
          </p:cNvSpPr>
          <p:nvPr/>
        </p:nvSpPr>
        <p:spPr>
          <a:xfrm>
            <a:off x="3717145" y="797094"/>
            <a:ext cx="8497007" cy="6116015"/>
          </a:xfrm>
          <a:prstGeom prst="rect">
            <a:avLst/>
          </a:prstGeom>
          <a:gradFill>
            <a:gsLst>
              <a:gs pos="0">
                <a:srgbClr val="3CC0AF"/>
              </a:gs>
              <a:gs pos="43000">
                <a:srgbClr val="3CC0AF">
                  <a:alpha val="0"/>
                </a:srgbClr>
              </a:gs>
            </a:gsLst>
            <a:lin ang="138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37" name="Rectangle 36"/>
          <p:cNvSpPr>
            <a:spLocks/>
          </p:cNvSpPr>
          <p:nvPr/>
        </p:nvSpPr>
        <p:spPr>
          <a:xfrm>
            <a:off x="3914575" y="778096"/>
            <a:ext cx="8299577" cy="6144175"/>
          </a:xfrm>
          <a:prstGeom prst="rect">
            <a:avLst/>
          </a:prstGeom>
          <a:gradFill rotWithShape="1">
            <a:gsLst>
              <a:gs pos="0">
                <a:srgbClr val="0171CF"/>
              </a:gs>
              <a:gs pos="28000">
                <a:srgbClr val="0171CF">
                  <a:alpha val="0"/>
                </a:srgbClr>
              </a:gs>
            </a:gsLst>
            <a:lin ang="6000000"/>
            <a:tileRect/>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35" name="Rectangle 34"/>
          <p:cNvSpPr>
            <a:spLocks/>
          </p:cNvSpPr>
          <p:nvPr/>
        </p:nvSpPr>
        <p:spPr>
          <a:xfrm>
            <a:off x="4432960" y="0"/>
            <a:ext cx="7759040" cy="784337"/>
          </a:xfrm>
          <a:prstGeom prst="rect">
            <a:avLst/>
          </a:prstGeom>
          <a:solidFill>
            <a:srgbClr val="3CC0AF"/>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39" name="Rectangle 38"/>
          <p:cNvSpPr>
            <a:spLocks/>
          </p:cNvSpPr>
          <p:nvPr/>
        </p:nvSpPr>
        <p:spPr>
          <a:xfrm>
            <a:off x="3266149" y="787681"/>
            <a:ext cx="3920642" cy="6135463"/>
          </a:xfrm>
          <a:prstGeom prst="rect">
            <a:avLst/>
          </a:prstGeom>
          <a:gradFill>
            <a:gsLst>
              <a:gs pos="0">
                <a:srgbClr val="3CC0AF">
                  <a:alpha val="0"/>
                </a:srgbClr>
              </a:gs>
              <a:gs pos="72000">
                <a:srgbClr val="0171CF"/>
              </a:gs>
            </a:gsLst>
            <a:lin ang="108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27" name="Google Shape;189;p1"/>
          <p:cNvSpPr txBox="1">
            <a:spLocks noChangeArrowheads="1"/>
          </p:cNvSpPr>
          <p:nvPr/>
        </p:nvSpPr>
        <p:spPr>
          <a:xfrm>
            <a:off x="685800" y="3457160"/>
            <a:ext cx="5009606" cy="1381482"/>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buClrTx/>
              <a:buFontTx/>
            </a:pPr>
            <a:r>
              <a:rPr lang="en-US" sz="4000" b="1" dirty="0">
                <a:solidFill>
                  <a:schemeClr val="bg1"/>
                </a:solidFill>
              </a:rPr>
              <a:t>Sexual Assault Prevention for Graduate Students</a:t>
            </a:r>
            <a:endParaRPr lang="en-US" sz="4000" dirty="0">
              <a:solidFill>
                <a:schemeClr val="bg1"/>
              </a:solidFill>
              <a:latin typeface="Arial"/>
              <a:ea typeface="Open Sans"/>
              <a:cs typeface="Arial"/>
            </a:endParaRPr>
          </a:p>
        </p:txBody>
      </p:sp>
      <p:sp>
        <p:nvSpPr>
          <p:cNvPr id="28" name="Google Shape;190;p1"/>
          <p:cNvSpPr txBox="1">
            <a:spLocks noChangeArrowheads="1"/>
          </p:cNvSpPr>
          <p:nvPr/>
        </p:nvSpPr>
        <p:spPr>
          <a:xfrm>
            <a:off x="685800" y="5208911"/>
            <a:ext cx="7213600" cy="914399"/>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50000"/>
              </a:lnSpc>
              <a:spcBef>
                <a:spcPts val="0"/>
              </a:spcBef>
              <a:buClr>
                <a:schemeClr val="tx1"/>
              </a:buClr>
              <a:buSzPts val="2400"/>
              <a:buFont typeface="Arial"/>
              <a:buNone/>
            </a:pPr>
            <a:r>
              <a:rPr lang="en-US" sz="1800" b="1" dirty="0">
                <a:solidFill>
                  <a:schemeClr val="bg1"/>
                </a:solidFill>
                <a:ea typeface="Open Sans"/>
                <a:sym typeface="Open Sans"/>
              </a:rPr>
              <a:t>Impact Report</a:t>
            </a:r>
          </a:p>
          <a:p>
            <a:pPr marL="0" indent="0" defTabSz="914363">
              <a:lnSpc>
                <a:spcPct val="150000"/>
              </a:lnSpc>
              <a:spcBef>
                <a:spcPts val="0"/>
              </a:spcBef>
              <a:buClr>
                <a:schemeClr val="tx1"/>
              </a:buClr>
              <a:buSzPts val="2400"/>
              <a:buFont typeface="Arial"/>
              <a:buNone/>
            </a:pPr>
            <a:r>
              <a:rPr lang="en-US" sz="1800" dirty="0">
                <a:solidFill>
                  <a:schemeClr val="bg1"/>
                </a:solidFill>
                <a:ea typeface="Open Sans"/>
                <a:sym typeface="Open Sans"/>
              </a:rPr>
              <a:t>2024 – 2025 Academic Year</a:t>
            </a:r>
          </a:p>
        </p:txBody>
      </p:sp>
      <p:sp>
        <p:nvSpPr>
          <p:cNvPr id="29" name="Google Shape;191;p1"/>
          <p:cNvSpPr txBox="1">
            <a:spLocks noChangeArrowheads="1"/>
          </p:cNvSpPr>
          <p:nvPr/>
        </p:nvSpPr>
        <p:spPr>
          <a:xfrm>
            <a:off x="-1" y="2093381"/>
            <a:ext cx="4172462" cy="1335619"/>
          </a:xfrm>
          <a:prstGeom prst="rect">
            <a:avLst/>
          </a:prstGeom>
          <a:noFill/>
          <a:ln>
            <a:noFill/>
            <a:headEnd type="none"/>
            <a:tailEnd type="none"/>
          </a:ln>
        </p:spPr>
        <p:txBody>
          <a:bodyPr wrap="square" lIns="687600" tIns="0" rIns="0" bIns="0" anchor="ctr">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00000"/>
              </a:lnSpc>
              <a:spcBef>
                <a:spcPts val="0"/>
              </a:spcBef>
              <a:buClr>
                <a:schemeClr val="tx1"/>
              </a:buClr>
              <a:buSzPts val="2400"/>
              <a:buFont typeface="Arial"/>
              <a:buNone/>
            </a:pPr>
            <a:r>
              <a:rPr lang="en-US" b="1" dirty="0">
                <a:solidFill>
                  <a:schemeClr val="bg1"/>
                </a:solidFill>
              </a:rPr>
              <a:t>Georgia Institute of Technology</a:t>
            </a:r>
          </a:p>
        </p:txBody>
      </p:sp>
      <p:pic>
        <p:nvPicPr>
          <p:cNvPr id="8" name="Picture 7" descr="A black and white background&#10;&#10;AI-generated content may be incorrect."/>
          <p:cNvPicPr>
            <a:picLocks noChangeAspect="1"/>
          </p:cNvPicPr>
          <p:nvPr/>
        </p:nvPicPr>
        <p:blipFill>
          <a:blip r:embed="rId3">
            <a:lum/>
          </a:blip>
          <a:srcRect b="72567"/>
          <a:stretch>
            <a:fillRect/>
          </a:stretch>
        </p:blipFill>
        <p:spPr>
          <a:xfrm>
            <a:off x="0" y="1"/>
            <a:ext cx="12214152" cy="1884784"/>
          </a:xfrm>
          <a:prstGeom prst="rect">
            <a:avLst/>
          </a:prstGeom>
          <a:ln>
            <a:headEnd type="none"/>
            <a:tailEnd type="none"/>
          </a:ln>
        </p:spPr>
      </p:pic>
      <p:pic>
        <p:nvPicPr>
          <p:cNvPr id="9" name="Google Shape;22;p35"/>
          <p:cNvPicPr>
            <a:picLocks noChangeAspect="1"/>
          </p:cNvPicPr>
          <p:nvPr/>
        </p:nvPicPr>
        <p:blipFill>
          <a:blip r:embed="rId4">
            <a:lum/>
          </a:blip>
          <a:srcRect/>
          <a:stretch>
            <a:fillRect/>
          </a:stretch>
        </p:blipFill>
        <p:spPr>
          <a:xfrm>
            <a:off x="473149" y="390411"/>
            <a:ext cx="3486662" cy="787852"/>
          </a:xfrm>
          <a:prstGeom prst="rect">
            <a:avLst/>
          </a:prstGeom>
          <a:noFill/>
          <a:ln>
            <a:noFill/>
            <a:headEnd type="none"/>
            <a:tailEnd type="none"/>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294967295"/>
          </p:nvPr>
        </p:nvSpPr>
        <p:spPr>
          <a:xfrm>
            <a:off x="11722100" y="6407150"/>
            <a:ext cx="469900" cy="136525"/>
          </a:xfrm>
          <a:ln>
            <a:headEnd type="none"/>
            <a:tailEnd type="none"/>
          </a:ln>
        </p:spPr>
        <p:txBody>
          <a:bodyPr wrap="square"/>
          <a:lstStyle/>
          <a:p>
            <a:pPr marL="0" indent="0" algn="ctr" rtl="0">
              <a:spcBef>
                <a:spcPts val="0"/>
              </a:spcBef>
              <a:spcAft>
                <a:spcPts val="0"/>
              </a:spcAft>
              <a:buNone/>
            </a:pPr>
            <a:fld id="{00000000-1234-1234-1234-123412341234}" type="slidenum">
              <a:rPr lang="en-US" dirty="0"/>
              <a:t>10</a:t>
            </a:fld>
            <a:endParaRPr lang="en-US" dirty="0"/>
          </a:p>
        </p:txBody>
      </p:sp>
      <p:sp>
        <p:nvSpPr>
          <p:cNvPr id="5" name="Rectangle 4"/>
          <p:cNvSpPr>
            <a:spLocks/>
          </p:cNvSpPr>
          <p:nvPr/>
        </p:nvSpPr>
        <p:spPr>
          <a:xfrm>
            <a:off x="-23466" y="1"/>
            <a:ext cx="5008907" cy="6924548"/>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8" name="Google Shape;251;p6"/>
          <p:cNvSpPr txBox="1">
            <a:spLocks noChangeArrowheads="1"/>
          </p:cNvSpPr>
          <p:nvPr/>
        </p:nvSpPr>
        <p:spPr>
          <a:xfrm>
            <a:off x="460617" y="2878290"/>
            <a:ext cx="3639379" cy="902961"/>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algn="l" defTabSz="914363" rtl="0">
              <a:lnSpc>
                <a:spcPct val="100000"/>
              </a:lnSpc>
              <a:spcBef>
                <a:spcPts val="0"/>
              </a:spcBef>
              <a:spcAft>
                <a:spcPts val="0"/>
              </a:spcAft>
              <a:buClr>
                <a:schemeClr val="bg1"/>
              </a:buClr>
              <a:buSzPts val="2400"/>
              <a:buNone/>
            </a:pPr>
            <a:r>
              <a:rPr lang="en-US" dirty="0">
                <a:solidFill>
                  <a:schemeClr val="bg1"/>
                </a:solidFill>
                <a:latin typeface="Open Sans"/>
                <a:ea typeface="Open Sans"/>
                <a:cs typeface="Open Sans"/>
                <a:sym typeface="Open Sans"/>
              </a:rPr>
              <a:t>Impact at Georgia Institute of Technology</a:t>
            </a:r>
          </a:p>
        </p:txBody>
      </p:sp>
      <p:sp>
        <p:nvSpPr>
          <p:cNvPr id="7" name="Google Shape;250;p6"/>
          <p:cNvSpPr txBox="1">
            <a:spLocks noChangeArrowheads="1"/>
          </p:cNvSpPr>
          <p:nvPr/>
        </p:nvSpPr>
        <p:spPr>
          <a:xfrm>
            <a:off x="447837" y="472834"/>
            <a:ext cx="3639379" cy="1419432"/>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b="1" dirty="0">
                <a:solidFill>
                  <a:schemeClr val="bg1"/>
                </a:solidFill>
              </a:rPr>
              <a:t>SAPG and Your Students</a:t>
            </a:r>
            <a:endParaRPr lang="en-US" sz="4000" dirty="0">
              <a:solidFill>
                <a:schemeClr val="bg1"/>
              </a:solidFill>
              <a:ea typeface="Open Sans"/>
              <a:sym typeface="Open Sans"/>
            </a:endParaRPr>
          </a:p>
        </p:txBody>
      </p:sp>
      <p:cxnSp>
        <p:nvCxnSpPr>
          <p:cNvPr id="15" name="Straight Connector 14"/>
          <p:cNvCxnSpPr/>
          <p:nvPr/>
        </p:nvCxnSpPr>
        <p:spPr>
          <a:xfrm>
            <a:off x="4985441"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 name="Picture 1" descr="A group of people walking on a brick path&#10;&#10;AI-generated content may be incorrect."/>
          <p:cNvPicPr>
            <a:picLocks noChangeAspect="1"/>
          </p:cNvPicPr>
          <p:nvPr/>
        </p:nvPicPr>
        <p:blipFill>
          <a:blip r:embed="rId2">
            <a:lum/>
          </a:blip>
          <a:srcRect/>
          <a:stretch>
            <a:fillRect/>
          </a:stretch>
        </p:blipFill>
        <p:spPr>
          <a:xfrm>
            <a:off x="4992775" y="0"/>
            <a:ext cx="7206558" cy="6858000"/>
          </a:xfrm>
          <a:prstGeom prst="rect">
            <a:avLst/>
          </a:prstGeom>
          <a:ln>
            <a:headEnd type="none"/>
            <a:tailEnd type="none"/>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a:spLocks/>
          </p:cNvSpPr>
          <p:nvPr/>
        </p:nvSpPr>
        <p:spPr>
          <a:xfrm rot="5400000">
            <a:off x="1232488" y="3169261"/>
            <a:ext cx="1911648" cy="340068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11</a:t>
            </a:fld>
            <a:endParaRPr lang="en-US" dirty="0">
              <a:latin typeface="Arial"/>
              <a:cs typeface="Arial"/>
            </a:endParaRPr>
          </a:p>
        </p:txBody>
      </p:sp>
      <p:sp>
        <p:nvSpPr>
          <p:cNvPr id="2" name="Title 1"/>
          <p:cNvSpPr>
            <a:spLocks noGrp="1"/>
          </p:cNvSpPr>
          <p:nvPr>
            <p:ph type="title" idx="4294967295"/>
          </p:nvPr>
        </p:nvSpPr>
        <p:spPr>
          <a:xfrm>
            <a:off x="380543" y="680031"/>
            <a:ext cx="10820400" cy="639763"/>
          </a:xfrm>
          <a:ln>
            <a:headEnd type="none"/>
            <a:tailEnd type="none"/>
          </a:ln>
        </p:spPr>
        <p:txBody>
          <a:bodyPr wrap="square"/>
          <a:lstStyle/>
          <a:p>
            <a:pPr defTabSz="914363"/>
            <a:r>
              <a:rPr lang="en-US" b="1" dirty="0">
                <a:solidFill>
                  <a:srgbClr val="3D4542"/>
                </a:solidFill>
                <a:latin typeface="Arial"/>
                <a:cs typeface="Arial"/>
              </a:rPr>
              <a:t>Knowledge Gain</a:t>
            </a:r>
            <a:br>
              <a:rPr lang="en-US" b="1" dirty="0">
                <a:solidFill>
                  <a:srgbClr val="3D4542"/>
                </a:solidFill>
                <a:latin typeface="Arial"/>
                <a:cs typeface="Arial"/>
              </a:rPr>
            </a:br>
            <a:endParaRPr lang="en-US" b="1" dirty="0">
              <a:solidFill>
                <a:srgbClr val="3D4542"/>
              </a:solidFill>
              <a:latin typeface="Arial"/>
              <a:cs typeface="Arial"/>
            </a:endParaRPr>
          </a:p>
        </p:txBody>
      </p:sp>
      <p:sp>
        <p:nvSpPr>
          <p:cNvPr id="3" name="Content Placeholder 2"/>
          <p:cNvSpPr>
            <a:spLocks noGrp="1"/>
          </p:cNvSpPr>
          <p:nvPr>
            <p:ph type="body" idx="4294967295"/>
          </p:nvPr>
        </p:nvSpPr>
        <p:spPr>
          <a:xfrm>
            <a:off x="396871" y="1490663"/>
            <a:ext cx="3628939" cy="1343025"/>
          </a:xfrm>
          <a:ln>
            <a:headEnd type="none"/>
            <a:tailEnd type="none"/>
          </a:ln>
        </p:spPr>
        <p:txBody>
          <a:bodyPr wrap="square"/>
          <a:lstStyle/>
          <a:p>
            <a:pPr marL="0" indent="0" defTabSz="914363">
              <a:lnSpc>
                <a:spcPct val="130000"/>
              </a:lnSpc>
              <a:buNone/>
            </a:pPr>
            <a:r>
              <a:rPr lang="en-US" sz="1200" dirty="0">
                <a:latin typeface="Arial"/>
                <a:cs typeface="Arial"/>
              </a:rPr>
              <a:t>Assessments in SAPG, which students take before and after the course, are designed to measure their comprehension and knowledge of topics related to sexual assault.</a:t>
            </a:r>
          </a:p>
        </p:txBody>
      </p:sp>
      <p:cxnSp>
        <p:nvCxnSpPr>
          <p:cNvPr id="7" name="Straight Connector 6"/>
          <p:cNvCxnSpPr/>
          <p:nvPr/>
        </p:nvCxnSpPr>
        <p:spPr>
          <a:xfrm>
            <a:off x="4601311" y="1600034"/>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Rectangle 9"/>
          <p:cNvSpPr>
            <a:spLocks/>
          </p:cNvSpPr>
          <p:nvPr/>
        </p:nvSpPr>
        <p:spPr>
          <a:xfrm>
            <a:off x="685800" y="3913799"/>
            <a:ext cx="3340016" cy="1911629"/>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ct val="130000"/>
              </a:lnSpc>
              <a:spcBef>
                <a:spcPts val="1200"/>
              </a:spcBef>
            </a:pPr>
            <a:r>
              <a:rPr lang="en-US" sz="1000" b="1" dirty="0">
                <a:solidFill>
                  <a:schemeClr val="tx1"/>
                </a:solidFill>
                <a:latin typeface="Arial"/>
                <a:cs typeface="Arial"/>
              </a:rPr>
              <a:t>Programming Tip</a:t>
            </a:r>
          </a:p>
          <a:p>
            <a:pPr>
              <a:lnSpc>
                <a:spcPct val="130000"/>
              </a:lnSpc>
              <a:spcBef>
                <a:spcPts val="1200"/>
              </a:spcBef>
            </a:pPr>
            <a:r>
              <a:rPr lang="en-US" sz="900" dirty="0">
                <a:solidFill>
                  <a:schemeClr val="tx1"/>
                </a:solidFill>
                <a:latin typeface="Arial"/>
                <a:cs typeface="Arial"/>
              </a:rPr>
              <a:t>Where are your students knowledgeable and where is there room to learn more? SAPG is intended to provide foundational knowledge and skills that can be built upon. Knowledge data can inform which content areas should be built out or reinforced as part of your ongoing prevention efforts.</a:t>
            </a:r>
          </a:p>
        </p:txBody>
      </p:sp>
      <p:graphicFrame>
        <p:nvGraphicFramePr>
          <p:cNvPr id="13" name="Content Placeholder 14"/>
          <p:cNvGraphicFramePr/>
          <p:nvPr/>
        </p:nvGraphicFramePr>
        <p:xfrm>
          <a:off x="5115309" y="1365832"/>
          <a:ext cx="6743601" cy="4882568"/>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309;p9"/>
          <p:cNvSpPr>
            <a:spLocks/>
          </p:cNvSpPr>
          <p:nvPr/>
        </p:nvSpPr>
        <p:spPr>
          <a:xfrm>
            <a:off x="491735" y="3916949"/>
            <a:ext cx="275169" cy="1922730"/>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15" name="TextBox 14"/>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a:spLocks/>
          </p:cNvSpPr>
          <p:nvPr/>
        </p:nvSpPr>
        <p:spPr>
          <a:xfrm rot="5400000">
            <a:off x="1499121" y="2909737"/>
            <a:ext cx="1897395" cy="3919705"/>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12</a:t>
            </a:fld>
            <a:endParaRPr lang="en-US" dirty="0">
              <a:latin typeface="Arial"/>
              <a:cs typeface="Arial"/>
            </a:endParaRPr>
          </a:p>
        </p:txBody>
      </p:sp>
      <p:sp>
        <p:nvSpPr>
          <p:cNvPr id="2" name="Title 1"/>
          <p:cNvSpPr>
            <a:spLocks noGrp="1"/>
          </p:cNvSpPr>
          <p:nvPr>
            <p:ph type="title" idx="4294967295"/>
          </p:nvPr>
        </p:nvSpPr>
        <p:spPr>
          <a:xfrm>
            <a:off x="384420" y="615617"/>
            <a:ext cx="2590800" cy="458787"/>
          </a:xfrm>
          <a:ln>
            <a:headEnd type="none"/>
            <a:tailEnd type="none"/>
          </a:ln>
        </p:spPr>
        <p:txBody>
          <a:bodyPr wrap="square"/>
          <a:lstStyle/>
          <a:p>
            <a:pPr defTabSz="914363"/>
            <a:r>
              <a:rPr lang="en-US" b="1" dirty="0">
                <a:solidFill>
                  <a:srgbClr val="3D4542"/>
                </a:solidFill>
                <a:latin typeface="Arial"/>
                <a:cs typeface="Arial"/>
              </a:rPr>
              <a:t>Course Impact</a:t>
            </a:r>
          </a:p>
        </p:txBody>
      </p:sp>
      <p:sp>
        <p:nvSpPr>
          <p:cNvPr id="3" name="Content Placeholder 2"/>
          <p:cNvSpPr>
            <a:spLocks noGrp="1"/>
          </p:cNvSpPr>
          <p:nvPr>
            <p:ph type="body" idx="4294967295"/>
          </p:nvPr>
        </p:nvSpPr>
        <p:spPr>
          <a:xfrm>
            <a:off x="413107" y="1600200"/>
            <a:ext cx="3997508" cy="1828800"/>
          </a:xfrm>
          <a:ln>
            <a:headEnd type="none"/>
            <a:tailEnd type="none"/>
          </a:ln>
        </p:spPr>
        <p:txBody>
          <a:bodyPr wrap="square"/>
          <a:lstStyle/>
          <a:p>
            <a:pPr marL="0" indent="0" defTabSz="914363">
              <a:lnSpc>
                <a:spcPct val="150000"/>
              </a:lnSpc>
              <a:buNone/>
            </a:pPr>
            <a:r>
              <a:rPr lang="en-US" sz="1200" dirty="0">
                <a:latin typeface="Arial"/>
                <a:cs typeface="Arial"/>
              </a:rPr>
              <a:t>After taking SAPG, students were asked to reflect on the course experience and tell us how the course impacted their awareness, knowledge, and skill in ways that will help them to make healthier decisions and support their peers in the future.</a:t>
            </a:r>
          </a:p>
          <a:p>
            <a:pPr marL="0" indent="0" defTabSz="914363">
              <a:lnSpc>
                <a:spcPct val="150000"/>
              </a:lnSpc>
              <a:buNone/>
            </a:pPr>
            <a:endParaRPr lang="en-US" sz="1200" dirty="0">
              <a:latin typeface="Arial"/>
              <a:cs typeface="Arial"/>
            </a:endParaRPr>
          </a:p>
        </p:txBody>
      </p:sp>
      <p:cxnSp>
        <p:nvCxnSpPr>
          <p:cNvPr id="7" name="Straight Connector 6"/>
          <p:cNvCxnSpPr/>
          <p:nvPr/>
        </p:nvCxnSpPr>
        <p:spPr>
          <a:xfrm>
            <a:off x="4798790" y="1600034"/>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 name="Content Placeholder 4"/>
          <p:cNvSpPr txBox="1">
            <a:spLocks noChangeArrowheads="1"/>
          </p:cNvSpPr>
          <p:nvPr/>
        </p:nvSpPr>
        <p:spPr>
          <a:xfrm>
            <a:off x="5106368" y="5739234"/>
            <a:ext cx="6399831" cy="424194"/>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ts val="1200"/>
              </a:lnSpc>
              <a:spcAft>
                <a:spcPts val="200"/>
              </a:spcAft>
              <a:buNone/>
            </a:pPr>
            <a:r>
              <a:rPr lang="en-US" sz="900" b="1" u="sng" dirty="0">
                <a:latin typeface="Arial"/>
                <a:ea typeface="Open Sans"/>
                <a:cs typeface="Arial"/>
              </a:rPr>
              <a:t>Note:</a:t>
            </a:r>
            <a:r>
              <a:rPr lang="en-US" sz="900" dirty="0">
                <a:latin typeface="Arial"/>
                <a:ea typeface="Open Sans"/>
                <a:cs typeface="Arial"/>
              </a:rPr>
              <a:t> Percentages represent students that responded “agree” or “strongly agree” to each item in the Post-Course Survey (</a:t>
            </a:r>
            <a:r>
              <a:rPr lang="en-US" sz="900" i="1" dirty="0">
                <a:latin typeface="Arial"/>
                <a:ea typeface="Open Sans"/>
                <a:cs typeface="Arial"/>
              </a:rPr>
              <a:t>n</a:t>
            </a:r>
            <a:r>
              <a:rPr lang="en-US" sz="900" dirty="0">
                <a:latin typeface="Arial"/>
                <a:ea typeface="Open Sans"/>
                <a:cs typeface="Arial"/>
              </a:rPr>
              <a:t> = 2,474).</a:t>
            </a:r>
          </a:p>
        </p:txBody>
      </p:sp>
      <p:sp>
        <p:nvSpPr>
          <p:cNvPr id="10" name="Rectangle 9"/>
          <p:cNvSpPr>
            <a:spLocks/>
          </p:cNvSpPr>
          <p:nvPr/>
        </p:nvSpPr>
        <p:spPr>
          <a:xfrm>
            <a:off x="636812" y="4093096"/>
            <a:ext cx="3919709" cy="1574155"/>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ct val="130000"/>
              </a:lnSpc>
              <a:spcBef>
                <a:spcPts val="1200"/>
              </a:spcBef>
            </a:pPr>
            <a:r>
              <a:rPr lang="en-US" sz="1000" b="1" dirty="0">
                <a:solidFill>
                  <a:schemeClr val="tx1"/>
                </a:solidFill>
                <a:latin typeface="Arial"/>
                <a:cs typeface="Arial"/>
              </a:rPr>
              <a:t>Programming Tip</a:t>
            </a:r>
          </a:p>
          <a:p>
            <a:pPr>
              <a:lnSpc>
                <a:spcPct val="130000"/>
              </a:lnSpc>
              <a:spcBef>
                <a:spcPts val="1200"/>
              </a:spcBef>
            </a:pPr>
            <a:r>
              <a:rPr lang="en-US" sz="900" dirty="0">
                <a:solidFill>
                  <a:schemeClr val="tx1"/>
                </a:solidFill>
                <a:latin typeface="Arial"/>
                <a:cs typeface="Arial"/>
              </a:rPr>
              <a:t>How can you reinforce students’ skills and feelings of self-efficacy throughout the year and over your students’ college careers? Ongoing training — both annually online and through in-person opportunities such as workshops, role-playing, peer conversations — can reinforce key information, allow students to practice their skills, and build confidence.</a:t>
            </a:r>
          </a:p>
        </p:txBody>
      </p:sp>
      <p:graphicFrame>
        <p:nvGraphicFramePr>
          <p:cNvPr id="13" name="Table 12"/>
          <p:cNvGraphicFramePr/>
          <p:nvPr/>
        </p:nvGraphicFramePr>
        <p:xfrm>
          <a:off x="5106368" y="1600034"/>
          <a:ext cx="6399833" cy="3872570"/>
        </p:xfrm>
        <a:graphic>
          <a:graphicData uri="http://schemas.openxmlformats.org/drawingml/2006/table">
            <a:tbl>
              <a:tblPr firstRow="1" bandRow="1">
                <a:tableStyleId>{5C22544A-7EE6-4342-B048-85BDC9FD1C3A}</a:tableStyleId>
              </a:tblPr>
              <a:tblGrid>
                <a:gridCol w="5121854">
                  <a:extLst>
                    <a:ext uri="{9D8B030D-6E8A-4147-A177-3AD203B41FA5}">
                      <a16:colId xmlns:a16="http://schemas.microsoft.com/office/drawing/2014/main" val="20000"/>
                    </a:ext>
                  </a:extLst>
                </a:gridCol>
                <a:gridCol w="1277979">
                  <a:extLst>
                    <a:ext uri="{9D8B030D-6E8A-4147-A177-3AD203B41FA5}">
                      <a16:colId xmlns:a16="http://schemas.microsoft.com/office/drawing/2014/main" val="20001"/>
                    </a:ext>
                  </a:extLst>
                </a:gridCol>
              </a:tblGrid>
              <a:tr h="656358">
                <a:tc gridSpan="2">
                  <a:txBody>
                    <a:bodyPr/>
                    <a:lstStyle/>
                    <a:p>
                      <a:pPr marL="0" algn="l" defTabSz="914400" rtl="0"/>
                      <a:r>
                        <a:rPr lang="en" sz="1400" b="1" i="0" kern="1200" dirty="0">
                          <a:solidFill>
                            <a:schemeClr val="bg1"/>
                          </a:solidFill>
                          <a:latin typeface="Open Sans"/>
                          <a:ea typeface="+mn-ea"/>
                          <a:cs typeface="+mn-cs"/>
                        </a:rPr>
                        <a:t>Your students reported that </a:t>
                      </a:r>
                      <a:r>
                        <a:rPr lang="en-US" sz="1400" b="1" i="0" kern="1200" dirty="0">
                          <a:solidFill>
                            <a:schemeClr val="bg1"/>
                          </a:solidFill>
                          <a:latin typeface="Open Sans"/>
                          <a:ea typeface="+mn-ea"/>
                          <a:cs typeface="+mn-cs"/>
                        </a:rPr>
                        <a:t>SAPG</a:t>
                      </a:r>
                      <a:r>
                        <a:rPr lang="en" sz="1400" b="1" i="0" kern="1200" dirty="0">
                          <a:solidFill>
                            <a:schemeClr val="bg1"/>
                          </a:solidFill>
                          <a:latin typeface="Open Sans"/>
                          <a:ea typeface="+mn-ea"/>
                          <a:cs typeface="+mn-cs"/>
                        </a:rPr>
                        <a:t>:</a:t>
                      </a:r>
                      <a:endParaRPr lang="en-US" sz="800" b="0" i="0" kern="1200" dirty="0">
                        <a:solidFill>
                          <a:schemeClr val="bg1"/>
                        </a:solidFill>
                        <a:latin typeface="Open Sans"/>
                        <a:ea typeface="+mn-ea"/>
                        <a:cs typeface="+mn-cs"/>
                      </a:endParaRPr>
                    </a:p>
                  </a:txBody>
                  <a:tcPr marL="182880" marR="0" marT="0" marB="0" anchor="ctr" horzOverflow="overflow">
                    <a:lnL w="12700" cap="flat">
                      <a:solidFill>
                        <a:schemeClr val="bg1"/>
                      </a:solidFill>
                      <a:prstDash val="solid"/>
                      <a:round/>
                      <a:headEnd type="none" w="med" len="med"/>
                      <a:tailEnd type="none" w="med" len="med"/>
                    </a:lnL>
                    <a:lnR w="12700" cap="flat">
                      <a:solidFill>
                        <a:schemeClr val="bg1"/>
                      </a:solidFill>
                      <a:prstDash val="solid"/>
                      <a:round/>
                      <a:headEnd type="none" w="med" len="med"/>
                      <a:tailEnd type="none" w="med" len="med"/>
                    </a:lnR>
                    <a:lnT w="12700" cap="flat">
                      <a:solidFill>
                        <a:schemeClr val="bg1"/>
                      </a:solidFill>
                      <a:prstDash val="solid"/>
                      <a:round/>
                      <a:headEnd type="none" w="med" len="med"/>
                      <a:tailEnd type="none" w="med" len="med"/>
                    </a:lnT>
                    <a:lnB w="12700" cap="flat">
                      <a:noFill/>
                      <a:prstDash val="solid"/>
                      <a:round/>
                      <a:headEnd type="none" w="med" len="med"/>
                      <a:tailEnd type="none" w="med" len="med"/>
                    </a:lnB>
                    <a:solidFill>
                      <a:srgbClr val="0171CF"/>
                    </a:solidFill>
                  </a:tcPr>
                </a:tc>
                <a:tc hMerge="1">
                  <a:txBody>
                    <a:bodyPr/>
                    <a:lstStyle/>
                    <a:p>
                      <a:endParaRPr lang="en-US" dirty="0"/>
                    </a:p>
                  </a:txBody>
                  <a:tcPr horzOverflow="overflow"/>
                </a:tc>
                <a:extLst>
                  <a:ext uri="{0D108BD9-81ED-4DB2-BD59-A6C34878D82A}">
                    <a16:rowId xmlns:a16="http://schemas.microsoft.com/office/drawing/2014/main" val="10000"/>
                  </a:ext>
                </a:extLst>
              </a:tr>
              <a:tr h="533088">
                <a:tc>
                  <a:txBody>
                    <a:bodyPr/>
                    <a:lstStyle/>
                    <a:p>
                      <a:pPr marL="0" algn="l" defTabSz="685800" rtl="0"/>
                      <a:r>
                        <a:rPr lang="en-US" sz="1200" b="0" i="0" kern="1200" dirty="0">
                          <a:solidFill>
                            <a:schemeClr val="tx1"/>
                          </a:solidFill>
                          <a:latin typeface="Open Sans"/>
                        </a:rPr>
                        <a:t>Made me more confident in my ability to intervene when I see concerning behavior.</a:t>
                      </a:r>
                      <a:endParaRPr lang="en-US" sz="1200" b="0" i="0" kern="1200" dirty="0">
                        <a:solidFill>
                          <a:schemeClr val="tx1"/>
                        </a:solidFill>
                        <a:latin typeface="Open Sans"/>
                        <a:ea typeface="+mn-ea"/>
                        <a:cs typeface="+mn-cs"/>
                      </a:endParaRP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9525" cap="flat">
                      <a:solidFill>
                        <a:schemeClr val="bg1">
                          <a:lumMod val="5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ctr"/>
                      <a:r>
                        <a:rPr lang="en-US" sz="1800" b="1" i="0" dirty="0">
                          <a:solidFill>
                            <a:srgbClr val="0171CF"/>
                          </a:solidFill>
                          <a:latin typeface="Open Sans"/>
                          <a:ea typeface="Open Sans"/>
                          <a:cs typeface="Open Sans"/>
                        </a:rPr>
                        <a:t>88%</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9525" cap="flat">
                      <a:solidFill>
                        <a:schemeClr val="bg1">
                          <a:lumMod val="5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533088">
                <a:tc>
                  <a:txBody>
                    <a:bodyPr/>
                    <a:lstStyle/>
                    <a:p>
                      <a:pPr marL="0" algn="l" defTabSz="685800" rtl="0"/>
                      <a:r>
                        <a:rPr lang="en-US" sz="1200" b="0" i="0" kern="1200" dirty="0">
                          <a:solidFill>
                            <a:schemeClr val="tx1"/>
                          </a:solidFill>
                          <a:latin typeface="Open Sans"/>
                        </a:rPr>
                        <a:t>Helped me identify characteristics of healthy and unhealthy relationships.</a:t>
                      </a:r>
                      <a:endParaRPr lang="en-US" sz="1200" b="0" i="0" kern="1200" dirty="0">
                        <a:solidFill>
                          <a:schemeClr val="tx1"/>
                        </a:solidFill>
                        <a:latin typeface="Open Sans"/>
                        <a:ea typeface="+mn-ea"/>
                        <a:cs typeface="+mn-cs"/>
                      </a:endParaRP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800" b="1" i="0" kern="1200" dirty="0">
                          <a:solidFill>
                            <a:srgbClr val="0171CF"/>
                          </a:solidFill>
                          <a:latin typeface="Open Sans"/>
                          <a:ea typeface="Open Sans"/>
                          <a:cs typeface="Open Sans"/>
                        </a:rPr>
                        <a:t>90%</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620261">
                <a:tc>
                  <a:txBody>
                    <a:bodyPr/>
                    <a:lstStyle/>
                    <a:p>
                      <a:pPr marL="0" algn="l" defTabSz="685800" rtl="0"/>
                      <a:r>
                        <a:rPr lang="en-US" sz="1200" b="0" i="0" kern="1200" dirty="0">
                          <a:solidFill>
                            <a:schemeClr val="tx1"/>
                          </a:solidFill>
                          <a:latin typeface="Open Sans"/>
                        </a:rPr>
                        <a:t>Taught me where to find resources for sexual assault and abusive relationships at my school.</a:t>
                      </a:r>
                      <a:endParaRPr lang="en-US" sz="1200" b="0" i="0" kern="1200" dirty="0">
                        <a:solidFill>
                          <a:schemeClr val="tx1"/>
                        </a:solidFill>
                        <a:latin typeface="Open Sans"/>
                        <a:ea typeface="+mn-ea"/>
                        <a:cs typeface="+mn-cs"/>
                      </a:endParaRP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800" b="1" i="0" kern="1200" dirty="0">
                          <a:solidFill>
                            <a:srgbClr val="0171CF"/>
                          </a:solidFill>
                          <a:latin typeface="Open Sans"/>
                          <a:ea typeface="Open Sans"/>
                          <a:cs typeface="Open Sans"/>
                        </a:rPr>
                        <a:t>89%</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r h="533088">
                <a:tc>
                  <a:txBody>
                    <a:bodyPr/>
                    <a:lstStyle/>
                    <a:p>
                      <a:pPr marL="0" algn="l" defTabSz="685800" rtl="0"/>
                      <a:r>
                        <a:rPr lang="en-US" sz="1200" b="0" i="0" kern="1200" dirty="0">
                          <a:solidFill>
                            <a:schemeClr val="tx1"/>
                          </a:solidFill>
                          <a:latin typeface="Open Sans"/>
                        </a:rPr>
                        <a:t>Provided me with skills to better support someone who has experienced sexual assault.</a:t>
                      </a:r>
                      <a:endParaRPr lang="en-US" sz="1200" b="0" i="0" kern="1200" dirty="0">
                        <a:solidFill>
                          <a:schemeClr val="tx1"/>
                        </a:solidFill>
                        <a:latin typeface="Open Sans"/>
                        <a:ea typeface="+mn-ea"/>
                        <a:cs typeface="+mn-cs"/>
                      </a:endParaRP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800" b="1" i="0" kern="1200" dirty="0">
                          <a:solidFill>
                            <a:srgbClr val="0171CF"/>
                          </a:solidFill>
                          <a:latin typeface="Open Sans"/>
                          <a:ea typeface="Open Sans"/>
                          <a:cs typeface="Open Sans"/>
                        </a:rPr>
                        <a:t>90%</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533088">
                <a:tc>
                  <a:txBody>
                    <a:bodyPr/>
                    <a:lstStyle/>
                    <a:p>
                      <a:pPr marL="0" indent="0" algn="l" defTabSz="685800" rtl="0">
                        <a:lnSpc>
                          <a:spcPct val="100000"/>
                        </a:lnSpc>
                        <a:spcBef>
                          <a:spcPts val="0"/>
                        </a:spcBef>
                        <a:spcAft>
                          <a:spcPts val="0"/>
                        </a:spcAft>
                        <a:buClrTx/>
                        <a:buSzTx/>
                        <a:buFontTx/>
                        <a:buNone/>
                        <a:tabLst/>
                      </a:pPr>
                      <a:r>
                        <a:rPr lang="en-US" sz="1200" b="0" i="0" kern="1200" dirty="0">
                          <a:solidFill>
                            <a:schemeClr val="tx1"/>
                          </a:solidFill>
                          <a:latin typeface="Open Sans"/>
                        </a:rPr>
                        <a:t>Increased my understanding of school policies related to issues covered in the course.</a:t>
                      </a:r>
                      <a:endParaRPr lang="en-US" sz="1200" b="0" i="0" kern="1200" dirty="0">
                        <a:solidFill>
                          <a:schemeClr val="tx1"/>
                        </a:solidFill>
                        <a:latin typeface="Open Sans"/>
                        <a:ea typeface="+mn-ea"/>
                        <a:cs typeface="+mn-cs"/>
                      </a:endParaRP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800" b="1" i="0" kern="1200" dirty="0">
                          <a:solidFill>
                            <a:srgbClr val="0171CF"/>
                          </a:solidFill>
                          <a:latin typeface="Open Sans"/>
                          <a:ea typeface="Open Sans"/>
                          <a:cs typeface="Open Sans"/>
                        </a:rPr>
                        <a:t>90%</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5"/>
                  </a:ext>
                </a:extLst>
              </a:tr>
              <a:tr h="463599">
                <a:tc>
                  <a:txBody>
                    <a:bodyPr/>
                    <a:lstStyle/>
                    <a:p>
                      <a:pPr marL="0" indent="0" algn="l" defTabSz="685800" rtl="0">
                        <a:lnSpc>
                          <a:spcPct val="100000"/>
                        </a:lnSpc>
                        <a:spcBef>
                          <a:spcPts val="0"/>
                        </a:spcBef>
                        <a:spcAft>
                          <a:spcPts val="0"/>
                        </a:spcAft>
                        <a:buClrTx/>
                        <a:buSzTx/>
                        <a:buFontTx/>
                        <a:buNone/>
                        <a:tabLst/>
                      </a:pPr>
                      <a:r>
                        <a:rPr lang="en-US" sz="1200" b="0" i="0" kern="1200" dirty="0">
                          <a:solidFill>
                            <a:schemeClr val="tx1"/>
                          </a:solidFill>
                          <a:latin typeface="Open Sans"/>
                        </a:rPr>
                        <a:t>Gave me information about sexual consent that I plan to use if I choose to be sexually active.</a:t>
                      </a:r>
                      <a:endParaRPr lang="en-US" sz="1200" b="0" i="0" kern="1200" dirty="0">
                        <a:solidFill>
                          <a:schemeClr val="tx1"/>
                        </a:solidFill>
                        <a:latin typeface="Open Sans"/>
                        <a:ea typeface="+mn-ea"/>
                        <a:cs typeface="+mn-cs"/>
                      </a:endParaRPr>
                    </a:p>
                  </a:txBody>
                  <a:tcPr marL="27432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9525" cap="flat">
                      <a:solidFill>
                        <a:schemeClr val="bg1">
                          <a:lumMod val="50000"/>
                        </a:schemeClr>
                      </a:solid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800" b="1" i="0" kern="1200" dirty="0">
                          <a:solidFill>
                            <a:srgbClr val="0171CF"/>
                          </a:solidFill>
                          <a:latin typeface="Open Sans"/>
                          <a:ea typeface="Open Sans"/>
                          <a:cs typeface="Open Sans"/>
                        </a:rPr>
                        <a:t>89%</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9525" cap="flat">
                      <a:solidFill>
                        <a:schemeClr val="bg1">
                          <a:lumMod val="50000"/>
                        </a:schemeClr>
                      </a:solid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6"/>
                  </a:ext>
                </a:extLst>
              </a:tr>
            </a:tbl>
          </a:graphicData>
        </a:graphic>
      </p:graphicFrame>
      <p:sp>
        <p:nvSpPr>
          <p:cNvPr id="6" name="Google Shape;309;p9"/>
          <p:cNvSpPr>
            <a:spLocks/>
          </p:cNvSpPr>
          <p:nvPr/>
        </p:nvSpPr>
        <p:spPr>
          <a:xfrm>
            <a:off x="491735" y="3924142"/>
            <a:ext cx="275169" cy="1908395"/>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16" name="TextBox 15"/>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a:spLocks/>
          </p:cNvSpPr>
          <p:nvPr/>
        </p:nvSpPr>
        <p:spPr>
          <a:xfrm rot="5400000">
            <a:off x="1208175" y="2708792"/>
            <a:ext cx="2388635" cy="3829049"/>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6" name="Google Shape;309;p9"/>
          <p:cNvSpPr>
            <a:spLocks/>
          </p:cNvSpPr>
          <p:nvPr/>
        </p:nvSpPr>
        <p:spPr>
          <a:xfrm>
            <a:off x="491735" y="3429403"/>
            <a:ext cx="275169" cy="2402482"/>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13</a:t>
            </a:fld>
            <a:endParaRPr lang="en-US" dirty="0">
              <a:latin typeface="Arial"/>
              <a:cs typeface="Arial"/>
            </a:endParaRPr>
          </a:p>
        </p:txBody>
      </p:sp>
      <p:sp>
        <p:nvSpPr>
          <p:cNvPr id="2" name="Title 1"/>
          <p:cNvSpPr>
            <a:spLocks noGrp="1"/>
          </p:cNvSpPr>
          <p:nvPr>
            <p:ph type="title" idx="4294967295"/>
          </p:nvPr>
        </p:nvSpPr>
        <p:spPr>
          <a:xfrm>
            <a:off x="380543" y="681946"/>
            <a:ext cx="10358212" cy="638175"/>
          </a:xfrm>
          <a:ln>
            <a:headEnd type="none"/>
            <a:tailEnd type="none"/>
          </a:ln>
        </p:spPr>
        <p:txBody>
          <a:bodyPr wrap="square"/>
          <a:lstStyle/>
          <a:p>
            <a:pPr defTabSz="914363"/>
            <a:r>
              <a:rPr lang="en-US" b="1" dirty="0">
                <a:solidFill>
                  <a:srgbClr val="3D4542"/>
                </a:solidFill>
                <a:latin typeface="Arial"/>
                <a:cs typeface="Arial"/>
              </a:rPr>
              <a:t>Healthy Relationships and Consent</a:t>
            </a:r>
            <a:br>
              <a:rPr lang="en-US" b="1" dirty="0">
                <a:solidFill>
                  <a:srgbClr val="3D4542"/>
                </a:solidFill>
                <a:latin typeface="Arial"/>
                <a:cs typeface="Arial"/>
              </a:rPr>
            </a:br>
            <a:endParaRPr lang="en-US" b="1" dirty="0">
              <a:solidFill>
                <a:srgbClr val="3D4542"/>
              </a:solidFill>
              <a:latin typeface="Arial"/>
              <a:cs typeface="Arial"/>
            </a:endParaRPr>
          </a:p>
        </p:txBody>
      </p:sp>
      <p:graphicFrame>
        <p:nvGraphicFramePr>
          <p:cNvPr id="14" name="Content Placeholder 16"/>
          <p:cNvGraphicFramePr/>
          <p:nvPr/>
        </p:nvGraphicFramePr>
        <p:xfrm>
          <a:off x="5369971" y="1243013"/>
          <a:ext cx="6323012" cy="4884737"/>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4"/>
          <p:cNvSpPr txBox="1">
            <a:spLocks noChangeArrowheads="1"/>
          </p:cNvSpPr>
          <p:nvPr/>
        </p:nvSpPr>
        <p:spPr>
          <a:xfrm>
            <a:off x="396873" y="1292462"/>
            <a:ext cx="3829048" cy="1884951"/>
          </a:xfrm>
          <a:prstGeom prst="rect">
            <a:avLst/>
          </a:prstGeom>
          <a:ln>
            <a:headEnd type="none"/>
            <a:tailEnd type="none"/>
          </a:ln>
        </p:spPr>
        <p:txBody>
          <a:bodyPr wrap="square" lIns="91440" tIns="45720" rIns="91440" bIns="4572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914400">
              <a:lnSpc>
                <a:spcPct val="150000"/>
              </a:lnSpc>
              <a:spcAft>
                <a:spcPts val="200"/>
              </a:spcAft>
              <a:buClr>
                <a:srgbClr val="595959"/>
              </a:buClr>
              <a:buSzPts val="1800"/>
              <a:buNone/>
            </a:pPr>
            <a:r>
              <a:rPr lang="en-US" sz="1100" dirty="0">
                <a:latin typeface="Arial"/>
                <a:ea typeface="Open Sans"/>
                <a:cs typeface="Arial"/>
                <a:sym typeface="Arial"/>
              </a:rPr>
              <a:t>In addition to developing knowledge, SAPG helps students build skills and attitudes they can use to support a healthy community. These include identifying unhealthy situations, supporting friends, and modeling attitudes that reflect healthy community norms.</a:t>
            </a:r>
          </a:p>
        </p:txBody>
      </p:sp>
      <p:sp>
        <p:nvSpPr>
          <p:cNvPr id="11" name="Rectangle 10"/>
          <p:cNvSpPr>
            <a:spLocks/>
          </p:cNvSpPr>
          <p:nvPr/>
        </p:nvSpPr>
        <p:spPr>
          <a:xfrm>
            <a:off x="583234" y="3428999"/>
            <a:ext cx="3606801" cy="2402886"/>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00" b="1" dirty="0">
                <a:solidFill>
                  <a:schemeClr val="tx1"/>
                </a:solidFill>
                <a:latin typeface="Arial"/>
                <a:cs typeface="Arial"/>
              </a:rPr>
              <a:t>Programming Tip :</a:t>
            </a:r>
          </a:p>
          <a:p>
            <a:pPr marL="0" indent="0">
              <a:lnSpc>
                <a:spcPct val="130000"/>
              </a:lnSpc>
              <a:spcAft>
                <a:spcPts val="200"/>
              </a:spcAft>
              <a:buFont typeface="Arial"/>
              <a:buNone/>
            </a:pPr>
            <a:endParaRPr lang="en-US" sz="1000" b="1" dirty="0">
              <a:solidFill>
                <a:schemeClr val="tx2"/>
              </a:solidFill>
              <a:latin typeface="Arial"/>
              <a:cs typeface="Arial"/>
            </a:endParaRPr>
          </a:p>
          <a:p>
            <a:pPr marL="0" indent="0">
              <a:lnSpc>
                <a:spcPct val="130000"/>
              </a:lnSpc>
              <a:spcAft>
                <a:spcPts val="200"/>
              </a:spcAft>
              <a:buFont typeface="Arial"/>
              <a:buNone/>
            </a:pPr>
            <a:r>
              <a:rPr lang="en-US" sz="900" dirty="0">
                <a:solidFill>
                  <a:schemeClr val="tx1"/>
                </a:solidFill>
                <a:latin typeface="Arial"/>
                <a:cs typeface="Arial"/>
              </a:rPr>
              <a:t>Research has shown that young adults are likely to overestimate their own abilities, particularly when it comes to areas where they have not had to employ those skills. This leads to some students feeling overconfident in the Pre-Course Survey, but after taking the course, they may acquire a more nuanced perspective, which can help explain the flat or slight decrease in healthy responses pre-to-post course that you may see in the chart on this page.</a:t>
            </a:r>
          </a:p>
        </p:txBody>
      </p:sp>
      <p:cxnSp>
        <p:nvCxnSpPr>
          <p:cNvPr id="15" name="Straight Connector 14"/>
          <p:cNvCxnSpPr/>
          <p:nvPr/>
        </p:nvCxnSpPr>
        <p:spPr>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 name="Footer Placeholder 2"/>
          <p:cNvSpPr>
            <a:spLocks/>
          </p:cNvSpPr>
          <p:nvPr/>
        </p:nvSpPr>
        <p:spPr>
          <a:xfrm>
            <a:off x="5559649" y="6120706"/>
            <a:ext cx="5496303" cy="287005"/>
          </a:xfrm>
          <a:prstGeom prst="rect">
            <a:avLst/>
          </a:prstGeom>
          <a:noFill/>
          <a:ln>
            <a:noFill/>
            <a:headEnd type="none"/>
            <a:tailEnd type="none"/>
          </a:ln>
        </p:spPr>
        <p:txBody>
          <a:bodyPr wrap="square" lIns="0" tIns="0" rIns="0" bIns="0" anchor="b">
            <a:no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SzPts val="1400"/>
              <a:buFont typeface="Arial"/>
              <a:buNone/>
              <a:defRPr sz="700" b="0" i="0" u="none" strike="noStrike" cap="none" dirty="0">
                <a:solidFill>
                  <a:srgbClr val="939B9D"/>
                </a:solidFill>
                <a:latin typeface="Open Sans"/>
                <a:ea typeface="Open Sans"/>
                <a:cs typeface="Open Sans"/>
                <a:sym typeface="Lato"/>
              </a:defRPr>
            </a:lvl1pPr>
            <a:lvl2pPr lvl="1"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9pPr>
          </a:lstStyle>
          <a:p>
            <a:pPr>
              <a:lnSpc>
                <a:spcPts val="1200"/>
              </a:lnSpc>
              <a:spcAft>
                <a:spcPts val="200"/>
              </a:spcAft>
            </a:pPr>
            <a:r>
              <a:rPr lang="en-US" sz="900" b="1" u="sng" dirty="0">
                <a:solidFill>
                  <a:srgbClr val="3C4543"/>
                </a:solidFill>
                <a:latin typeface="Arial"/>
                <a:ea typeface="Open Sans"/>
                <a:cs typeface="Arial"/>
              </a:rPr>
              <a:t>Note:</a:t>
            </a:r>
            <a:r>
              <a:rPr lang="en-US" sz="900" dirty="0">
                <a:solidFill>
                  <a:srgbClr val="3C4543"/>
                </a:solidFill>
                <a:latin typeface="Arial"/>
                <a:ea typeface="Open Sans"/>
                <a:cs typeface="Arial"/>
              </a:rPr>
              <a:t> Percentages represent students that responded “agree" or "strongly agree” for each item.</a:t>
            </a:r>
          </a:p>
        </p:txBody>
      </p:sp>
      <p:sp>
        <p:nvSpPr>
          <p:cNvPr id="13" name="TextBox 12"/>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
        <p:nvSpPr>
          <p:cNvPr id="7" name="TextBox 6"/>
          <p:cNvSpPr txBox="1">
            <a:spLocks noChangeArrowheads="1"/>
          </p:cNvSpPr>
          <p:nvPr/>
        </p:nvSpPr>
        <p:spPr>
          <a:xfrm>
            <a:off x="7948314" y="1857747"/>
            <a:ext cx="1166326" cy="230832"/>
          </a:xfrm>
          <a:prstGeom prst="rect">
            <a:avLst/>
          </a:prstGeom>
          <a:noFill/>
          <a:ln>
            <a:headEnd type="none"/>
            <a:tailEnd type="none"/>
          </a:ln>
        </p:spPr>
        <p:txBody>
          <a:bodyPr wrap="square">
            <a:spAutoFit/>
          </a:bodyPr>
          <a:lstStyle/>
          <a:p>
            <a:r>
              <a:rPr lang="en-US" sz="900" dirty="0">
                <a:latin typeface="Open Sans"/>
                <a:ea typeface="Open Sans"/>
                <a:cs typeface="Open Sans"/>
              </a:rPr>
              <a:t>(</a:t>
            </a:r>
            <a:r>
              <a:rPr lang="en-US" sz="900" i="1" dirty="0">
                <a:latin typeface="Open Sans"/>
                <a:ea typeface="Open Sans"/>
                <a:cs typeface="Open Sans"/>
              </a:rPr>
              <a:t>n</a:t>
            </a:r>
            <a:r>
              <a:rPr lang="en-US" sz="900" dirty="0">
                <a:latin typeface="Open Sans"/>
                <a:ea typeface="Open Sans"/>
                <a:cs typeface="Open Sans"/>
              </a:rPr>
              <a:t> = 2,708) </a:t>
            </a:r>
          </a:p>
        </p:txBody>
      </p:sp>
      <p:sp>
        <p:nvSpPr>
          <p:cNvPr id="9" name="TextBox 8"/>
          <p:cNvSpPr txBox="1">
            <a:spLocks noChangeArrowheads="1"/>
          </p:cNvSpPr>
          <p:nvPr/>
        </p:nvSpPr>
        <p:spPr>
          <a:xfrm>
            <a:off x="9743462" y="1857747"/>
            <a:ext cx="923731" cy="230832"/>
          </a:xfrm>
          <a:prstGeom prst="rect">
            <a:avLst/>
          </a:prstGeom>
          <a:noFill/>
          <a:ln>
            <a:headEnd type="none"/>
            <a:tailEnd type="none"/>
          </a:ln>
        </p:spPr>
        <p:txBody>
          <a:bodyPr wrap="square">
            <a:spAutoFit/>
          </a:bodyPr>
          <a:lstStyle/>
          <a:p>
            <a:r>
              <a:rPr lang="en-US" sz="900" dirty="0">
                <a:latin typeface="Open Sans"/>
                <a:ea typeface="Open Sans"/>
                <a:cs typeface="Open Sans"/>
              </a:rPr>
              <a:t>(</a:t>
            </a:r>
            <a:r>
              <a:rPr lang="en-US" sz="900" i="1" dirty="0">
                <a:latin typeface="Open Sans"/>
                <a:ea typeface="Open Sans"/>
                <a:cs typeface="Open Sans"/>
              </a:rPr>
              <a:t>n</a:t>
            </a:r>
            <a:r>
              <a:rPr lang="en-US" sz="900" dirty="0">
                <a:latin typeface="Open Sans"/>
                <a:ea typeface="Open Sans"/>
                <a:cs typeface="Open Sans"/>
              </a:rPr>
              <a:t> = 2,474)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a:spLocks/>
          </p:cNvSpPr>
          <p:nvPr/>
        </p:nvSpPr>
        <p:spPr>
          <a:xfrm rot="5400000">
            <a:off x="1460017" y="2960637"/>
            <a:ext cx="1884952" cy="3829049"/>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6" name="Google Shape;309;p9"/>
          <p:cNvSpPr>
            <a:spLocks/>
          </p:cNvSpPr>
          <p:nvPr/>
        </p:nvSpPr>
        <p:spPr>
          <a:xfrm>
            <a:off x="491735" y="3936009"/>
            <a:ext cx="275169" cy="1895879"/>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14</a:t>
            </a:fld>
            <a:endParaRPr lang="en-US" dirty="0">
              <a:latin typeface="Arial"/>
              <a:cs typeface="Arial"/>
            </a:endParaRPr>
          </a:p>
        </p:txBody>
      </p:sp>
      <p:sp>
        <p:nvSpPr>
          <p:cNvPr id="2" name="Title 1"/>
          <p:cNvSpPr>
            <a:spLocks noGrp="1"/>
          </p:cNvSpPr>
          <p:nvPr>
            <p:ph type="title" idx="4294967295"/>
          </p:nvPr>
        </p:nvSpPr>
        <p:spPr>
          <a:xfrm>
            <a:off x="380543" y="534985"/>
            <a:ext cx="10358212" cy="638175"/>
          </a:xfrm>
          <a:ln>
            <a:headEnd type="none"/>
            <a:tailEnd type="none"/>
          </a:ln>
        </p:spPr>
        <p:txBody>
          <a:bodyPr wrap="square"/>
          <a:lstStyle/>
          <a:p>
            <a:pPr defTabSz="914363"/>
            <a:r>
              <a:rPr lang="en-US" b="1" dirty="0">
                <a:solidFill>
                  <a:srgbClr val="3D4542"/>
                </a:solidFill>
                <a:latin typeface="Arial"/>
                <a:cs typeface="Arial"/>
              </a:rPr>
              <a:t>Supporting Survivors</a:t>
            </a:r>
          </a:p>
        </p:txBody>
      </p:sp>
      <p:graphicFrame>
        <p:nvGraphicFramePr>
          <p:cNvPr id="14" name="Content Placeholder 16"/>
          <p:cNvGraphicFramePr/>
          <p:nvPr/>
        </p:nvGraphicFramePr>
        <p:xfrm>
          <a:off x="5301258" y="1335088"/>
          <a:ext cx="6545262" cy="4821237"/>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p:cNvSpPr>
            <a:spLocks noGrp="1"/>
          </p:cNvSpPr>
          <p:nvPr>
            <p:ph type="ftr" idx="4294967295"/>
          </p:nvPr>
        </p:nvSpPr>
        <p:spPr>
          <a:xfrm>
            <a:off x="5171268" y="5995988"/>
            <a:ext cx="5495925" cy="285750"/>
          </a:xfrm>
          <a:ln>
            <a:headEnd type="none"/>
            <a:tailEnd type="none"/>
          </a:ln>
        </p:spPr>
        <p:txBody>
          <a:bodyPr wrap="square"/>
          <a:lstStyle/>
          <a:p>
            <a:pPr>
              <a:lnSpc>
                <a:spcPts val="1200"/>
              </a:lnSpc>
              <a:spcAft>
                <a:spcPts val="200"/>
              </a:spcAft>
            </a:pPr>
            <a:r>
              <a:rPr lang="en-US" sz="900" b="1" u="sng" dirty="0">
                <a:solidFill>
                  <a:schemeClr val="tx1"/>
                </a:solidFill>
                <a:latin typeface="Arial"/>
                <a:ea typeface="Open Sans"/>
                <a:cs typeface="Arial"/>
              </a:rPr>
              <a:t>Note:</a:t>
            </a:r>
            <a:r>
              <a:rPr lang="en-US" sz="900" dirty="0">
                <a:solidFill>
                  <a:schemeClr val="tx1"/>
                </a:solidFill>
                <a:latin typeface="Arial"/>
                <a:ea typeface="Open Sans"/>
                <a:cs typeface="Arial"/>
              </a:rPr>
              <a:t> Percentages represent students that responded “agree" or "strongly agree” for each item.</a:t>
            </a:r>
          </a:p>
        </p:txBody>
      </p:sp>
      <p:sp>
        <p:nvSpPr>
          <p:cNvPr id="8" name="Content Placeholder 4"/>
          <p:cNvSpPr txBox="1">
            <a:spLocks noChangeArrowheads="1"/>
          </p:cNvSpPr>
          <p:nvPr/>
        </p:nvSpPr>
        <p:spPr>
          <a:xfrm>
            <a:off x="396872" y="1292462"/>
            <a:ext cx="3912058" cy="1884951"/>
          </a:xfrm>
          <a:prstGeom prst="rect">
            <a:avLst/>
          </a:prstGeom>
          <a:ln>
            <a:headEnd type="none"/>
            <a:tailEnd type="none"/>
          </a:ln>
        </p:spPr>
        <p:txBody>
          <a:bodyPr wrap="square" lIns="91440" tIns="45720" rIns="91440" bIns="4572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914400">
              <a:lnSpc>
                <a:spcPct val="150000"/>
              </a:lnSpc>
              <a:spcAft>
                <a:spcPts val="200"/>
              </a:spcAft>
              <a:buClr>
                <a:srgbClr val="595959"/>
              </a:buClr>
              <a:buSzPts val="1800"/>
              <a:buNone/>
            </a:pPr>
            <a:r>
              <a:rPr lang="en-US" sz="1100" dirty="0">
                <a:latin typeface="Arial"/>
                <a:ea typeface="Open Sans"/>
                <a:cs typeface="Arial"/>
                <a:sym typeface="Arial"/>
              </a:rPr>
              <a:t>Maintaining a healthy community requires supporting community members who experience sexual assault. SAPG covers: access to support and reporting resources, intervening in unhealthy situations and supporting others, and addressing attitudes of victim blaming when a sexual assault occurs.</a:t>
            </a:r>
          </a:p>
        </p:txBody>
      </p:sp>
      <p:sp>
        <p:nvSpPr>
          <p:cNvPr id="11" name="Rectangle 10"/>
          <p:cNvSpPr>
            <a:spLocks/>
          </p:cNvSpPr>
          <p:nvPr/>
        </p:nvSpPr>
        <p:spPr>
          <a:xfrm>
            <a:off x="685801" y="3946936"/>
            <a:ext cx="3489948" cy="1884952"/>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00" b="1" dirty="0">
                <a:solidFill>
                  <a:schemeClr val="tx1"/>
                </a:solidFill>
                <a:latin typeface="Arial"/>
                <a:cs typeface="Arial"/>
              </a:rPr>
              <a:t>Critical Processes Tip :</a:t>
            </a:r>
          </a:p>
          <a:p>
            <a:pPr marL="0" indent="0">
              <a:lnSpc>
                <a:spcPts val="1200"/>
              </a:lnSpc>
              <a:spcAft>
                <a:spcPts val="200"/>
              </a:spcAft>
              <a:buFont typeface="Arial"/>
              <a:buNone/>
            </a:pPr>
            <a:endParaRPr lang="en-US" sz="1000" b="1" dirty="0">
              <a:solidFill>
                <a:schemeClr val="tx2"/>
              </a:solidFill>
              <a:latin typeface="Arial"/>
              <a:cs typeface="Arial"/>
            </a:endParaRPr>
          </a:p>
          <a:p>
            <a:pPr>
              <a:lnSpc>
                <a:spcPct val="130000"/>
              </a:lnSpc>
              <a:spcAft>
                <a:spcPts val="200"/>
              </a:spcAft>
            </a:pPr>
            <a:r>
              <a:rPr lang="en-US" sz="900" dirty="0">
                <a:solidFill>
                  <a:srgbClr val="4C5758"/>
                </a:solidFill>
                <a:latin typeface="Arial"/>
                <a:cs typeface="Arial"/>
              </a:rPr>
              <a:t>To learn more about what your colleagues are doing on their campuses, what is being shown to work in research, and to connect with others trying to prevent sexual assault and domestic violence in higher education, join the Campus Prevention Network at: </a:t>
            </a:r>
            <a:r>
              <a:rPr lang="en-US" sz="900" dirty="0">
                <a:solidFill>
                  <a:srgbClr val="538E89"/>
                </a:solidFill>
                <a:latin typeface="Arial"/>
                <a:cs typeface="Arial"/>
                <a:hlinkClick r:id="rId4" action="ppaction://hlinkfile"/>
              </a:rPr>
              <a:t>https://www.vectorsolutions.com/industries/education/higher-education/campus-prevention-network/</a:t>
            </a:r>
            <a:r>
              <a:rPr lang="en-US" sz="900" dirty="0">
                <a:solidFill>
                  <a:srgbClr val="538E89"/>
                </a:solidFill>
                <a:latin typeface="Arial"/>
                <a:cs typeface="Arial"/>
              </a:rPr>
              <a:t> </a:t>
            </a:r>
          </a:p>
        </p:txBody>
      </p:sp>
      <p:cxnSp>
        <p:nvCxnSpPr>
          <p:cNvPr id="15" name="Straight Connector 14"/>
          <p:cNvCxnSpPr/>
          <p:nvPr/>
        </p:nvCxnSpPr>
        <p:spPr>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TextBox 12"/>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
        <p:nvSpPr>
          <p:cNvPr id="7" name="TextBox 6"/>
          <p:cNvSpPr txBox="1">
            <a:spLocks noChangeArrowheads="1"/>
          </p:cNvSpPr>
          <p:nvPr/>
        </p:nvSpPr>
        <p:spPr>
          <a:xfrm>
            <a:off x="7750769" y="1900196"/>
            <a:ext cx="1150776" cy="230832"/>
          </a:xfrm>
          <a:prstGeom prst="rect">
            <a:avLst/>
          </a:prstGeom>
          <a:noFill/>
          <a:ln>
            <a:headEnd type="none"/>
            <a:tailEnd type="none"/>
          </a:ln>
        </p:spPr>
        <p:txBody>
          <a:bodyPr wrap="square">
            <a:spAutoFit/>
          </a:bodyPr>
          <a:lstStyle/>
          <a:p>
            <a:r>
              <a:rPr lang="en-US" sz="900" dirty="0">
                <a:latin typeface="Open Sans"/>
                <a:ea typeface="Open Sans"/>
                <a:cs typeface="Open Sans"/>
              </a:rPr>
              <a:t>(</a:t>
            </a:r>
            <a:r>
              <a:rPr lang="en-US" sz="900" i="1" dirty="0">
                <a:latin typeface="Open Sans"/>
                <a:ea typeface="Open Sans"/>
                <a:cs typeface="Open Sans"/>
              </a:rPr>
              <a:t>n</a:t>
            </a:r>
            <a:r>
              <a:rPr lang="en-US" sz="900" dirty="0">
                <a:latin typeface="Open Sans"/>
                <a:ea typeface="Open Sans"/>
                <a:cs typeface="Open Sans"/>
              </a:rPr>
              <a:t> = 2,708) </a:t>
            </a:r>
          </a:p>
        </p:txBody>
      </p:sp>
      <p:sp>
        <p:nvSpPr>
          <p:cNvPr id="9" name="TextBox 8"/>
          <p:cNvSpPr txBox="1">
            <a:spLocks noChangeArrowheads="1"/>
          </p:cNvSpPr>
          <p:nvPr/>
        </p:nvSpPr>
        <p:spPr>
          <a:xfrm>
            <a:off x="9966563" y="1931670"/>
            <a:ext cx="1150776" cy="230832"/>
          </a:xfrm>
          <a:prstGeom prst="rect">
            <a:avLst/>
          </a:prstGeom>
          <a:noFill/>
          <a:ln>
            <a:headEnd type="none"/>
            <a:tailEnd type="none"/>
          </a:ln>
        </p:spPr>
        <p:txBody>
          <a:bodyPr wrap="square">
            <a:spAutoFit/>
          </a:bodyPr>
          <a:lstStyle/>
          <a:p>
            <a:r>
              <a:rPr lang="en-US" sz="900" dirty="0">
                <a:latin typeface="Open Sans"/>
                <a:ea typeface="Open Sans"/>
                <a:cs typeface="Open Sans"/>
              </a:rPr>
              <a:t>(</a:t>
            </a:r>
            <a:r>
              <a:rPr lang="en-US" sz="900" i="1" dirty="0">
                <a:latin typeface="Open Sans"/>
                <a:ea typeface="Open Sans"/>
                <a:cs typeface="Open Sans"/>
              </a:rPr>
              <a:t>n</a:t>
            </a:r>
            <a:r>
              <a:rPr lang="en-US" sz="900" dirty="0">
                <a:latin typeface="Open Sans"/>
                <a:ea typeface="Open Sans"/>
                <a:cs typeface="Open Sans"/>
              </a:rPr>
              <a:t> = 2,474)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txBox="1">
            <a:spLocks noChangeArrowheads="1"/>
          </p:cNvSpPr>
          <p:nvPr/>
        </p:nvSpPr>
        <p:spPr>
          <a:xfrm>
            <a:off x="11722100" y="6407150"/>
            <a:ext cx="469900" cy="1365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tx1">
                    <a:tint val="75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algn="ctr"/>
            <a:fld id="{00000000-1234-1234-1234-123412341234}" type="slidenum">
              <a:rPr lang="en-US" dirty="0"/>
              <a:t>15</a:t>
            </a:fld>
            <a:endParaRPr lang="en-US" dirty="0"/>
          </a:p>
        </p:txBody>
      </p:sp>
      <p:sp>
        <p:nvSpPr>
          <p:cNvPr id="26" name="Rectangle 25"/>
          <p:cNvSpPr>
            <a:spLocks/>
          </p:cNvSpPr>
          <p:nvPr/>
        </p:nvSpPr>
        <p:spPr>
          <a:xfrm>
            <a:off x="-23466" y="1"/>
            <a:ext cx="5008907" cy="6924548"/>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cxnSp>
        <p:nvCxnSpPr>
          <p:cNvPr id="28" name="Straight Connector 27"/>
          <p:cNvCxnSpPr/>
          <p:nvPr/>
        </p:nvCxnSpPr>
        <p:spPr>
          <a:xfrm>
            <a:off x="4985441" y="6338"/>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Google Shape;250;p6"/>
          <p:cNvSpPr txBox="1">
            <a:spLocks noChangeArrowheads="1"/>
          </p:cNvSpPr>
          <p:nvPr/>
        </p:nvSpPr>
        <p:spPr>
          <a:xfrm>
            <a:off x="447837" y="798040"/>
            <a:ext cx="3639379" cy="1419432"/>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b="1" dirty="0">
                <a:solidFill>
                  <a:srgbClr val="FFFFFF"/>
                </a:solidFill>
              </a:rPr>
              <a:t>Sexual Assault Prevention On Your Campus</a:t>
            </a:r>
            <a:endParaRPr lang="en-US" sz="4000" dirty="0">
              <a:solidFill>
                <a:schemeClr val="bg1"/>
              </a:solidFill>
              <a:ea typeface="Open Sans"/>
              <a:sym typeface="Open Sans"/>
            </a:endParaRPr>
          </a:p>
        </p:txBody>
      </p:sp>
      <p:pic>
        <p:nvPicPr>
          <p:cNvPr id="2" name="Picture 1" descr="A group of people walking on a brick path&#10;&#10;AI-generated content may be incorrect."/>
          <p:cNvPicPr>
            <a:picLocks noChangeAspect="1"/>
          </p:cNvPicPr>
          <p:nvPr/>
        </p:nvPicPr>
        <p:blipFill>
          <a:blip r:embed="rId2">
            <a:lum/>
          </a:blip>
          <a:srcRect/>
          <a:stretch>
            <a:fillRect/>
          </a:stretch>
        </p:blipFill>
        <p:spPr>
          <a:xfrm>
            <a:off x="4985442" y="0"/>
            <a:ext cx="7206558" cy="6858000"/>
          </a:xfrm>
          <a:prstGeom prst="rect">
            <a:avLst/>
          </a:prstGeom>
          <a:ln>
            <a:headEnd type="none"/>
            <a:tailEnd type="none"/>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a:spLocks/>
          </p:cNvSpPr>
          <p:nvPr/>
        </p:nvSpPr>
        <p:spPr>
          <a:xfrm rot="5400000">
            <a:off x="7643156" y="2189249"/>
            <a:ext cx="1884952" cy="6290906"/>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16</a:t>
            </a:fld>
            <a:endParaRPr lang="en-US" dirty="0">
              <a:latin typeface="Arial"/>
              <a:cs typeface="Arial"/>
            </a:endParaRPr>
          </a:p>
        </p:txBody>
      </p:sp>
      <p:sp>
        <p:nvSpPr>
          <p:cNvPr id="2" name="Title 1"/>
          <p:cNvSpPr>
            <a:spLocks noGrp="1"/>
          </p:cNvSpPr>
          <p:nvPr>
            <p:ph type="title" idx="4294967295"/>
          </p:nvPr>
        </p:nvSpPr>
        <p:spPr>
          <a:xfrm>
            <a:off x="380543" y="665617"/>
            <a:ext cx="10358212" cy="638175"/>
          </a:xfrm>
          <a:ln>
            <a:headEnd type="none"/>
            <a:tailEnd type="none"/>
          </a:ln>
        </p:spPr>
        <p:txBody>
          <a:bodyPr wrap="square"/>
          <a:lstStyle/>
          <a:p>
            <a:pPr defTabSz="914363"/>
            <a:r>
              <a:rPr lang="en-US" b="1" dirty="0">
                <a:solidFill>
                  <a:srgbClr val="3D4542"/>
                </a:solidFill>
                <a:latin typeface="Arial"/>
                <a:cs typeface="Arial"/>
              </a:rPr>
              <a:t>Engaging the Healthy Majority</a:t>
            </a:r>
            <a:br>
              <a:rPr lang="en-US" sz="2400" b="1" dirty="0">
                <a:solidFill>
                  <a:srgbClr val="3D4542"/>
                </a:solidFill>
                <a:latin typeface="Arial"/>
                <a:cs typeface="Arial"/>
              </a:rPr>
            </a:br>
            <a:endParaRPr lang="en-US" b="1" dirty="0">
              <a:solidFill>
                <a:srgbClr val="3D4542"/>
              </a:solidFill>
              <a:latin typeface="Arial"/>
              <a:cs typeface="Arial"/>
            </a:endParaRPr>
          </a:p>
        </p:txBody>
      </p:sp>
      <p:sp>
        <p:nvSpPr>
          <p:cNvPr id="17" name="Content Placeholder 4"/>
          <p:cNvSpPr>
            <a:spLocks noGrp="1"/>
          </p:cNvSpPr>
          <p:nvPr>
            <p:ph type="body" idx="4294967295"/>
          </p:nvPr>
        </p:nvSpPr>
        <p:spPr>
          <a:xfrm>
            <a:off x="425687" y="1336450"/>
            <a:ext cx="3670300" cy="4765675"/>
          </a:xfrm>
          <a:ln>
            <a:headEnd type="none"/>
            <a:tailEnd type="none"/>
          </a:ln>
        </p:spPr>
        <p:txBody>
          <a:bodyPr wrap="square" numCol="1" spcCol="457200" anchor="t">
            <a:noAutofit/>
          </a:bodyPr>
          <a:lstStyle/>
          <a:p>
            <a:pPr marL="0" indent="0" defTabSz="914363">
              <a:lnSpc>
                <a:spcPct val="120000"/>
              </a:lnSpc>
              <a:buNone/>
            </a:pPr>
            <a:r>
              <a:rPr lang="en-US" sz="1100" dirty="0">
                <a:solidFill>
                  <a:schemeClr val="tx1"/>
                </a:solidFill>
                <a:latin typeface="Arial"/>
                <a:cs typeface="Arial"/>
              </a:rPr>
              <a:t>SAPG data shows that most students have healthy attitudes and behaviors related to relationships. Although it is often tempting to focus on the relatively small group of “unhealthy” students, engaging the “healthy majority” can create a culture of care and accountability that helps build a safe community.</a:t>
            </a:r>
          </a:p>
          <a:p>
            <a:pPr marL="0" indent="0" defTabSz="914363">
              <a:lnSpc>
                <a:spcPct val="120000"/>
              </a:lnSpc>
              <a:buNone/>
            </a:pPr>
            <a:r>
              <a:rPr lang="en-US" sz="1100" dirty="0">
                <a:solidFill>
                  <a:schemeClr val="tx1"/>
                </a:solidFill>
                <a:latin typeface="Arial"/>
                <a:cs typeface="Arial"/>
              </a:rPr>
              <a:t>In addition to reporting on the personal experiences of your students, the following pages highlight topics that can help you understand how to engage and bolster the healthy majority on your campus: bystander intervention, social norms, perceptions of campus climate, and readiness to engage in prevention efforts on your campus.</a:t>
            </a:r>
          </a:p>
        </p:txBody>
      </p:sp>
      <p:sp>
        <p:nvSpPr>
          <p:cNvPr id="21" name="Rectangle 20"/>
          <p:cNvSpPr>
            <a:spLocks/>
          </p:cNvSpPr>
          <p:nvPr/>
        </p:nvSpPr>
        <p:spPr>
          <a:xfrm>
            <a:off x="5512661" y="4563523"/>
            <a:ext cx="6054953" cy="1573887"/>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00" b="1" dirty="0">
                <a:solidFill>
                  <a:schemeClr val="tx1"/>
                </a:solidFill>
                <a:latin typeface="Arial"/>
                <a:ea typeface="Open Sans"/>
                <a:cs typeface="Arial"/>
              </a:rPr>
              <a:t>Critical Processes Tip</a:t>
            </a:r>
          </a:p>
          <a:p>
            <a:pPr marL="0" indent="0">
              <a:lnSpc>
                <a:spcPct val="130000"/>
              </a:lnSpc>
              <a:spcAft>
                <a:spcPts val="200"/>
              </a:spcAft>
              <a:buFont typeface="Arial"/>
              <a:buNone/>
            </a:pPr>
            <a:endParaRPr lang="en-US" sz="1000" dirty="0">
              <a:solidFill>
                <a:schemeClr val="tx2"/>
              </a:solidFill>
              <a:latin typeface="Arial"/>
              <a:cs typeface="Arial"/>
            </a:endParaRPr>
          </a:p>
          <a:p>
            <a:pPr marL="0" indent="0">
              <a:lnSpc>
                <a:spcPct val="130000"/>
              </a:lnSpc>
              <a:spcAft>
                <a:spcPts val="200"/>
              </a:spcAft>
              <a:buFont typeface="Arial"/>
              <a:buNone/>
            </a:pPr>
            <a:r>
              <a:rPr lang="en-US" sz="1000" dirty="0">
                <a:solidFill>
                  <a:srgbClr val="4C5758"/>
                </a:solidFill>
                <a:latin typeface="Arial"/>
                <a:ea typeface="Open Sans"/>
                <a:cs typeface="Arial"/>
              </a:rPr>
              <a:t>Reflect on the share of your sexual assault prevention programming and policies that is focused on supporting the healthy majority, compared to addressing or disciplining the unhealthy minority. Are there areas where you could supplement or expand efforts that develop a positive culture on your campus?</a:t>
            </a:r>
          </a:p>
        </p:txBody>
      </p:sp>
      <p:pic>
        <p:nvPicPr>
          <p:cNvPr id="27" name="Picture 26"/>
          <p:cNvPicPr>
            <a:picLocks noChangeAspect="1"/>
          </p:cNvPicPr>
          <p:nvPr/>
        </p:nvPicPr>
        <p:blipFill>
          <a:blip r:embed="rId2">
            <a:lum/>
          </a:blip>
          <a:srcRect b="23227"/>
          <a:stretch>
            <a:fillRect/>
          </a:stretch>
        </p:blipFill>
        <p:spPr>
          <a:xfrm>
            <a:off x="5562113" y="1166959"/>
            <a:ext cx="6031826" cy="2458468"/>
          </a:xfrm>
          <a:prstGeom prst="rect">
            <a:avLst/>
          </a:prstGeom>
          <a:ln>
            <a:headEnd type="none"/>
            <a:tailEnd type="none"/>
          </a:ln>
        </p:spPr>
      </p:pic>
      <p:sp>
        <p:nvSpPr>
          <p:cNvPr id="28" name="TextBox 27"/>
          <p:cNvSpPr txBox="1">
            <a:spLocks noChangeArrowheads="1"/>
          </p:cNvSpPr>
          <p:nvPr/>
        </p:nvSpPr>
        <p:spPr>
          <a:xfrm>
            <a:off x="5460249" y="3669398"/>
            <a:ext cx="2879558" cy="230832"/>
          </a:xfrm>
          <a:prstGeom prst="rect">
            <a:avLst/>
          </a:prstGeom>
          <a:noFill/>
          <a:ln>
            <a:headEnd type="none"/>
            <a:tailEnd type="none"/>
          </a:ln>
        </p:spPr>
        <p:txBody>
          <a:bodyPr wrap="square">
            <a:spAutoFit/>
          </a:bodyPr>
          <a:lstStyle/>
          <a:p>
            <a:r>
              <a:rPr lang="en-US" sz="900" dirty="0">
                <a:solidFill>
                  <a:srgbClr val="4A4A4A"/>
                </a:solidFill>
                <a:latin typeface="Arial"/>
                <a:ea typeface="Open Sans"/>
                <a:cs typeface="Arial"/>
              </a:rPr>
              <a:t>Healthy Attitudes and Behaviors</a:t>
            </a:r>
          </a:p>
        </p:txBody>
      </p:sp>
      <p:sp>
        <p:nvSpPr>
          <p:cNvPr id="29" name="TextBox 28"/>
          <p:cNvSpPr txBox="1">
            <a:spLocks noChangeArrowheads="1"/>
          </p:cNvSpPr>
          <p:nvPr/>
        </p:nvSpPr>
        <p:spPr>
          <a:xfrm>
            <a:off x="8874667" y="3654009"/>
            <a:ext cx="2879558" cy="230832"/>
          </a:xfrm>
          <a:prstGeom prst="rect">
            <a:avLst/>
          </a:prstGeom>
          <a:noFill/>
          <a:ln>
            <a:headEnd type="none"/>
            <a:tailEnd type="none"/>
          </a:ln>
        </p:spPr>
        <p:txBody>
          <a:bodyPr wrap="square">
            <a:spAutoFit/>
          </a:bodyPr>
          <a:lstStyle/>
          <a:p>
            <a:pPr algn="r"/>
            <a:r>
              <a:rPr lang="en-US" sz="900" dirty="0">
                <a:solidFill>
                  <a:srgbClr val="4A4A4A"/>
                </a:solidFill>
                <a:latin typeface="Arial"/>
                <a:ea typeface="Open Sans"/>
                <a:cs typeface="Arial"/>
              </a:rPr>
              <a:t>Unhealthy Attitudes and Behaviors</a:t>
            </a:r>
          </a:p>
        </p:txBody>
      </p:sp>
      <p:sp>
        <p:nvSpPr>
          <p:cNvPr id="33" name="Rectangle 32"/>
          <p:cNvSpPr>
            <a:spLocks/>
          </p:cNvSpPr>
          <p:nvPr/>
        </p:nvSpPr>
        <p:spPr>
          <a:xfrm>
            <a:off x="5564290" y="3534783"/>
            <a:ext cx="5303520" cy="96252"/>
          </a:xfrm>
          <a:prstGeom prst="rect">
            <a:avLst/>
          </a:prstGeom>
          <a:gradFill rotWithShape="1">
            <a:gsLst>
              <a:gs pos="0">
                <a:srgbClr val="057878"/>
              </a:gs>
              <a:gs pos="99000">
                <a:srgbClr val="FCB62F"/>
              </a:gs>
            </a:gsLst>
            <a:lin ang="0" scaled="1"/>
            <a:tileRect/>
          </a:gradFill>
          <a:ln w="12700" cap="flat">
            <a:noFill/>
            <a:prstDash val="solid"/>
            <a:miter/>
            <a:headEnd type="none"/>
            <a:tailEnd type="none"/>
          </a:ln>
          <a:effectLst/>
        </p:spPr>
        <p:txBody>
          <a:bodyPr wrap="square" anchor="ctr"/>
          <a:lstStyle/>
          <a:p>
            <a:pPr marL="0" indent="0" algn="ctr" defTabSz="914400">
              <a:lnSpc>
                <a:spcPct val="100000"/>
              </a:lnSpc>
              <a:spcBef>
                <a:spcPts val="0"/>
              </a:spcBef>
              <a:spcAft>
                <a:spcPts val="0"/>
              </a:spcAft>
              <a:buClrTx/>
              <a:buSzTx/>
              <a:buFontTx/>
              <a:buNone/>
              <a:tabLst/>
            </a:pPr>
            <a:endParaRPr lang="en-US" sz="1800" u="none" strike="noStrike" kern="0" cap="none" spc="0" dirty="0">
              <a:ln>
                <a:noFill/>
              </a:ln>
              <a:solidFill>
                <a:srgbClr val="4A4A4A"/>
              </a:solidFill>
              <a:effectLst/>
              <a:uLnTx/>
              <a:uFillTx/>
              <a:latin typeface="Arial"/>
              <a:ea typeface="+mn-ea"/>
              <a:cs typeface="Arial"/>
            </a:endParaRPr>
          </a:p>
        </p:txBody>
      </p:sp>
      <p:cxnSp>
        <p:nvCxnSpPr>
          <p:cNvPr id="34" name="Straight Connector 33"/>
          <p:cNvCxnSpPr/>
          <p:nvPr/>
        </p:nvCxnSpPr>
        <p:spPr>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6" name="Snip Same Side Corner Rectangle 35"/>
          <p:cNvSpPr>
            <a:spLocks/>
          </p:cNvSpPr>
          <p:nvPr/>
        </p:nvSpPr>
        <p:spPr>
          <a:xfrm>
            <a:off x="5859335" y="2196997"/>
            <a:ext cx="2860122" cy="1145492"/>
          </a:xfrm>
          <a:prstGeom prst="snip2SameRect">
            <a:avLst>
              <a:gd name="adj1" fmla="val 50000"/>
              <a:gd name="adj2" fmla="val 0"/>
            </a:avLst>
          </a:prstGeom>
          <a:solidFill>
            <a:srgbClr val="FFFFFF"/>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37" name="Snip Same Side Corner Rectangle 36"/>
          <p:cNvSpPr>
            <a:spLocks/>
          </p:cNvSpPr>
          <p:nvPr/>
        </p:nvSpPr>
        <p:spPr>
          <a:xfrm>
            <a:off x="8417930" y="2851979"/>
            <a:ext cx="913473" cy="638833"/>
          </a:xfrm>
          <a:prstGeom prst="snip2SameRect">
            <a:avLst>
              <a:gd name="adj1" fmla="val 50000"/>
              <a:gd name="adj2" fmla="val 0"/>
            </a:avLst>
          </a:prstGeom>
          <a:solidFill>
            <a:srgbClr val="FFFFFF"/>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39" name="TextBox 38"/>
          <p:cNvSpPr txBox="1">
            <a:spLocks noChangeArrowheads="1"/>
          </p:cNvSpPr>
          <p:nvPr/>
        </p:nvSpPr>
        <p:spPr>
          <a:xfrm>
            <a:off x="5872586" y="2252040"/>
            <a:ext cx="2675065" cy="954107"/>
          </a:xfrm>
          <a:prstGeom prst="rect">
            <a:avLst/>
          </a:prstGeom>
          <a:noFill/>
          <a:ln>
            <a:headEnd type="none"/>
            <a:tailEnd type="none"/>
          </a:ln>
        </p:spPr>
        <p:txBody>
          <a:bodyPr wrap="square">
            <a:spAutoFit/>
          </a:bodyPr>
          <a:lstStyle/>
          <a:p>
            <a:pPr algn="ctr"/>
            <a:r>
              <a:rPr lang="en-US" sz="1400" dirty="0">
                <a:latin typeface="Arial"/>
                <a:cs typeface="Arial"/>
              </a:rPr>
              <a:t>Most college </a:t>
            </a:r>
          </a:p>
          <a:p>
            <a:pPr algn="ctr"/>
            <a:r>
              <a:rPr lang="en-US" sz="1400" dirty="0">
                <a:latin typeface="Arial"/>
                <a:cs typeface="Arial"/>
              </a:rPr>
              <a:t>students have healthy </a:t>
            </a:r>
          </a:p>
          <a:p>
            <a:pPr algn="ctr"/>
            <a:r>
              <a:rPr lang="en-US" sz="1400" dirty="0">
                <a:latin typeface="Arial"/>
                <a:cs typeface="Arial"/>
              </a:rPr>
              <a:t>attitudes and behaviors    </a:t>
            </a:r>
          </a:p>
          <a:p>
            <a:pPr algn="ctr"/>
            <a:r>
              <a:rPr lang="en-US" sz="1400" dirty="0">
                <a:latin typeface="Arial"/>
                <a:cs typeface="Arial"/>
              </a:rPr>
              <a:t>when it comes to relationships.</a:t>
            </a:r>
          </a:p>
        </p:txBody>
      </p:sp>
      <p:sp>
        <p:nvSpPr>
          <p:cNvPr id="8" name="TextBox 7"/>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
        <p:nvSpPr>
          <p:cNvPr id="10" name="Google Shape;309;p9"/>
          <p:cNvSpPr>
            <a:spLocks/>
          </p:cNvSpPr>
          <p:nvPr/>
        </p:nvSpPr>
        <p:spPr>
          <a:xfrm>
            <a:off x="5440179" y="4395549"/>
            <a:ext cx="275169" cy="1895879"/>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09;p9"/>
          <p:cNvSpPr>
            <a:spLocks/>
          </p:cNvSpPr>
          <p:nvPr/>
        </p:nvSpPr>
        <p:spPr>
          <a:xfrm>
            <a:off x="3385406" y="4946662"/>
            <a:ext cx="266133" cy="1311227"/>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13" name="Round Same Side Corner Rectangle 12"/>
          <p:cNvSpPr>
            <a:spLocks/>
          </p:cNvSpPr>
          <p:nvPr/>
        </p:nvSpPr>
        <p:spPr>
          <a:xfrm rot="5400000">
            <a:off x="5647953" y="2848754"/>
            <a:ext cx="1303670" cy="5477040"/>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17</a:t>
            </a:fld>
            <a:endParaRPr lang="en-US" dirty="0">
              <a:latin typeface="Arial"/>
              <a:cs typeface="Arial"/>
            </a:endParaRPr>
          </a:p>
        </p:txBody>
      </p:sp>
      <p:sp>
        <p:nvSpPr>
          <p:cNvPr id="2" name="Title 1"/>
          <p:cNvSpPr>
            <a:spLocks noGrp="1"/>
          </p:cNvSpPr>
          <p:nvPr>
            <p:ph type="title" idx="4294967295"/>
          </p:nvPr>
        </p:nvSpPr>
        <p:spPr>
          <a:xfrm>
            <a:off x="386863" y="649288"/>
            <a:ext cx="10486292" cy="638175"/>
          </a:xfrm>
          <a:ln>
            <a:headEnd type="none"/>
            <a:tailEnd type="none"/>
          </a:ln>
        </p:spPr>
        <p:txBody>
          <a:bodyPr wrap="square"/>
          <a:lstStyle/>
          <a:p>
            <a:pPr defTabSz="914363"/>
            <a:r>
              <a:rPr lang="en-US" b="1" dirty="0">
                <a:solidFill>
                  <a:srgbClr val="3D4542"/>
                </a:solidFill>
                <a:latin typeface="Arial"/>
                <a:cs typeface="Arial"/>
              </a:rPr>
              <a:t>Personal Experiences, Females and Males</a:t>
            </a:r>
            <a:br>
              <a:rPr lang="en-US" sz="2400" b="1" dirty="0">
                <a:solidFill>
                  <a:srgbClr val="3D4542"/>
                </a:solidFill>
                <a:latin typeface="Arial"/>
                <a:cs typeface="Arial"/>
              </a:rPr>
            </a:br>
            <a:endParaRPr lang="en-US" b="1" dirty="0">
              <a:solidFill>
                <a:srgbClr val="3D4542"/>
              </a:solidFill>
              <a:latin typeface="Arial"/>
              <a:cs typeface="Arial"/>
            </a:endParaRPr>
          </a:p>
        </p:txBody>
      </p:sp>
      <p:sp>
        <p:nvSpPr>
          <p:cNvPr id="7" name="Content Placeholder 4"/>
          <p:cNvSpPr txBox="1">
            <a:spLocks noChangeArrowheads="1"/>
          </p:cNvSpPr>
          <p:nvPr/>
        </p:nvSpPr>
        <p:spPr>
          <a:xfrm>
            <a:off x="374839" y="1287518"/>
            <a:ext cx="5643974" cy="892733"/>
          </a:xfrm>
          <a:prstGeom prst="rect">
            <a:avLst/>
          </a:prstGeom>
          <a:ln>
            <a:headEnd type="none"/>
            <a:tailEnd type="none"/>
          </a:ln>
        </p:spPr>
        <p:txBody>
          <a:bodyPr wrap="square" lIns="91440" tIns="45720" rIns="91440" bIns="4572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914400">
              <a:lnSpc>
                <a:spcPct val="130000"/>
              </a:lnSpc>
              <a:spcAft>
                <a:spcPts val="200"/>
              </a:spcAft>
              <a:buClr>
                <a:srgbClr val="595959"/>
              </a:buClr>
              <a:buSzPts val="1800"/>
              <a:buNone/>
            </a:pPr>
            <a:r>
              <a:rPr lang="en-US" sz="1100" dirty="0">
                <a:latin typeface="Arial"/>
                <a:ea typeface="Open Sans"/>
                <a:cs typeface="Arial"/>
              </a:rPr>
              <a:t>Some of your students will arrive on campus with personal experience with sexual assault, relationship violence, or stalking. Others may have these experiences after they become members of your community. </a:t>
            </a:r>
            <a:endParaRPr lang="en-US" sz="1100" dirty="0">
              <a:latin typeface="Arial"/>
              <a:ea typeface="Open Sans"/>
              <a:cs typeface="Arial"/>
              <a:sym typeface="Arial"/>
            </a:endParaRPr>
          </a:p>
        </p:txBody>
      </p:sp>
      <p:sp>
        <p:nvSpPr>
          <p:cNvPr id="8" name="Content Placeholder 4"/>
          <p:cNvSpPr txBox="1">
            <a:spLocks noChangeArrowheads="1"/>
          </p:cNvSpPr>
          <p:nvPr/>
        </p:nvSpPr>
        <p:spPr>
          <a:xfrm>
            <a:off x="392424" y="2358734"/>
            <a:ext cx="5584302" cy="2178336"/>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ct val="100000"/>
              </a:lnSpc>
              <a:spcAft>
                <a:spcPts val="800"/>
              </a:spcAft>
              <a:buNone/>
            </a:pPr>
            <a:r>
              <a:rPr lang="en-US" sz="1400" b="1" dirty="0">
                <a:solidFill>
                  <a:srgbClr val="0171CF"/>
                </a:solidFill>
                <a:latin typeface="Arial"/>
                <a:ea typeface="Open Sans"/>
                <a:cs typeface="Arial"/>
              </a:rPr>
              <a:t>Sexual Assault</a:t>
            </a:r>
            <a:br>
              <a:rPr lang="en-US" sz="1400" dirty="0">
                <a:solidFill>
                  <a:schemeClr val="tx2"/>
                </a:solidFill>
                <a:latin typeface="Arial"/>
                <a:ea typeface="Open Sans"/>
                <a:cs typeface="Arial"/>
              </a:rPr>
            </a:br>
            <a:r>
              <a:rPr lang="en-US" sz="1200" dirty="0">
                <a:latin typeface="Arial"/>
                <a:ea typeface="Open Sans"/>
                <a:cs typeface="Arial"/>
              </a:rPr>
              <a:t>In the past, someone pressured or forced me into sexual contact without my explicit consent. </a:t>
            </a:r>
          </a:p>
          <a:p>
            <a:pPr marL="0" indent="0" defTabSz="685800">
              <a:lnSpc>
                <a:spcPct val="100000"/>
              </a:lnSpc>
              <a:spcAft>
                <a:spcPts val="800"/>
              </a:spcAft>
              <a:buNone/>
            </a:pPr>
            <a:r>
              <a:rPr lang="en-US" sz="1400" b="1" dirty="0">
                <a:solidFill>
                  <a:srgbClr val="0171CF"/>
                </a:solidFill>
                <a:latin typeface="Arial"/>
                <a:ea typeface="Open Sans"/>
                <a:cs typeface="Arial"/>
              </a:rPr>
              <a:t>Relationship Violence</a:t>
            </a:r>
            <a:br>
              <a:rPr lang="en-US" sz="1400" dirty="0">
                <a:solidFill>
                  <a:schemeClr val="tx2"/>
                </a:solidFill>
                <a:latin typeface="Arial"/>
                <a:ea typeface="Open Sans"/>
                <a:cs typeface="Arial"/>
              </a:rPr>
            </a:br>
            <a:r>
              <a:rPr lang="en-US" sz="1200" dirty="0">
                <a:latin typeface="Arial"/>
                <a:ea typeface="Open Sans"/>
                <a:cs typeface="Arial"/>
              </a:rPr>
              <a:t>I have experienced some form of abuse or threats of abuse in a current or previous relationship. </a:t>
            </a:r>
          </a:p>
          <a:p>
            <a:pPr marL="0" indent="0" defTabSz="685800">
              <a:lnSpc>
                <a:spcPct val="100000"/>
              </a:lnSpc>
              <a:spcAft>
                <a:spcPts val="800"/>
              </a:spcAft>
              <a:buNone/>
            </a:pPr>
            <a:r>
              <a:rPr lang="en-US" sz="1400" b="1" dirty="0">
                <a:solidFill>
                  <a:srgbClr val="0171CF"/>
                </a:solidFill>
                <a:latin typeface="Arial"/>
                <a:ea typeface="Open Sans"/>
                <a:cs typeface="Arial"/>
              </a:rPr>
              <a:t>Stalking</a:t>
            </a:r>
            <a:br>
              <a:rPr lang="en-US" sz="1400" dirty="0">
                <a:solidFill>
                  <a:schemeClr val="tx2"/>
                </a:solidFill>
                <a:latin typeface="Arial"/>
                <a:ea typeface="Open Sans"/>
                <a:cs typeface="Arial"/>
              </a:rPr>
            </a:br>
            <a:r>
              <a:rPr lang="en-US" sz="1200" dirty="0">
                <a:latin typeface="Arial"/>
                <a:ea typeface="Open Sans"/>
                <a:cs typeface="Arial"/>
              </a:rPr>
              <a:t>In the past, I have experienced repeated and unwanted attention, harassment, or other contact from another person that has made me feel afraid. </a:t>
            </a:r>
          </a:p>
        </p:txBody>
      </p:sp>
      <p:sp>
        <p:nvSpPr>
          <p:cNvPr id="11" name="Rectangle 10"/>
          <p:cNvSpPr>
            <a:spLocks/>
          </p:cNvSpPr>
          <p:nvPr/>
        </p:nvSpPr>
        <p:spPr>
          <a:xfrm>
            <a:off x="3559819" y="4996913"/>
            <a:ext cx="5320946" cy="1150928"/>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182880" bIns="0" anchor="ctr"/>
          <a:lstStyle/>
          <a:p>
            <a:pPr>
              <a:lnSpc>
                <a:spcPct val="130000"/>
              </a:lnSpc>
              <a:spcBef>
                <a:spcPts val="1200"/>
              </a:spcBef>
            </a:pPr>
            <a:r>
              <a:rPr lang="en-US" sz="1000" b="1" dirty="0">
                <a:solidFill>
                  <a:schemeClr val="tx1"/>
                </a:solidFill>
                <a:latin typeface="Arial"/>
                <a:cs typeface="Arial"/>
              </a:rPr>
              <a:t>Critical Processes Tip</a:t>
            </a:r>
          </a:p>
          <a:p>
            <a:pPr>
              <a:lnSpc>
                <a:spcPct val="130000"/>
              </a:lnSpc>
              <a:spcBef>
                <a:spcPts val="1200"/>
              </a:spcBef>
            </a:pPr>
            <a:r>
              <a:rPr lang="en-US" sz="900" dirty="0">
                <a:solidFill>
                  <a:srgbClr val="4C5758"/>
                </a:solidFill>
                <a:latin typeface="Arial"/>
                <a:cs typeface="Arial"/>
              </a:rPr>
              <a:t>Notice how personal experiences may be different for male and female students. Think about what other demographic characteristics may have an influence on personal experiences at your institution, including race/ethnicity, group membership, year in school, age, etc.</a:t>
            </a:r>
          </a:p>
        </p:txBody>
      </p:sp>
      <p:graphicFrame>
        <p:nvGraphicFramePr>
          <p:cNvPr id="3" name="Table 2"/>
          <p:cNvGraphicFramePr/>
          <p:nvPr/>
        </p:nvGraphicFramePr>
        <p:xfrm>
          <a:off x="6462595" y="1638315"/>
          <a:ext cx="5286894" cy="2032000"/>
        </p:xfrm>
        <a:graphic>
          <a:graphicData uri="http://schemas.openxmlformats.org/drawingml/2006/table">
            <a:tbl>
              <a:tblPr>
                <a:tableStyleId>{5940675A-B579-460E-94D1-54222C63F5DA}</a:tableStyleId>
              </a:tblPr>
              <a:tblGrid>
                <a:gridCol w="1995054">
                  <a:extLst>
                    <a:ext uri="{9D8B030D-6E8A-4147-A177-3AD203B41FA5}">
                      <a16:colId xmlns:a16="http://schemas.microsoft.com/office/drawing/2014/main" val="20000"/>
                    </a:ext>
                  </a:extLst>
                </a:gridCol>
                <a:gridCol w="822960">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822960">
                  <a:extLst>
                    <a:ext uri="{9D8B030D-6E8A-4147-A177-3AD203B41FA5}">
                      <a16:colId xmlns:a16="http://schemas.microsoft.com/office/drawing/2014/main" val="20003"/>
                    </a:ext>
                  </a:extLst>
                </a:gridCol>
                <a:gridCol w="822960">
                  <a:extLst>
                    <a:ext uri="{9D8B030D-6E8A-4147-A177-3AD203B41FA5}">
                      <a16:colId xmlns:a16="http://schemas.microsoft.com/office/drawing/2014/main" val="20004"/>
                    </a:ext>
                  </a:extLst>
                </a:gridCol>
              </a:tblGrid>
              <a:tr h="0">
                <a:tc rowSpan="2">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9pPr>
                    </a:lstStyle>
                    <a:p>
                      <a:endParaRPr lang="en-US" sz="1200" b="0" i="0" dirty="0">
                        <a:latin typeface="Lato"/>
                        <a:ea typeface="Lato"/>
                        <a:cs typeface="Lato"/>
                      </a:endParaRPr>
                    </a:p>
                  </a:txBody>
                  <a:tcPr anchor="ctr" horzOverflow="overflow">
                    <a:lnL w="12700">
                      <a:noFill/>
                      <a:headEnd type="none"/>
                      <a:tailEnd type="none"/>
                    </a:lnL>
                    <a:lnR w="12700">
                      <a:noFill/>
                      <a:headEnd type="none"/>
                      <a:tailEnd type="none"/>
                    </a:lnR>
                    <a:lnT w="12700">
                      <a:noFill/>
                      <a:headEnd type="none"/>
                      <a:tailEnd type="none"/>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gridSpan="2">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9pPr>
                    </a:lstStyle>
                    <a:p>
                      <a:pPr algn="ctr"/>
                      <a:r>
                        <a:rPr lang="en-US" sz="1300" b="1" i="0" dirty="0">
                          <a:solidFill>
                            <a:srgbClr val="FFFFFF"/>
                          </a:solidFill>
                          <a:latin typeface="Open Sans"/>
                          <a:ea typeface="Open Sans"/>
                          <a:cs typeface="Open Sans"/>
                        </a:rPr>
                        <a:t>Female</a:t>
                      </a:r>
                    </a:p>
                  </a:txBody>
                  <a:tcPr anchor="ctr" horzOverflow="overflow">
                    <a:lnL w="12700">
                      <a:noFill/>
                      <a:headEnd type="none"/>
                      <a:tailEnd type="none"/>
                    </a:lnL>
                    <a:lnR w="76200" cap="flat">
                      <a:solidFill>
                        <a:srgbClr val="FFFFFF"/>
                      </a:solidFill>
                      <a:prstDash val="solid"/>
                      <a:round/>
                      <a:headEnd type="none" w="med" len="med"/>
                      <a:tailEnd type="none" w="med" len="med"/>
                    </a:lnR>
                    <a:lnT w="12700">
                      <a:noFill/>
                      <a:headEnd type="none"/>
                      <a:tailEnd type="none"/>
                    </a:lnT>
                    <a:lnB w="38100">
                      <a:noFill/>
                      <a:headEnd type="none"/>
                      <a:tailEnd type="none"/>
                    </a:lnB>
                    <a:lnTlToBr w="12700">
                      <a:noFill/>
                      <a:prstDash val="solid"/>
                      <a:headEnd type="none"/>
                      <a:tailEnd type="none"/>
                    </a:lnTlToBr>
                    <a:lnBlToTr w="12700">
                      <a:noFill/>
                      <a:prstDash val="solid"/>
                      <a:headEnd type="none"/>
                      <a:tailEnd type="none"/>
                    </a:lnBlToTr>
                    <a:solidFill>
                      <a:srgbClr val="0171CF"/>
                    </a:solidFill>
                  </a:tcPr>
                </a:tc>
                <a:tc hMerge="1">
                  <a:txBody>
                    <a:bodyPr/>
                    <a:lstStyle/>
                    <a:p>
                      <a:endParaRPr lang="en-US" sz="1200" b="0" i="0" dirty="0">
                        <a:latin typeface="Lato"/>
                        <a:ea typeface="Lato"/>
                        <a:cs typeface="Lato"/>
                      </a:endParaRPr>
                    </a:p>
                  </a:txBody>
                  <a:tcPr horzOverflow="overflow"/>
                </a:tc>
                <a:tc gridSpan="2">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Calibri"/>
                          <a:sym typeface="Arial"/>
                        </a:defRPr>
                      </a:lvl9pPr>
                    </a:lstStyle>
                    <a:p>
                      <a:pPr algn="ctr"/>
                      <a:r>
                        <a:rPr lang="en-US" sz="1300" b="1" i="0" dirty="0">
                          <a:solidFill>
                            <a:schemeClr val="bg1"/>
                          </a:solidFill>
                          <a:latin typeface="Open Sans"/>
                          <a:ea typeface="Open Sans"/>
                          <a:cs typeface="Open Sans"/>
                        </a:rPr>
                        <a:t>Male</a:t>
                      </a:r>
                    </a:p>
                  </a:txBody>
                  <a:tcPr anchor="ctr" horzOverflow="overflow">
                    <a:lnL w="76200" cap="flat">
                      <a:solidFill>
                        <a:srgbClr val="FFFFFF"/>
                      </a:solidFill>
                      <a:prstDash val="solid"/>
                      <a:round/>
                      <a:headEnd type="none" w="med" len="med"/>
                      <a:tailEnd type="none" w="med" len="med"/>
                    </a:lnL>
                    <a:lnR w="12700">
                      <a:noFill/>
                      <a:headEnd type="none"/>
                      <a:tailEnd type="none"/>
                    </a:lnR>
                    <a:lnT w="12700">
                      <a:noFill/>
                      <a:headEnd type="none"/>
                      <a:tailEnd type="none"/>
                    </a:lnT>
                    <a:lnB w="38100">
                      <a:noFill/>
                      <a:headEnd type="none"/>
                      <a:tailEnd type="none"/>
                    </a:lnB>
                    <a:lnTlToBr w="12700">
                      <a:noFill/>
                      <a:prstDash val="solid"/>
                      <a:headEnd type="none"/>
                      <a:tailEnd type="none"/>
                    </a:lnTlToBr>
                    <a:lnBlToTr w="12700">
                      <a:noFill/>
                      <a:prstDash val="solid"/>
                      <a:headEnd type="none"/>
                      <a:tailEnd type="none"/>
                    </a:lnBlToTr>
                    <a:solidFill>
                      <a:srgbClr val="5AAAD7"/>
                    </a:solidFill>
                  </a:tcPr>
                </a:tc>
                <a:tc hMerge="1">
                  <a:txBody>
                    <a:bodyPr/>
                    <a:lstStyle/>
                    <a:p>
                      <a:endParaRPr lang="en-US" sz="1200" b="0" i="0" dirty="0">
                        <a:latin typeface="Lato"/>
                        <a:ea typeface="Lato"/>
                        <a:cs typeface="Lato"/>
                      </a:endParaRPr>
                    </a:p>
                  </a:txBody>
                  <a:tcPr horzOverflow="overflow"/>
                </a:tc>
                <a:extLst>
                  <a:ext uri="{0D108BD9-81ED-4DB2-BD59-A6C34878D82A}">
                    <a16:rowId xmlns:a16="http://schemas.microsoft.com/office/drawing/2014/main" val="10000"/>
                  </a:ext>
                </a:extLst>
              </a:tr>
              <a:tr h="370840">
                <a:tc vMerge="1">
                  <a:txBody>
                    <a:bodyPr/>
                    <a:lstStyle/>
                    <a:p>
                      <a:endParaRPr lang="en-US" sz="1200" b="0" i="0" dirty="0">
                        <a:latin typeface="Lato"/>
                        <a:ea typeface="Lato"/>
                        <a:cs typeface="Lato"/>
                      </a:endParaRPr>
                    </a:p>
                  </a:txBody>
                  <a:tcPr anchor="ctr" horzOverflow="overflow">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000" b="1" i="0" dirty="0">
                          <a:latin typeface="Open Sans"/>
                          <a:ea typeface="Open Sans"/>
                          <a:cs typeface="Open Sans"/>
                        </a:rPr>
                        <a:t>Before</a:t>
                      </a:r>
                    </a:p>
                  </a:txBody>
                  <a:tcPr anchor="ctr" horzOverflow="overflow">
                    <a:lnL w="38100">
                      <a:noFill/>
                      <a:headEnd type="none"/>
                      <a:tailEnd type="none"/>
                    </a:lnL>
                    <a:lnR w="12700">
                      <a:noFill/>
                      <a:headEnd type="none"/>
                      <a:tailEnd type="none"/>
                    </a:lnR>
                    <a:lnT w="38100">
                      <a:noFill/>
                      <a:headEnd type="none"/>
                      <a:tailEnd type="none"/>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0171CF">
                        <a:alpha val="21000"/>
                      </a:srgbClr>
                    </a:solid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000" b="1" i="0" dirty="0">
                          <a:latin typeface="Open Sans"/>
                          <a:ea typeface="Open Sans"/>
                          <a:cs typeface="Open Sans"/>
                        </a:rPr>
                        <a:t>After</a:t>
                      </a:r>
                    </a:p>
                  </a:txBody>
                  <a:tcPr anchor="ctr" horzOverflow="overflow">
                    <a:lnL w="12700">
                      <a:noFill/>
                      <a:headEnd type="none"/>
                      <a:tailEnd type="none"/>
                    </a:lnL>
                    <a:lnR w="76200" cap="flat">
                      <a:solidFill>
                        <a:srgbClr val="FFFFFF"/>
                      </a:solidFill>
                      <a:prstDash val="solid"/>
                      <a:round/>
                      <a:headEnd type="none" w="med" len="med"/>
                      <a:tailEnd type="none" w="med" len="med"/>
                    </a:lnR>
                    <a:lnT w="38100">
                      <a:noFill/>
                      <a:headEnd type="none"/>
                      <a:tailEnd type="none"/>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0171CF">
                        <a:alpha val="21000"/>
                      </a:srgbClr>
                    </a:solid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marL="0" algn="ctr" defTabSz="685800" rtl="0"/>
                      <a:r>
                        <a:rPr lang="en-US" sz="1000" b="1" i="0" kern="1200" dirty="0">
                          <a:solidFill>
                            <a:schemeClr val="tx1"/>
                          </a:solidFill>
                          <a:latin typeface="Open Sans"/>
                          <a:ea typeface="Open Sans"/>
                          <a:cs typeface="Open Sans"/>
                        </a:rPr>
                        <a:t>Before</a:t>
                      </a:r>
                    </a:p>
                  </a:txBody>
                  <a:tcPr anchor="ctr" horzOverflow="overflow">
                    <a:lnL w="76200" cap="flat">
                      <a:solidFill>
                        <a:srgbClr val="FFFFFF"/>
                      </a:solidFill>
                      <a:prstDash val="solid"/>
                      <a:round/>
                      <a:headEnd type="none" w="med" len="med"/>
                      <a:tailEnd type="none" w="med" len="med"/>
                    </a:lnL>
                    <a:lnR w="12700">
                      <a:noFill/>
                      <a:headEnd type="none"/>
                      <a:tailEnd type="none"/>
                    </a:lnR>
                    <a:lnT w="38100">
                      <a:noFill/>
                      <a:headEnd type="none"/>
                      <a:tailEnd type="none"/>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5AAAD7">
                        <a:alpha val="20209"/>
                      </a:srgbClr>
                    </a:solid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marL="0" algn="ctr" defTabSz="685800" rtl="0"/>
                      <a:r>
                        <a:rPr lang="en-US" sz="1000" b="1" i="0" kern="1200" dirty="0">
                          <a:solidFill>
                            <a:schemeClr val="tx1"/>
                          </a:solidFill>
                          <a:latin typeface="Open Sans"/>
                          <a:ea typeface="Open Sans"/>
                          <a:cs typeface="Open Sans"/>
                        </a:rPr>
                        <a:t>After</a:t>
                      </a:r>
                    </a:p>
                  </a:txBody>
                  <a:tcPr anchor="ctr" horzOverflow="overflow">
                    <a:lnL w="12700">
                      <a:noFill/>
                      <a:headEnd type="none"/>
                      <a:tailEnd type="none"/>
                    </a:lnL>
                    <a:lnR w="12700">
                      <a:noFill/>
                      <a:headEnd type="none"/>
                      <a:tailEnd type="none"/>
                    </a:lnR>
                    <a:lnT w="38100">
                      <a:noFill/>
                      <a:headEnd type="none"/>
                      <a:tailEnd type="none"/>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5AAAD7">
                        <a:alpha val="20209"/>
                      </a:srgbClr>
                    </a:solidFill>
                  </a:tcPr>
                </a:tc>
                <a:extLst>
                  <a:ext uri="{0D108BD9-81ED-4DB2-BD59-A6C34878D82A}">
                    <a16:rowId xmlns:a16="http://schemas.microsoft.com/office/drawing/2014/main" val="10001"/>
                  </a:ext>
                </a:extLst>
              </a:tr>
              <a:tr h="370840">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marL="0" indent="0" algn="l" defTabSz="685800" rtl="0">
                        <a:lnSpc>
                          <a:spcPct val="100000"/>
                        </a:lnSpc>
                        <a:spcBef>
                          <a:spcPts val="0"/>
                        </a:spcBef>
                        <a:spcAft>
                          <a:spcPts val="0"/>
                        </a:spcAft>
                        <a:buClrTx/>
                        <a:buSzTx/>
                        <a:buFontTx/>
                        <a:buNone/>
                        <a:tabLst/>
                      </a:pPr>
                      <a:r>
                        <a:rPr lang="en-US" sz="1300" b="1" i="0" dirty="0">
                          <a:solidFill>
                            <a:srgbClr val="3D4542"/>
                          </a:solidFill>
                          <a:latin typeface="Open Sans"/>
                          <a:ea typeface="Open Sans"/>
                          <a:cs typeface="Open Sans"/>
                        </a:rPr>
                        <a:t>Sexual Assault</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200" b="0" i="0" dirty="0">
                          <a:solidFill>
                            <a:srgbClr val="0171CF"/>
                          </a:solidFill>
                          <a:latin typeface="Open Sans"/>
                          <a:ea typeface="Open Sans"/>
                          <a:cs typeface="Open Sans"/>
                        </a:rPr>
                        <a:t>15.82%</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200" b="0" i="0" dirty="0">
                          <a:solidFill>
                            <a:srgbClr val="0171CF"/>
                          </a:solidFill>
                          <a:latin typeface="Open Sans"/>
                          <a:ea typeface="Open Sans"/>
                          <a:cs typeface="Open Sans"/>
                        </a:rPr>
                        <a:t>2.04%</a:t>
                      </a:r>
                    </a:p>
                  </a:txBody>
                  <a:tcPr anchor="ctr" horzOverflow="overflow">
                    <a:lnL w="12700">
                      <a:noFill/>
                      <a:headEnd type="none"/>
                      <a:tailEnd type="none"/>
                    </a:lnL>
                    <a:lnR w="76200" cap="flat">
                      <a:solidFill>
                        <a:srgbClr val="FFFFFF"/>
                      </a:solidFill>
                      <a:prstDash val="solid"/>
                      <a:round/>
                      <a:headEnd type="none" w="med" len="med"/>
                      <a:tailEnd type="none" w="med" len="med"/>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200" b="0" i="0" dirty="0">
                          <a:solidFill>
                            <a:srgbClr val="5AAAD7"/>
                          </a:solidFill>
                          <a:latin typeface="Open Sans"/>
                          <a:ea typeface="Open Sans"/>
                          <a:cs typeface="Open Sans"/>
                        </a:rPr>
                        <a:t>5.32%</a:t>
                      </a:r>
                    </a:p>
                  </a:txBody>
                  <a:tcPr anchor="ctr" horzOverflow="overflow">
                    <a:lnL w="76200" cap="flat">
                      <a:solidFill>
                        <a:srgbClr val="FFFFFF"/>
                      </a:solidFill>
                      <a:prstDash val="solid"/>
                      <a:round/>
                      <a:headEnd type="none" w="med" len="med"/>
                      <a:tailEnd type="none" w="med" len="med"/>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200" b="0" i="0" dirty="0">
                          <a:solidFill>
                            <a:srgbClr val="5AAAD7"/>
                          </a:solidFill>
                          <a:latin typeface="Open Sans"/>
                          <a:ea typeface="Open Sans"/>
                          <a:cs typeface="Open Sans"/>
                        </a:rPr>
                        <a:t>1.05%</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70840">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r>
                        <a:rPr lang="en-US" sz="1300" b="1" i="0" dirty="0">
                          <a:solidFill>
                            <a:srgbClr val="3D4542"/>
                          </a:solidFill>
                          <a:latin typeface="Open Sans"/>
                          <a:ea typeface="Open Sans"/>
                          <a:cs typeface="Open Sans"/>
                        </a:rPr>
                        <a:t>Relationship Violence</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200" b="0" i="0" dirty="0">
                          <a:solidFill>
                            <a:srgbClr val="0171CF"/>
                          </a:solidFill>
                          <a:latin typeface="Open Sans"/>
                          <a:ea typeface="Open Sans"/>
                          <a:cs typeface="Open Sans"/>
                        </a:rPr>
                        <a:t>9.38%</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200" b="0" i="0" dirty="0">
                          <a:solidFill>
                            <a:srgbClr val="0171CF"/>
                          </a:solidFill>
                          <a:latin typeface="Open Sans"/>
                          <a:ea typeface="Open Sans"/>
                          <a:cs typeface="Open Sans"/>
                        </a:rPr>
                        <a:t>1.39%</a:t>
                      </a:r>
                    </a:p>
                  </a:txBody>
                  <a:tcPr anchor="ctr" horzOverflow="overflow">
                    <a:lnL w="12700">
                      <a:noFill/>
                      <a:headEnd type="none"/>
                      <a:tailEnd type="none"/>
                    </a:lnL>
                    <a:lnR w="76200" cap="flat">
                      <a:solidFill>
                        <a:srgbClr val="FFFFFF"/>
                      </a:solidFill>
                      <a:prstDash val="solid"/>
                      <a:round/>
                      <a:headEnd type="none" w="med" len="med"/>
                      <a:tailEnd type="none" w="med" len="med"/>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200" b="0" i="0" dirty="0">
                          <a:solidFill>
                            <a:srgbClr val="5AAAD7"/>
                          </a:solidFill>
                          <a:latin typeface="Open Sans"/>
                          <a:ea typeface="Open Sans"/>
                          <a:cs typeface="Open Sans"/>
                        </a:rPr>
                        <a:t>4.76%</a:t>
                      </a:r>
                    </a:p>
                  </a:txBody>
                  <a:tcPr anchor="ctr" horzOverflow="overflow">
                    <a:lnL w="76200" cap="flat">
                      <a:solidFill>
                        <a:srgbClr val="FFFFFF"/>
                      </a:solidFill>
                      <a:prstDash val="solid"/>
                      <a:round/>
                      <a:headEnd type="none" w="med" len="med"/>
                      <a:tailEnd type="none" w="med" len="med"/>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200" b="0" i="0" dirty="0">
                          <a:solidFill>
                            <a:srgbClr val="5AAAD7"/>
                          </a:solidFill>
                          <a:latin typeface="Open Sans"/>
                          <a:ea typeface="Open Sans"/>
                          <a:cs typeface="Open Sans"/>
                        </a:rPr>
                        <a:t>0.63%</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r h="370840">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r>
                        <a:rPr lang="en-US" sz="1300" b="1" i="0" dirty="0">
                          <a:solidFill>
                            <a:srgbClr val="3D4542"/>
                          </a:solidFill>
                          <a:latin typeface="Open Sans"/>
                          <a:ea typeface="Open Sans"/>
                          <a:cs typeface="Open Sans"/>
                        </a:rPr>
                        <a:t>Stalking</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cap="flat">
                      <a:solidFill>
                        <a:srgbClr val="D2D2D2"/>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200" b="0" i="0" dirty="0">
                          <a:solidFill>
                            <a:srgbClr val="0171CF"/>
                          </a:solidFill>
                          <a:latin typeface="Open Sans"/>
                          <a:ea typeface="Open Sans"/>
                          <a:cs typeface="Open Sans"/>
                        </a:rPr>
                        <a:t>16.98%</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200" b="0" i="0" dirty="0">
                          <a:solidFill>
                            <a:srgbClr val="0171CF"/>
                          </a:solidFill>
                          <a:latin typeface="Open Sans"/>
                          <a:ea typeface="Open Sans"/>
                          <a:cs typeface="Open Sans"/>
                        </a:rPr>
                        <a:t>2.66%</a:t>
                      </a:r>
                    </a:p>
                  </a:txBody>
                  <a:tcPr anchor="ctr" horzOverflow="overflow">
                    <a:lnL w="12700">
                      <a:noFill/>
                      <a:headEnd type="none"/>
                      <a:tailEnd type="none"/>
                    </a:lnL>
                    <a:lnR w="76200" cap="flat">
                      <a:solidFill>
                        <a:srgbClr val="FFFFFF"/>
                      </a:solidFill>
                      <a:prstDash val="solid"/>
                      <a:round/>
                      <a:headEnd type="none" w="med" len="med"/>
                      <a:tailEnd type="none" w="med" len="med"/>
                    </a:lnR>
                    <a:lnT w="12700" cap="flat">
                      <a:solidFill>
                        <a:srgbClr val="D2D2D2"/>
                      </a:solid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200" b="0" i="0" dirty="0">
                          <a:solidFill>
                            <a:srgbClr val="5AAAD7"/>
                          </a:solidFill>
                          <a:latin typeface="Open Sans"/>
                          <a:ea typeface="Open Sans"/>
                          <a:cs typeface="Open Sans"/>
                        </a:rPr>
                        <a:t>5.17%</a:t>
                      </a:r>
                    </a:p>
                  </a:txBody>
                  <a:tcPr anchor="ctr" horzOverflow="overflow">
                    <a:lnL w="76200" cap="flat">
                      <a:solidFill>
                        <a:srgbClr val="FFFFFF"/>
                      </a:solidFill>
                      <a:prstDash val="solid"/>
                      <a:round/>
                      <a:headEnd type="none" w="med" len="med"/>
                      <a:tailEnd type="none" w="med" len="med"/>
                    </a:lnL>
                    <a:lnR w="12700">
                      <a:noFill/>
                      <a:headEnd type="none"/>
                      <a:tailEnd type="none"/>
                    </a:lnR>
                    <a:lnT w="12700" cap="flat">
                      <a:solidFill>
                        <a:srgbClr val="D2D2D2"/>
                      </a:solid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Calibri"/>
                          <a:sym typeface="Arial"/>
                        </a:defRPr>
                      </a:lvl9pPr>
                    </a:lstStyle>
                    <a:p>
                      <a:pPr algn="ctr"/>
                      <a:r>
                        <a:rPr lang="en-US" sz="1200" b="0" i="0" dirty="0">
                          <a:solidFill>
                            <a:srgbClr val="5AAAD7"/>
                          </a:solidFill>
                          <a:latin typeface="Open Sans"/>
                          <a:ea typeface="Open Sans"/>
                          <a:cs typeface="Open Sans"/>
                        </a:rPr>
                        <a:t>0.91%</a:t>
                      </a:r>
                    </a:p>
                  </a:txBody>
                  <a:tcPr anchor="ctr" horzOverflow="overflow">
                    <a:lnL w="12700">
                      <a:noFill/>
                      <a:headEnd type="none"/>
                      <a:tailEnd type="none"/>
                    </a:lnL>
                    <a:lnR w="12700">
                      <a:noFill/>
                      <a:headEnd type="none"/>
                      <a:tailEnd type="none"/>
                    </a:lnR>
                    <a:lnT w="12700" cap="flat">
                      <a:solidFill>
                        <a:srgbClr val="D2D2D2"/>
                      </a:solidFill>
                      <a:prstDash val="solid"/>
                      <a:round/>
                      <a:headEnd type="none" w="med" len="med"/>
                      <a:tailEnd type="none" w="med" len="med"/>
                    </a:lnT>
                    <a:lnB w="12700">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bl>
          </a:graphicData>
        </a:graphic>
      </p:graphicFrame>
      <p:sp>
        <p:nvSpPr>
          <p:cNvPr id="4" name="Content Placeholder 4"/>
          <p:cNvSpPr txBox="1">
            <a:spLocks noChangeArrowheads="1"/>
          </p:cNvSpPr>
          <p:nvPr/>
        </p:nvSpPr>
        <p:spPr>
          <a:xfrm>
            <a:off x="6462595" y="3537235"/>
            <a:ext cx="5151427" cy="1503679"/>
          </a:xfrm>
          <a:prstGeom prst="rect">
            <a:avLst/>
          </a:prstGeom>
          <a:ln>
            <a:headEnd type="none"/>
            <a:tailEnd type="none"/>
          </a:ln>
        </p:spPr>
        <p:txBody>
          <a:bodyPr wrap="square" lIns="91440" tIns="45720" rIns="91440" bIns="45720" numCol="1" spcCol="457200" anchor="ctr">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buClrTx/>
              <a:buNone/>
            </a:pPr>
            <a:r>
              <a:rPr lang="en-US" sz="900" b="1" i="0" u="none" strike="noStrike" kern="1200" cap="none" spc="0" dirty="0">
                <a:ln>
                  <a:noFill/>
                </a:ln>
                <a:effectLst/>
                <a:uLnTx/>
                <a:uFillTx/>
                <a:latin typeface="Arial"/>
                <a:ea typeface="Open Sans"/>
                <a:cs typeface="Arial"/>
              </a:rPr>
              <a:t>Before </a:t>
            </a:r>
            <a:r>
              <a:rPr lang="en-US" sz="900" dirty="0">
                <a:latin typeface="Arial"/>
                <a:ea typeface="Open Sans"/>
                <a:cs typeface="Arial"/>
              </a:rPr>
              <a:t>= </a:t>
            </a:r>
            <a:r>
              <a:rPr lang="en-US" sz="900" b="0" i="0" u="none" strike="noStrike" kern="1200" cap="none" spc="0" dirty="0">
                <a:ln>
                  <a:noFill/>
                </a:ln>
                <a:effectLst/>
                <a:uLnTx/>
                <a:uFillTx/>
                <a:latin typeface="Arial"/>
                <a:ea typeface="Open Sans"/>
                <a:cs typeface="Arial"/>
              </a:rPr>
              <a:t>Percentage (%) of respondents who reported “Yes, before coming to campus” OR “Yes, before and after coming to campus”</a:t>
            </a:r>
            <a:r>
              <a:rPr lang="en-US" sz="900" dirty="0">
                <a:latin typeface="Arial"/>
                <a:ea typeface="Open Sans"/>
                <a:cs typeface="Arial"/>
              </a:rPr>
              <a:t> </a:t>
            </a:r>
            <a:endParaRPr lang="en-US" sz="900" b="0" i="0" u="none" strike="noStrike" kern="1200" cap="none" spc="0" dirty="0">
              <a:ln>
                <a:noFill/>
              </a:ln>
              <a:effectLst/>
              <a:uLnTx/>
              <a:uFillTx/>
              <a:latin typeface="Arial"/>
              <a:ea typeface="Open Sans"/>
              <a:cs typeface="Arial"/>
            </a:endParaRPr>
          </a:p>
          <a:p>
            <a:pPr marL="0" indent="0" algn="l" defTabSz="685800" rtl="0">
              <a:lnSpc>
                <a:spcPct val="90000"/>
              </a:lnSpc>
              <a:spcBef>
                <a:spcPts val="750"/>
              </a:spcBef>
              <a:spcAft>
                <a:spcPts val="0"/>
              </a:spcAft>
              <a:buClrTx/>
              <a:buSzTx/>
              <a:buFont typeface="Arial"/>
              <a:buNone/>
              <a:tabLst/>
            </a:pPr>
            <a:r>
              <a:rPr lang="en-US" sz="900" b="1" i="0" u="none" strike="noStrike" kern="1200" cap="none" spc="0" dirty="0">
                <a:ln>
                  <a:noFill/>
                </a:ln>
                <a:effectLst/>
                <a:uLnTx/>
                <a:uFillTx/>
                <a:latin typeface="Arial"/>
                <a:ea typeface="Open Sans"/>
                <a:cs typeface="Arial"/>
              </a:rPr>
              <a:t>After</a:t>
            </a:r>
            <a:r>
              <a:rPr lang="en-US" sz="900" b="0" i="0" u="none" strike="noStrike" kern="1200" cap="none" spc="0" dirty="0">
                <a:ln>
                  <a:noFill/>
                </a:ln>
                <a:effectLst/>
                <a:uLnTx/>
                <a:uFillTx/>
                <a:latin typeface="Arial"/>
                <a:ea typeface="Open Sans"/>
                <a:cs typeface="Arial"/>
              </a:rPr>
              <a:t> = Percentage (%) of respondents who reported “Yes, after coming to campus” OR “Yes, before and after coming to campus”</a:t>
            </a:r>
          </a:p>
          <a:p>
            <a:pPr defTabSz="685800">
              <a:buNone/>
            </a:pPr>
            <a:r>
              <a:rPr lang="en-US" sz="900" b="1" u="sng" dirty="0">
                <a:latin typeface="Arial"/>
                <a:ea typeface="Lato Light"/>
                <a:cs typeface="Arial"/>
              </a:rPr>
              <a:t>Note:</a:t>
            </a:r>
            <a:r>
              <a:rPr lang="en-US" sz="900" dirty="0">
                <a:latin typeface="Arial"/>
                <a:ea typeface="Lato Light"/>
                <a:cs typeface="Arial"/>
              </a:rPr>
              <a:t> Based on responses to the Follow-Up Survey (Part Two)</a:t>
            </a:r>
            <a:r>
              <a:rPr lang="en-US" sz="900" b="0" i="0" u="none" strike="noStrike" kern="0" cap="none" spc="0" dirty="0">
                <a:ln>
                  <a:noFill/>
                </a:ln>
                <a:effectLst/>
                <a:uLnTx/>
                <a:uFillTx/>
                <a:latin typeface="Arial"/>
                <a:ea typeface="Open Sans"/>
                <a:cs typeface="Arial"/>
                <a:sym typeface="Arial"/>
              </a:rPr>
              <a:t>, </a:t>
            </a:r>
            <a:r>
              <a:rPr lang="en-US" sz="900" b="0" i="1" u="none" strike="noStrike" kern="0" cap="none" spc="0" dirty="0">
                <a:ln>
                  <a:noFill/>
                </a:ln>
                <a:effectLst/>
                <a:uLnTx/>
                <a:uFillTx/>
                <a:latin typeface="Arial"/>
                <a:ea typeface="Open Sans"/>
                <a:cs typeface="Arial"/>
                <a:sym typeface="Arial"/>
              </a:rPr>
              <a:t>n</a:t>
            </a:r>
            <a:r>
              <a:rPr lang="en-US" sz="900" b="0" i="0" u="none" strike="noStrike" kern="0" cap="none" spc="0" dirty="0">
                <a:ln>
                  <a:noFill/>
                </a:ln>
                <a:effectLst/>
                <a:uLnTx/>
                <a:uFillTx/>
                <a:latin typeface="Arial"/>
                <a:ea typeface="Open Sans"/>
                <a:cs typeface="Arial"/>
                <a:sym typeface="Arial"/>
              </a:rPr>
              <a:t> = 2,621.</a:t>
            </a:r>
            <a:endParaRPr lang="en-US" sz="900" dirty="0">
              <a:latin typeface="Arial"/>
              <a:ea typeface="Lato Light"/>
              <a:cs typeface="Arial"/>
            </a:endParaRPr>
          </a:p>
          <a:p>
            <a:pPr marL="0" indent="0" defTabSz="685800">
              <a:buClrTx/>
              <a:buNone/>
            </a:pPr>
            <a:endParaRPr lang="en-US" sz="900" dirty="0">
              <a:latin typeface="Arial"/>
              <a:ea typeface="Open Sans"/>
              <a:cs typeface="Arial"/>
            </a:endParaRPr>
          </a:p>
        </p:txBody>
      </p:sp>
      <p:sp>
        <p:nvSpPr>
          <p:cNvPr id="16" name="TextBox 15"/>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a:spLocks/>
          </p:cNvSpPr>
          <p:nvPr/>
        </p:nvSpPr>
        <p:spPr>
          <a:xfrm rot="5400000">
            <a:off x="1807073" y="2679020"/>
            <a:ext cx="1784468" cy="413038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6" name="Google Shape;309;p9"/>
          <p:cNvSpPr>
            <a:spLocks/>
          </p:cNvSpPr>
          <p:nvPr/>
        </p:nvSpPr>
        <p:spPr>
          <a:xfrm>
            <a:off x="458253" y="3851979"/>
            <a:ext cx="266133" cy="1769817"/>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18</a:t>
            </a:fld>
            <a:endParaRPr lang="en-US" dirty="0">
              <a:latin typeface="Arial"/>
              <a:cs typeface="Arial"/>
            </a:endParaRPr>
          </a:p>
        </p:txBody>
      </p:sp>
      <p:sp>
        <p:nvSpPr>
          <p:cNvPr id="2" name="Title 1"/>
          <p:cNvSpPr>
            <a:spLocks noGrp="1"/>
          </p:cNvSpPr>
          <p:nvPr>
            <p:ph type="title" idx="4294967295"/>
          </p:nvPr>
        </p:nvSpPr>
        <p:spPr>
          <a:xfrm>
            <a:off x="378042" y="649288"/>
            <a:ext cx="10362147" cy="638175"/>
          </a:xfrm>
          <a:ln>
            <a:headEnd type="none"/>
            <a:tailEnd type="none"/>
          </a:ln>
        </p:spPr>
        <p:txBody>
          <a:bodyPr wrap="square"/>
          <a:lstStyle/>
          <a:p>
            <a:pPr defTabSz="914363"/>
            <a:r>
              <a:rPr lang="en-US" b="1" dirty="0">
                <a:solidFill>
                  <a:srgbClr val="3D4542"/>
                </a:solidFill>
                <a:latin typeface="Arial"/>
                <a:ea typeface="Open Sans"/>
                <a:cs typeface="Arial"/>
              </a:rPr>
              <a:t>Bystander Behaviors, Females</a:t>
            </a:r>
            <a:br>
              <a:rPr lang="en-US" b="1" dirty="0">
                <a:solidFill>
                  <a:srgbClr val="3D4542"/>
                </a:solidFill>
                <a:latin typeface="Arial"/>
                <a:cs typeface="Arial"/>
              </a:rPr>
            </a:br>
            <a:endParaRPr lang="en-US" b="1" dirty="0">
              <a:solidFill>
                <a:srgbClr val="3D4542"/>
              </a:solidFill>
              <a:latin typeface="Arial"/>
              <a:cs typeface="Arial"/>
            </a:endParaRPr>
          </a:p>
        </p:txBody>
      </p:sp>
      <p:cxnSp>
        <p:nvCxnSpPr>
          <p:cNvPr id="15" name="Straight Connector 14"/>
          <p:cNvCxnSpPr/>
          <p:nvPr/>
        </p:nvCxnSpPr>
        <p:spPr>
          <a:xfrm>
            <a:off x="5153042" y="1287518"/>
            <a:ext cx="0" cy="4683635"/>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a:xfrm>
            <a:off x="394084" y="1287518"/>
            <a:ext cx="4011076" cy="1169744"/>
          </a:xfrm>
          <a:prstGeom prst="rect">
            <a:avLst/>
          </a:prstGeom>
          <a:noFill/>
          <a:ln>
            <a:headEnd type="none"/>
            <a:tailEnd type="none"/>
          </a:ln>
        </p:spPr>
        <p:txBody>
          <a:bodyPr wrap="square">
            <a:spAutoFit/>
          </a:bodyPr>
          <a:lstStyle/>
          <a:p>
            <a:pPr>
              <a:lnSpc>
                <a:spcPct val="130000"/>
              </a:lnSpc>
              <a:spcAft>
                <a:spcPts val="200"/>
              </a:spcAft>
              <a:buClr>
                <a:srgbClr val="595959"/>
              </a:buClr>
              <a:buSzPts val="1800"/>
            </a:pPr>
            <a:r>
              <a:rPr lang="en-US" sz="1100" dirty="0">
                <a:solidFill>
                  <a:schemeClr val="tx1"/>
                </a:solidFill>
                <a:latin typeface="Arial"/>
                <a:ea typeface="Open Sans"/>
                <a:cs typeface="Arial"/>
              </a:rPr>
              <a:t>Understanding how your students prefer to stand up for one another can help you develop strategies to reinforce those strengths, and to help students feel more supported when they do stand up. Below are the preferred bystander behaviors for female students on your campus.</a:t>
            </a:r>
            <a:endParaRPr lang="en-US" sz="1100" dirty="0">
              <a:solidFill>
                <a:schemeClr val="tx1"/>
              </a:solidFill>
              <a:latin typeface="Arial"/>
              <a:ea typeface="Open Sans"/>
              <a:cs typeface="Arial"/>
              <a:sym typeface="Arial"/>
            </a:endParaRPr>
          </a:p>
        </p:txBody>
      </p:sp>
      <p:sp>
        <p:nvSpPr>
          <p:cNvPr id="19" name="Rectangle 18"/>
          <p:cNvSpPr>
            <a:spLocks/>
          </p:cNvSpPr>
          <p:nvPr/>
        </p:nvSpPr>
        <p:spPr>
          <a:xfrm>
            <a:off x="634115" y="3881492"/>
            <a:ext cx="4165702" cy="1769817"/>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00" b="1" dirty="0">
                <a:solidFill>
                  <a:schemeClr val="tx1"/>
                </a:solidFill>
                <a:latin typeface="Arial"/>
                <a:ea typeface="Open Sans"/>
                <a:cs typeface="Arial"/>
              </a:rPr>
              <a:t>Programming Tip</a:t>
            </a:r>
          </a:p>
          <a:p>
            <a:pPr marL="0" indent="0">
              <a:lnSpc>
                <a:spcPts val="1200"/>
              </a:lnSpc>
              <a:spcAft>
                <a:spcPts val="200"/>
              </a:spcAft>
              <a:buFont typeface="Arial"/>
              <a:buNone/>
            </a:pPr>
            <a:endParaRPr lang="en-US" sz="900" dirty="0">
              <a:solidFill>
                <a:srgbClr val="4C5758"/>
              </a:solidFill>
              <a:latin typeface="Arial"/>
              <a:cs typeface="Arial"/>
            </a:endParaRPr>
          </a:p>
          <a:p>
            <a:pPr>
              <a:lnSpc>
                <a:spcPct val="130000"/>
              </a:lnSpc>
              <a:spcAft>
                <a:spcPts val="200"/>
              </a:spcAft>
            </a:pPr>
            <a:r>
              <a:rPr lang="en-US" sz="900" dirty="0">
                <a:solidFill>
                  <a:srgbClr val="4C5758"/>
                </a:solidFill>
                <a:latin typeface="Arial"/>
                <a:cs typeface="Arial"/>
              </a:rPr>
              <a:t>Given that students with different identities report  different experiences, attitudes, and behaviors, it is important to consider additional resources that may be directed towards specific student populations on campus. These efforts may focus on high-risk student sub-groups, and we also suggest using targeted supplemental education and resources to help all students feel safe and welcome on campus.</a:t>
            </a:r>
          </a:p>
        </p:txBody>
      </p:sp>
      <p:sp>
        <p:nvSpPr>
          <p:cNvPr id="11" name="TextBox 10"/>
          <p:cNvSpPr txBox="1">
            <a:spLocks noChangeArrowheads="1"/>
          </p:cNvSpPr>
          <p:nvPr/>
        </p:nvSpPr>
        <p:spPr>
          <a:xfrm>
            <a:off x="5546880" y="4019034"/>
            <a:ext cx="5603656" cy="1877018"/>
          </a:xfrm>
          <a:prstGeom prst="rect">
            <a:avLst/>
          </a:prstGeom>
          <a:solidFill>
            <a:schemeClr val="bg1">
              <a:lumMod val="95000"/>
            </a:schemeClr>
          </a:solidFill>
          <a:ln>
            <a:headEnd type="none"/>
            <a:tailEnd type="none"/>
          </a:ln>
        </p:spPr>
        <p:txBody>
          <a:bodyPr wrap="square" anchor="ctr">
            <a:noAutofit/>
          </a:bodyPr>
          <a:lstStyle/>
          <a:p>
            <a:pPr>
              <a:spcAft>
                <a:spcPts val="300"/>
              </a:spcAft>
            </a:pPr>
            <a:r>
              <a:rPr lang="en-US" b="1" dirty="0">
                <a:solidFill>
                  <a:schemeClr val="accent1"/>
                </a:solidFill>
                <a:latin typeface="Arial"/>
                <a:ea typeface="Open Sans"/>
                <a:cs typeface="Arial"/>
              </a:rPr>
              <a:t>Preferred Bystander Behaviors</a:t>
            </a:r>
          </a:p>
          <a:p>
            <a:r>
              <a:rPr lang="en-US" sz="1100" dirty="0">
                <a:solidFill>
                  <a:schemeClr val="tx1"/>
                </a:solidFill>
                <a:latin typeface="Arial"/>
                <a:ea typeface="Open Sans"/>
                <a:cs typeface="Arial"/>
              </a:rPr>
              <a:t>Your female students tend to express confidence in engaging in the following three behaviors if they observe a potential sexual assault situation: </a:t>
            </a:r>
          </a:p>
          <a:p>
            <a:endParaRPr lang="en-US" sz="1100" dirty="0">
              <a:solidFill>
                <a:schemeClr val="tx1"/>
              </a:solidFill>
              <a:latin typeface="Arial"/>
              <a:ea typeface="Open Sans"/>
              <a:cs typeface="Arial"/>
            </a:endParaRPr>
          </a:p>
          <a:p>
            <a:r>
              <a:rPr lang="en-US" sz="1100" dirty="0">
                <a:solidFill>
                  <a:schemeClr val="tx1"/>
                </a:solidFill>
                <a:latin typeface="Arial"/>
                <a:ea typeface="Open Sans"/>
                <a:cs typeface="Arial"/>
              </a:rPr>
              <a:t>Asking the person who you’re concerned about if they need help.</a:t>
            </a:r>
          </a:p>
          <a:p>
            <a:endParaRPr lang="en-US" sz="1100" dirty="0">
              <a:solidFill>
                <a:schemeClr val="tx1"/>
              </a:solidFill>
              <a:latin typeface="Arial"/>
              <a:ea typeface="Open Sans"/>
              <a:cs typeface="Arial"/>
            </a:endParaRPr>
          </a:p>
          <a:p>
            <a:r>
              <a:rPr lang="en-US" sz="1100" dirty="0">
                <a:solidFill>
                  <a:schemeClr val="tx1"/>
                </a:solidFill>
                <a:latin typeface="Arial"/>
                <a:ea typeface="Open Sans"/>
                <a:cs typeface="Arial"/>
              </a:rPr>
              <a:t>Following up later to check in with the person who you were concerned about.</a:t>
            </a:r>
          </a:p>
          <a:p>
            <a:endParaRPr lang="en-US" sz="1100" dirty="0">
              <a:solidFill>
                <a:schemeClr val="tx1"/>
              </a:solidFill>
              <a:latin typeface="Arial"/>
              <a:ea typeface="Open Sans"/>
              <a:cs typeface="Arial"/>
            </a:endParaRPr>
          </a:p>
          <a:p>
            <a:r>
              <a:rPr lang="en-US" sz="1100" dirty="0">
                <a:solidFill>
                  <a:schemeClr val="tx1"/>
                </a:solidFill>
                <a:latin typeface="Arial"/>
                <a:ea typeface="Open Sans"/>
                <a:cs typeface="Arial"/>
              </a:rPr>
              <a:t>Finding the friends of those involved and asking them for help.</a:t>
            </a:r>
          </a:p>
        </p:txBody>
      </p:sp>
      <p:sp>
        <p:nvSpPr>
          <p:cNvPr id="18" name="Content Placeholder 4"/>
          <p:cNvSpPr txBox="1">
            <a:spLocks noChangeArrowheads="1"/>
          </p:cNvSpPr>
          <p:nvPr/>
        </p:nvSpPr>
        <p:spPr>
          <a:xfrm>
            <a:off x="5546866" y="3670300"/>
            <a:ext cx="5678371" cy="212210"/>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ts val="1200"/>
              </a:lnSpc>
              <a:spcAft>
                <a:spcPts val="200"/>
              </a:spcAft>
              <a:buNone/>
            </a:pPr>
            <a:r>
              <a:rPr lang="en-US" sz="900" b="1" u="sng" dirty="0">
                <a:latin typeface="Arial"/>
                <a:ea typeface="Open Sans"/>
                <a:cs typeface="Arial"/>
              </a:rPr>
              <a:t>Note:</a:t>
            </a:r>
            <a:r>
              <a:rPr lang="en-US" sz="900" dirty="0">
                <a:latin typeface="Arial"/>
                <a:ea typeface="Open Sans"/>
                <a:cs typeface="Arial"/>
              </a:rPr>
              <a:t> Percentages are of students who indicated they have been present in the described scenario.</a:t>
            </a:r>
          </a:p>
        </p:txBody>
      </p:sp>
      <p:graphicFrame>
        <p:nvGraphicFramePr>
          <p:cNvPr id="13" name="Table 12"/>
          <p:cNvGraphicFramePr/>
          <p:nvPr/>
        </p:nvGraphicFramePr>
        <p:xfrm>
          <a:off x="5546879" y="1346346"/>
          <a:ext cx="5603659" cy="2231142"/>
        </p:xfrm>
        <a:graphic>
          <a:graphicData uri="http://schemas.openxmlformats.org/drawingml/2006/table">
            <a:tbl>
              <a:tblPr firstRow="1" bandRow="1">
                <a:tableStyleId>{5C22544A-7EE6-4342-B048-85BDC9FD1C3A}</a:tableStyleId>
              </a:tblPr>
              <a:tblGrid>
                <a:gridCol w="4388772">
                  <a:extLst>
                    <a:ext uri="{9D8B030D-6E8A-4147-A177-3AD203B41FA5}">
                      <a16:colId xmlns:a16="http://schemas.microsoft.com/office/drawing/2014/main" val="20000"/>
                    </a:ext>
                  </a:extLst>
                </a:gridCol>
                <a:gridCol w="1214887">
                  <a:extLst>
                    <a:ext uri="{9D8B030D-6E8A-4147-A177-3AD203B41FA5}">
                      <a16:colId xmlns:a16="http://schemas.microsoft.com/office/drawing/2014/main" val="20001"/>
                    </a:ext>
                  </a:extLst>
                </a:gridCol>
              </a:tblGrid>
              <a:tr h="387474">
                <a:tc gridSpan="2">
                  <a:txBody>
                    <a:bodyPr/>
                    <a:lstStyle/>
                    <a:p>
                      <a:r>
                        <a:rPr lang="en-US" sz="1400" b="1" kern="1200" dirty="0">
                          <a:solidFill>
                            <a:srgbClr val="FFFFFF"/>
                          </a:solidFill>
                        </a:rPr>
                        <a:t>Bystander Intervention Scenario</a:t>
                      </a:r>
                      <a:endParaRPr lang="en-US" sz="1400" b="1" i="0" kern="1200" dirty="0">
                        <a:solidFill>
                          <a:srgbClr val="FFFFFF"/>
                        </a:solidFill>
                      </a:endParaRPr>
                    </a:p>
                  </a:txBody>
                  <a:tcPr marT="0" marB="0" anchor="ctr" horzOverflow="overflow">
                    <a:solidFill>
                      <a:srgbClr val="0171CF"/>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60917">
                <a:tc>
                  <a:txBody>
                    <a:bodyPr/>
                    <a:lstStyle/>
                    <a:p>
                      <a:pPr marL="0" algn="l" defTabSz="685800" rtl="0"/>
                      <a:r>
                        <a:rPr lang="en-US" sz="1050" b="0" i="0" kern="1200" dirty="0">
                          <a:solidFill>
                            <a:schemeClr val="tx1"/>
                          </a:solidFill>
                          <a:latin typeface="Open Sans"/>
                          <a:ea typeface="Open Sans"/>
                          <a:cs typeface="Open Sans"/>
                        </a:rPr>
                        <a:t>I spoke up when I heard someone saying something I found offensive or demeaning.</a:t>
                      </a:r>
                    </a:p>
                  </a:txBody>
                  <a:tcPr anchor="ctr" horzOverflow="overflow">
                    <a:lnB w="9525" cap="flat">
                      <a:solidFill>
                        <a:schemeClr val="bg1">
                          <a:lumMod val="50000"/>
                        </a:schemeClr>
                      </a:solidFill>
                      <a:prstDash val="solid"/>
                      <a:round/>
                      <a:headEnd type="none" w="med" len="med"/>
                      <a:tailEnd type="none" w="med" len="med"/>
                    </a:lnB>
                    <a:noFill/>
                  </a:tcPr>
                </a:tc>
                <a:tc>
                  <a:txBody>
                    <a:bodyPr/>
                    <a:lstStyle/>
                    <a:p>
                      <a:pPr algn="ctr"/>
                      <a:r>
                        <a:rPr lang="en-US" sz="1100" b="1" kern="1200" dirty="0">
                          <a:solidFill>
                            <a:srgbClr val="0171CF"/>
                          </a:solidFill>
                          <a:latin typeface="Open Sans"/>
                          <a:ea typeface="Open Sans"/>
                          <a:cs typeface="Open Sans"/>
                        </a:rPr>
                        <a:t>94%</a:t>
                      </a:r>
                      <a:endParaRPr lang="en-US" sz="1100" b="0" i="0" dirty="0">
                        <a:solidFill>
                          <a:srgbClr val="0171CF"/>
                        </a:solidFill>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460917">
                <a:tc>
                  <a:txBody>
                    <a:bodyPr/>
                    <a:lstStyle/>
                    <a:p>
                      <a:pPr marL="0" algn="l" defTabSz="685800" rtl="0"/>
                      <a:r>
                        <a:rPr lang="en-US" sz="1050" b="0" i="0" kern="1200" dirty="0">
                          <a:solidFill>
                            <a:schemeClr val="tx1"/>
                          </a:solidFill>
                          <a:latin typeface="Open Sans"/>
                          <a:ea typeface="Open Sans"/>
                          <a:cs typeface="Open Sans"/>
                        </a:rPr>
                        <a:t>I expressed concern when I saw a person exhibiting abusive behavior toward their partner.</a:t>
                      </a: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pPr marL="0" algn="ctr" defTabSz="685800" rtl="0"/>
                      <a:r>
                        <a:rPr lang="en-US" sz="1100" b="1" kern="1200" dirty="0">
                          <a:solidFill>
                            <a:srgbClr val="0171CF"/>
                          </a:solidFill>
                          <a:latin typeface="Open Sans"/>
                          <a:ea typeface="Open Sans"/>
                          <a:cs typeface="Open Sans"/>
                        </a:rPr>
                        <a:t>97%</a:t>
                      </a:r>
                      <a:endParaRPr lang="en-US" sz="1100" b="0" i="0" kern="1200" dirty="0">
                        <a:solidFill>
                          <a:srgbClr val="0171CF"/>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460917">
                <a:tc>
                  <a:txBody>
                    <a:bodyPr/>
                    <a:lstStyle/>
                    <a:p>
                      <a:pPr marL="0" algn="l" defTabSz="685800" rtl="0"/>
                      <a:r>
                        <a:rPr lang="en-US" sz="1050" b="0" i="0" kern="1200" dirty="0">
                          <a:solidFill>
                            <a:schemeClr val="tx1"/>
                          </a:solidFill>
                          <a:latin typeface="Open Sans"/>
                          <a:ea typeface="Open Sans"/>
                          <a:cs typeface="Open Sans"/>
                        </a:rPr>
                        <a:t>I helped someone get support or find resources when they told me about an unwanted sexual experience.</a:t>
                      </a: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pPr marL="0" algn="ctr" defTabSz="685800" rtl="0"/>
                      <a:r>
                        <a:rPr lang="en-US" sz="1100" b="1" kern="1200" dirty="0">
                          <a:solidFill>
                            <a:srgbClr val="0171CF"/>
                          </a:solidFill>
                          <a:latin typeface="Open Sans"/>
                          <a:ea typeface="Open Sans"/>
                          <a:cs typeface="Open Sans"/>
                        </a:rPr>
                        <a:t>94%</a:t>
                      </a:r>
                      <a:endParaRPr lang="en-US" sz="1100" b="0" i="0" kern="1200" dirty="0">
                        <a:solidFill>
                          <a:srgbClr val="0171CF"/>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460917">
                <a:tc>
                  <a:txBody>
                    <a:bodyPr/>
                    <a:lstStyle/>
                    <a:p>
                      <a:pPr marL="0" indent="0" algn="l" defTabSz="685800" rtl="0">
                        <a:lnSpc>
                          <a:spcPct val="100000"/>
                        </a:lnSpc>
                        <a:spcBef>
                          <a:spcPts val="0"/>
                        </a:spcBef>
                        <a:spcAft>
                          <a:spcPts val="0"/>
                        </a:spcAft>
                        <a:buClrTx/>
                        <a:buSzTx/>
                        <a:buFontTx/>
                        <a:buNone/>
                        <a:tabLst/>
                      </a:pPr>
                      <a:r>
                        <a:rPr lang="en-US" sz="1050" b="0" i="0" kern="1200" dirty="0">
                          <a:solidFill>
                            <a:schemeClr val="tx1"/>
                          </a:solidFill>
                          <a:latin typeface="Open Sans"/>
                          <a:ea typeface="Open Sans"/>
                          <a:cs typeface="Open Sans"/>
                        </a:rPr>
                        <a:t>I intervened when I saw someone trying to take advantage of someone else sexually.</a:t>
                      </a:r>
                    </a:p>
                  </a:txBody>
                  <a:tcPr anchor="ctr" horzOverflow="overflow">
                    <a:lnT w="9525" cap="flat">
                      <a:solidFill>
                        <a:schemeClr val="bg1">
                          <a:lumMod val="50000"/>
                        </a:schemeClr>
                      </a:solidFill>
                      <a:prstDash val="solid"/>
                      <a:round/>
                      <a:headEnd type="none" w="med" len="med"/>
                      <a:tailEnd type="none" w="med" len="med"/>
                    </a:lnT>
                    <a:noFill/>
                  </a:tcPr>
                </a:tc>
                <a:tc>
                  <a:txBody>
                    <a:bodyPr/>
                    <a:lstStyle/>
                    <a:p>
                      <a:pPr marL="0" indent="0" algn="ctr" defTabSz="914400" rtl="0">
                        <a:lnSpc>
                          <a:spcPct val="100000"/>
                        </a:lnSpc>
                        <a:spcBef>
                          <a:spcPts val="0"/>
                        </a:spcBef>
                        <a:spcAft>
                          <a:spcPts val="0"/>
                        </a:spcAft>
                        <a:buClrTx/>
                        <a:buSzTx/>
                        <a:buFontTx/>
                        <a:buNone/>
                        <a:tabLst/>
                      </a:pPr>
                      <a:r>
                        <a:rPr lang="en-US" sz="1100" b="1" kern="1200" dirty="0">
                          <a:solidFill>
                            <a:srgbClr val="0171CF"/>
                          </a:solidFill>
                          <a:latin typeface="Open Sans"/>
                          <a:ea typeface="Open Sans"/>
                          <a:cs typeface="Open Sans"/>
                        </a:rPr>
                        <a:t>95%</a:t>
                      </a:r>
                      <a:endParaRPr lang="en-US" sz="1100" b="0" i="0" kern="1200" dirty="0">
                        <a:solidFill>
                          <a:srgbClr val="0171CF"/>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p:sp>
        <p:nvSpPr>
          <p:cNvPr id="3" name="TextBox 2"/>
          <p:cNvSpPr txBox="1">
            <a:spLocks noChangeArrowheads="1"/>
          </p:cNvSpPr>
          <p:nvPr/>
        </p:nvSpPr>
        <p:spPr>
          <a:xfrm>
            <a:off x="5546866" y="6092326"/>
            <a:ext cx="5849148" cy="233975"/>
          </a:xfrm>
          <a:prstGeom prst="rect">
            <a:avLst/>
          </a:prstGeom>
          <a:noFill/>
          <a:ln>
            <a:headEnd type="none"/>
            <a:tailEnd type="none"/>
          </a:ln>
        </p:spPr>
        <p:txBody>
          <a:bodyPr wrap="square">
            <a:sp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marL="0" indent="0" defTabSz="914400" rtl="0">
              <a:lnSpc>
                <a:spcPts val="1200"/>
              </a:lnSpc>
              <a:spcBef>
                <a:spcPts val="0"/>
              </a:spcBef>
              <a:spcAft>
                <a:spcPts val="200"/>
              </a:spcAft>
              <a:buClr>
                <a:srgbClr val="000000"/>
              </a:buClr>
              <a:buSzTx/>
              <a:buFont typeface="Arial"/>
              <a:buNone/>
              <a:tabLst/>
            </a:pPr>
            <a:r>
              <a:rPr lang="en-US" sz="900" b="1" i="0" u="sng" strike="noStrike" kern="0" cap="none" spc="0" dirty="0">
                <a:ln>
                  <a:noFill/>
                </a:ln>
                <a:solidFill>
                  <a:srgbClr val="3D4543"/>
                </a:solidFill>
                <a:effectLst/>
                <a:uLnTx/>
                <a:uFillTx/>
                <a:latin typeface="Arial"/>
                <a:ea typeface="Open Sans"/>
                <a:cs typeface="Arial"/>
                <a:sym typeface="Arial"/>
              </a:rPr>
              <a:t>Note</a:t>
            </a:r>
            <a:r>
              <a:rPr lang="en-US" sz="900" b="1" i="0" u="none" strike="noStrike" kern="0" cap="none" spc="0" dirty="0">
                <a:ln>
                  <a:noFill/>
                </a:ln>
                <a:solidFill>
                  <a:srgbClr val="3D4543"/>
                </a:solidFill>
                <a:effectLst/>
                <a:uLnTx/>
                <a:uFillTx/>
                <a:latin typeface="Arial"/>
                <a:ea typeface="Open Sans"/>
                <a:cs typeface="Arial"/>
                <a:sym typeface="Arial"/>
              </a:rPr>
              <a:t>: </a:t>
            </a:r>
            <a:r>
              <a:rPr lang="en-US" sz="900" b="0" i="0" u="none" strike="noStrike" kern="0" cap="none" spc="0" dirty="0">
                <a:ln>
                  <a:noFill/>
                </a:ln>
                <a:solidFill>
                  <a:srgbClr val="3D4543"/>
                </a:solidFill>
                <a:effectLst/>
                <a:uLnTx/>
                <a:uFillTx/>
                <a:latin typeface="Arial"/>
                <a:ea typeface="Open Sans"/>
                <a:cs typeface="Arial"/>
                <a:sym typeface="Arial"/>
              </a:rPr>
              <a:t>All data shown on this slide are based on responses to the Follow-Up Survey </a:t>
            </a:r>
            <a:r>
              <a:rPr lang="en-US" sz="900" b="0" i="0" u="none" strike="noStrike" kern="0" cap="none" spc="0" dirty="0">
                <a:ln>
                  <a:noFill/>
                </a:ln>
                <a:solidFill>
                  <a:srgbClr val="3C4543"/>
                </a:solidFill>
                <a:effectLst/>
                <a:uLnTx/>
                <a:uFillTx/>
                <a:latin typeface="Arial"/>
                <a:cs typeface="Arial"/>
                <a:sym typeface="Arial"/>
              </a:rPr>
              <a:t>(Part Two), </a:t>
            </a:r>
            <a:r>
              <a:rPr lang="en-US" sz="900" b="0" i="1" u="none" strike="noStrike" kern="0" cap="none" spc="0" dirty="0">
                <a:ln>
                  <a:noFill/>
                </a:ln>
                <a:solidFill>
                  <a:srgbClr val="3C4543"/>
                </a:solidFill>
                <a:effectLst/>
                <a:uLnTx/>
                <a:uFillTx/>
                <a:latin typeface="Arial"/>
                <a:cs typeface="Arial"/>
                <a:sym typeface="Arial"/>
              </a:rPr>
              <a:t>n</a:t>
            </a:r>
            <a:r>
              <a:rPr lang="en-US" sz="900" b="0" i="0" u="none" strike="noStrike" kern="0" cap="none" spc="0" dirty="0">
                <a:ln>
                  <a:noFill/>
                </a:ln>
                <a:solidFill>
                  <a:srgbClr val="3C4543"/>
                </a:solidFill>
                <a:effectLst/>
                <a:uLnTx/>
                <a:uFillTx/>
                <a:latin typeface="Arial"/>
                <a:cs typeface="Arial"/>
                <a:sym typeface="Arial"/>
              </a:rPr>
              <a:t> = 2,621.</a:t>
            </a:r>
            <a:endParaRPr lang="en-US" sz="900" b="0" i="0" u="none" strike="noStrike" kern="0" cap="none" spc="0" dirty="0">
              <a:ln>
                <a:noFill/>
              </a:ln>
              <a:solidFill>
                <a:srgbClr val="3D4543"/>
              </a:solidFill>
              <a:effectLst/>
              <a:uLnTx/>
              <a:uFillTx/>
              <a:latin typeface="Arial"/>
              <a:ea typeface="Open Sans"/>
              <a:cs typeface="Arial"/>
              <a:sym typeface="Arial"/>
            </a:endParaRPr>
          </a:p>
        </p:txBody>
      </p:sp>
      <p:sp>
        <p:nvSpPr>
          <p:cNvPr id="12" name="TextBox 11"/>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a:spLocks/>
          </p:cNvSpPr>
          <p:nvPr/>
        </p:nvSpPr>
        <p:spPr>
          <a:xfrm rot="5400000">
            <a:off x="1871657" y="2551237"/>
            <a:ext cx="1811978" cy="4287065"/>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6" name="Google Shape;309;p9"/>
          <p:cNvSpPr>
            <a:spLocks/>
          </p:cNvSpPr>
          <p:nvPr/>
        </p:nvSpPr>
        <p:spPr>
          <a:xfrm>
            <a:off x="458253" y="3788779"/>
            <a:ext cx="266133" cy="1811979"/>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19</a:t>
            </a:fld>
            <a:endParaRPr lang="en-US" dirty="0">
              <a:latin typeface="Arial"/>
              <a:cs typeface="Arial"/>
            </a:endParaRPr>
          </a:p>
        </p:txBody>
      </p:sp>
      <p:sp>
        <p:nvSpPr>
          <p:cNvPr id="2" name="Title 1"/>
          <p:cNvSpPr>
            <a:spLocks noGrp="1"/>
          </p:cNvSpPr>
          <p:nvPr>
            <p:ph type="title" idx="4294967295"/>
          </p:nvPr>
        </p:nvSpPr>
        <p:spPr>
          <a:xfrm>
            <a:off x="360278" y="665617"/>
            <a:ext cx="10427463" cy="638175"/>
          </a:xfrm>
          <a:ln>
            <a:headEnd type="none"/>
            <a:tailEnd type="none"/>
          </a:ln>
        </p:spPr>
        <p:txBody>
          <a:bodyPr wrap="square"/>
          <a:lstStyle/>
          <a:p>
            <a:pPr defTabSz="914363"/>
            <a:r>
              <a:rPr lang="en-US" b="1" dirty="0">
                <a:solidFill>
                  <a:srgbClr val="3D4542"/>
                </a:solidFill>
                <a:latin typeface="Arial"/>
                <a:ea typeface="Open Sans"/>
                <a:cs typeface="Arial"/>
              </a:rPr>
              <a:t>Bystander Behaviors, Males</a:t>
            </a:r>
            <a:br>
              <a:rPr lang="en-US" b="1" dirty="0">
                <a:solidFill>
                  <a:srgbClr val="3D4542"/>
                </a:solidFill>
                <a:latin typeface="Arial"/>
                <a:cs typeface="Arial"/>
              </a:rPr>
            </a:br>
            <a:endParaRPr lang="en-US" b="1" dirty="0">
              <a:solidFill>
                <a:srgbClr val="3D4542"/>
              </a:solidFill>
              <a:latin typeface="Arial"/>
              <a:cs typeface="Arial"/>
            </a:endParaRPr>
          </a:p>
        </p:txBody>
      </p:sp>
      <p:cxnSp>
        <p:nvCxnSpPr>
          <p:cNvPr id="15" name="Straight Connector 14"/>
          <p:cNvCxnSpPr/>
          <p:nvPr/>
        </p:nvCxnSpPr>
        <p:spPr>
          <a:xfrm>
            <a:off x="5267324" y="1287518"/>
            <a:ext cx="0" cy="4683635"/>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a:xfrm>
            <a:off x="392937" y="1287518"/>
            <a:ext cx="4528265" cy="1169744"/>
          </a:xfrm>
          <a:prstGeom prst="rect">
            <a:avLst/>
          </a:prstGeom>
          <a:noFill/>
          <a:ln>
            <a:headEnd type="none"/>
            <a:tailEnd type="none"/>
          </a:ln>
        </p:spPr>
        <p:txBody>
          <a:bodyPr wrap="square">
            <a:spAutoFit/>
          </a:bodyPr>
          <a:lstStyle/>
          <a:p>
            <a:pPr marL="0" indent="0" defTabSz="914400">
              <a:lnSpc>
                <a:spcPct val="130000"/>
              </a:lnSpc>
              <a:spcAft>
                <a:spcPts val="200"/>
              </a:spcAft>
              <a:buClr>
                <a:srgbClr val="595959"/>
              </a:buClr>
              <a:buSzPts val="1800"/>
              <a:buNone/>
            </a:pPr>
            <a:r>
              <a:rPr lang="en-US" sz="1100" dirty="0">
                <a:solidFill>
                  <a:schemeClr val="tx1"/>
                </a:solidFill>
                <a:latin typeface="Arial"/>
                <a:ea typeface="Open Sans"/>
                <a:cs typeface="Arial"/>
              </a:rPr>
              <a:t>Proactive bystander behaviors — stepping in directly or engaging other observers indirectly — are some of the most important ways students can support and build a healthy campus environment. On the right is a summary of when male students on your campus have intervened, and their preferred strategies for doing so.</a:t>
            </a:r>
            <a:endParaRPr lang="en-US" sz="1100" dirty="0">
              <a:solidFill>
                <a:schemeClr val="tx1"/>
              </a:solidFill>
              <a:latin typeface="Arial"/>
              <a:ea typeface="Open Sans"/>
              <a:cs typeface="Arial"/>
              <a:sym typeface="Arial"/>
            </a:endParaRPr>
          </a:p>
        </p:txBody>
      </p:sp>
      <p:sp>
        <p:nvSpPr>
          <p:cNvPr id="19" name="Rectangle 18"/>
          <p:cNvSpPr>
            <a:spLocks/>
          </p:cNvSpPr>
          <p:nvPr/>
        </p:nvSpPr>
        <p:spPr>
          <a:xfrm>
            <a:off x="486726" y="3872311"/>
            <a:ext cx="4434452" cy="1636768"/>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00" b="1" dirty="0">
                <a:solidFill>
                  <a:schemeClr val="tx1"/>
                </a:solidFill>
                <a:latin typeface="Arial"/>
                <a:cs typeface="Arial"/>
              </a:rPr>
              <a:t>Programming Tip</a:t>
            </a:r>
          </a:p>
          <a:p>
            <a:pPr marL="0" indent="0">
              <a:lnSpc>
                <a:spcPts val="1200"/>
              </a:lnSpc>
              <a:spcAft>
                <a:spcPts val="200"/>
              </a:spcAft>
              <a:buFont typeface="Arial"/>
              <a:buNone/>
            </a:pPr>
            <a:endParaRPr lang="en-US" sz="900" dirty="0">
              <a:solidFill>
                <a:srgbClr val="4C5758"/>
              </a:solidFill>
              <a:latin typeface="Arial"/>
              <a:cs typeface="Arial"/>
            </a:endParaRPr>
          </a:p>
          <a:p>
            <a:pPr marL="0" indent="0">
              <a:lnSpc>
                <a:spcPct val="130000"/>
              </a:lnSpc>
              <a:spcAft>
                <a:spcPts val="200"/>
              </a:spcAft>
              <a:buFont typeface="Arial"/>
              <a:buNone/>
            </a:pPr>
            <a:r>
              <a:rPr lang="en-US" sz="900" dirty="0">
                <a:solidFill>
                  <a:srgbClr val="4C5758"/>
                </a:solidFill>
                <a:latin typeface="Arial"/>
                <a:cs typeface="Arial"/>
              </a:rPr>
              <a:t>Research has shown that male students may be more likely to engage in active, direct bystander behaviors than their female peers. While it is encouraging to know that students are interested in stepping in to help peers, not every situation calls for a specific type of response. Students should be encouraged to engage in a wide range of behaviors and helped to understand which strategies should be employed for maximum effectiveness.​</a:t>
            </a:r>
          </a:p>
        </p:txBody>
      </p:sp>
      <p:sp>
        <p:nvSpPr>
          <p:cNvPr id="11" name="TextBox 10"/>
          <p:cNvSpPr txBox="1">
            <a:spLocks noChangeArrowheads="1"/>
          </p:cNvSpPr>
          <p:nvPr/>
        </p:nvSpPr>
        <p:spPr>
          <a:xfrm>
            <a:off x="5703757" y="3980934"/>
            <a:ext cx="5603667" cy="1877018"/>
          </a:xfrm>
          <a:prstGeom prst="rect">
            <a:avLst/>
          </a:prstGeom>
          <a:solidFill>
            <a:schemeClr val="bg1">
              <a:lumMod val="95000"/>
            </a:schemeClr>
          </a:solidFill>
          <a:ln>
            <a:headEnd type="none"/>
            <a:tailEnd type="none"/>
          </a:ln>
        </p:spPr>
        <p:txBody>
          <a:bodyPr wrap="square" anchor="ctr">
            <a:noAutofit/>
          </a:bodyPr>
          <a:lstStyle/>
          <a:p>
            <a:pPr>
              <a:spcAft>
                <a:spcPts val="300"/>
              </a:spcAft>
            </a:pPr>
            <a:r>
              <a:rPr lang="en-US" b="1" dirty="0">
                <a:solidFill>
                  <a:schemeClr val="accent3">
                    <a:lumMod val="75000"/>
                  </a:schemeClr>
                </a:solidFill>
                <a:latin typeface="Arial"/>
                <a:ea typeface="Open Sans"/>
                <a:cs typeface="Arial"/>
              </a:rPr>
              <a:t>Preferred Bystander Behaviors</a:t>
            </a:r>
          </a:p>
          <a:p>
            <a:r>
              <a:rPr lang="en-US" sz="1100" dirty="0">
                <a:solidFill>
                  <a:schemeClr val="tx1"/>
                </a:solidFill>
                <a:latin typeface="Arial"/>
                <a:ea typeface="Open Sans"/>
                <a:cs typeface="Arial"/>
              </a:rPr>
              <a:t>Your male students tend to express confidence in engaging in the following three behaviors if they observe a potential sexual assault situation: </a:t>
            </a:r>
          </a:p>
          <a:p>
            <a:endParaRPr lang="en-US" sz="1100" dirty="0">
              <a:solidFill>
                <a:schemeClr val="tx1"/>
              </a:solidFill>
              <a:latin typeface="Arial"/>
              <a:ea typeface="Open Sans"/>
              <a:cs typeface="Arial"/>
            </a:endParaRPr>
          </a:p>
          <a:p>
            <a:r>
              <a:rPr lang="en-US" sz="1100" dirty="0">
                <a:solidFill>
                  <a:schemeClr val="tx1"/>
                </a:solidFill>
                <a:latin typeface="Arial"/>
                <a:ea typeface="Open Sans"/>
                <a:cs typeface="Arial"/>
              </a:rPr>
              <a:t>Asking the person who you’re concerned about if they need help.</a:t>
            </a:r>
          </a:p>
          <a:p>
            <a:endParaRPr lang="en-US" sz="1100" dirty="0">
              <a:solidFill>
                <a:schemeClr val="tx1"/>
              </a:solidFill>
              <a:latin typeface="Arial"/>
              <a:ea typeface="Open Sans"/>
              <a:cs typeface="Arial"/>
            </a:endParaRPr>
          </a:p>
          <a:p>
            <a:r>
              <a:rPr lang="en-US" sz="1100" dirty="0">
                <a:solidFill>
                  <a:schemeClr val="tx1"/>
                </a:solidFill>
                <a:latin typeface="Arial"/>
                <a:ea typeface="Open Sans"/>
                <a:cs typeface="Arial"/>
              </a:rPr>
              <a:t>Finding the friends of those involved and asking them for help.</a:t>
            </a:r>
          </a:p>
          <a:p>
            <a:endParaRPr lang="en-US" sz="1100" dirty="0">
              <a:solidFill>
                <a:schemeClr val="tx1"/>
              </a:solidFill>
              <a:latin typeface="Arial"/>
              <a:ea typeface="Open Sans"/>
              <a:cs typeface="Arial"/>
            </a:endParaRPr>
          </a:p>
          <a:p>
            <a:r>
              <a:rPr lang="en-US" sz="1100" dirty="0">
                <a:solidFill>
                  <a:schemeClr val="tx1"/>
                </a:solidFill>
                <a:latin typeface="Arial"/>
                <a:ea typeface="Open Sans"/>
                <a:cs typeface="Arial"/>
              </a:rPr>
              <a:t>Creating a distraction to cause one or more of the people to disengage from the situation.</a:t>
            </a:r>
          </a:p>
        </p:txBody>
      </p:sp>
      <p:graphicFrame>
        <p:nvGraphicFramePr>
          <p:cNvPr id="14" name="Table 13"/>
          <p:cNvGraphicFramePr/>
          <p:nvPr/>
        </p:nvGraphicFramePr>
        <p:xfrm>
          <a:off x="5703756" y="1313935"/>
          <a:ext cx="5603659" cy="2174961"/>
        </p:xfrm>
        <a:graphic>
          <a:graphicData uri="http://schemas.openxmlformats.org/drawingml/2006/table">
            <a:tbl>
              <a:tblPr firstRow="1" bandRow="1">
                <a:tableStyleId>{21E4AEA4-8DFA-4A89-87EB-49C32662AFE0}</a:tableStyleId>
              </a:tblPr>
              <a:tblGrid>
                <a:gridCol w="4388772">
                  <a:extLst>
                    <a:ext uri="{9D8B030D-6E8A-4147-A177-3AD203B41FA5}">
                      <a16:colId xmlns:a16="http://schemas.microsoft.com/office/drawing/2014/main" val="20000"/>
                    </a:ext>
                  </a:extLst>
                </a:gridCol>
                <a:gridCol w="1214887">
                  <a:extLst>
                    <a:ext uri="{9D8B030D-6E8A-4147-A177-3AD203B41FA5}">
                      <a16:colId xmlns:a16="http://schemas.microsoft.com/office/drawing/2014/main" val="20001"/>
                    </a:ext>
                  </a:extLst>
                </a:gridCol>
              </a:tblGrid>
              <a:tr h="377717">
                <a:tc gridSpan="2">
                  <a:txBody>
                    <a:bodyPr/>
                    <a:lstStyle/>
                    <a:p>
                      <a:r>
                        <a:rPr lang="en-US" sz="1400" b="1" i="0" kern="1200" dirty="0">
                          <a:solidFill>
                            <a:schemeClr val="bg1"/>
                          </a:solidFill>
                          <a:latin typeface="Open Sans"/>
                        </a:rPr>
                        <a:t>Bystander Intervention Scenario</a:t>
                      </a:r>
                    </a:p>
                  </a:txBody>
                  <a:tcPr marT="0" marB="0" anchor="ctr" horzOverflow="overflow">
                    <a:solidFill>
                      <a:srgbClr val="0171CF"/>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49311">
                <a:tc>
                  <a:txBody>
                    <a:bodyPr/>
                    <a:lstStyle/>
                    <a:p>
                      <a:pPr marL="0" algn="l" defTabSz="685800" rtl="0"/>
                      <a:r>
                        <a:rPr lang="en-US" sz="1100" b="0" i="0" kern="1200" dirty="0">
                          <a:solidFill>
                            <a:schemeClr val="tx1"/>
                          </a:solidFill>
                          <a:latin typeface="Open Sans"/>
                        </a:rPr>
                        <a:t>I spoke up when I heard someone saying something I found offensive or demeaning.</a:t>
                      </a:r>
                      <a:endParaRPr lang="en-US" sz="1100" b="0" i="0" kern="1200" dirty="0">
                        <a:solidFill>
                          <a:schemeClr val="tx1"/>
                        </a:solidFill>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noFill/>
                  </a:tcPr>
                </a:tc>
                <a:tc>
                  <a:txBody>
                    <a:bodyPr/>
                    <a:lstStyle/>
                    <a:p>
                      <a:pPr algn="ctr"/>
                      <a:r>
                        <a:rPr lang="en-US" sz="1100" b="1" kern="1200" dirty="0">
                          <a:solidFill>
                            <a:srgbClr val="0171CF"/>
                          </a:solidFill>
                          <a:latin typeface="Open Sans"/>
                          <a:ea typeface="Open Sans"/>
                          <a:cs typeface="Open Sans"/>
                        </a:rPr>
                        <a:t>94%</a:t>
                      </a:r>
                      <a:endParaRPr lang="en-US" sz="1100" b="0" i="0" dirty="0">
                        <a:solidFill>
                          <a:srgbClr val="0171CF"/>
                        </a:solidFill>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449311">
                <a:tc>
                  <a:txBody>
                    <a:bodyPr/>
                    <a:lstStyle/>
                    <a:p>
                      <a:pPr marL="0" algn="l" defTabSz="685800" rtl="0"/>
                      <a:r>
                        <a:rPr lang="en-US" sz="1100" b="0" i="0" kern="1200" dirty="0">
                          <a:solidFill>
                            <a:schemeClr val="tx1"/>
                          </a:solidFill>
                          <a:latin typeface="Open Sans"/>
                        </a:rPr>
                        <a:t>I expressed concern when I saw a person exhibiting abusive behavior toward their partner.</a:t>
                      </a:r>
                      <a:endParaRPr lang="en-US" sz="1100" b="0" i="0" kern="120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pPr marL="0" algn="ctr" defTabSz="685800" rtl="0"/>
                      <a:r>
                        <a:rPr lang="en-US" sz="1100" b="1" kern="1200" dirty="0">
                          <a:solidFill>
                            <a:srgbClr val="0171CF"/>
                          </a:solidFill>
                          <a:latin typeface="Open Sans"/>
                          <a:ea typeface="Open Sans"/>
                          <a:cs typeface="Open Sans"/>
                        </a:rPr>
                        <a:t>97%</a:t>
                      </a:r>
                      <a:endParaRPr lang="en-US" sz="1100" b="0" i="0" kern="1200" dirty="0">
                        <a:solidFill>
                          <a:srgbClr val="0171CF"/>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449311">
                <a:tc>
                  <a:txBody>
                    <a:bodyPr/>
                    <a:lstStyle/>
                    <a:p>
                      <a:pPr marL="0" algn="l" defTabSz="685800" rtl="0"/>
                      <a:r>
                        <a:rPr lang="en-US" sz="1100" b="0" i="0" kern="1200" dirty="0">
                          <a:solidFill>
                            <a:schemeClr val="tx1"/>
                          </a:solidFill>
                          <a:latin typeface="Open Sans"/>
                        </a:rPr>
                        <a:t>I helped someone get support or find resources when they told me about an unwanted sexual experience.</a:t>
                      </a:r>
                      <a:endParaRPr lang="en-US" sz="1100" b="0" i="0" kern="120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pPr marL="0" algn="ctr" defTabSz="685800" rtl="0"/>
                      <a:r>
                        <a:rPr lang="en-US" sz="1100" b="1" kern="1200" dirty="0">
                          <a:solidFill>
                            <a:srgbClr val="0171CF"/>
                          </a:solidFill>
                          <a:latin typeface="Open Sans"/>
                          <a:ea typeface="Open Sans"/>
                          <a:cs typeface="Open Sans"/>
                        </a:rPr>
                        <a:t>96%</a:t>
                      </a:r>
                      <a:endParaRPr lang="en-US" sz="1100" b="0" i="0" kern="1200" dirty="0">
                        <a:solidFill>
                          <a:srgbClr val="0171CF"/>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449311">
                <a:tc>
                  <a:txBody>
                    <a:bodyPr/>
                    <a:lstStyle/>
                    <a:p>
                      <a:pPr marL="0" indent="0" algn="l" defTabSz="685800" rtl="0">
                        <a:lnSpc>
                          <a:spcPct val="100000"/>
                        </a:lnSpc>
                        <a:spcBef>
                          <a:spcPts val="0"/>
                        </a:spcBef>
                        <a:spcAft>
                          <a:spcPts val="0"/>
                        </a:spcAft>
                        <a:buClrTx/>
                        <a:buSzTx/>
                        <a:buFontTx/>
                        <a:buNone/>
                        <a:tabLst/>
                      </a:pPr>
                      <a:r>
                        <a:rPr lang="en-US" sz="1100" b="0" i="0" kern="1200" dirty="0">
                          <a:solidFill>
                            <a:schemeClr val="tx1"/>
                          </a:solidFill>
                          <a:latin typeface="Open Sans"/>
                        </a:rPr>
                        <a:t>I intervened when I saw someone trying to take advantage of someone else sexually.</a:t>
                      </a:r>
                      <a:endParaRPr lang="en-US" sz="1100" b="0" i="0" kern="120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tc>
                  <a:txBody>
                    <a:bodyPr/>
                    <a:lstStyle/>
                    <a:p>
                      <a:pPr marL="0" indent="0" algn="ctr" defTabSz="914400" rtl="0">
                        <a:lnSpc>
                          <a:spcPct val="100000"/>
                        </a:lnSpc>
                        <a:spcBef>
                          <a:spcPts val="0"/>
                        </a:spcBef>
                        <a:spcAft>
                          <a:spcPts val="0"/>
                        </a:spcAft>
                        <a:buClrTx/>
                        <a:buSzTx/>
                        <a:buFontTx/>
                        <a:buNone/>
                        <a:tabLst/>
                      </a:pPr>
                      <a:r>
                        <a:rPr lang="en-US" sz="1100" b="1" kern="1200" dirty="0">
                          <a:solidFill>
                            <a:srgbClr val="0171CF"/>
                          </a:solidFill>
                          <a:latin typeface="Open Sans"/>
                          <a:ea typeface="Open Sans"/>
                          <a:cs typeface="Open Sans"/>
                        </a:rPr>
                        <a:t>96%</a:t>
                      </a:r>
                      <a:endParaRPr lang="en-US" sz="1100" b="0" i="0" kern="1200" dirty="0">
                        <a:solidFill>
                          <a:srgbClr val="0171CF"/>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0004"/>
                  </a:ext>
                </a:extLst>
              </a:tr>
            </a:tbl>
          </a:graphicData>
        </a:graphic>
      </p:graphicFrame>
      <p:sp>
        <p:nvSpPr>
          <p:cNvPr id="18" name="Content Placeholder 4"/>
          <p:cNvSpPr txBox="1">
            <a:spLocks noChangeArrowheads="1"/>
          </p:cNvSpPr>
          <p:nvPr/>
        </p:nvSpPr>
        <p:spPr>
          <a:xfrm>
            <a:off x="5703743" y="3517896"/>
            <a:ext cx="5603667" cy="297181"/>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ts val="1200"/>
              </a:lnSpc>
              <a:spcAft>
                <a:spcPts val="200"/>
              </a:spcAft>
              <a:buNone/>
            </a:pPr>
            <a:r>
              <a:rPr lang="en-US" sz="900" b="1" u="sng" dirty="0">
                <a:latin typeface="Arial"/>
                <a:ea typeface="Open Sans"/>
                <a:cs typeface="Arial"/>
              </a:rPr>
              <a:t>Note:</a:t>
            </a:r>
            <a:r>
              <a:rPr lang="en-US" sz="900" dirty="0">
                <a:latin typeface="Arial"/>
                <a:ea typeface="Open Sans"/>
                <a:cs typeface="Arial"/>
              </a:rPr>
              <a:t> Percentages represent students who indicated they had been present in the described scenario.</a:t>
            </a:r>
          </a:p>
        </p:txBody>
      </p:sp>
      <p:sp>
        <p:nvSpPr>
          <p:cNvPr id="3" name="TextBox 2"/>
          <p:cNvSpPr txBox="1">
            <a:spLocks noChangeArrowheads="1"/>
          </p:cNvSpPr>
          <p:nvPr/>
        </p:nvSpPr>
        <p:spPr>
          <a:xfrm>
            <a:off x="5587332" y="5974737"/>
            <a:ext cx="5836488" cy="233975"/>
          </a:xfrm>
          <a:prstGeom prst="rect">
            <a:avLst/>
          </a:prstGeom>
          <a:noFill/>
          <a:ln>
            <a:headEnd type="none"/>
            <a:tailEnd type="none"/>
          </a:ln>
        </p:spPr>
        <p:txBody>
          <a:bodyPr wrap="square">
            <a:sp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marL="0" indent="0" algn="ctr" defTabSz="914400" rtl="0">
              <a:lnSpc>
                <a:spcPts val="1200"/>
              </a:lnSpc>
              <a:spcBef>
                <a:spcPts val="0"/>
              </a:spcBef>
              <a:spcAft>
                <a:spcPts val="200"/>
              </a:spcAft>
              <a:buClr>
                <a:srgbClr val="000000"/>
              </a:buClr>
              <a:buSzTx/>
              <a:buFont typeface="Arial"/>
              <a:buNone/>
              <a:tabLst/>
            </a:pPr>
            <a:r>
              <a:rPr lang="en-US" sz="900" b="1" i="0" u="sng" strike="noStrike" kern="0" cap="none" spc="0" dirty="0">
                <a:ln>
                  <a:noFill/>
                </a:ln>
                <a:solidFill>
                  <a:srgbClr val="3D4543"/>
                </a:solidFill>
                <a:effectLst/>
                <a:uLnTx/>
                <a:uFillTx/>
                <a:latin typeface="Arial"/>
                <a:ea typeface="Open Sans"/>
                <a:cs typeface="Arial"/>
                <a:sym typeface="Arial"/>
              </a:rPr>
              <a:t>Note:</a:t>
            </a:r>
            <a:r>
              <a:rPr lang="en-US" sz="900" b="1" i="0" u="none" strike="noStrike" kern="0" cap="none" spc="0" dirty="0">
                <a:ln>
                  <a:noFill/>
                </a:ln>
                <a:solidFill>
                  <a:srgbClr val="3D4543"/>
                </a:solidFill>
                <a:effectLst/>
                <a:uLnTx/>
                <a:uFillTx/>
                <a:latin typeface="Arial"/>
                <a:ea typeface="Open Sans"/>
                <a:cs typeface="Arial"/>
                <a:sym typeface="Arial"/>
              </a:rPr>
              <a:t> </a:t>
            </a:r>
            <a:r>
              <a:rPr lang="en-US" sz="900" b="0" i="0" u="none" strike="noStrike" kern="0" cap="none" spc="0" dirty="0">
                <a:ln>
                  <a:noFill/>
                </a:ln>
                <a:solidFill>
                  <a:srgbClr val="3D4543"/>
                </a:solidFill>
                <a:effectLst/>
                <a:uLnTx/>
                <a:uFillTx/>
                <a:latin typeface="Arial"/>
                <a:ea typeface="Open Sans"/>
                <a:cs typeface="Arial"/>
                <a:sym typeface="Arial"/>
              </a:rPr>
              <a:t>All data shown on this slide are based on responses to the Follow-Up Survey </a:t>
            </a:r>
            <a:r>
              <a:rPr lang="en-US" sz="900" b="0" i="0" u="none" strike="noStrike" kern="0" cap="none" spc="0" dirty="0">
                <a:ln>
                  <a:noFill/>
                </a:ln>
                <a:solidFill>
                  <a:srgbClr val="3C4543"/>
                </a:solidFill>
                <a:effectLst/>
                <a:uLnTx/>
                <a:uFillTx/>
                <a:latin typeface="Arial"/>
                <a:cs typeface="Arial"/>
                <a:sym typeface="Arial"/>
              </a:rPr>
              <a:t>(Part Two), </a:t>
            </a:r>
            <a:r>
              <a:rPr lang="en-US" sz="900" b="0" i="1" u="none" strike="noStrike" kern="0" cap="none" spc="0" dirty="0">
                <a:ln>
                  <a:noFill/>
                </a:ln>
                <a:solidFill>
                  <a:srgbClr val="3C4543"/>
                </a:solidFill>
                <a:effectLst/>
                <a:uLnTx/>
                <a:uFillTx/>
                <a:latin typeface="Arial"/>
                <a:cs typeface="Arial"/>
                <a:sym typeface="Arial"/>
              </a:rPr>
              <a:t>n</a:t>
            </a:r>
            <a:r>
              <a:rPr lang="en-US" sz="900" b="0" i="0" u="none" strike="noStrike" kern="0" cap="none" spc="0" dirty="0">
                <a:ln>
                  <a:noFill/>
                </a:ln>
                <a:solidFill>
                  <a:srgbClr val="3C4543"/>
                </a:solidFill>
                <a:effectLst/>
                <a:uLnTx/>
                <a:uFillTx/>
                <a:latin typeface="Arial"/>
                <a:cs typeface="Arial"/>
                <a:sym typeface="Arial"/>
              </a:rPr>
              <a:t> = 2,621.</a:t>
            </a:r>
            <a:endParaRPr lang="en-US" sz="900" b="0" i="0" u="none" strike="noStrike" kern="0" cap="none" spc="0" dirty="0">
              <a:ln>
                <a:noFill/>
              </a:ln>
              <a:solidFill>
                <a:srgbClr val="3D4543"/>
              </a:solidFill>
              <a:effectLst/>
              <a:uLnTx/>
              <a:uFillTx/>
              <a:latin typeface="Arial"/>
              <a:ea typeface="Open Sans"/>
              <a:cs typeface="Arial"/>
              <a:sym typeface="Arial"/>
            </a:endParaRPr>
          </a:p>
        </p:txBody>
      </p:sp>
      <p:sp>
        <p:nvSpPr>
          <p:cNvPr id="12" name="TextBox 11"/>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txBox="1">
            <a:spLocks noChangeArrowheads="1"/>
          </p:cNvSpPr>
          <p:nvPr/>
        </p:nvSpPr>
        <p:spPr>
          <a:xfrm>
            <a:off x="454489" y="1231185"/>
            <a:ext cx="11386216" cy="4751162"/>
          </a:xfrm>
          <a:prstGeom prst="rect">
            <a:avLst/>
          </a:prstGeom>
          <a:ln>
            <a:headEnd type="none"/>
            <a:tailEnd type="none"/>
          </a:ln>
        </p:spPr>
        <p:txBody>
          <a:bodyPr wrap="square" lIns="0" tIns="0" rIns="0" bIns="0" numCol="2" spcCol="36576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algn="l" defTabSz="914400" rtl="0" fontAlgn="base">
              <a:lnSpc>
                <a:spcPts val="1376"/>
              </a:lnSpc>
              <a:spcBef>
                <a:spcPts val="1200"/>
              </a:spcBef>
              <a:spcAft>
                <a:spcPts val="0"/>
              </a:spcAft>
              <a:buClr>
                <a:srgbClr val="000000"/>
              </a:buClr>
              <a:buSzTx/>
              <a:buFont typeface="Arial"/>
              <a:buNone/>
              <a:tabLst/>
            </a:pPr>
            <a:r>
              <a:rPr lang="en-US" sz="1100" b="0" i="0" u="none" strike="noStrike" kern="1200" cap="none" spc="0" dirty="0">
                <a:ln>
                  <a:noFill/>
                </a:ln>
                <a:solidFill>
                  <a:srgbClr val="222222"/>
                </a:solidFill>
                <a:effectLst/>
                <a:uLnTx/>
                <a:uFillTx/>
                <a:latin typeface="Arial"/>
                <a:ea typeface="Open Sans"/>
                <a:cs typeface="Arial"/>
                <a:sym typeface="Arial"/>
              </a:rPr>
              <a:t>I am pleased to share your 2024-25 Impact Report for </a:t>
            </a:r>
            <a:r>
              <a:rPr lang="en-US" sz="1100" b="0" i="1" u="none" strike="noStrike" kern="1200" cap="none" spc="0" dirty="0">
                <a:ln>
                  <a:noFill/>
                </a:ln>
                <a:solidFill>
                  <a:srgbClr val="222222"/>
                </a:solidFill>
                <a:effectLst/>
                <a:uLnTx/>
                <a:uFillTx/>
                <a:latin typeface="Arial"/>
                <a:ea typeface="Open Sans"/>
                <a:cs typeface="Arial"/>
                <a:sym typeface="Arial"/>
              </a:rPr>
              <a:t>Sexual Assault Prevention for Graduate Students</a:t>
            </a:r>
            <a:r>
              <a:rPr lang="en-US" sz="1100" b="0" i="0" u="none" strike="noStrike" kern="1200" cap="none" spc="0" dirty="0">
                <a:ln>
                  <a:noFill/>
                </a:ln>
                <a:solidFill>
                  <a:srgbClr val="222222"/>
                </a:solidFill>
                <a:effectLst/>
                <a:uLnTx/>
                <a:uFillTx/>
                <a:latin typeface="Arial"/>
                <a:ea typeface="Open Sans"/>
                <a:cs typeface="Arial"/>
                <a:sym typeface="Arial"/>
              </a:rPr>
              <a:t>. This year’s report highlights the continued impact of your investment in fostering the health, safety, and well-being of your students and employees. </a:t>
            </a:r>
            <a:br>
              <a:rPr lang="en-US" sz="1100" b="0" i="0" u="none" strike="noStrike" kern="1200" cap="none" spc="0" dirty="0">
                <a:ln>
                  <a:noFill/>
                </a:ln>
                <a:solidFill>
                  <a:srgbClr val="222222"/>
                </a:solidFill>
                <a:effectLst/>
                <a:uLnTx/>
                <a:uFillTx/>
                <a:latin typeface="Arial"/>
                <a:ea typeface="Open Sans"/>
                <a:cs typeface="Arial"/>
                <a:sym typeface="Arial"/>
              </a:rPr>
            </a:br>
            <a:r>
              <a:rPr lang="en-US" sz="1100" b="0" i="0" u="none" strike="noStrike" kern="1200" cap="none" spc="0" dirty="0">
                <a:ln>
                  <a:noFill/>
                </a:ln>
                <a:solidFill>
                  <a:srgbClr val="222222"/>
                </a:solidFill>
                <a:effectLst/>
                <a:uLnTx/>
                <a:uFillTx/>
                <a:latin typeface="Arial"/>
                <a:ea typeface="Open Sans"/>
                <a:cs typeface="Arial"/>
                <a:sym typeface="Arial"/>
              </a:rPr>
              <a:t> </a:t>
            </a:r>
            <a:br>
              <a:rPr lang="en-US" sz="1100" b="0" i="0" u="none" strike="noStrike" kern="1200" cap="none" spc="0" dirty="0">
                <a:ln>
                  <a:noFill/>
                </a:ln>
                <a:solidFill>
                  <a:srgbClr val="222222"/>
                </a:solidFill>
                <a:effectLst/>
                <a:uLnTx/>
                <a:uFillTx/>
                <a:latin typeface="Arial"/>
                <a:ea typeface="Open Sans"/>
                <a:cs typeface="Arial"/>
                <a:sym typeface="Arial"/>
              </a:rPr>
            </a:br>
            <a:r>
              <a:rPr lang="en-US" sz="1100" b="0" i="0" u="none" strike="noStrike" kern="1200" cap="none" spc="0" dirty="0">
                <a:ln>
                  <a:noFill/>
                </a:ln>
                <a:solidFill>
                  <a:srgbClr val="222222"/>
                </a:solidFill>
                <a:effectLst/>
                <a:uLnTx/>
                <a:uFillTx/>
                <a:latin typeface="Arial"/>
                <a:ea typeface="Open Sans"/>
                <a:cs typeface="Arial"/>
                <a:sym typeface="Arial"/>
              </a:rPr>
              <a:t>The socio-political landscape in higher education is rapidly evolving, placing even greater importance on investing in programs that make a difference in your community. And as financial pressures increase and expectations for accountability grow, leveraging data to make informed decisions is more critical than ever. </a:t>
            </a:r>
            <a:br>
              <a:rPr lang="en-US" sz="1100" b="0" i="0" u="none" strike="noStrike" kern="1200" cap="none" spc="0" dirty="0">
                <a:ln>
                  <a:noFill/>
                </a:ln>
                <a:solidFill>
                  <a:srgbClr val="222222"/>
                </a:solidFill>
                <a:effectLst/>
                <a:uLnTx/>
                <a:uFillTx/>
                <a:latin typeface="Arial"/>
                <a:ea typeface="Open Sans"/>
                <a:cs typeface="Arial"/>
                <a:sym typeface="Arial"/>
              </a:rPr>
            </a:br>
            <a:r>
              <a:rPr lang="en-US" sz="1100" b="0" i="0" u="none" strike="noStrike" kern="1200" cap="none" spc="0" dirty="0">
                <a:ln>
                  <a:noFill/>
                </a:ln>
                <a:solidFill>
                  <a:srgbClr val="222222"/>
                </a:solidFill>
                <a:effectLst/>
                <a:uLnTx/>
                <a:uFillTx/>
                <a:latin typeface="Arial"/>
                <a:ea typeface="Open Sans"/>
                <a:cs typeface="Arial"/>
                <a:sym typeface="Arial"/>
              </a:rPr>
              <a:t> </a:t>
            </a:r>
            <a:br>
              <a:rPr lang="en-US" sz="1100" b="0" i="0" u="none" strike="noStrike" kern="1200" cap="none" spc="0" dirty="0">
                <a:ln>
                  <a:noFill/>
                </a:ln>
                <a:solidFill>
                  <a:srgbClr val="222222"/>
                </a:solidFill>
                <a:effectLst/>
                <a:uLnTx/>
                <a:uFillTx/>
                <a:latin typeface="Arial"/>
                <a:ea typeface="Open Sans"/>
                <a:cs typeface="Arial"/>
                <a:sym typeface="Arial"/>
              </a:rPr>
            </a:br>
            <a:r>
              <a:rPr lang="en-US" sz="1100" b="0" i="0" u="none" strike="noStrike" kern="1200" cap="none" spc="0" dirty="0">
                <a:ln>
                  <a:noFill/>
                </a:ln>
                <a:solidFill>
                  <a:srgbClr val="222222"/>
                </a:solidFill>
                <a:effectLst/>
                <a:uLnTx/>
                <a:uFillTx/>
                <a:latin typeface="Arial"/>
                <a:ea typeface="Open Sans"/>
                <a:cs typeface="Arial"/>
                <a:sym typeface="Arial"/>
              </a:rPr>
              <a:t>At Vector Solutions, we view prevention not as a one-time program but as an ongoing process. The insights within this report are designed to help you both demonstrate and drive meaningful change on your campus. Here are some strategic considerations to help maximize the value of your data: </a:t>
            </a:r>
            <a:endParaRPr lang="en-US" sz="2400" b="0" i="0" u="none" strike="noStrike" kern="1200" cap="none" spc="0" dirty="0">
              <a:ln>
                <a:noFill/>
              </a:ln>
              <a:solidFill>
                <a:srgbClr val="000000"/>
              </a:solidFill>
              <a:effectLst/>
              <a:uLnTx/>
              <a:uFillTx/>
              <a:latin typeface="Arial"/>
              <a:ea typeface="Open Sans"/>
              <a:cs typeface="Arial"/>
              <a:sym typeface="Arial"/>
            </a:endParaRPr>
          </a:p>
          <a:p>
            <a:pPr marL="228600" indent="-228600" algn="l" defTabSz="914400" rtl="0" fontAlgn="base">
              <a:lnSpc>
                <a:spcPts val="1376"/>
              </a:lnSpc>
              <a:spcBef>
                <a:spcPts val="1200"/>
              </a:spcBef>
              <a:spcAft>
                <a:spcPts val="0"/>
              </a:spcAft>
              <a:buClr>
                <a:srgbClr val="000000"/>
              </a:buClr>
              <a:buSzTx/>
              <a:buFont typeface="Arial"/>
              <a:buChar char="•"/>
              <a:tabLst/>
            </a:pPr>
            <a:r>
              <a:rPr lang="en-US" sz="1100" b="1" i="0" u="none" strike="noStrike" kern="1200" cap="none" spc="0" dirty="0">
                <a:ln>
                  <a:noFill/>
                </a:ln>
                <a:solidFill>
                  <a:srgbClr val="222222"/>
                </a:solidFill>
                <a:effectLst/>
                <a:uLnTx/>
                <a:uFillTx/>
                <a:latin typeface="Arial"/>
                <a:ea typeface="Open Sans"/>
                <a:cs typeface="Arial"/>
                <a:sym typeface="Arial"/>
              </a:rPr>
              <a:t>Making the Case for Impact:</a:t>
            </a:r>
            <a:r>
              <a:rPr lang="en-US" sz="1100" b="0" i="0" u="none" strike="noStrike" kern="1200" cap="none" spc="0" dirty="0">
                <a:ln>
                  <a:noFill/>
                </a:ln>
                <a:solidFill>
                  <a:srgbClr val="222222"/>
                </a:solidFill>
                <a:effectLst/>
                <a:uLnTx/>
                <a:uFillTx/>
                <a:latin typeface="Arial"/>
                <a:ea typeface="Open Sans"/>
                <a:cs typeface="Arial"/>
                <a:sym typeface="Arial"/>
              </a:rPr>
              <a:t> In a competitive higher education environment, showcasing the reach and outcomes of your prevention programs is essential. How are you leveraging data to gain support for your initiatives—whether through cabinet-level reports, accreditation efforts, or external communications? </a:t>
            </a:r>
            <a:endParaRPr lang="en-US" sz="1100" b="0" i="0" u="none" strike="noStrike" kern="1200" cap="none" spc="0" dirty="0">
              <a:ln>
                <a:noFill/>
              </a:ln>
              <a:solidFill>
                <a:srgbClr val="000000"/>
              </a:solidFill>
              <a:effectLst/>
              <a:uLnTx/>
              <a:uFillTx/>
              <a:latin typeface="Arial"/>
              <a:ea typeface="Open Sans"/>
              <a:cs typeface="Arial"/>
              <a:sym typeface="Arial"/>
            </a:endParaRPr>
          </a:p>
          <a:p>
            <a:pPr marL="228600" indent="-228600" algn="l" defTabSz="914400" rtl="0" fontAlgn="base">
              <a:lnSpc>
                <a:spcPts val="1376"/>
              </a:lnSpc>
              <a:spcBef>
                <a:spcPts val="1200"/>
              </a:spcBef>
              <a:spcAft>
                <a:spcPts val="0"/>
              </a:spcAft>
              <a:buClr>
                <a:srgbClr val="000000"/>
              </a:buClr>
              <a:buSzTx/>
              <a:buFont typeface="Arial"/>
              <a:buChar char="•"/>
              <a:tabLst/>
            </a:pPr>
            <a:r>
              <a:rPr lang="en-US" sz="1100" b="1" i="0" u="none" strike="noStrike" kern="1200" cap="none" spc="0" dirty="0">
                <a:ln>
                  <a:noFill/>
                </a:ln>
                <a:solidFill>
                  <a:srgbClr val="222222"/>
                </a:solidFill>
                <a:effectLst/>
                <a:uLnTx/>
                <a:uFillTx/>
                <a:latin typeface="Arial"/>
                <a:ea typeface="Open Sans"/>
                <a:cs typeface="Arial"/>
                <a:sym typeface="Arial"/>
              </a:rPr>
              <a:t>Prioritizing Resource Allocation: </a:t>
            </a:r>
            <a:r>
              <a:rPr lang="en-US" sz="1100" b="0" i="0" u="none" strike="noStrike" kern="1200" cap="none" spc="0" dirty="0">
                <a:ln>
                  <a:noFill/>
                </a:ln>
                <a:solidFill>
                  <a:srgbClr val="222222"/>
                </a:solidFill>
                <a:effectLst/>
                <a:uLnTx/>
                <a:uFillTx/>
                <a:latin typeface="Arial"/>
                <a:ea typeface="Open Sans"/>
                <a:cs typeface="Arial"/>
                <a:sym typeface="Arial"/>
              </a:rPr>
              <a:t>Our courses and surveys explore key drivers of behavior change, from knowledge and attitudes to social norms and behavioral skills. How can these data points guide decisions about where to invest resources and where to scale back? </a:t>
            </a:r>
            <a:endParaRPr lang="en-US" sz="1100" b="0" i="0" u="none" strike="noStrike" kern="1200" cap="none" spc="0" dirty="0">
              <a:ln>
                <a:noFill/>
              </a:ln>
              <a:solidFill>
                <a:srgbClr val="000000"/>
              </a:solidFill>
              <a:effectLst/>
              <a:uLnTx/>
              <a:uFillTx/>
              <a:latin typeface="Arial"/>
              <a:ea typeface="Open Sans"/>
              <a:cs typeface="Arial"/>
              <a:sym typeface="Arial"/>
            </a:endParaRPr>
          </a:p>
          <a:p>
            <a:pPr marL="228600" indent="-228600" algn="l" defTabSz="914400" rtl="0" fontAlgn="base">
              <a:lnSpc>
                <a:spcPts val="1376"/>
              </a:lnSpc>
              <a:spcBef>
                <a:spcPts val="1200"/>
              </a:spcBef>
              <a:spcAft>
                <a:spcPts val="0"/>
              </a:spcAft>
              <a:buClr>
                <a:srgbClr val="000000"/>
              </a:buClr>
              <a:buSzTx/>
              <a:buFont typeface="Arial"/>
              <a:buChar char="•"/>
              <a:tabLst/>
            </a:pPr>
            <a:r>
              <a:rPr lang="en-US" sz="1100" b="1" i="0" u="none" strike="noStrike" kern="1200" cap="none" spc="0" dirty="0">
                <a:ln>
                  <a:noFill/>
                </a:ln>
                <a:solidFill>
                  <a:srgbClr val="222222"/>
                </a:solidFill>
                <a:effectLst/>
                <a:uLnTx/>
                <a:uFillTx/>
                <a:latin typeface="Arial"/>
                <a:ea typeface="Open Sans"/>
                <a:cs typeface="Arial"/>
                <a:sym typeface="Arial"/>
              </a:rPr>
              <a:t>Empowering the Healthy Majority: </a:t>
            </a:r>
            <a:r>
              <a:rPr lang="en-US" sz="1100" b="0" i="0" u="none" strike="noStrike" kern="1200" cap="none" spc="0" dirty="0">
                <a:ln>
                  <a:noFill/>
                </a:ln>
                <a:solidFill>
                  <a:srgbClr val="222222"/>
                </a:solidFill>
                <a:effectLst/>
                <a:uLnTx/>
                <a:uFillTx/>
                <a:latin typeface="Arial"/>
                <a:ea typeface="Open Sans"/>
                <a:cs typeface="Arial"/>
                <a:sym typeface="Arial"/>
              </a:rPr>
              <a:t>Most learners already hold positive attitudes and behaviors toward wellness and safety. How can you use this data to amplify their voices and encourage them to become active changemakers at your institution? </a:t>
            </a:r>
            <a:endParaRPr lang="en-US" sz="1100" b="0" i="0" u="none" strike="noStrike" kern="1200" cap="none" spc="0" dirty="0">
              <a:ln>
                <a:noFill/>
              </a:ln>
              <a:solidFill>
                <a:srgbClr val="000000"/>
              </a:solidFill>
              <a:effectLst/>
              <a:uLnTx/>
              <a:uFillTx/>
              <a:latin typeface="Arial"/>
              <a:ea typeface="Open Sans"/>
              <a:cs typeface="Arial"/>
              <a:sym typeface="Arial"/>
            </a:endParaRPr>
          </a:p>
          <a:p>
            <a:pPr marL="228600" indent="-228600" algn="l" defTabSz="914400" rtl="0" fontAlgn="base">
              <a:lnSpc>
                <a:spcPts val="1376"/>
              </a:lnSpc>
              <a:spcBef>
                <a:spcPts val="1200"/>
              </a:spcBef>
              <a:spcAft>
                <a:spcPts val="0"/>
              </a:spcAft>
              <a:buClr>
                <a:srgbClr val="000000"/>
              </a:buClr>
              <a:buSzTx/>
              <a:buFont typeface="Arial"/>
              <a:buChar char="•"/>
              <a:tabLst/>
            </a:pPr>
            <a:r>
              <a:rPr lang="en-US" sz="1100" b="1" i="0" u="none" strike="noStrike" kern="1200" cap="none" spc="0" dirty="0">
                <a:ln>
                  <a:noFill/>
                </a:ln>
                <a:solidFill>
                  <a:srgbClr val="222222"/>
                </a:solidFill>
                <a:effectLst/>
                <a:uLnTx/>
                <a:uFillTx/>
                <a:latin typeface="Arial"/>
                <a:ea typeface="Open Sans"/>
                <a:cs typeface="Arial"/>
                <a:sym typeface="Arial"/>
              </a:rPr>
              <a:t>Unlocking Deeper Insights: </a:t>
            </a:r>
            <a:r>
              <a:rPr lang="en-US" sz="1100" b="0" i="0" u="none" strike="noStrike" kern="1200" cap="none" spc="0" dirty="0">
                <a:ln>
                  <a:noFill/>
                </a:ln>
                <a:solidFill>
                  <a:srgbClr val="222222"/>
                </a:solidFill>
                <a:effectLst/>
                <a:uLnTx/>
                <a:uFillTx/>
                <a:latin typeface="Arial"/>
                <a:ea typeface="Open Sans"/>
                <a:cs typeface="Arial"/>
                <a:sym typeface="Arial"/>
              </a:rPr>
              <a:t>Are you fully utilizing your data by incorporating custom survey questions or conducting disaggregated analyses? These approaches can help you uncover nuanced needs and strengths in your community. </a:t>
            </a:r>
            <a:endParaRPr lang="en-US" sz="2400" b="0" i="0" u="none" strike="noStrike" kern="1200" cap="none" spc="0" dirty="0">
              <a:ln>
                <a:noFill/>
              </a:ln>
              <a:solidFill>
                <a:srgbClr val="000000"/>
              </a:solidFill>
              <a:effectLst/>
              <a:uLnTx/>
              <a:uFillTx/>
              <a:latin typeface="Arial"/>
              <a:ea typeface="Open Sans"/>
              <a:cs typeface="Arial"/>
              <a:sym typeface="Arial"/>
            </a:endParaRPr>
          </a:p>
          <a:p>
            <a:pPr marL="0" indent="0" algn="l" defTabSz="914400" rtl="0" fontAlgn="base">
              <a:lnSpc>
                <a:spcPts val="1376"/>
              </a:lnSpc>
              <a:spcBef>
                <a:spcPts val="1200"/>
              </a:spcBef>
              <a:spcAft>
                <a:spcPts val="0"/>
              </a:spcAft>
              <a:buClr>
                <a:srgbClr val="000000"/>
              </a:buClr>
              <a:buSzTx/>
              <a:buFont typeface="Arial"/>
              <a:buNone/>
              <a:tabLst/>
            </a:pPr>
            <a:r>
              <a:rPr lang="en-US" sz="1100" b="0" i="0" u="none" strike="noStrike" kern="1200" cap="none" spc="0" dirty="0">
                <a:ln>
                  <a:noFill/>
                </a:ln>
                <a:solidFill>
                  <a:srgbClr val="222222"/>
                </a:solidFill>
                <a:effectLst/>
                <a:uLnTx/>
                <a:uFillTx/>
                <a:latin typeface="Arial"/>
                <a:ea typeface="Open Sans"/>
                <a:cs typeface="Arial"/>
                <a:sym typeface="Arial"/>
              </a:rPr>
              <a:t>The insights in this report not only reflect your commitment to prevention but also highlight its role in enhancing institutional performance, whether it’s fostering an engaged and productive workforce or driving student success outcomes across the lifecycle. These outcomes underscore the strategic value of prevention in advancing institutional goals. </a:t>
            </a:r>
          </a:p>
          <a:p>
            <a:pPr marL="0" indent="0" algn="l" defTabSz="914400" rtl="0" fontAlgn="base">
              <a:lnSpc>
                <a:spcPts val="1376"/>
              </a:lnSpc>
              <a:spcBef>
                <a:spcPts val="1200"/>
              </a:spcBef>
              <a:spcAft>
                <a:spcPts val="0"/>
              </a:spcAft>
              <a:buClr>
                <a:srgbClr val="000000"/>
              </a:buClr>
              <a:buSzTx/>
              <a:buFont typeface="Arial"/>
              <a:buNone/>
              <a:tabLst/>
            </a:pPr>
            <a:r>
              <a:rPr lang="en-US" sz="1100" b="0" i="0" u="none" strike="noStrike" kern="1200" cap="none" spc="0" dirty="0">
                <a:ln>
                  <a:noFill/>
                </a:ln>
                <a:solidFill>
                  <a:srgbClr val="222222"/>
                </a:solidFill>
                <a:effectLst/>
                <a:uLnTx/>
                <a:uFillTx/>
                <a:latin typeface="Arial"/>
                <a:ea typeface="Open Sans"/>
                <a:cs typeface="Arial"/>
                <a:sym typeface="Arial"/>
              </a:rPr>
              <a:t>As you explore this year’s findings, I encourage you to think about how these insights can inform and strengthen your ongoing prevention efforts. By prioritizing data-driven decision-making, your institution is positioned to thrive in this dynamic, challenging, and all-important time for higher education.</a:t>
            </a:r>
            <a:endParaRPr lang="en-US" sz="2400" b="0" i="0" u="none" strike="noStrike" kern="1200" cap="none" spc="0" dirty="0">
              <a:ln>
                <a:noFill/>
              </a:ln>
              <a:solidFill>
                <a:srgbClr val="000000"/>
              </a:solidFill>
              <a:effectLst/>
              <a:uLnTx/>
              <a:uFillTx/>
              <a:latin typeface="Arial"/>
              <a:ea typeface="Open Sans"/>
              <a:cs typeface="Arial"/>
              <a:sym typeface="Arial"/>
            </a:endParaRPr>
          </a:p>
          <a:p>
            <a:pPr marL="0" indent="0" algn="l" defTabSz="914400" rtl="0">
              <a:lnSpc>
                <a:spcPct val="130000"/>
              </a:lnSpc>
              <a:spcBef>
                <a:spcPts val="0"/>
              </a:spcBef>
              <a:spcAft>
                <a:spcPts val="0"/>
              </a:spcAft>
              <a:buClr>
                <a:srgbClr val="000000"/>
              </a:buClr>
              <a:buSzTx/>
              <a:buFont typeface="Arial"/>
              <a:buNone/>
              <a:tabLst/>
            </a:pPr>
            <a:endParaRPr lang="en-US" sz="1100" b="0" i="0" u="none" strike="noStrike" kern="1200" cap="none" spc="0" dirty="0">
              <a:ln>
                <a:noFill/>
              </a:ln>
              <a:solidFill>
                <a:srgbClr val="222222"/>
              </a:solidFill>
              <a:effectLst/>
              <a:uLnTx/>
              <a:uFillTx/>
              <a:latin typeface="Arial"/>
              <a:ea typeface="Open Sans"/>
              <a:cs typeface="Arial"/>
              <a:sym typeface="Arial"/>
            </a:endParaRPr>
          </a:p>
          <a:p>
            <a:pPr marL="0" indent="0" algn="l" defTabSz="914400" rtl="0">
              <a:lnSpc>
                <a:spcPct val="130000"/>
              </a:lnSpc>
              <a:spcBef>
                <a:spcPts val="0"/>
              </a:spcBef>
              <a:spcAft>
                <a:spcPts val="0"/>
              </a:spcAft>
              <a:buClr>
                <a:srgbClr val="000000"/>
              </a:buClr>
              <a:buSzTx/>
              <a:buFont typeface="Arial"/>
              <a:buNone/>
              <a:tabLst/>
            </a:pPr>
            <a:r>
              <a:rPr lang="en-US" sz="1100" b="0" i="0" u="none" strike="noStrike" kern="1200" cap="none" spc="0" dirty="0">
                <a:ln>
                  <a:noFill/>
                </a:ln>
                <a:solidFill>
                  <a:srgbClr val="222222"/>
                </a:solidFill>
                <a:effectLst/>
                <a:uLnTx/>
                <a:uFillTx/>
                <a:latin typeface="Arial"/>
                <a:ea typeface="Open Sans"/>
                <a:cs typeface="Arial"/>
                <a:sym typeface="Arial"/>
              </a:rPr>
              <a:t>Your partner in prevention,</a:t>
            </a:r>
            <a:endParaRPr lang="en-US" sz="1100" b="0" i="0" u="none" strike="noStrike" kern="1200" cap="none" spc="0" dirty="0">
              <a:ln>
                <a:noFill/>
              </a:ln>
              <a:solidFill>
                <a:srgbClr val="515859"/>
              </a:solidFill>
              <a:effectLst/>
              <a:uLnTx/>
              <a:uFillTx/>
              <a:latin typeface="Arial"/>
              <a:ea typeface="Open Sans"/>
              <a:cs typeface="Arial"/>
              <a:sym typeface="Arial"/>
            </a:endParaRPr>
          </a:p>
          <a:p>
            <a:pPr marL="0" indent="0" algn="l" defTabSz="914400" rtl="0">
              <a:lnSpc>
                <a:spcPct val="150000"/>
              </a:lnSpc>
              <a:spcBef>
                <a:spcPts val="1200"/>
              </a:spcBef>
              <a:spcAft>
                <a:spcPct val="0"/>
              </a:spcAft>
              <a:buClrTx/>
              <a:buSzTx/>
              <a:buFont typeface="Arial"/>
              <a:buNone/>
              <a:tabLst/>
            </a:pPr>
            <a:endParaRPr lang="en-US" altLang="en-US" sz="1100" b="0" i="0" u="none" strike="noStrike" kern="1200" cap="none" spc="0" dirty="0">
              <a:ln>
                <a:noFill/>
              </a:ln>
              <a:solidFill>
                <a:srgbClr val="222222"/>
              </a:solidFill>
              <a:effectLst/>
              <a:uLnTx/>
              <a:uFillTx/>
              <a:latin typeface="Arial"/>
              <a:ea typeface="Open Sans"/>
              <a:cs typeface="Arial"/>
              <a:sym typeface="Arial"/>
            </a:endParaRPr>
          </a:p>
          <a:p>
            <a:pPr marL="0" indent="0" algn="l" defTabSz="914400" rtl="0">
              <a:lnSpc>
                <a:spcPct val="150000"/>
              </a:lnSpc>
              <a:spcBef>
                <a:spcPts val="1200"/>
              </a:spcBef>
              <a:spcAft>
                <a:spcPct val="0"/>
              </a:spcAft>
              <a:buClrTx/>
              <a:buSzTx/>
              <a:buFont typeface="Arial"/>
              <a:buNone/>
              <a:tabLst/>
            </a:pPr>
            <a:endParaRPr lang="en-US" altLang="en-US" sz="1100" b="0" i="0" u="none" strike="noStrike" kern="1200" cap="none" spc="0" dirty="0">
              <a:ln>
                <a:noFill/>
              </a:ln>
              <a:solidFill>
                <a:srgbClr val="222222"/>
              </a:solidFill>
              <a:effectLst/>
              <a:uLnTx/>
              <a:uFillTx/>
              <a:latin typeface="Arial"/>
              <a:ea typeface="Open Sans"/>
              <a:cs typeface="Arial"/>
              <a:sym typeface="Arial"/>
            </a:endParaRPr>
          </a:p>
          <a:p>
            <a:pPr marL="0" indent="0" algn="l" defTabSz="914400" rtl="0">
              <a:lnSpc>
                <a:spcPct val="100000"/>
              </a:lnSpc>
              <a:spcBef>
                <a:spcPts val="0"/>
              </a:spcBef>
              <a:spcAft>
                <a:spcPts val="0"/>
              </a:spcAft>
              <a:buClr>
                <a:srgbClr val="000000"/>
              </a:buClr>
              <a:buSzTx/>
              <a:buFont typeface="Arial"/>
              <a:buNone/>
              <a:tabLst/>
            </a:pPr>
            <a:r>
              <a:rPr lang="en-US" sz="1100" b="0" i="0" u="none" strike="noStrike" kern="1200" cap="none" spc="0" dirty="0">
                <a:ln>
                  <a:noFill/>
                </a:ln>
                <a:solidFill>
                  <a:srgbClr val="515859"/>
                </a:solidFill>
                <a:effectLst/>
                <a:uLnTx/>
                <a:uFillTx/>
                <a:latin typeface="Arial"/>
                <a:ea typeface="Open Sans"/>
                <a:cs typeface="Arial"/>
                <a:sym typeface="Arial"/>
              </a:rPr>
              <a:t>Rob Buelow</a:t>
            </a:r>
          </a:p>
          <a:p>
            <a:pPr marL="0" indent="0" algn="l" defTabSz="914400" rtl="0">
              <a:lnSpc>
                <a:spcPct val="100000"/>
              </a:lnSpc>
              <a:spcBef>
                <a:spcPts val="0"/>
              </a:spcBef>
              <a:spcAft>
                <a:spcPts val="0"/>
              </a:spcAft>
              <a:buClr>
                <a:srgbClr val="000000"/>
              </a:buClr>
              <a:buSzTx/>
              <a:buFont typeface="Arial"/>
              <a:buNone/>
              <a:tabLst/>
            </a:pPr>
            <a:r>
              <a:rPr lang="en-US" sz="1100" b="0" i="0" u="none" strike="noStrike" kern="1200" cap="none" spc="0" dirty="0">
                <a:ln>
                  <a:noFill/>
                </a:ln>
                <a:solidFill>
                  <a:srgbClr val="515859"/>
                </a:solidFill>
                <a:effectLst/>
                <a:uLnTx/>
                <a:uFillTx/>
                <a:latin typeface="Arial"/>
                <a:ea typeface="Open Sans"/>
                <a:cs typeface="Arial"/>
                <a:sym typeface="Arial"/>
              </a:rPr>
              <a:t>VP and General Manager, Education</a:t>
            </a:r>
          </a:p>
          <a:p>
            <a:pPr marL="0" indent="0" algn="l" defTabSz="914400" rtl="0">
              <a:lnSpc>
                <a:spcPct val="100000"/>
              </a:lnSpc>
              <a:spcBef>
                <a:spcPts val="0"/>
              </a:spcBef>
              <a:spcAft>
                <a:spcPts val="0"/>
              </a:spcAft>
              <a:buClr>
                <a:srgbClr val="000000"/>
              </a:buClr>
              <a:buSzTx/>
              <a:buFont typeface="Arial"/>
              <a:buNone/>
              <a:tabLst/>
            </a:pPr>
            <a:r>
              <a:rPr lang="en-US" sz="1100" b="0" i="0" u="none" strike="noStrike" kern="1200" cap="none" spc="0" dirty="0">
                <a:ln>
                  <a:noFill/>
                </a:ln>
                <a:solidFill>
                  <a:srgbClr val="515859"/>
                </a:solidFill>
                <a:effectLst/>
                <a:uLnTx/>
                <a:uFillTx/>
                <a:latin typeface="Arial"/>
                <a:ea typeface="Open Sans"/>
                <a:cs typeface="Arial"/>
                <a:sym typeface="Arial"/>
              </a:rPr>
              <a:t>Vector Solutions</a:t>
            </a:r>
          </a:p>
          <a:p>
            <a:pPr marL="0" indent="0" algn="l" defTabSz="914400" rtl="0">
              <a:lnSpc>
                <a:spcPct val="100000"/>
              </a:lnSpc>
              <a:spcBef>
                <a:spcPts val="0"/>
              </a:spcBef>
              <a:spcAft>
                <a:spcPts val="0"/>
              </a:spcAft>
              <a:buClr>
                <a:srgbClr val="000000"/>
              </a:buClr>
              <a:buSzTx/>
              <a:buFont typeface="Arial"/>
              <a:buNone/>
              <a:tabLst/>
            </a:pPr>
            <a:endParaRPr lang="en-US" sz="1100" b="0" i="0" u="none" strike="noStrike" kern="1200" cap="none" spc="0" dirty="0">
              <a:ln>
                <a:noFill/>
              </a:ln>
              <a:solidFill>
                <a:srgbClr val="515859"/>
              </a:solidFill>
              <a:effectLst/>
              <a:uLnTx/>
              <a:uFillTx/>
              <a:latin typeface="Arial"/>
              <a:ea typeface="Calibri"/>
              <a:cs typeface="Arial"/>
              <a:sym typeface="Arial"/>
            </a:endParaRPr>
          </a:p>
        </p:txBody>
      </p:sp>
      <p:pic>
        <p:nvPicPr>
          <p:cNvPr id="7" name="Picture 6"/>
          <p:cNvPicPr>
            <a:picLocks noChangeAspect="1"/>
          </p:cNvPicPr>
          <p:nvPr/>
        </p:nvPicPr>
        <p:blipFill>
          <a:blip r:embed="rId3">
            <a:lum/>
            <a:extLst>
              <a:ext uri="{BEBA8EAE-BF5A-486C-A8C5-ECC9F3942E4B}">
                <a14:imgProps xmlns:a14="http://schemas.microsoft.com/office/drawing/2010/main">
                  <a14:imgLayer r:embed="rId4">
                    <a14:imgEffect>
                      <a14:colorTemperature colorTemp="9546"/>
                    </a14:imgEffect>
                    <a14:imgEffect>
                      <a14:saturation sat="357000"/>
                    </a14:imgEffect>
                  </a14:imgLayer>
                </a14:imgProps>
              </a:ext>
            </a:extLst>
          </a:blip>
          <a:srcRect/>
          <a:stretch>
            <a:fillRect/>
          </a:stretch>
        </p:blipFill>
        <p:spPr>
          <a:xfrm>
            <a:off x="6302932" y="4231586"/>
            <a:ext cx="1125528" cy="548788"/>
          </a:xfrm>
          <a:prstGeom prst="rect">
            <a:avLst/>
          </a:prstGeom>
          <a:ln>
            <a:headEnd type="none"/>
            <a:tailEnd type="none"/>
          </a:ln>
        </p:spPr>
      </p:pic>
      <p:sp>
        <p:nvSpPr>
          <p:cNvPr id="2" name="Rectangle 1"/>
          <p:cNvSpPr>
            <a:spLocks/>
          </p:cNvSpPr>
          <p:nvPr/>
        </p:nvSpPr>
        <p:spPr>
          <a:xfrm>
            <a:off x="-23465" y="1"/>
            <a:ext cx="12197202" cy="968248"/>
          </a:xfrm>
          <a:prstGeom prst="rect">
            <a:avLst/>
          </a:prstGeom>
          <a:solidFill>
            <a:srgbClr val="3D4543"/>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marL="0" indent="0" algn="ctr" defTabSz="914400" rtl="0">
              <a:lnSpc>
                <a:spcPct val="100000"/>
              </a:lnSpc>
              <a:spcBef>
                <a:spcPts val="0"/>
              </a:spcBef>
              <a:spcAft>
                <a:spcPts val="0"/>
              </a:spcAft>
              <a:buClr>
                <a:srgbClr val="000000"/>
              </a:buClr>
              <a:buSzTx/>
              <a:buFont typeface="Arial"/>
              <a:buNone/>
              <a:tabLst/>
            </a:pPr>
            <a:endParaRPr lang="en-US" sz="1400" b="0" i="0" u="none" strike="noStrike" kern="0" cap="none" spc="0" dirty="0">
              <a:ln>
                <a:noFill/>
              </a:ln>
              <a:solidFill>
                <a:srgbClr val="FFFFFF"/>
              </a:solidFill>
              <a:effectLst/>
              <a:uLnTx/>
              <a:uFillTx/>
              <a:latin typeface="Arial"/>
              <a:ea typeface="+mn-ea"/>
              <a:cs typeface="Arial"/>
              <a:sym typeface="Arial"/>
            </a:endParaRPr>
          </a:p>
        </p:txBody>
      </p:sp>
      <p:sp>
        <p:nvSpPr>
          <p:cNvPr id="3" name="Google Shape;198;p2"/>
          <p:cNvSpPr txBox="1">
            <a:spLocks noChangeArrowheads="1"/>
          </p:cNvSpPr>
          <p:nvPr/>
        </p:nvSpPr>
        <p:spPr>
          <a:xfrm>
            <a:off x="454488" y="404904"/>
            <a:ext cx="6097088" cy="292772"/>
          </a:xfrm>
          <a:prstGeom prst="rect">
            <a:avLst/>
          </a:prstGeom>
          <a:noFill/>
          <a:ln>
            <a:noFill/>
            <a:headEnd type="none"/>
            <a:tailEnd type="none"/>
          </a:ln>
        </p:spPr>
        <p:txBody>
          <a:bodyPr wrap="square" lIns="0" tIns="0" rIns="0" bIns="0" anchor="t">
            <a:noAutofit/>
          </a:bodyPr>
          <a:lstStyle/>
          <a:p>
            <a:pPr marL="0" indent="0" algn="l" defTabSz="914400" rtl="0">
              <a:lnSpc>
                <a:spcPct val="150000"/>
              </a:lnSpc>
              <a:spcBef>
                <a:spcPts val="0"/>
              </a:spcBef>
              <a:spcAft>
                <a:spcPts val="0"/>
              </a:spcAft>
              <a:buClr>
                <a:srgbClr val="003CA7"/>
              </a:buClr>
              <a:buSzPts val="1200"/>
              <a:buFont typeface="Arial"/>
              <a:buNone/>
              <a:tabLst/>
            </a:pPr>
            <a:r>
              <a:rPr lang="en-US" sz="1600" b="1" i="0" u="none" strike="noStrike" kern="0" cap="none" spc="0" dirty="0">
                <a:ln>
                  <a:noFill/>
                </a:ln>
                <a:solidFill>
                  <a:srgbClr val="FFFFFF"/>
                </a:solidFill>
                <a:effectLst/>
                <a:uLnTx/>
                <a:uFillTx/>
                <a:latin typeface="Arial"/>
                <a:ea typeface="Open Sans"/>
                <a:cs typeface="Arial"/>
                <a:sym typeface="Open Sans"/>
              </a:rPr>
              <a:t>Dear Georgia Institute of Technology Partner,</a:t>
            </a:r>
            <a:endParaRPr lang="en-US" sz="1800" b="0" i="0" u="none" strike="noStrike" kern="0" cap="none" spc="0" dirty="0">
              <a:ln>
                <a:noFill/>
              </a:ln>
              <a:solidFill>
                <a:srgbClr val="FFFFFF"/>
              </a:solidFill>
              <a:effectLst/>
              <a:uLnTx/>
              <a:uFillTx/>
              <a:latin typeface="Arial"/>
              <a:ea typeface="Open Sans"/>
              <a:cs typeface="Arial"/>
              <a:sym typeface="Arial"/>
            </a:endParaRPr>
          </a:p>
        </p:txBody>
      </p:sp>
      <p:sp>
        <p:nvSpPr>
          <p:cNvPr id="10" name="Slide Number Placeholder 26"/>
          <p:cNvSpPr txBox="1">
            <a:spLocks noChangeArrowheads="1"/>
          </p:cNvSpPr>
          <p:nvPr/>
        </p:nvSpPr>
        <p:spPr>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marL="0" indent="0" algn="r" defTabSz="914400" rtl="0">
              <a:lnSpc>
                <a:spcPct val="100000"/>
              </a:lnSpc>
              <a:spcBef>
                <a:spcPts val="0"/>
              </a:spcBef>
              <a:spcAft>
                <a:spcPts val="0"/>
              </a:spcAft>
              <a:buClr>
                <a:srgbClr val="000000"/>
              </a:buClr>
              <a:buSzTx/>
              <a:buFont typeface="Arial"/>
              <a:buNone/>
              <a:tabLst/>
            </a:pPr>
            <a:fld id="{DB9E4368-C45C-9C4F-9597-D6088AA20994}" type="slidenum">
              <a:rPr lang="en-US" sz="1000" b="0" i="0" u="none" strike="noStrike" kern="0" cap="none" spc="0" dirty="0">
                <a:ln>
                  <a:noFill/>
                </a:ln>
                <a:solidFill>
                  <a:srgbClr val="E7E6E6">
                    <a:lumMod val="50000"/>
                  </a:srgbClr>
                </a:solidFill>
                <a:effectLst/>
                <a:uLnTx/>
                <a:uFillTx/>
                <a:latin typeface="Arial"/>
                <a:cs typeface="Arial"/>
                <a:sym typeface="Arial"/>
              </a:rPr>
              <a:t>2</a:t>
            </a:fld>
            <a:endParaRPr lang="en-US" sz="1000" b="0" i="0" u="none" strike="noStrike" kern="0" cap="none" spc="0" dirty="0">
              <a:ln>
                <a:noFill/>
              </a:ln>
              <a:solidFill>
                <a:srgbClr val="E7E6E6">
                  <a:lumMod val="50000"/>
                </a:srgbClr>
              </a:solidFill>
              <a:effectLst/>
              <a:uLnTx/>
              <a:uFillTx/>
              <a:latin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a:spLocks/>
          </p:cNvSpPr>
          <p:nvPr/>
        </p:nvSpPr>
        <p:spPr>
          <a:xfrm rot="5400000">
            <a:off x="1593233" y="2903295"/>
            <a:ext cx="2108739" cy="402697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graphicFrame>
        <p:nvGraphicFramePr>
          <p:cNvPr id="16" name="Chart 15" descr="AfterCourse"/>
          <p:cNvGraphicFramePr/>
          <p:nvPr/>
        </p:nvGraphicFramePr>
        <p:xfrm>
          <a:off x="5075797" y="3812579"/>
          <a:ext cx="5303520" cy="2480798"/>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20</a:t>
            </a:fld>
            <a:endParaRPr lang="en-US" dirty="0">
              <a:latin typeface="Arial"/>
              <a:cs typeface="Arial"/>
            </a:endParaRPr>
          </a:p>
        </p:txBody>
      </p:sp>
      <p:sp>
        <p:nvSpPr>
          <p:cNvPr id="2" name="Title 1"/>
          <p:cNvSpPr>
            <a:spLocks noGrp="1"/>
          </p:cNvSpPr>
          <p:nvPr>
            <p:ph type="title" idx="4294967295"/>
          </p:nvPr>
        </p:nvSpPr>
        <p:spPr>
          <a:xfrm>
            <a:off x="390520" y="666221"/>
            <a:ext cx="10362147" cy="638175"/>
          </a:xfrm>
          <a:ln>
            <a:headEnd type="none"/>
            <a:tailEnd type="none"/>
          </a:ln>
        </p:spPr>
        <p:txBody>
          <a:bodyPr wrap="square"/>
          <a:lstStyle/>
          <a:p>
            <a:pPr defTabSz="914363"/>
            <a:r>
              <a:rPr lang="en-US" b="1" dirty="0">
                <a:solidFill>
                  <a:srgbClr val="3D4542"/>
                </a:solidFill>
                <a:latin typeface="Arial"/>
                <a:cs typeface="Arial"/>
              </a:rPr>
              <a:t>Social Norms for Behavior</a:t>
            </a:r>
            <a:br>
              <a:rPr lang="en-US" sz="2400" b="1" dirty="0">
                <a:solidFill>
                  <a:srgbClr val="3D4542"/>
                </a:solidFill>
                <a:latin typeface="Arial"/>
                <a:cs typeface="Arial"/>
              </a:rPr>
            </a:br>
            <a:endParaRPr lang="en-US" b="1" dirty="0">
              <a:solidFill>
                <a:srgbClr val="3D4542"/>
              </a:solidFill>
              <a:latin typeface="Arial"/>
              <a:cs typeface="Arial"/>
            </a:endParaRPr>
          </a:p>
        </p:txBody>
      </p:sp>
      <p:graphicFrame>
        <p:nvGraphicFramePr>
          <p:cNvPr id="11" name="Chart 10" descr="BeforeCourse"/>
          <p:cNvGraphicFramePr/>
          <p:nvPr/>
        </p:nvGraphicFramePr>
        <p:xfrm>
          <a:off x="5075797" y="1096373"/>
          <a:ext cx="5303520" cy="25895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Table 16"/>
          <p:cNvGraphicFramePr/>
          <p:nvPr/>
        </p:nvGraphicFramePr>
        <p:xfrm>
          <a:off x="10437564" y="1165157"/>
          <a:ext cx="1256287" cy="2198345"/>
        </p:xfrm>
        <a:graphic>
          <a:graphicData uri="http://schemas.openxmlformats.org/drawingml/2006/table">
            <a:tbl>
              <a:tblPr firstRow="1" bandRow="1">
                <a:tableStyleId>{2D5ABB26-0587-4C30-8999-92F81FD0307C}</a:tableStyleId>
              </a:tblPr>
              <a:tblGrid>
                <a:gridCol w="1256287">
                  <a:extLst>
                    <a:ext uri="{9D8B030D-6E8A-4147-A177-3AD203B41FA5}">
                      <a16:colId xmlns:a16="http://schemas.microsoft.com/office/drawing/2014/main" val="20000"/>
                    </a:ext>
                  </a:extLst>
                </a:gridCol>
              </a:tblGrid>
              <a:tr h="391470">
                <a:tc>
                  <a:txBody>
                    <a:bodyPr/>
                    <a:lstStyle/>
                    <a:p>
                      <a:r>
                        <a:rPr lang="en-US" sz="1100" b="1" i="0" u="none" kern="1200" dirty="0">
                          <a:solidFill>
                            <a:srgbClr val="3D4543"/>
                          </a:solidFill>
                          <a:latin typeface="+mn-lt"/>
                          <a:ea typeface="+mn-ea"/>
                          <a:cs typeface="+mn-cs"/>
                        </a:rPr>
                        <a:t>Norms Gap, Before Course</a:t>
                      </a:r>
                    </a:p>
                  </a:txBody>
                  <a:tcPr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354325">
                <a:tc>
                  <a:txBody>
                    <a:bodyPr/>
                    <a:lstStyle/>
                    <a:p>
                      <a:pPr marL="0" indent="0" algn="l" defTabSz="685800" rtl="0">
                        <a:lnSpc>
                          <a:spcPct val="100000"/>
                        </a:lnSpc>
                        <a:spcBef>
                          <a:spcPts val="0"/>
                        </a:spcBef>
                        <a:spcAft>
                          <a:spcPts val="0"/>
                        </a:spcAft>
                        <a:buClrTx/>
                        <a:buSzTx/>
                        <a:buFontTx/>
                        <a:buNone/>
                        <a:tabLst/>
                      </a:pPr>
                      <a:r>
                        <a:rPr lang="en-US" sz="1100" b="0" i="0" kern="1200" dirty="0">
                          <a:solidFill>
                            <a:srgbClr val="3D4543"/>
                          </a:solidFill>
                          <a:latin typeface="+mn-lt"/>
                        </a:rPr>
                        <a:t>20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354325">
                <a:tc>
                  <a:txBody>
                    <a:bodyPr/>
                    <a:lstStyle/>
                    <a:p>
                      <a:r>
                        <a:rPr lang="en-US" sz="1100" b="0" i="0" kern="1200" dirty="0">
                          <a:solidFill>
                            <a:srgbClr val="3D4543"/>
                          </a:solidFill>
                          <a:latin typeface="+mn-lt"/>
                        </a:rPr>
                        <a:t>22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54325">
                <a:tc>
                  <a:txBody>
                    <a:bodyPr/>
                    <a:lstStyle/>
                    <a:p>
                      <a:r>
                        <a:rPr lang="en-US" sz="1100" b="0" i="0" kern="1200" dirty="0">
                          <a:solidFill>
                            <a:srgbClr val="3D4543"/>
                          </a:solidFill>
                          <a:latin typeface="+mn-lt"/>
                        </a:rPr>
                        <a:t>17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r h="354325">
                <a:tc>
                  <a:txBody>
                    <a:bodyPr/>
                    <a:lstStyle/>
                    <a:p>
                      <a:pPr marL="0" indent="0" algn="l" defTabSz="914400" rtl="0">
                        <a:lnSpc>
                          <a:spcPct val="100000"/>
                        </a:lnSpc>
                        <a:spcBef>
                          <a:spcPts val="0"/>
                        </a:spcBef>
                        <a:spcAft>
                          <a:spcPts val="0"/>
                        </a:spcAft>
                        <a:buClrTx/>
                        <a:buSzTx/>
                        <a:buFontTx/>
                        <a:buNone/>
                        <a:tabLst/>
                      </a:pPr>
                      <a:r>
                        <a:rPr lang="en-US" sz="1100" b="0" i="0" kern="1200" dirty="0">
                          <a:solidFill>
                            <a:srgbClr val="3D4543"/>
                          </a:solidFill>
                          <a:latin typeface="+mn-lt"/>
                        </a:rPr>
                        <a:t>30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54325">
                <a:tc>
                  <a:txBody>
                    <a:bodyPr/>
                    <a:lstStyle/>
                    <a:p>
                      <a:pPr marL="0" indent="0" algn="l" defTabSz="914400" rtl="0">
                        <a:lnSpc>
                          <a:spcPct val="100000"/>
                        </a:lnSpc>
                        <a:spcBef>
                          <a:spcPts val="0"/>
                        </a:spcBef>
                        <a:spcAft>
                          <a:spcPts val="0"/>
                        </a:spcAft>
                        <a:buClrTx/>
                        <a:buSzTx/>
                        <a:buFontTx/>
                        <a:buNone/>
                        <a:tabLst/>
                      </a:pPr>
                      <a:r>
                        <a:rPr lang="en-US" sz="1100" b="0" i="0" kern="1200" dirty="0">
                          <a:solidFill>
                            <a:srgbClr val="3D4543"/>
                          </a:solidFill>
                          <a:latin typeface="+mn-lt"/>
                        </a:rPr>
                        <a:t>14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5"/>
                  </a:ext>
                </a:extLst>
              </a:tr>
            </a:tbl>
          </a:graphicData>
        </a:graphic>
      </p:graphicFrame>
      <p:graphicFrame>
        <p:nvGraphicFramePr>
          <p:cNvPr id="18" name="Table 17"/>
          <p:cNvGraphicFramePr/>
          <p:nvPr/>
        </p:nvGraphicFramePr>
        <p:xfrm>
          <a:off x="10437565" y="3819157"/>
          <a:ext cx="1256286" cy="2198345"/>
        </p:xfrm>
        <a:graphic>
          <a:graphicData uri="http://schemas.openxmlformats.org/drawingml/2006/table">
            <a:tbl>
              <a:tblPr firstRow="1" bandRow="1">
                <a:tableStyleId>{2D5ABB26-0587-4C30-8999-92F81FD0307C}</a:tableStyleId>
              </a:tblPr>
              <a:tblGrid>
                <a:gridCol w="1256286">
                  <a:extLst>
                    <a:ext uri="{9D8B030D-6E8A-4147-A177-3AD203B41FA5}">
                      <a16:colId xmlns:a16="http://schemas.microsoft.com/office/drawing/2014/main" val="20000"/>
                    </a:ext>
                  </a:extLst>
                </a:gridCol>
              </a:tblGrid>
              <a:tr h="391470">
                <a:tc>
                  <a:txBody>
                    <a:bodyPr/>
                    <a:lstStyle/>
                    <a:p>
                      <a:r>
                        <a:rPr lang="en-US" sz="1100" b="1" i="0" u="none" kern="1200" dirty="0">
                          <a:solidFill>
                            <a:srgbClr val="3D4543"/>
                          </a:solidFill>
                          <a:latin typeface="+mn-lt"/>
                          <a:ea typeface="+mn-ea"/>
                          <a:cs typeface="+mn-cs"/>
                        </a:rPr>
                        <a:t>Norms Gap, After Course</a:t>
                      </a:r>
                    </a:p>
                  </a:txBody>
                  <a:tcPr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354325">
                <a:tc>
                  <a:txBody>
                    <a:bodyPr/>
                    <a:lstStyle/>
                    <a:p>
                      <a:pPr marL="0" indent="0" algn="l" defTabSz="685800" rtl="0">
                        <a:lnSpc>
                          <a:spcPct val="100000"/>
                        </a:lnSpc>
                        <a:spcBef>
                          <a:spcPts val="0"/>
                        </a:spcBef>
                        <a:spcAft>
                          <a:spcPts val="0"/>
                        </a:spcAft>
                        <a:buClrTx/>
                        <a:buSzTx/>
                        <a:buFontTx/>
                        <a:buNone/>
                        <a:tabLst/>
                      </a:pPr>
                      <a:r>
                        <a:rPr lang="en-US" sz="1100" b="0" i="0" kern="1200" dirty="0">
                          <a:solidFill>
                            <a:srgbClr val="3D4543"/>
                          </a:solidFill>
                          <a:latin typeface="+mn-lt"/>
                        </a:rPr>
                        <a:t>10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354325">
                <a:tc>
                  <a:txBody>
                    <a:bodyPr/>
                    <a:lstStyle/>
                    <a:p>
                      <a:r>
                        <a:rPr lang="en-US" sz="1100" b="0" i="0" kern="1200" dirty="0">
                          <a:solidFill>
                            <a:srgbClr val="3D4543"/>
                          </a:solidFill>
                          <a:latin typeface="+mn-lt"/>
                        </a:rPr>
                        <a:t>11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354325">
                <a:tc>
                  <a:txBody>
                    <a:bodyPr/>
                    <a:lstStyle/>
                    <a:p>
                      <a:r>
                        <a:rPr lang="en-US" sz="1100" b="0" i="0" kern="1200" dirty="0">
                          <a:solidFill>
                            <a:srgbClr val="3D4543"/>
                          </a:solidFill>
                          <a:latin typeface="+mn-lt"/>
                        </a:rPr>
                        <a:t>10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r h="354325">
                <a:tc>
                  <a:txBody>
                    <a:bodyPr/>
                    <a:lstStyle/>
                    <a:p>
                      <a:pPr marL="0" indent="0" algn="l" defTabSz="914400" rtl="0">
                        <a:lnSpc>
                          <a:spcPct val="100000"/>
                        </a:lnSpc>
                        <a:spcBef>
                          <a:spcPts val="0"/>
                        </a:spcBef>
                        <a:spcAft>
                          <a:spcPts val="0"/>
                        </a:spcAft>
                        <a:buClrTx/>
                        <a:buSzTx/>
                        <a:buFontTx/>
                        <a:buNone/>
                        <a:tabLst/>
                      </a:pPr>
                      <a:r>
                        <a:rPr lang="en-US" sz="1100" b="0" i="0" kern="1200" dirty="0">
                          <a:solidFill>
                            <a:srgbClr val="3D4543"/>
                          </a:solidFill>
                          <a:latin typeface="+mn-lt"/>
                        </a:rPr>
                        <a:t>17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r h="354325">
                <a:tc>
                  <a:txBody>
                    <a:bodyPr/>
                    <a:lstStyle/>
                    <a:p>
                      <a:pPr marL="0" indent="0" algn="l" defTabSz="914400" rtl="0">
                        <a:lnSpc>
                          <a:spcPct val="100000"/>
                        </a:lnSpc>
                        <a:spcBef>
                          <a:spcPts val="0"/>
                        </a:spcBef>
                        <a:spcAft>
                          <a:spcPts val="0"/>
                        </a:spcAft>
                        <a:buClrTx/>
                        <a:buSzTx/>
                        <a:buFontTx/>
                        <a:buNone/>
                        <a:tabLst/>
                      </a:pPr>
                      <a:r>
                        <a:rPr lang="en-US" sz="1100" b="0" i="0" kern="1200" dirty="0">
                          <a:solidFill>
                            <a:srgbClr val="3D4543"/>
                          </a:solidFill>
                          <a:latin typeface="+mn-lt"/>
                        </a:rPr>
                        <a:t>10 points</a:t>
                      </a: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5"/>
                  </a:ext>
                </a:extLst>
              </a:tr>
            </a:tbl>
          </a:graphicData>
        </a:graphic>
      </p:graphicFrame>
      <p:cxnSp>
        <p:nvCxnSpPr>
          <p:cNvPr id="19" name="Straight Connector 18"/>
          <p:cNvCxnSpPr/>
          <p:nvPr/>
        </p:nvCxnSpPr>
        <p:spPr>
          <a:xfrm>
            <a:off x="4994197"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0" name="TextBox 19"/>
          <p:cNvSpPr txBox="1">
            <a:spLocks noChangeArrowheads="1"/>
          </p:cNvSpPr>
          <p:nvPr/>
        </p:nvSpPr>
        <p:spPr>
          <a:xfrm>
            <a:off x="407453" y="1371841"/>
            <a:ext cx="4403541" cy="1855701"/>
          </a:xfrm>
          <a:prstGeom prst="rect">
            <a:avLst/>
          </a:prstGeom>
          <a:noFill/>
          <a:ln>
            <a:headEnd type="none"/>
            <a:tailEnd type="none"/>
          </a:ln>
        </p:spPr>
        <p:txBody>
          <a:bodyPr wrap="square">
            <a:spAutoFit/>
          </a:bodyPr>
          <a:lstStyle/>
          <a:p>
            <a:pPr>
              <a:lnSpc>
                <a:spcPts val="2000"/>
              </a:lnSpc>
              <a:spcAft>
                <a:spcPts val="200"/>
              </a:spcAft>
              <a:buClr>
                <a:srgbClr val="595959"/>
              </a:buClr>
              <a:buSzPts val="1800"/>
            </a:pPr>
            <a:r>
              <a:rPr lang="en-US" sz="1100" dirty="0">
                <a:solidFill>
                  <a:srgbClr val="3D4543"/>
                </a:solidFill>
                <a:latin typeface="Arial"/>
                <a:cs typeface="Arial"/>
              </a:rPr>
              <a:t>An individual is more likely to act in a particular way if they believe their actions will be supported by their peers. However, research shows that there is often a gap between what an individual thinks they would do (the “actual norm”), and what they believe their peers would do (the “perceived norm”). This is called the ”norms gap.” </a:t>
            </a:r>
            <a:r>
              <a:rPr lang="en-US" sz="1100" dirty="0">
                <a:solidFill>
                  <a:srgbClr val="3D4543"/>
                </a:solidFill>
                <a:latin typeface="Arial"/>
                <a:cs typeface="Arial"/>
                <a:sym typeface="Arial"/>
              </a:rPr>
              <a:t>SAPG aims to decrease the norms gap among your students so they’ll be more likely to engage in positive behaviors on campus.</a:t>
            </a:r>
          </a:p>
        </p:txBody>
      </p:sp>
      <p:sp>
        <p:nvSpPr>
          <p:cNvPr id="21" name="Rectangle 20"/>
          <p:cNvSpPr>
            <a:spLocks/>
          </p:cNvSpPr>
          <p:nvPr/>
        </p:nvSpPr>
        <p:spPr>
          <a:xfrm>
            <a:off x="588923" y="3958287"/>
            <a:ext cx="3936710" cy="1917015"/>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50" b="1" dirty="0">
                <a:solidFill>
                  <a:schemeClr val="tx1"/>
                </a:solidFill>
                <a:latin typeface="Arial"/>
                <a:ea typeface="Open Sans"/>
                <a:cs typeface="Arial"/>
              </a:rPr>
              <a:t>Programming Tip</a:t>
            </a:r>
          </a:p>
          <a:p>
            <a:pPr marL="0" indent="0">
              <a:lnSpc>
                <a:spcPts val="1200"/>
              </a:lnSpc>
              <a:spcAft>
                <a:spcPts val="200"/>
              </a:spcAft>
              <a:buFont typeface="Arial"/>
              <a:buNone/>
            </a:pPr>
            <a:endParaRPr lang="en-US" sz="1050" b="1" dirty="0">
              <a:solidFill>
                <a:schemeClr val="tx2"/>
              </a:solidFill>
              <a:latin typeface="Arial"/>
              <a:ea typeface="Open Sans"/>
              <a:cs typeface="Arial"/>
            </a:endParaRPr>
          </a:p>
          <a:p>
            <a:pPr>
              <a:lnSpc>
                <a:spcPct val="130000"/>
              </a:lnSpc>
              <a:spcAft>
                <a:spcPts val="200"/>
              </a:spcAft>
            </a:pPr>
            <a:r>
              <a:rPr lang="en-US" sz="1000" dirty="0">
                <a:solidFill>
                  <a:srgbClr val="4C5758"/>
                </a:solidFill>
                <a:latin typeface="Arial"/>
                <a:ea typeface="Open Sans"/>
                <a:cs typeface="Arial"/>
              </a:rPr>
              <a:t>Feelings of not being supported by other members of a social group or community are likely to be an obstacle to intervening, standing up to concerning behavior, and supporting friends and peers. You can examine the norms gap between subgroups by requesting raw data extracts and looking into which groups could use additional training and support to close the norms gap.</a:t>
            </a:r>
          </a:p>
        </p:txBody>
      </p:sp>
      <p:sp>
        <p:nvSpPr>
          <p:cNvPr id="4" name="Google Shape;309;p9"/>
          <p:cNvSpPr>
            <a:spLocks/>
          </p:cNvSpPr>
          <p:nvPr/>
        </p:nvSpPr>
        <p:spPr>
          <a:xfrm>
            <a:off x="458253" y="3868970"/>
            <a:ext cx="266133" cy="2120963"/>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10" name="TextBox 9"/>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a:spLocks/>
          </p:cNvSpPr>
          <p:nvPr/>
        </p:nvSpPr>
        <p:spPr>
          <a:xfrm rot="5400000">
            <a:off x="1186642" y="2655830"/>
            <a:ext cx="2598253" cy="370330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6" name="Google Shape;309;p9"/>
          <p:cNvSpPr>
            <a:spLocks/>
          </p:cNvSpPr>
          <p:nvPr/>
        </p:nvSpPr>
        <p:spPr>
          <a:xfrm>
            <a:off x="458253" y="3212075"/>
            <a:ext cx="266133" cy="2613315"/>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21</a:t>
            </a:fld>
            <a:endParaRPr lang="en-US" dirty="0">
              <a:latin typeface="Arial"/>
              <a:cs typeface="Arial"/>
            </a:endParaRPr>
          </a:p>
        </p:txBody>
      </p:sp>
      <p:sp>
        <p:nvSpPr>
          <p:cNvPr id="2" name="Title 1"/>
          <p:cNvSpPr>
            <a:spLocks noGrp="1"/>
          </p:cNvSpPr>
          <p:nvPr>
            <p:ph type="title" idx="4294967295"/>
          </p:nvPr>
        </p:nvSpPr>
        <p:spPr>
          <a:xfrm>
            <a:off x="390520" y="513824"/>
            <a:ext cx="10362147" cy="638175"/>
          </a:xfrm>
          <a:ln>
            <a:headEnd type="none"/>
            <a:tailEnd type="none"/>
          </a:ln>
        </p:spPr>
        <p:txBody>
          <a:bodyPr wrap="square"/>
          <a:lstStyle/>
          <a:p>
            <a:pPr defTabSz="914363"/>
            <a:r>
              <a:rPr lang="en-US" b="1" dirty="0">
                <a:solidFill>
                  <a:srgbClr val="3D4542"/>
                </a:solidFill>
                <a:latin typeface="Arial"/>
                <a:cs typeface="Arial"/>
              </a:rPr>
              <a:t>Campus Climate</a:t>
            </a:r>
          </a:p>
        </p:txBody>
      </p:sp>
      <p:graphicFrame>
        <p:nvGraphicFramePr>
          <p:cNvPr id="16" name="Content Placeholder 17"/>
          <p:cNvGraphicFramePr/>
          <p:nvPr/>
        </p:nvGraphicFramePr>
        <p:xfrm>
          <a:off x="5321956" y="873125"/>
          <a:ext cx="6323012" cy="5165725"/>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p:cNvCxnSpPr/>
          <p:nvPr/>
        </p:nvCxnSpPr>
        <p:spPr>
          <a:xfrm>
            <a:off x="4879844"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a:xfrm>
            <a:off x="407452" y="1287518"/>
            <a:ext cx="4183077" cy="1169744"/>
          </a:xfrm>
          <a:prstGeom prst="rect">
            <a:avLst/>
          </a:prstGeom>
          <a:noFill/>
          <a:ln>
            <a:headEnd type="none"/>
            <a:tailEnd type="none"/>
          </a:ln>
        </p:spPr>
        <p:txBody>
          <a:bodyPr wrap="square">
            <a:spAutoFit/>
          </a:bodyPr>
          <a:lstStyle/>
          <a:p>
            <a:pPr>
              <a:lnSpc>
                <a:spcPct val="130000"/>
              </a:lnSpc>
              <a:spcAft>
                <a:spcPts val="200"/>
              </a:spcAft>
              <a:buClr>
                <a:srgbClr val="595959"/>
              </a:buClr>
              <a:buSzPts val="1800"/>
            </a:pPr>
            <a:r>
              <a:rPr lang="en-US" sz="1100" dirty="0">
                <a:solidFill>
                  <a:schemeClr val="tx1"/>
                </a:solidFill>
                <a:latin typeface="Arial"/>
                <a:ea typeface="Open Sans"/>
                <a:cs typeface="Arial"/>
                <a:sym typeface="Arial"/>
              </a:rPr>
              <a:t>After completing the course, students answered a series of questions related to the climate around sexual assault at their school. This information can help you understand the degree to which your institution’s sexual assault prevention efforts are impacting student perceptions of the campus environment.</a:t>
            </a:r>
          </a:p>
        </p:txBody>
      </p:sp>
      <p:sp>
        <p:nvSpPr>
          <p:cNvPr id="19" name="Rectangle 18"/>
          <p:cNvSpPr>
            <a:spLocks/>
          </p:cNvSpPr>
          <p:nvPr/>
        </p:nvSpPr>
        <p:spPr>
          <a:xfrm>
            <a:off x="685800" y="3227137"/>
            <a:ext cx="3504232" cy="2598253"/>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ts val="1200"/>
              </a:lnSpc>
              <a:spcAft>
                <a:spcPts val="200"/>
              </a:spcAft>
            </a:pPr>
            <a:r>
              <a:rPr lang="en-US" sz="1000" b="1" dirty="0">
                <a:solidFill>
                  <a:schemeClr val="tx1"/>
                </a:solidFill>
                <a:latin typeface="Arial"/>
                <a:ea typeface="Open Sans"/>
                <a:cs typeface="Arial"/>
              </a:rPr>
              <a:t>Institutionalization Tip</a:t>
            </a:r>
          </a:p>
          <a:p>
            <a:pPr>
              <a:lnSpc>
                <a:spcPts val="1200"/>
              </a:lnSpc>
              <a:spcAft>
                <a:spcPts val="200"/>
              </a:spcAft>
            </a:pPr>
            <a:endParaRPr lang="en-US" sz="900" dirty="0">
              <a:solidFill>
                <a:srgbClr val="4C5758"/>
              </a:solidFill>
              <a:latin typeface="Arial"/>
              <a:cs typeface="Arial"/>
            </a:endParaRPr>
          </a:p>
          <a:p>
            <a:pPr>
              <a:lnSpc>
                <a:spcPct val="130000"/>
              </a:lnSpc>
              <a:spcAft>
                <a:spcPts val="200"/>
              </a:spcAft>
            </a:pPr>
            <a:r>
              <a:rPr lang="en-US" sz="900" dirty="0">
                <a:solidFill>
                  <a:srgbClr val="4C5758"/>
                </a:solidFill>
                <a:latin typeface="Arial"/>
                <a:cs typeface="Arial"/>
              </a:rPr>
              <a:t>Students’ perceptions of the commitment and intentions of their institution can have a significant impact on their feelings of safety and support, their experience while on campus, and their likelihood to join the community effort to prevent abuse and harassment. These may be very valuable data points to share with administrators to show how students are feeling about the climate at your institution and for senior leaders to consider when communicating publicly about the expectations of students in their community.</a:t>
            </a:r>
          </a:p>
        </p:txBody>
      </p:sp>
      <p:sp>
        <p:nvSpPr>
          <p:cNvPr id="3" name="Footer Placeholder 2"/>
          <p:cNvSpPr>
            <a:spLocks/>
          </p:cNvSpPr>
          <p:nvPr/>
        </p:nvSpPr>
        <p:spPr>
          <a:xfrm>
            <a:off x="5508876" y="6048592"/>
            <a:ext cx="5949172" cy="398826"/>
          </a:xfrm>
          <a:prstGeom prst="rect">
            <a:avLst/>
          </a:prstGeom>
          <a:noFill/>
          <a:ln>
            <a:noFill/>
            <a:headEnd type="none"/>
            <a:tailEnd type="none"/>
          </a:ln>
        </p:spPr>
        <p:txBody>
          <a:bodyPr wrap="square" lIns="0" tIns="0" rIns="0" bIns="0" anchor="b">
            <a:no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SzPts val="1400"/>
              <a:buFont typeface="Arial"/>
              <a:buNone/>
              <a:defRPr sz="700" b="0" i="0" u="none" strike="noStrike" cap="none" dirty="0">
                <a:solidFill>
                  <a:srgbClr val="939B9D"/>
                </a:solidFill>
                <a:latin typeface="Open Sans"/>
                <a:ea typeface="Open Sans"/>
                <a:cs typeface="Open Sans"/>
                <a:sym typeface="Lato"/>
              </a:defRPr>
            </a:lvl1pPr>
            <a:lvl2pPr lvl="1"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9pPr>
          </a:lstStyle>
          <a:p>
            <a:pPr>
              <a:lnSpc>
                <a:spcPts val="1200"/>
              </a:lnSpc>
              <a:spcAft>
                <a:spcPts val="200"/>
              </a:spcAft>
            </a:pPr>
            <a:r>
              <a:rPr lang="en-US" sz="900" b="1" u="sng" dirty="0">
                <a:solidFill>
                  <a:srgbClr val="3C4543"/>
                </a:solidFill>
                <a:latin typeface="Arial"/>
                <a:ea typeface="Open Sans"/>
                <a:cs typeface="Arial"/>
              </a:rPr>
              <a:t>Note:</a:t>
            </a:r>
            <a:r>
              <a:rPr lang="en-US" sz="900" dirty="0">
                <a:solidFill>
                  <a:srgbClr val="3C4543"/>
                </a:solidFill>
                <a:latin typeface="Arial"/>
                <a:ea typeface="Open Sans"/>
                <a:cs typeface="Arial"/>
              </a:rPr>
              <a:t> Percentages represent students that chose “agree” or “strongly agree” in the </a:t>
            </a:r>
            <a:r>
              <a:rPr lang="en-US" sz="900" b="0" i="0" u="none" strike="noStrike" kern="0" cap="none" spc="0" dirty="0">
                <a:ln>
                  <a:noFill/>
                </a:ln>
                <a:solidFill>
                  <a:srgbClr val="3D4543"/>
                </a:solidFill>
                <a:effectLst/>
                <a:uLnTx/>
                <a:uFillTx/>
                <a:latin typeface="Arial"/>
                <a:ea typeface="Open Sans"/>
                <a:cs typeface="Arial"/>
                <a:sym typeface="Arial"/>
              </a:rPr>
              <a:t>Follow-Up Survey </a:t>
            </a:r>
            <a:r>
              <a:rPr lang="en-US" sz="900" b="0" i="0" u="none" strike="noStrike" kern="0" cap="none" spc="0" dirty="0">
                <a:ln>
                  <a:noFill/>
                </a:ln>
                <a:solidFill>
                  <a:srgbClr val="3C4543"/>
                </a:solidFill>
                <a:effectLst/>
                <a:uLnTx/>
                <a:uFillTx/>
                <a:latin typeface="Arial"/>
                <a:cs typeface="Arial"/>
                <a:sym typeface="Arial"/>
              </a:rPr>
              <a:t>(Part Two), </a:t>
            </a:r>
            <a:r>
              <a:rPr lang="en-US" sz="900" b="0" i="1" u="none" strike="noStrike" kern="0" cap="none" spc="0" dirty="0">
                <a:ln>
                  <a:noFill/>
                </a:ln>
                <a:solidFill>
                  <a:srgbClr val="3C4543"/>
                </a:solidFill>
                <a:effectLst/>
                <a:uLnTx/>
                <a:uFillTx/>
                <a:latin typeface="Arial"/>
                <a:cs typeface="Arial"/>
                <a:sym typeface="Arial"/>
              </a:rPr>
              <a:t>n</a:t>
            </a:r>
            <a:r>
              <a:rPr lang="en-US" sz="900" b="0" i="0" u="none" strike="noStrike" kern="0" cap="none" spc="0" dirty="0">
                <a:ln>
                  <a:noFill/>
                </a:ln>
                <a:solidFill>
                  <a:srgbClr val="3C4543"/>
                </a:solidFill>
                <a:effectLst/>
                <a:uLnTx/>
                <a:uFillTx/>
                <a:latin typeface="Arial"/>
                <a:cs typeface="Arial"/>
                <a:sym typeface="Arial"/>
              </a:rPr>
              <a:t> = 2,621.</a:t>
            </a:r>
            <a:endParaRPr lang="en-US" sz="900" dirty="0">
              <a:solidFill>
                <a:srgbClr val="3C4543"/>
              </a:solidFill>
              <a:latin typeface="Arial"/>
              <a:ea typeface="Open Sans"/>
              <a:cs typeface="Arial"/>
            </a:endParaRPr>
          </a:p>
        </p:txBody>
      </p:sp>
      <p:sp>
        <p:nvSpPr>
          <p:cNvPr id="12" name="TextBox 11"/>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a:spLocks/>
          </p:cNvSpPr>
          <p:nvPr/>
        </p:nvSpPr>
        <p:spPr>
          <a:xfrm rot="5400000">
            <a:off x="1360281" y="2846676"/>
            <a:ext cx="2250975" cy="370330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6" name="Google Shape;309;p9"/>
          <p:cNvSpPr>
            <a:spLocks/>
          </p:cNvSpPr>
          <p:nvPr/>
        </p:nvSpPr>
        <p:spPr>
          <a:xfrm>
            <a:off x="458253" y="3578573"/>
            <a:ext cx="266133" cy="2264024"/>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22</a:t>
            </a:fld>
            <a:endParaRPr lang="en-US" dirty="0">
              <a:latin typeface="Arial"/>
              <a:cs typeface="Arial"/>
            </a:endParaRPr>
          </a:p>
        </p:txBody>
      </p:sp>
      <p:sp>
        <p:nvSpPr>
          <p:cNvPr id="2" name="Title 1"/>
          <p:cNvSpPr>
            <a:spLocks noGrp="1"/>
          </p:cNvSpPr>
          <p:nvPr>
            <p:ph type="title" idx="4294967295"/>
          </p:nvPr>
        </p:nvSpPr>
        <p:spPr>
          <a:xfrm>
            <a:off x="390520" y="513824"/>
            <a:ext cx="10362147" cy="638175"/>
          </a:xfrm>
          <a:ln>
            <a:headEnd type="none"/>
            <a:tailEnd type="none"/>
          </a:ln>
        </p:spPr>
        <p:txBody>
          <a:bodyPr wrap="square"/>
          <a:lstStyle/>
          <a:p>
            <a:pPr defTabSz="914363"/>
            <a:r>
              <a:rPr lang="en-US" b="1" dirty="0">
                <a:solidFill>
                  <a:srgbClr val="3D4542"/>
                </a:solidFill>
                <a:latin typeface="Arial"/>
                <a:cs typeface="Arial"/>
              </a:rPr>
              <a:t>Community Readiness</a:t>
            </a:r>
          </a:p>
        </p:txBody>
      </p:sp>
      <p:graphicFrame>
        <p:nvGraphicFramePr>
          <p:cNvPr id="16" name="Content Placeholder 17"/>
          <p:cNvGraphicFramePr/>
          <p:nvPr/>
        </p:nvGraphicFramePr>
        <p:xfrm>
          <a:off x="5242987" y="914400"/>
          <a:ext cx="6323012" cy="5056188"/>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p:cNvCxnSpPr/>
          <p:nvPr/>
        </p:nvCxnSpPr>
        <p:spPr>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a:xfrm>
            <a:off x="407452" y="1287518"/>
            <a:ext cx="4006987" cy="1345625"/>
          </a:xfrm>
          <a:prstGeom prst="rect">
            <a:avLst/>
          </a:prstGeom>
          <a:noFill/>
          <a:ln>
            <a:headEnd type="none"/>
            <a:tailEnd type="none"/>
          </a:ln>
        </p:spPr>
        <p:txBody>
          <a:bodyPr wrap="square">
            <a:spAutoFit/>
          </a:bodyPr>
          <a:lstStyle/>
          <a:p>
            <a:pPr>
              <a:lnSpc>
                <a:spcPts val="2000"/>
              </a:lnSpc>
              <a:spcAft>
                <a:spcPts val="200"/>
              </a:spcAft>
              <a:buClr>
                <a:srgbClr val="595959"/>
              </a:buClr>
              <a:buSzPts val="1800"/>
            </a:pPr>
            <a:r>
              <a:rPr lang="en-US" sz="1200" dirty="0">
                <a:solidFill>
                  <a:schemeClr val="tx1"/>
                </a:solidFill>
                <a:latin typeface="Arial"/>
                <a:ea typeface="Open Sans"/>
                <a:cs typeface="Arial"/>
                <a:sym typeface="Arial"/>
              </a:rPr>
              <a:t>After completing the course, students answered questions about their readiness to address sexual assault at their school — from identifying sexual assault as an issue worthy of their attention, to getting personally involved in prevention efforts.</a:t>
            </a:r>
          </a:p>
        </p:txBody>
      </p:sp>
      <p:sp>
        <p:nvSpPr>
          <p:cNvPr id="19" name="Rectangle 18"/>
          <p:cNvSpPr>
            <a:spLocks/>
          </p:cNvSpPr>
          <p:nvPr/>
        </p:nvSpPr>
        <p:spPr>
          <a:xfrm>
            <a:off x="685800" y="3586169"/>
            <a:ext cx="3504233" cy="2239200"/>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ts val="1200"/>
              </a:lnSpc>
              <a:spcAft>
                <a:spcPts val="200"/>
              </a:spcAft>
            </a:pPr>
            <a:r>
              <a:rPr lang="en-US" sz="1000" b="1" dirty="0">
                <a:solidFill>
                  <a:schemeClr val="tx1"/>
                </a:solidFill>
                <a:latin typeface="Arial"/>
                <a:ea typeface="Open Sans"/>
                <a:cs typeface="Arial"/>
              </a:rPr>
              <a:t>Programming Tip</a:t>
            </a:r>
          </a:p>
          <a:p>
            <a:pPr>
              <a:lnSpc>
                <a:spcPts val="1200"/>
              </a:lnSpc>
              <a:spcAft>
                <a:spcPts val="200"/>
              </a:spcAft>
            </a:pPr>
            <a:endParaRPr lang="en-US" sz="900" dirty="0">
              <a:solidFill>
                <a:srgbClr val="4C5758"/>
              </a:solidFill>
              <a:latin typeface="Arial"/>
              <a:cs typeface="Arial"/>
            </a:endParaRPr>
          </a:p>
          <a:p>
            <a:pPr>
              <a:lnSpc>
                <a:spcPct val="130000"/>
              </a:lnSpc>
              <a:spcAft>
                <a:spcPts val="200"/>
              </a:spcAft>
            </a:pPr>
            <a:r>
              <a:rPr lang="en-US" sz="900" dirty="0">
                <a:solidFill>
                  <a:srgbClr val="4C5758"/>
                </a:solidFill>
                <a:latin typeface="Arial"/>
                <a:cs typeface="Arial"/>
              </a:rPr>
              <a:t>These categories from left to right represent a continuum of readiness to support prevention efforts on your campus. While most students come to school with a healthy and open mindset, it is important to consider how prevention efforts are influencing all students across this continuum and how we can pull those from the least desirable categories towards a more positive perspective towards community at your institution.</a:t>
            </a:r>
          </a:p>
        </p:txBody>
      </p:sp>
      <p:sp>
        <p:nvSpPr>
          <p:cNvPr id="3" name="Footer Placeholder 2"/>
          <p:cNvSpPr>
            <a:spLocks/>
          </p:cNvSpPr>
          <p:nvPr/>
        </p:nvSpPr>
        <p:spPr>
          <a:xfrm>
            <a:off x="5372755" y="6078722"/>
            <a:ext cx="6323012" cy="177832"/>
          </a:xfrm>
          <a:prstGeom prst="rect">
            <a:avLst/>
          </a:prstGeom>
          <a:noFill/>
          <a:ln>
            <a:noFill/>
            <a:headEnd type="none"/>
            <a:tailEnd type="none"/>
          </a:ln>
        </p:spPr>
        <p:txBody>
          <a:bodyPr wrap="square" lIns="0" tIns="0" rIns="0" bIns="0" anchor="b">
            <a:no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SzPts val="1400"/>
              <a:buFont typeface="Arial"/>
              <a:buNone/>
              <a:defRPr sz="700" b="0" i="0" u="none" strike="noStrike" cap="none" dirty="0">
                <a:solidFill>
                  <a:srgbClr val="939B9D"/>
                </a:solidFill>
                <a:latin typeface="Open Sans"/>
                <a:ea typeface="Open Sans"/>
                <a:cs typeface="Open Sans"/>
                <a:sym typeface="Lato"/>
              </a:defRPr>
            </a:lvl1pPr>
            <a:lvl2pPr lvl="1"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9pPr>
          </a:lstStyle>
          <a:p>
            <a:pPr>
              <a:lnSpc>
                <a:spcPts val="1200"/>
              </a:lnSpc>
              <a:spcAft>
                <a:spcPts val="200"/>
              </a:spcAft>
            </a:pPr>
            <a:r>
              <a:rPr lang="en-US" sz="900" b="1" u="sng" dirty="0">
                <a:solidFill>
                  <a:srgbClr val="3C4543"/>
                </a:solidFill>
                <a:latin typeface="Arial"/>
                <a:cs typeface="Arial"/>
              </a:rPr>
              <a:t>Notes:</a:t>
            </a:r>
            <a:r>
              <a:rPr lang="en-US" sz="900" dirty="0">
                <a:solidFill>
                  <a:srgbClr val="3C4543"/>
                </a:solidFill>
                <a:latin typeface="Arial"/>
                <a:cs typeface="Arial"/>
              </a:rPr>
              <a:t> Based on responses to the Post-Course Survey </a:t>
            </a:r>
            <a:r>
              <a:rPr lang="en-US" sz="900" b="0" i="0" u="none" strike="noStrike" kern="0" cap="none" spc="0" dirty="0">
                <a:ln>
                  <a:noFill/>
                </a:ln>
                <a:solidFill>
                  <a:srgbClr val="3C4543"/>
                </a:solidFill>
                <a:effectLst/>
                <a:uLnTx/>
                <a:uFillTx/>
                <a:latin typeface="Arial"/>
                <a:cs typeface="Arial"/>
                <a:sym typeface="Lato"/>
              </a:rPr>
              <a:t>(</a:t>
            </a:r>
            <a:r>
              <a:rPr lang="en-US" sz="900" b="0" i="1" u="none" strike="noStrike" kern="0" cap="none" spc="0" dirty="0">
                <a:ln>
                  <a:noFill/>
                </a:ln>
                <a:solidFill>
                  <a:srgbClr val="3C4543"/>
                </a:solidFill>
                <a:effectLst/>
                <a:uLnTx/>
                <a:uFillTx/>
                <a:latin typeface="Arial"/>
                <a:cs typeface="Arial"/>
                <a:sym typeface="Lato"/>
              </a:rPr>
              <a:t>n</a:t>
            </a:r>
            <a:r>
              <a:rPr lang="en-US" sz="900" b="0" i="0" u="none" strike="noStrike" kern="0" cap="none" spc="0" dirty="0">
                <a:ln>
                  <a:noFill/>
                </a:ln>
                <a:solidFill>
                  <a:srgbClr val="3C4543"/>
                </a:solidFill>
                <a:effectLst/>
                <a:uLnTx/>
                <a:uFillTx/>
                <a:latin typeface="Arial"/>
                <a:cs typeface="Arial"/>
                <a:sym typeface="Lato"/>
              </a:rPr>
              <a:t> = 2,474)</a:t>
            </a:r>
            <a:r>
              <a:rPr lang="en-US" sz="900" dirty="0">
                <a:solidFill>
                  <a:srgbClr val="3C4543"/>
                </a:solidFill>
                <a:latin typeface="Arial"/>
                <a:cs typeface="Arial"/>
              </a:rPr>
              <a:t>.</a:t>
            </a:r>
          </a:p>
        </p:txBody>
      </p:sp>
      <p:sp>
        <p:nvSpPr>
          <p:cNvPr id="12" name="TextBox 11"/>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txBox="1">
            <a:spLocks noChangeArrowheads="1"/>
          </p:cNvSpPr>
          <p:nvPr/>
        </p:nvSpPr>
        <p:spPr>
          <a:xfrm>
            <a:off x="11722100" y="6407150"/>
            <a:ext cx="469900" cy="1365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tx1">
                    <a:tint val="75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algn="ctr"/>
            <a:fld id="{00000000-1234-1234-1234-123412341234}" type="slidenum">
              <a:rPr lang="en-US" dirty="0"/>
              <a:t>23</a:t>
            </a:fld>
            <a:endParaRPr lang="en-US" dirty="0"/>
          </a:p>
        </p:txBody>
      </p:sp>
      <p:sp>
        <p:nvSpPr>
          <p:cNvPr id="26" name="Rectangle 25"/>
          <p:cNvSpPr>
            <a:spLocks/>
          </p:cNvSpPr>
          <p:nvPr/>
        </p:nvSpPr>
        <p:spPr>
          <a:xfrm>
            <a:off x="-23466" y="1"/>
            <a:ext cx="5008907" cy="6924548"/>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cxnSp>
        <p:nvCxnSpPr>
          <p:cNvPr id="28" name="Straight Connector 27"/>
          <p:cNvCxnSpPr/>
          <p:nvPr/>
        </p:nvCxnSpPr>
        <p:spPr>
          <a:xfrm>
            <a:off x="4975244"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Google Shape;250;p6"/>
          <p:cNvSpPr txBox="1">
            <a:spLocks noChangeArrowheads="1"/>
          </p:cNvSpPr>
          <p:nvPr/>
        </p:nvSpPr>
        <p:spPr>
          <a:xfrm>
            <a:off x="447837" y="1090138"/>
            <a:ext cx="3639379" cy="1419432"/>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b="1" dirty="0">
                <a:solidFill>
                  <a:srgbClr val="FFFFFF"/>
                </a:solidFill>
              </a:rPr>
              <a:t>Sexual Assault Prevention for Graduate Students</a:t>
            </a:r>
            <a:endParaRPr lang="en-US" sz="4000" dirty="0">
              <a:solidFill>
                <a:schemeClr val="bg1"/>
              </a:solidFill>
              <a:ea typeface="Open Sans"/>
              <a:sym typeface="Open Sans"/>
            </a:endParaRPr>
          </a:p>
        </p:txBody>
      </p:sp>
      <p:sp>
        <p:nvSpPr>
          <p:cNvPr id="3" name="Google Shape;532;p25"/>
          <p:cNvSpPr txBox="1">
            <a:spLocks noChangeArrowheads="1"/>
          </p:cNvSpPr>
          <p:nvPr/>
        </p:nvSpPr>
        <p:spPr>
          <a:xfrm>
            <a:off x="487680" y="3594439"/>
            <a:ext cx="2266671" cy="2071825"/>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00000"/>
              </a:lnSpc>
              <a:spcBef>
                <a:spcPts val="0"/>
              </a:spcBef>
              <a:buClr>
                <a:schemeClr val="bg1"/>
              </a:buClr>
              <a:buSzPts val="2400"/>
              <a:buFont typeface="Arial"/>
              <a:buNone/>
            </a:pPr>
            <a:r>
              <a:rPr lang="en-US" dirty="0">
                <a:solidFill>
                  <a:schemeClr val="bg1"/>
                </a:solidFill>
                <a:ea typeface="Open Sans"/>
                <a:sym typeface="Open Sans"/>
              </a:rPr>
              <a:t>Appendix | Student Demographics</a:t>
            </a:r>
          </a:p>
        </p:txBody>
      </p:sp>
      <p:pic>
        <p:nvPicPr>
          <p:cNvPr id="2" name="Picture 1" descr="A group of people walking on a brick path&#10;&#10;AI-generated content may be incorrect."/>
          <p:cNvPicPr>
            <a:picLocks noChangeAspect="1"/>
          </p:cNvPicPr>
          <p:nvPr/>
        </p:nvPicPr>
        <p:blipFill>
          <a:blip r:embed="rId2">
            <a:lum/>
          </a:blip>
          <a:srcRect/>
          <a:stretch>
            <a:fillRect/>
          </a:stretch>
        </p:blipFill>
        <p:spPr>
          <a:xfrm>
            <a:off x="4985442" y="0"/>
            <a:ext cx="7206558" cy="6858000"/>
          </a:xfrm>
          <a:prstGeom prst="rect">
            <a:avLst/>
          </a:prstGeom>
          <a:ln>
            <a:headEnd type="none"/>
            <a:tailEnd type="none"/>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ln>
            <a:headEnd type="none"/>
            <a:tailEnd type="none"/>
          </a:ln>
        </p:spPr>
        <p:txBody>
          <a:bodyPr wrap="square"/>
          <a:lstStyle/>
          <a:p>
            <a:pPr marL="0" indent="0" algn="r" defTabSz="914400" rtl="0">
              <a:lnSpc>
                <a:spcPct val="100000"/>
              </a:lnSpc>
              <a:spcBef>
                <a:spcPts val="0"/>
              </a:spcBef>
              <a:spcAft>
                <a:spcPts val="0"/>
              </a:spcAft>
              <a:buClr>
                <a:srgbClr val="000000"/>
              </a:buClr>
              <a:buSzTx/>
              <a:buFont typeface="Arial"/>
              <a:buNone/>
              <a:tabLst/>
            </a:pPr>
            <a:fld id="{4737D6AF-2FA5-476A-AF60-7A8CDF2E2DFB}" type="slidenum">
              <a:rPr lang="en-US" sz="1000" b="0" i="0" u="none" strike="noStrike" kern="0" cap="none" spc="0" dirty="0">
                <a:ln>
                  <a:noFill/>
                </a:ln>
                <a:solidFill>
                  <a:srgbClr val="3D4542">
                    <a:tint val="75000"/>
                  </a:srgbClr>
                </a:solidFill>
                <a:effectLst/>
                <a:uLnTx/>
                <a:uFillTx/>
                <a:sym typeface="Arial"/>
              </a:rPr>
              <a:t>24</a:t>
            </a:fld>
            <a:endParaRPr lang="en-US" sz="1000" b="0" i="0" u="none" strike="noStrike" kern="0" cap="none" spc="0" dirty="0">
              <a:ln>
                <a:noFill/>
              </a:ln>
              <a:solidFill>
                <a:srgbClr val="3D4542">
                  <a:tint val="75000"/>
                </a:srgbClr>
              </a:solidFill>
              <a:effectLst/>
              <a:uLnTx/>
              <a:uFillTx/>
              <a:sym typeface="Arial"/>
            </a:endParaRPr>
          </a:p>
        </p:txBody>
      </p:sp>
      <p:sp>
        <p:nvSpPr>
          <p:cNvPr id="5" name="Title 4"/>
          <p:cNvSpPr>
            <a:spLocks noGrp="1"/>
          </p:cNvSpPr>
          <p:nvPr>
            <p:ph type="title" idx="4294967295"/>
          </p:nvPr>
        </p:nvSpPr>
        <p:spPr>
          <a:xfrm>
            <a:off x="403380" y="542963"/>
            <a:ext cx="4170363" cy="638175"/>
          </a:xfrm>
          <a:ln>
            <a:headEnd type="none"/>
            <a:tailEnd type="none"/>
          </a:ln>
        </p:spPr>
        <p:txBody>
          <a:bodyPr wrap="square"/>
          <a:lstStyle/>
          <a:p>
            <a:pPr defTabSz="914363"/>
            <a:r>
              <a:rPr lang="en-US" b="1" dirty="0">
                <a:solidFill>
                  <a:schemeClr val="tx1"/>
                </a:solidFill>
              </a:rPr>
              <a:t>Student Demographics</a:t>
            </a:r>
          </a:p>
        </p:txBody>
      </p:sp>
      <p:sp>
        <p:nvSpPr>
          <p:cNvPr id="18" name="Text Placeholder 17"/>
          <p:cNvSpPr>
            <a:spLocks noGrp="1"/>
          </p:cNvSpPr>
          <p:nvPr>
            <p:ph type="body" sz="half" idx="4294967295"/>
          </p:nvPr>
        </p:nvSpPr>
        <p:spPr>
          <a:xfrm>
            <a:off x="269931" y="1401800"/>
            <a:ext cx="3024188" cy="3157538"/>
          </a:xfrm>
          <a:ln>
            <a:headEnd type="none"/>
            <a:tailEnd type="none"/>
          </a:ln>
        </p:spPr>
        <p:txBody>
          <a:bodyPr wrap="square"/>
          <a:lstStyle/>
          <a:p>
            <a:pPr marL="165100" indent="0" defTabSz="914363">
              <a:lnSpc>
                <a:spcPct val="130000"/>
              </a:lnSpc>
              <a:buNone/>
            </a:pPr>
            <a:r>
              <a:rPr lang="en-US" sz="1400" dirty="0">
                <a:solidFill>
                  <a:schemeClr val="tx1"/>
                </a:solidFill>
                <a:ea typeface="Open Sans"/>
              </a:rPr>
              <a:t>The following is a summary of the demographics of students who completed surveys in SAPG from June 1, 2024 to February 25, 2025. Demographic information is self-reported by students as part of the Pre-Course Survey </a:t>
            </a:r>
            <a:r>
              <a:rPr lang="en-US" sz="1400" dirty="0">
                <a:ea typeface="Open Sans"/>
              </a:rPr>
              <a:t>(</a:t>
            </a:r>
            <a:r>
              <a:rPr lang="en-US" sz="1400" i="1" dirty="0">
                <a:ea typeface="Open Sans"/>
              </a:rPr>
              <a:t>n</a:t>
            </a:r>
            <a:r>
              <a:rPr lang="en-US" sz="1400" dirty="0">
                <a:ea typeface="Open Sans"/>
              </a:rPr>
              <a:t> = 2,708).</a:t>
            </a:r>
            <a:r>
              <a:rPr lang="en-US" sz="1400" dirty="0">
                <a:solidFill>
                  <a:schemeClr val="tx1"/>
                </a:solidFill>
                <a:ea typeface="Open Sans"/>
              </a:rPr>
              <a:t> All questions are optional, and students may choose not to share demographic information.</a:t>
            </a:r>
          </a:p>
        </p:txBody>
      </p:sp>
      <p:sp>
        <p:nvSpPr>
          <p:cNvPr id="2" name="TextBox 1"/>
          <p:cNvSpPr txBox="1">
            <a:spLocks noChangeArrowheads="1"/>
          </p:cNvSpPr>
          <p:nvPr/>
        </p:nvSpPr>
        <p:spPr>
          <a:xfrm>
            <a:off x="4724400" y="5918200"/>
            <a:ext cx="0" cy="0"/>
          </a:xfrm>
          <a:prstGeom prst="rect">
            <a:avLst/>
          </a:prstGeom>
          <a:noFill/>
          <a:ln>
            <a:headEnd type="none"/>
            <a:tailEnd type="none"/>
          </a:ln>
        </p:spPr>
        <p:txBody>
          <a:bodyPr wrap="none" lIns="0" tIns="0" rIns="0" bIns="0">
            <a:noAutofit/>
          </a:bodyPr>
          <a:lstStyle/>
          <a:p>
            <a:pPr marL="0" indent="0" algn="l" defTabSz="914400" rtl="0">
              <a:lnSpc>
                <a:spcPct val="100000"/>
              </a:lnSpc>
              <a:spcBef>
                <a:spcPts val="0"/>
              </a:spcBef>
              <a:spcAft>
                <a:spcPts val="0"/>
              </a:spcAft>
              <a:buClr>
                <a:srgbClr val="000000"/>
              </a:buClr>
              <a:buSzTx/>
              <a:buFont typeface="Arial"/>
              <a:buNone/>
              <a:tabLst/>
            </a:pPr>
            <a:endParaRPr lang="en-US" sz="1400" b="0" i="0" u="none" strike="noStrike" kern="0" cap="none" spc="0" dirty="0">
              <a:ln>
                <a:noFill/>
              </a:ln>
              <a:solidFill>
                <a:srgbClr val="000000"/>
              </a:solidFill>
              <a:effectLst/>
              <a:uLnTx/>
              <a:uFillTx/>
              <a:latin typeface="Arial"/>
              <a:cs typeface="Arial"/>
              <a:sym typeface="Arial"/>
            </a:endParaRPr>
          </a:p>
        </p:txBody>
      </p:sp>
      <p:sp>
        <p:nvSpPr>
          <p:cNvPr id="6" name="TextBox 5"/>
          <p:cNvSpPr txBox="1">
            <a:spLocks noChangeArrowheads="1"/>
          </p:cNvSpPr>
          <p:nvPr/>
        </p:nvSpPr>
        <p:spPr>
          <a:xfrm>
            <a:off x="4857020" y="5473700"/>
            <a:ext cx="0" cy="0"/>
          </a:xfrm>
          <a:prstGeom prst="rect">
            <a:avLst/>
          </a:prstGeom>
          <a:noFill/>
          <a:ln>
            <a:headEnd type="none"/>
            <a:tailEnd type="none"/>
          </a:ln>
        </p:spPr>
        <p:txBody>
          <a:bodyPr wrap="none" lIns="0" tIns="0" rIns="0" bIns="0">
            <a:noAutofit/>
          </a:bodyPr>
          <a:lstStyle/>
          <a:p>
            <a:pPr marL="0" indent="0" algn="l" defTabSz="914400" rtl="0">
              <a:lnSpc>
                <a:spcPct val="100000"/>
              </a:lnSpc>
              <a:spcBef>
                <a:spcPts val="0"/>
              </a:spcBef>
              <a:spcAft>
                <a:spcPts val="0"/>
              </a:spcAft>
              <a:buClr>
                <a:srgbClr val="000000"/>
              </a:buClr>
              <a:buSzTx/>
              <a:buFont typeface="Arial"/>
              <a:buNone/>
              <a:tabLst/>
            </a:pPr>
            <a:endParaRPr lang="en-US" sz="1400" b="0" i="0" u="none" strike="noStrike" kern="0" cap="none" spc="0" dirty="0">
              <a:ln>
                <a:noFill/>
              </a:ln>
              <a:solidFill>
                <a:srgbClr val="000000"/>
              </a:solidFill>
              <a:effectLst/>
              <a:uLnTx/>
              <a:uFillTx/>
              <a:latin typeface="Arial"/>
              <a:cs typeface="Arial"/>
              <a:sym typeface="Arial"/>
            </a:endParaRPr>
          </a:p>
        </p:txBody>
      </p:sp>
      <p:cxnSp>
        <p:nvCxnSpPr>
          <p:cNvPr id="17" name="Straight Connector 16"/>
          <p:cNvCxnSpPr/>
          <p:nvPr/>
        </p:nvCxnSpPr>
        <p:spPr>
          <a:xfrm>
            <a:off x="3645989" y="1401800"/>
            <a:ext cx="0" cy="4770398"/>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Text Placeholder 17"/>
          <p:cNvSpPr txBox="1">
            <a:spLocks noChangeArrowheads="1"/>
          </p:cNvSpPr>
          <p:nvPr/>
        </p:nvSpPr>
        <p:spPr>
          <a:xfrm>
            <a:off x="7881166" y="5794142"/>
            <a:ext cx="3607057" cy="259673"/>
          </a:xfrm>
          <a:prstGeom prst="rect">
            <a:avLst/>
          </a:prstGeom>
          <a:noFill/>
          <a:ln>
            <a:noFill/>
            <a:headEnd type="none"/>
            <a:tailEnd type="none"/>
          </a:ln>
        </p:spPr>
        <p:txBody>
          <a:bodyPr wrap="square" lIns="0" tIns="0" rIns="0" bIns="0" anchor="t">
            <a:noAutofit/>
          </a:bodyPr>
          <a:lstStyle>
            <a:defPPr algn="l" rtl="0">
              <a:lnSpc>
                <a:spcPct val="100000"/>
              </a:lnSpc>
              <a:spcBef>
                <a:spcPts val="0"/>
              </a:spcBef>
              <a:spcAft>
                <a:spcPts val="0"/>
              </a:spcAft>
            </a:defPPr>
            <a:lvl1pPr marL="457200" indent="-292100" algn="l" rtl="0">
              <a:lnSpc>
                <a:spcPct val="130000"/>
              </a:lnSpc>
              <a:spcBef>
                <a:spcPts val="1200"/>
              </a:spcBef>
              <a:spcAft>
                <a:spcPts val="0"/>
              </a:spcAft>
              <a:buClr>
                <a:schemeClr val="tx1"/>
              </a:buClr>
              <a:buSzPts val="1000"/>
              <a:buFont typeface="Arial"/>
              <a:buChar char="•"/>
              <a:defRPr sz="1000" b="0" i="0" u="none" strike="noStrike" cap="none" dirty="0">
                <a:solidFill>
                  <a:schemeClr val="tx1"/>
                </a:solidFill>
                <a:latin typeface="Lato Light"/>
                <a:ea typeface="Lato Light"/>
                <a:cs typeface="Lato Light"/>
                <a:sym typeface="Lato Light"/>
              </a:defRPr>
            </a:lvl1pPr>
            <a:lvl2pPr marL="914400" lvl="1" indent="-292100" algn="l" rtl="0">
              <a:lnSpc>
                <a:spcPct val="130000"/>
              </a:lnSpc>
              <a:spcBef>
                <a:spcPts val="600"/>
              </a:spcBef>
              <a:spcAft>
                <a:spcPts val="0"/>
              </a:spcAft>
              <a:buClr>
                <a:schemeClr val="tx1"/>
              </a:buClr>
              <a:buSzPts val="1000"/>
              <a:buFont typeface="Calibri"/>
              <a:buChar char="−"/>
              <a:defRPr sz="1000" b="0" i="0" u="none" strike="noStrike" cap="none" dirty="0">
                <a:solidFill>
                  <a:schemeClr val="tx1"/>
                </a:solidFill>
                <a:latin typeface="Lato Light"/>
                <a:ea typeface="Lato Light"/>
                <a:cs typeface="Lato Light"/>
                <a:sym typeface="Lato Light"/>
              </a:defRPr>
            </a:lvl2pPr>
            <a:lvl3pPr marL="1371600" lvl="2" indent="-292100" algn="l" rtl="0">
              <a:lnSpc>
                <a:spcPct val="130000"/>
              </a:lnSpc>
              <a:spcBef>
                <a:spcPts val="600"/>
              </a:spcBef>
              <a:spcAft>
                <a:spcPts val="0"/>
              </a:spcAft>
              <a:buClr>
                <a:schemeClr val="tx1"/>
              </a:buClr>
              <a:buSzPts val="1000"/>
              <a:buFont typeface="Calibri"/>
              <a:buChar char="−"/>
              <a:defRPr sz="1000" b="0" i="0" u="none" strike="noStrike" cap="none" dirty="0">
                <a:solidFill>
                  <a:schemeClr val="tx1"/>
                </a:solidFill>
                <a:latin typeface="Lato Light"/>
                <a:ea typeface="Lato Light"/>
                <a:cs typeface="Lato Light"/>
                <a:sym typeface="Lato Light"/>
              </a:defRPr>
            </a:lvl3pPr>
            <a:lvl4pPr marL="1828800" lvl="3" indent="-292100" algn="l" rtl="0">
              <a:lnSpc>
                <a:spcPct val="130000"/>
              </a:lnSpc>
              <a:spcBef>
                <a:spcPts val="600"/>
              </a:spcBef>
              <a:spcAft>
                <a:spcPts val="0"/>
              </a:spcAft>
              <a:buClr>
                <a:schemeClr val="tx1"/>
              </a:buClr>
              <a:buSzPts val="1000"/>
              <a:buFont typeface="Calibri"/>
              <a:buChar char="−"/>
              <a:defRPr sz="1000" b="0" i="0" u="none" strike="noStrike" cap="none" dirty="0">
                <a:solidFill>
                  <a:schemeClr val="tx1"/>
                </a:solidFill>
                <a:latin typeface="Lato Light"/>
                <a:ea typeface="Lato Light"/>
                <a:cs typeface="Lato Light"/>
                <a:sym typeface="Lato Light"/>
              </a:defRPr>
            </a:lvl4pPr>
            <a:lvl5pPr marL="2286000" lvl="4" indent="-292100" algn="l" rtl="0">
              <a:lnSpc>
                <a:spcPct val="130000"/>
              </a:lnSpc>
              <a:spcBef>
                <a:spcPts val="600"/>
              </a:spcBef>
              <a:spcAft>
                <a:spcPts val="0"/>
              </a:spcAft>
              <a:buClr>
                <a:schemeClr val="tx1"/>
              </a:buClr>
              <a:buSzPts val="1000"/>
              <a:buFont typeface="Calibri"/>
              <a:buChar char="−"/>
              <a:defRPr sz="1000" b="0" i="0" u="none" strike="noStrike" cap="none" dirty="0">
                <a:solidFill>
                  <a:schemeClr val="tx1"/>
                </a:solidFill>
                <a:latin typeface="Lato Light"/>
                <a:ea typeface="Lato Light"/>
                <a:cs typeface="Lato Light"/>
                <a:sym typeface="Lato Light"/>
              </a:defRPr>
            </a:lvl5pPr>
            <a:lvl6pPr marL="2743200" lvl="5" indent="-342900" algn="l" rtl="0">
              <a:lnSpc>
                <a:spcPct val="90000"/>
              </a:lnSpc>
              <a:spcBef>
                <a:spcPts val="500"/>
              </a:spcBef>
              <a:spcAft>
                <a:spcPts val="0"/>
              </a:spcAft>
              <a:buClr>
                <a:schemeClr val="tx1"/>
              </a:buClr>
              <a:buSzPts val="1800"/>
              <a:buFont typeface="Arial"/>
              <a:buChar char="•"/>
              <a:defRPr sz="1800" b="0" i="0" u="none" strike="noStrike" cap="none" dirty="0">
                <a:solidFill>
                  <a:schemeClr val="tx1"/>
                </a:solidFill>
                <a:latin typeface="Lato Light"/>
                <a:ea typeface="Lato Light"/>
                <a:cs typeface="Lato Light"/>
                <a:sym typeface="Lato Light"/>
              </a:defRPr>
            </a:lvl6pPr>
            <a:lvl7pPr marL="3200400" lvl="6" indent="-342900" algn="l" rtl="0">
              <a:lnSpc>
                <a:spcPct val="90000"/>
              </a:lnSpc>
              <a:spcBef>
                <a:spcPts val="500"/>
              </a:spcBef>
              <a:spcAft>
                <a:spcPts val="0"/>
              </a:spcAft>
              <a:buClr>
                <a:schemeClr val="tx1"/>
              </a:buClr>
              <a:buSzPts val="1800"/>
              <a:buFont typeface="Arial"/>
              <a:buChar char="•"/>
              <a:defRPr sz="1800" b="0" i="0" u="none" strike="noStrike" cap="none" dirty="0">
                <a:solidFill>
                  <a:schemeClr val="tx1"/>
                </a:solidFill>
                <a:latin typeface="Lato Light"/>
                <a:ea typeface="Lato Light"/>
                <a:cs typeface="Lato Light"/>
                <a:sym typeface="Lato Light"/>
              </a:defRPr>
            </a:lvl7pPr>
            <a:lvl8pPr marL="3657600" lvl="7" indent="-342900" algn="l" rtl="0">
              <a:lnSpc>
                <a:spcPct val="90000"/>
              </a:lnSpc>
              <a:spcBef>
                <a:spcPts val="500"/>
              </a:spcBef>
              <a:spcAft>
                <a:spcPts val="0"/>
              </a:spcAft>
              <a:buClr>
                <a:schemeClr val="tx1"/>
              </a:buClr>
              <a:buSzPts val="1800"/>
              <a:buFont typeface="Arial"/>
              <a:buChar char="•"/>
              <a:defRPr sz="1800" b="0" i="0" u="none" strike="noStrike" cap="none" dirty="0">
                <a:solidFill>
                  <a:schemeClr val="tx1"/>
                </a:solidFill>
                <a:latin typeface="Lato Light"/>
                <a:ea typeface="Lato Light"/>
                <a:cs typeface="Lato Light"/>
                <a:sym typeface="Lato Light"/>
              </a:defRPr>
            </a:lvl8pPr>
            <a:lvl9pPr marL="4114800" lvl="8" indent="-342900" algn="l" rtl="0">
              <a:lnSpc>
                <a:spcPct val="90000"/>
              </a:lnSpc>
              <a:spcBef>
                <a:spcPts val="500"/>
              </a:spcBef>
              <a:spcAft>
                <a:spcPts val="0"/>
              </a:spcAft>
              <a:buClr>
                <a:schemeClr val="tx1"/>
              </a:buClr>
              <a:buSzPts val="1800"/>
              <a:buFont typeface="Arial"/>
              <a:buChar char="•"/>
              <a:defRPr sz="1800" b="0" i="0" u="none" strike="noStrike" cap="none" dirty="0">
                <a:solidFill>
                  <a:schemeClr val="tx1"/>
                </a:solidFill>
                <a:latin typeface="Lato Light"/>
                <a:ea typeface="Lato Light"/>
                <a:cs typeface="Lato Light"/>
                <a:sym typeface="Lato Light"/>
              </a:defRPr>
            </a:lvl9pPr>
          </a:lstStyle>
          <a:p>
            <a:pPr marL="0" indent="0" algn="l" defTabSz="914400" rtl="0">
              <a:lnSpc>
                <a:spcPct val="100000"/>
              </a:lnSpc>
              <a:spcBef>
                <a:spcPts val="0"/>
              </a:spcBef>
              <a:spcAft>
                <a:spcPts val="0"/>
              </a:spcAft>
              <a:buClr>
                <a:srgbClr val="3D4542"/>
              </a:buClr>
              <a:buSzPts val="1000"/>
              <a:buFont typeface="Arial"/>
              <a:buNone/>
              <a:tabLst/>
            </a:pPr>
            <a:r>
              <a:rPr lang="en-US" sz="800" b="1" i="0" u="sng" strike="noStrike" kern="0" cap="none" spc="0" dirty="0">
                <a:ln>
                  <a:noFill/>
                </a:ln>
                <a:solidFill>
                  <a:srgbClr val="3D4542"/>
                </a:solidFill>
                <a:effectLst/>
                <a:uLnTx/>
                <a:uFillTx/>
                <a:latin typeface="Arial"/>
                <a:ea typeface="Open Sans"/>
                <a:cs typeface="Arial"/>
                <a:sym typeface="Lato Light"/>
              </a:rPr>
              <a:t>Note:</a:t>
            </a:r>
            <a:r>
              <a:rPr lang="en-US" sz="800" b="0" i="0" u="none" strike="noStrike" kern="0" cap="none" spc="0" dirty="0">
                <a:ln>
                  <a:noFill/>
                </a:ln>
                <a:solidFill>
                  <a:srgbClr val="3D4542"/>
                </a:solidFill>
                <a:effectLst/>
                <a:uLnTx/>
                <a:uFillTx/>
                <a:latin typeface="Arial"/>
                <a:ea typeface="Open Sans"/>
                <a:cs typeface="Arial"/>
                <a:sym typeface="Lato Light"/>
              </a:rPr>
              <a:t> ‘</a:t>
            </a:r>
            <a:r>
              <a:rPr lang="en-US" sz="800" b="0" i="0" u="none" strike="noStrike" kern="0" cap="none" spc="0" dirty="0">
                <a:ln>
                  <a:noFill/>
                </a:ln>
                <a:solidFill>
                  <a:srgbClr val="3D4543"/>
                </a:solidFill>
                <a:effectLst/>
                <a:uLnTx/>
                <a:uFillTx/>
                <a:latin typeface="Arial"/>
                <a:ea typeface="Open Sans"/>
                <a:cs typeface="Arial"/>
                <a:sym typeface="Open Sans"/>
              </a:rPr>
              <a:t>Other responses’ reflects the number of students who selected Asexual or Queer</a:t>
            </a:r>
            <a:endParaRPr lang="en-US" sz="800" b="0" i="0" u="none" strike="noStrike" kern="0" cap="none" spc="0" dirty="0">
              <a:ln>
                <a:noFill/>
              </a:ln>
              <a:solidFill>
                <a:srgbClr val="3D4543"/>
              </a:solidFill>
              <a:effectLst/>
              <a:uLnTx/>
              <a:uFillTx/>
              <a:latin typeface="Arial"/>
              <a:ea typeface="Open Sans"/>
              <a:cs typeface="Arial"/>
              <a:sym typeface="Lato Light"/>
            </a:endParaRPr>
          </a:p>
        </p:txBody>
      </p:sp>
      <p:sp>
        <p:nvSpPr>
          <p:cNvPr id="3" name="TextBox 2"/>
          <p:cNvSpPr txBox="1">
            <a:spLocks noChangeArrowheads="1"/>
          </p:cNvSpPr>
          <p:nvPr/>
        </p:nvSpPr>
        <p:spPr>
          <a:xfrm>
            <a:off x="4348870" y="6169231"/>
            <a:ext cx="7139353" cy="230832"/>
          </a:xfrm>
          <a:prstGeom prst="rect">
            <a:avLst/>
          </a:prstGeom>
          <a:noFill/>
          <a:ln>
            <a:headEnd type="none"/>
            <a:tailEnd type="none"/>
          </a:ln>
        </p:spPr>
        <p:txBody>
          <a:bodyPr vertOverflow="overflow" horzOverflow="overflow" wrap="square" lIns="91440" tIns="45720" rIns="91440" bIns="45720" numCol="1" anchor="t">
            <a:prstTxWarp prst="textNoShape">
              <a:avLst/>
            </a:prstTxWarp>
            <a:spAutoFit/>
          </a:bodyPr>
          <a:lstStyle/>
          <a:p>
            <a:pPr marL="0" indent="0" algn="l" defTabSz="914400" rtl="0">
              <a:lnSpc>
                <a:spcPct val="100000"/>
              </a:lnSpc>
              <a:spcBef>
                <a:spcPts val="0"/>
              </a:spcBef>
              <a:spcAft>
                <a:spcPts val="0"/>
              </a:spcAft>
              <a:buClr>
                <a:srgbClr val="000000"/>
              </a:buClr>
              <a:buSzTx/>
              <a:buFont typeface="Arial"/>
              <a:buNone/>
              <a:tabLst/>
            </a:pPr>
            <a:r>
              <a:rPr lang="en-US" sz="900" b="1" i="0" u="sng" strike="noStrike" kern="0" cap="none" spc="0" dirty="0">
                <a:ln>
                  <a:noFill/>
                </a:ln>
                <a:solidFill>
                  <a:srgbClr val="3D4542"/>
                </a:solidFill>
                <a:effectLst/>
                <a:uLnTx/>
                <a:uFillTx/>
                <a:latin typeface="Arial"/>
                <a:ea typeface="Open Sans"/>
                <a:cs typeface="Arial"/>
                <a:sym typeface="Arial"/>
              </a:rPr>
              <a:t>Note:</a:t>
            </a:r>
            <a:r>
              <a:rPr lang="en-US" sz="900" b="0" i="0" u="none" strike="noStrike" kern="0" cap="none" spc="0" dirty="0">
                <a:ln>
                  <a:noFill/>
                </a:ln>
                <a:solidFill>
                  <a:srgbClr val="3D4542"/>
                </a:solidFill>
                <a:effectLst/>
                <a:uLnTx/>
                <a:uFillTx/>
                <a:latin typeface="Arial"/>
                <a:ea typeface="Open Sans"/>
                <a:cs typeface="Arial"/>
                <a:sym typeface="Arial"/>
              </a:rPr>
              <a:t> Both of these questions allow respondents to select more than one item, so either total may exceed 100%.</a:t>
            </a:r>
          </a:p>
        </p:txBody>
      </p:sp>
      <p:graphicFrame>
        <p:nvGraphicFramePr>
          <p:cNvPr id="7" name="Table 6"/>
          <p:cNvGraphicFramePr/>
          <p:nvPr/>
        </p:nvGraphicFramePr>
        <p:xfrm>
          <a:off x="4052916" y="4756670"/>
          <a:ext cx="2847041" cy="404992"/>
        </p:xfrm>
        <a:graphic>
          <a:graphicData uri="http://schemas.openxmlformats.org/drawingml/2006/table">
            <a:tbl>
              <a:tblPr>
                <a:tableStyleId>{5940675A-B579-460E-94D1-54222C63F5DA}</a:tableStyleId>
              </a:tblPr>
              <a:tblGrid>
                <a:gridCol w="190507">
                  <a:extLst>
                    <a:ext uri="{9D8B030D-6E8A-4147-A177-3AD203B41FA5}">
                      <a16:colId xmlns:a16="http://schemas.microsoft.com/office/drawing/2014/main" val="20000"/>
                    </a:ext>
                  </a:extLst>
                </a:gridCol>
                <a:gridCol w="749486">
                  <a:extLst>
                    <a:ext uri="{9D8B030D-6E8A-4147-A177-3AD203B41FA5}">
                      <a16:colId xmlns:a16="http://schemas.microsoft.com/office/drawing/2014/main" val="20001"/>
                    </a:ext>
                  </a:extLst>
                </a:gridCol>
                <a:gridCol w="577828">
                  <a:extLst>
                    <a:ext uri="{9D8B030D-6E8A-4147-A177-3AD203B41FA5}">
                      <a16:colId xmlns:a16="http://schemas.microsoft.com/office/drawing/2014/main" val="20002"/>
                    </a:ext>
                  </a:extLst>
                </a:gridCol>
                <a:gridCol w="183473">
                  <a:extLst>
                    <a:ext uri="{9D8B030D-6E8A-4147-A177-3AD203B41FA5}">
                      <a16:colId xmlns:a16="http://schemas.microsoft.com/office/drawing/2014/main" val="20003"/>
                    </a:ext>
                  </a:extLst>
                </a:gridCol>
                <a:gridCol w="688854">
                  <a:extLst>
                    <a:ext uri="{9D8B030D-6E8A-4147-A177-3AD203B41FA5}">
                      <a16:colId xmlns:a16="http://schemas.microsoft.com/office/drawing/2014/main" val="20004"/>
                    </a:ext>
                  </a:extLst>
                </a:gridCol>
                <a:gridCol w="456893">
                  <a:extLst>
                    <a:ext uri="{9D8B030D-6E8A-4147-A177-3AD203B41FA5}">
                      <a16:colId xmlns:a16="http://schemas.microsoft.com/office/drawing/2014/main" val="20005"/>
                    </a:ext>
                  </a:extLst>
                </a:gridCol>
              </a:tblGrid>
              <a:tr h="202496">
                <a:tc>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9pPr>
                    </a:lstStyle>
                    <a:p>
                      <a:endParaRPr lang="en-US" sz="900" b="0" i="0" dirty="0">
                        <a:solidFill>
                          <a:schemeClr val="accent3">
                            <a:lumMod val="75000"/>
                          </a:schemeClr>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F79646"/>
                    </a:solidFill>
                  </a:tcPr>
                </a:tc>
                <a:tc>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9pPr>
                    </a:lstStyle>
                    <a:p>
                      <a:r>
                        <a:rPr lang="en-US" sz="800" b="0" i="0" dirty="0">
                          <a:solidFill>
                            <a:schemeClr val="tx1"/>
                          </a:solidFill>
                          <a:latin typeface="Open Sans"/>
                          <a:ea typeface="Open Sans"/>
                          <a:cs typeface="Open Sans"/>
                        </a:rPr>
                        <a:t>Male</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9pPr>
                    </a:lstStyle>
                    <a:p>
                      <a:r>
                        <a:rPr lang="en-US" sz="800" b="0" i="0" dirty="0">
                          <a:solidFill>
                            <a:schemeClr val="tx1"/>
                          </a:solidFill>
                          <a:latin typeface="Open Sans"/>
                          <a:ea typeface="Open Sans"/>
                          <a:cs typeface="Open Sans"/>
                        </a:rPr>
                        <a:t> 64%</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9pPr>
                    </a:lstStyle>
                    <a:p>
                      <a:endParaRPr lang="en-US" sz="8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4BACC6"/>
                    </a:solidFill>
                  </a:tcPr>
                </a:tc>
                <a:tc>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9pPr>
                    </a:lstStyle>
                    <a:p>
                      <a:r>
                        <a:rPr lang="en-US" sz="800" b="0" i="0" dirty="0">
                          <a:solidFill>
                            <a:schemeClr val="tx1"/>
                          </a:solidFill>
                          <a:latin typeface="Open Sans"/>
                          <a:ea typeface="Open Sans"/>
                          <a:cs typeface="Open Sans"/>
                        </a:rPr>
                        <a:t>Female</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1pPr>
                      <a:lvl2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2pPr>
                      <a:lvl3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3pPr>
                      <a:lvl4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4pPr>
                      <a:lvl5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5pPr>
                      <a:lvl6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6pPr>
                      <a:lvl7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7pPr>
                      <a:lvl8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8pPr>
                      <a:lvl9pPr algn="l" rtl="0">
                        <a:lnSpc>
                          <a:spcPct val="100000"/>
                        </a:lnSpc>
                        <a:spcBef>
                          <a:spcPts val="0"/>
                        </a:spcBef>
                        <a:spcAft>
                          <a:spcPts val="0"/>
                        </a:spcAft>
                        <a:buClr>
                          <a:srgbClr val="000000"/>
                        </a:buClr>
                        <a:buFont typeface="Arial"/>
                        <a:defRPr sz="1400" b="1" i="0" u="none" strike="noStrike" cap="none" dirty="0">
                          <a:solidFill>
                            <a:schemeClr val="bg1"/>
                          </a:solidFill>
                          <a:latin typeface="Arial"/>
                          <a:sym typeface="Arial"/>
                        </a:defRPr>
                      </a:lvl9pPr>
                    </a:lstStyle>
                    <a:p>
                      <a:r>
                        <a:rPr lang="en-US" sz="800" b="0" i="0" dirty="0">
                          <a:solidFill>
                            <a:schemeClr val="tx1"/>
                          </a:solidFill>
                          <a:latin typeface="Open Sans"/>
                          <a:ea typeface="Open Sans"/>
                          <a:cs typeface="Open Sans"/>
                        </a:rPr>
                        <a:t>36%</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202496">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9pPr>
                    </a:lstStyle>
                    <a:p>
                      <a:endParaRPr lang="en-US" sz="900" b="0" i="0" dirty="0">
                        <a:solidFill>
                          <a:schemeClr val="accent3">
                            <a:lumMod val="75000"/>
                          </a:schemeClr>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1F497D"/>
                    </a:solid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9pPr>
                    </a:lstStyle>
                    <a:p>
                      <a:r>
                        <a:rPr lang="en-US" sz="800" b="0" i="0" dirty="0">
                          <a:solidFill>
                            <a:schemeClr val="tx1"/>
                          </a:solidFill>
                          <a:latin typeface="Open Sans"/>
                          <a:ea typeface="Open Sans"/>
                          <a:cs typeface="Open Sans"/>
                        </a:rPr>
                        <a:t>Other</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9pPr>
                    </a:lstStyle>
                    <a:p>
                      <a:r>
                        <a:rPr lang="en-US" sz="800" b="0" i="0" dirty="0">
                          <a:solidFill>
                            <a:schemeClr val="tx1"/>
                          </a:solidFill>
                          <a:latin typeface="Open Sans"/>
                          <a:ea typeface="Open Sans"/>
                          <a:cs typeface="Open Sans"/>
                        </a:rPr>
                        <a:t> 1%</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9pPr>
                    </a:lstStyle>
                    <a:p>
                      <a:endParaRPr lang="en-US" sz="8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9pPr>
                    </a:lstStyle>
                    <a:p>
                      <a:endParaRPr lang="en-US" sz="800" b="0" i="0" dirty="0">
                        <a:solidFill>
                          <a:schemeClr val="tx1"/>
                        </a:solidFill>
                        <a:latin typeface="Open Sans"/>
                        <a:ea typeface="Open Sans"/>
                        <a:cs typeface="Open Sans"/>
                      </a:endParaRP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a:txBody>
                    <a:bodyPr/>
                    <a:lstStyle>
                      <a:lvl1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1pPr>
                      <a:lvl2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2pPr>
                      <a:lvl3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3pPr>
                      <a:lvl4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4pPr>
                      <a:lvl5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5pPr>
                      <a:lvl6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6pPr>
                      <a:lvl7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7pPr>
                      <a:lvl8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8pPr>
                      <a:lvl9pPr algn="l" rtl="0">
                        <a:lnSpc>
                          <a:spcPct val="100000"/>
                        </a:lnSpc>
                        <a:spcBef>
                          <a:spcPts val="0"/>
                        </a:spcBef>
                        <a:spcAft>
                          <a:spcPts val="0"/>
                        </a:spcAft>
                        <a:buClr>
                          <a:srgbClr val="000000"/>
                        </a:buClr>
                        <a:buFont typeface="Arial"/>
                        <a:defRPr sz="1400" b="0" i="0" u="none" strike="noStrike" cap="none" dirty="0">
                          <a:solidFill>
                            <a:schemeClr val="tx1"/>
                          </a:solidFill>
                          <a:latin typeface="Arial"/>
                          <a:sym typeface="Arial"/>
                        </a:defRPr>
                      </a:lvl9pPr>
                    </a:lstStyle>
                    <a:p>
                      <a:endParaRPr lang="en-US" sz="8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bl>
          </a:graphicData>
        </a:graphic>
      </p:graphicFrame>
      <p:graphicFrame>
        <p:nvGraphicFramePr>
          <p:cNvPr id="8" name="Google Shape;551;p27" descr="GenderIdentity"/>
          <p:cNvGraphicFramePr/>
          <p:nvPr/>
        </p:nvGraphicFramePr>
        <p:xfrm>
          <a:off x="3924019" y="1047283"/>
          <a:ext cx="3131013" cy="3632459"/>
        </p:xfrm>
        <a:graphic>
          <a:graphicData uri="http://schemas.openxmlformats.org/drawingml/2006/chart">
            <c:chart xmlns:c="http://schemas.openxmlformats.org/drawingml/2006/chart" xmlns:r="http://schemas.openxmlformats.org/officeDocument/2006/relationships" r:id="rId3"/>
          </a:graphicData>
        </a:graphic>
      </p:graphicFrame>
      <p:cxnSp>
        <p:nvCxnSpPr>
          <p:cNvPr id="22" name="Straight Connector 21"/>
          <p:cNvCxnSpPr/>
          <p:nvPr/>
        </p:nvCxnSpPr>
        <p:spPr>
          <a:xfrm>
            <a:off x="7601301" y="1401800"/>
            <a:ext cx="0" cy="4522178"/>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graphicFrame>
        <p:nvGraphicFramePr>
          <p:cNvPr id="12" name="Chart 11" descr="SexualOrientation"/>
          <p:cNvGraphicFramePr/>
          <p:nvPr/>
        </p:nvGraphicFramePr>
        <p:xfrm>
          <a:off x="7756376" y="981765"/>
          <a:ext cx="3329988" cy="37634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e 12"/>
          <p:cNvGraphicFramePr/>
          <p:nvPr/>
        </p:nvGraphicFramePr>
        <p:xfrm>
          <a:off x="7881166" y="4752864"/>
          <a:ext cx="3730529" cy="835402"/>
        </p:xfrm>
        <a:graphic>
          <a:graphicData uri="http://schemas.openxmlformats.org/drawingml/2006/table">
            <a:tbl>
              <a:tblPr>
                <a:tableStyleId>{5940675A-B579-460E-94D1-54222C63F5DA}</a:tableStyleId>
              </a:tblPr>
              <a:tblGrid>
                <a:gridCol w="151220">
                  <a:extLst>
                    <a:ext uri="{9D8B030D-6E8A-4147-A177-3AD203B41FA5}">
                      <a16:colId xmlns:a16="http://schemas.microsoft.com/office/drawing/2014/main" val="20000"/>
                    </a:ext>
                  </a:extLst>
                </a:gridCol>
                <a:gridCol w="1342295">
                  <a:extLst>
                    <a:ext uri="{9D8B030D-6E8A-4147-A177-3AD203B41FA5}">
                      <a16:colId xmlns:a16="http://schemas.microsoft.com/office/drawing/2014/main" val="20001"/>
                    </a:ext>
                  </a:extLst>
                </a:gridCol>
                <a:gridCol w="718457">
                  <a:extLst>
                    <a:ext uri="{9D8B030D-6E8A-4147-A177-3AD203B41FA5}">
                      <a16:colId xmlns:a16="http://schemas.microsoft.com/office/drawing/2014/main" val="20002"/>
                    </a:ext>
                  </a:extLst>
                </a:gridCol>
                <a:gridCol w="130629">
                  <a:extLst>
                    <a:ext uri="{9D8B030D-6E8A-4147-A177-3AD203B41FA5}">
                      <a16:colId xmlns:a16="http://schemas.microsoft.com/office/drawing/2014/main" val="20003"/>
                    </a:ext>
                  </a:extLst>
                </a:gridCol>
                <a:gridCol w="751498">
                  <a:extLst>
                    <a:ext uri="{9D8B030D-6E8A-4147-A177-3AD203B41FA5}">
                      <a16:colId xmlns:a16="http://schemas.microsoft.com/office/drawing/2014/main" val="20004"/>
                    </a:ext>
                  </a:extLst>
                </a:gridCol>
                <a:gridCol w="636430">
                  <a:extLst>
                    <a:ext uri="{9D8B030D-6E8A-4147-A177-3AD203B41FA5}">
                      <a16:colId xmlns:a16="http://schemas.microsoft.com/office/drawing/2014/main" val="20005"/>
                    </a:ext>
                  </a:extLst>
                </a:gridCol>
              </a:tblGrid>
              <a:tr h="281270">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endParaRPr lang="en-US" sz="900" b="1" i="0" dirty="0">
                        <a:solidFill>
                          <a:schemeClr val="tx1"/>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FAE"/>
                    </a:solid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800" b="0" i="0" dirty="0">
                          <a:solidFill>
                            <a:schemeClr val="tx1"/>
                          </a:solidFill>
                          <a:latin typeface="Open Sans"/>
                          <a:ea typeface="Open Sans"/>
                          <a:cs typeface="Open Sans"/>
                        </a:rPr>
                        <a:t>Heterosexual/Straight</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800" b="0" i="0" dirty="0">
                          <a:solidFill>
                            <a:schemeClr val="tx1"/>
                          </a:solidFill>
                          <a:latin typeface="Open Sans"/>
                          <a:ea typeface="Open Sans"/>
                          <a:cs typeface="Open Sans"/>
                        </a:rPr>
                        <a:t> 82%</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endParaRPr lang="en-US" sz="8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5E6"/>
                    </a:solid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800" b="0" i="0" dirty="0">
                          <a:solidFill>
                            <a:schemeClr val="tx1"/>
                          </a:solidFill>
                          <a:latin typeface="Open Sans"/>
                          <a:ea typeface="Open Sans"/>
                          <a:cs typeface="Open Sans"/>
                        </a:rPr>
                        <a:t>Bisexual</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algn="l" defTabSz="914363"/>
                      <a:r>
                        <a:rPr lang="en-US" sz="800" b="0" i="0" dirty="0">
                          <a:solidFill>
                            <a:schemeClr val="tx1"/>
                          </a:solidFill>
                          <a:latin typeface="Open Sans"/>
                          <a:ea typeface="Open Sans"/>
                          <a:cs typeface="Open Sans"/>
                        </a:rPr>
                        <a:t>9%</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241609">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1" i="0" dirty="0">
                        <a:solidFill>
                          <a:schemeClr val="tx1"/>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5E6">
                        <a:lumMod val="60000"/>
                        <a:lumOff val="40000"/>
                      </a:srgbClr>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Gay</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 3%</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8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FAE">
                        <a:lumMod val="40000"/>
                        <a:lumOff val="60000"/>
                      </a:srgbClr>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Lesbian</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 1%</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312523">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1" i="0" dirty="0">
                        <a:solidFill>
                          <a:schemeClr val="tx1"/>
                        </a:solidFill>
                        <a:latin typeface="+mn-lt"/>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F59168"/>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Questioning</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marL="0" indent="0" defTabSz="914363">
                        <a:buNone/>
                      </a:pPr>
                      <a:r>
                        <a:rPr lang="en-US" sz="800" b="0" i="0" dirty="0">
                          <a:solidFill>
                            <a:schemeClr val="tx1"/>
                          </a:solidFill>
                          <a:latin typeface="Open Sans"/>
                          <a:ea typeface="Open Sans"/>
                          <a:cs typeface="Open Sans"/>
                        </a:rPr>
                        <a:t> 1%</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8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812309"/>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Other responses</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800" b="0" i="0" dirty="0">
                          <a:solidFill>
                            <a:schemeClr val="tx1"/>
                          </a:solidFill>
                          <a:latin typeface="Open Sans"/>
                          <a:ea typeface="Open Sans"/>
                          <a:cs typeface="Open Sans"/>
                        </a:rPr>
                        <a:t> 8%</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ln>
            <a:headEnd type="none"/>
            <a:tailEnd type="none"/>
          </a:ln>
        </p:spPr>
        <p:txBody>
          <a:bodyPr wrap="square"/>
          <a:lstStyle/>
          <a:p>
            <a:pPr marL="0" indent="0" algn="r" defTabSz="914400" rtl="0">
              <a:lnSpc>
                <a:spcPct val="100000"/>
              </a:lnSpc>
              <a:spcBef>
                <a:spcPts val="0"/>
              </a:spcBef>
              <a:spcAft>
                <a:spcPts val="0"/>
              </a:spcAft>
              <a:buClr>
                <a:srgbClr val="000000"/>
              </a:buClr>
              <a:buSzTx/>
              <a:buFont typeface="Arial"/>
              <a:buNone/>
              <a:tabLst/>
            </a:pPr>
            <a:fld id="{4737D6AF-2FA5-476A-AF60-7A8CDF2E2DFB}" type="slidenum">
              <a:rPr lang="en-US" sz="1000" b="0" i="0" u="none" strike="noStrike" kern="0" cap="none" spc="0" dirty="0">
                <a:ln>
                  <a:noFill/>
                </a:ln>
                <a:solidFill>
                  <a:srgbClr val="3D4542">
                    <a:tint val="75000"/>
                  </a:srgbClr>
                </a:solidFill>
                <a:effectLst/>
                <a:uLnTx/>
                <a:uFillTx/>
                <a:sym typeface="Arial"/>
              </a:rPr>
              <a:t>25</a:t>
            </a:fld>
            <a:endParaRPr lang="en-US" sz="1000" b="0" i="0" u="none" strike="noStrike" kern="0" cap="none" spc="0" dirty="0">
              <a:ln>
                <a:noFill/>
              </a:ln>
              <a:solidFill>
                <a:srgbClr val="3D4542">
                  <a:tint val="75000"/>
                </a:srgbClr>
              </a:solidFill>
              <a:effectLst/>
              <a:uLnTx/>
              <a:uFillTx/>
              <a:sym typeface="Arial"/>
            </a:endParaRPr>
          </a:p>
        </p:txBody>
      </p:sp>
      <p:sp>
        <p:nvSpPr>
          <p:cNvPr id="7" name="Title 6"/>
          <p:cNvSpPr>
            <a:spLocks noGrp="1"/>
          </p:cNvSpPr>
          <p:nvPr>
            <p:ph type="title" idx="4294967295"/>
          </p:nvPr>
        </p:nvSpPr>
        <p:spPr>
          <a:xfrm>
            <a:off x="380314" y="550432"/>
            <a:ext cx="10820400" cy="638175"/>
          </a:xfrm>
          <a:ln>
            <a:headEnd type="none"/>
            <a:tailEnd type="none"/>
          </a:ln>
        </p:spPr>
        <p:txBody>
          <a:bodyPr wrap="square"/>
          <a:lstStyle/>
          <a:p>
            <a:pPr defTabSz="914363"/>
            <a:r>
              <a:rPr lang="en-US" b="1" dirty="0">
                <a:solidFill>
                  <a:schemeClr val="tx1"/>
                </a:solidFill>
              </a:rPr>
              <a:t>Student Demographics </a:t>
            </a:r>
            <a:r>
              <a:rPr lang="en-US" b="1" i="1" dirty="0">
                <a:solidFill>
                  <a:schemeClr val="tx1"/>
                </a:solidFill>
              </a:rPr>
              <a:t>(continued)</a:t>
            </a:r>
            <a:endParaRPr lang="th-TH" b="1" i="1" dirty="0">
              <a:solidFill>
                <a:schemeClr val="tx1"/>
              </a:solidFill>
            </a:endParaRPr>
          </a:p>
        </p:txBody>
      </p:sp>
      <p:cxnSp>
        <p:nvCxnSpPr>
          <p:cNvPr id="25" name="Straight Connector 24"/>
          <p:cNvCxnSpPr/>
          <p:nvPr/>
        </p:nvCxnSpPr>
        <p:spPr>
          <a:xfrm>
            <a:off x="7287352" y="14986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 name="TextBox 2"/>
          <p:cNvSpPr txBox="1">
            <a:spLocks noChangeArrowheads="1"/>
          </p:cNvSpPr>
          <p:nvPr/>
        </p:nvSpPr>
        <p:spPr>
          <a:xfrm>
            <a:off x="1343424" y="6020667"/>
            <a:ext cx="4632158" cy="230832"/>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
                <a:srgbClr val="000000"/>
              </a:buClr>
              <a:buSzTx/>
              <a:buFont typeface="Arial"/>
              <a:buNone/>
              <a:tabLst/>
            </a:pPr>
            <a:r>
              <a:rPr lang="en-US" sz="900" b="1" i="0" u="sng" strike="noStrike" kern="0" cap="none" spc="0" dirty="0">
                <a:ln>
                  <a:noFill/>
                </a:ln>
                <a:solidFill>
                  <a:srgbClr val="3D4542"/>
                </a:solidFill>
                <a:effectLst/>
                <a:uLnTx/>
                <a:uFillTx/>
                <a:latin typeface="Arial"/>
                <a:ea typeface="Open Sans"/>
                <a:cs typeface="Arial"/>
                <a:sym typeface="Arial"/>
              </a:rPr>
              <a:t>Note:</a:t>
            </a:r>
            <a:r>
              <a:rPr lang="en-US" sz="900" b="0" i="0" u="none" strike="noStrike" kern="0" cap="none" spc="0" dirty="0">
                <a:ln>
                  <a:noFill/>
                </a:ln>
                <a:solidFill>
                  <a:srgbClr val="3D4542"/>
                </a:solidFill>
                <a:effectLst/>
                <a:uLnTx/>
                <a:uFillTx/>
                <a:latin typeface="Arial"/>
                <a:ea typeface="Open Sans"/>
                <a:cs typeface="Arial"/>
                <a:sym typeface="Arial"/>
              </a:rPr>
              <a:t> Respondents could choose more than one option, so total may exceed 100%.</a:t>
            </a:r>
          </a:p>
        </p:txBody>
      </p:sp>
      <p:graphicFrame>
        <p:nvGraphicFramePr>
          <p:cNvPr id="2" name="Google Shape;441;p21" descr="Race"/>
          <p:cNvGraphicFramePr/>
          <p:nvPr/>
        </p:nvGraphicFramePr>
        <p:xfrm>
          <a:off x="150930" y="1264053"/>
          <a:ext cx="6714887" cy="50410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Age"/>
          <p:cNvGraphicFramePr/>
          <p:nvPr/>
        </p:nvGraphicFramePr>
        <p:xfrm>
          <a:off x="7842001" y="1387425"/>
          <a:ext cx="3620662"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p:cNvGraphicFramePr/>
          <p:nvPr/>
        </p:nvGraphicFramePr>
        <p:xfrm>
          <a:off x="7842001" y="5119088"/>
          <a:ext cx="3721098" cy="951512"/>
        </p:xfrm>
        <a:graphic>
          <a:graphicData uri="http://schemas.openxmlformats.org/drawingml/2006/table">
            <a:tbl>
              <a:tblPr>
                <a:tableStyleId>{5940675A-B579-460E-94D1-54222C63F5DA}</a:tableStyleId>
              </a:tblPr>
              <a:tblGrid>
                <a:gridCol w="241299">
                  <a:extLst>
                    <a:ext uri="{9D8B030D-6E8A-4147-A177-3AD203B41FA5}">
                      <a16:colId xmlns:a16="http://schemas.microsoft.com/office/drawing/2014/main" val="20000"/>
                    </a:ext>
                  </a:extLst>
                </a:gridCol>
                <a:gridCol w="977900">
                  <a:extLst>
                    <a:ext uri="{9D8B030D-6E8A-4147-A177-3AD203B41FA5}">
                      <a16:colId xmlns:a16="http://schemas.microsoft.com/office/drawing/2014/main" val="20001"/>
                    </a:ext>
                  </a:extLst>
                </a:gridCol>
                <a:gridCol w="863600">
                  <a:extLst>
                    <a:ext uri="{9D8B030D-6E8A-4147-A177-3AD203B41FA5}">
                      <a16:colId xmlns:a16="http://schemas.microsoft.com/office/drawing/2014/main" val="20002"/>
                    </a:ext>
                  </a:extLst>
                </a:gridCol>
                <a:gridCol w="241300">
                  <a:extLst>
                    <a:ext uri="{9D8B030D-6E8A-4147-A177-3AD203B41FA5}">
                      <a16:colId xmlns:a16="http://schemas.microsoft.com/office/drawing/2014/main" val="20003"/>
                    </a:ext>
                  </a:extLst>
                </a:gridCol>
                <a:gridCol w="799838">
                  <a:extLst>
                    <a:ext uri="{9D8B030D-6E8A-4147-A177-3AD203B41FA5}">
                      <a16:colId xmlns:a16="http://schemas.microsoft.com/office/drawing/2014/main" val="20004"/>
                    </a:ext>
                  </a:extLst>
                </a:gridCol>
                <a:gridCol w="597161">
                  <a:extLst>
                    <a:ext uri="{9D8B030D-6E8A-4147-A177-3AD203B41FA5}">
                      <a16:colId xmlns:a16="http://schemas.microsoft.com/office/drawing/2014/main" val="20005"/>
                    </a:ext>
                  </a:extLst>
                </a:gridCol>
              </a:tblGrid>
              <a:tr h="237878">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endParaRPr lang="en-US" sz="900" b="1" i="0" dirty="0">
                        <a:solidFill>
                          <a:schemeClr val="accent3">
                            <a:lumMod val="75000"/>
                          </a:schemeClr>
                        </a:solidFill>
                        <a:latin typeface="+mn-lt"/>
                        <a:ea typeface="Open Sans"/>
                        <a:cs typeface="Open Sans"/>
                      </a:endParaRPr>
                    </a:p>
                  </a:txBody>
                  <a:tcPr marL="0" marR="0" marT="0" marB="0" anchor="ctr" horzOverflow="overflow">
                    <a:lnL w="12700" cap="flat">
                      <a:noFill/>
                      <a:prstDash val="solid"/>
                      <a:round/>
                      <a:headEnd type="none" w="med" len="med"/>
                      <a:tailEnd type="none" w="med" len="med"/>
                    </a:lnL>
                    <a:lnR w="12700">
                      <a:noFill/>
                      <a:headEnd type="none"/>
                      <a:tailEnd type="none"/>
                    </a:lnR>
                    <a:lnT w="12700" cap="flat">
                      <a:no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1F497D"/>
                    </a:solid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900" b="0" i="0" dirty="0">
                          <a:solidFill>
                            <a:schemeClr val="tx1"/>
                          </a:solidFill>
                          <a:latin typeface="Open Sans"/>
                          <a:ea typeface="Open Sans"/>
                          <a:cs typeface="Open Sans"/>
                        </a:rPr>
                        <a:t>First year </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900" b="0" i="0" dirty="0">
                          <a:solidFill>
                            <a:schemeClr val="tx1"/>
                          </a:solidFill>
                          <a:latin typeface="Open Sans"/>
                          <a:ea typeface="Open Sans"/>
                          <a:cs typeface="Open Sans"/>
                        </a:rPr>
                        <a:t> 97%</a:t>
                      </a:r>
                    </a:p>
                  </a:txBody>
                  <a:tcPr marL="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endParaRPr lang="en-US" sz="900" b="0" i="0" dirty="0">
                        <a:solidFill>
                          <a:schemeClr val="accent3">
                            <a:lumMod val="75000"/>
                          </a:schemeClr>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3CBFAE"/>
                    </a:solid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900" b="0" i="0" dirty="0">
                          <a:solidFill>
                            <a:schemeClr val="tx1"/>
                          </a:solidFill>
                          <a:latin typeface="Open Sans"/>
                          <a:ea typeface="Open Sans"/>
                          <a:cs typeface="Open Sans"/>
                        </a:rPr>
                        <a:t>Fifth year</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b="1" kern="1200" dirty="0">
                          <a:solidFill>
                            <a:schemeClr val="bg1"/>
                          </a:solidFill>
                          <a:latin typeface="Arial"/>
                        </a:defRPr>
                      </a:lvl1pPr>
                      <a:lvl2pPr marL="457182" algn="l" defTabSz="914363" rtl="0">
                        <a:defRPr sz="1800" b="1" kern="1200" dirty="0">
                          <a:solidFill>
                            <a:schemeClr val="bg1"/>
                          </a:solidFill>
                          <a:latin typeface="Arial"/>
                        </a:defRPr>
                      </a:lvl2pPr>
                      <a:lvl3pPr marL="914363" algn="l" defTabSz="914363" rtl="0">
                        <a:defRPr sz="1800" b="1" kern="1200" dirty="0">
                          <a:solidFill>
                            <a:schemeClr val="bg1"/>
                          </a:solidFill>
                          <a:latin typeface="Arial"/>
                        </a:defRPr>
                      </a:lvl3pPr>
                      <a:lvl4pPr marL="1371545" algn="l" defTabSz="914363" rtl="0">
                        <a:defRPr sz="1800" b="1" kern="1200" dirty="0">
                          <a:solidFill>
                            <a:schemeClr val="bg1"/>
                          </a:solidFill>
                          <a:latin typeface="Arial"/>
                        </a:defRPr>
                      </a:lvl4pPr>
                      <a:lvl5pPr marL="1828727" algn="l" defTabSz="914363" rtl="0">
                        <a:defRPr sz="1800" b="1" kern="1200" dirty="0">
                          <a:solidFill>
                            <a:schemeClr val="bg1"/>
                          </a:solidFill>
                          <a:latin typeface="Arial"/>
                        </a:defRPr>
                      </a:lvl5pPr>
                      <a:lvl6pPr marL="2285909" algn="l" defTabSz="914363" rtl="0">
                        <a:defRPr sz="1800" b="1" kern="1200" dirty="0">
                          <a:solidFill>
                            <a:schemeClr val="bg1"/>
                          </a:solidFill>
                          <a:latin typeface="Arial"/>
                        </a:defRPr>
                      </a:lvl6pPr>
                      <a:lvl7pPr marL="2743090" algn="l" defTabSz="914363" rtl="0">
                        <a:defRPr sz="1800" b="1" kern="1200" dirty="0">
                          <a:solidFill>
                            <a:schemeClr val="bg1"/>
                          </a:solidFill>
                          <a:latin typeface="Arial"/>
                        </a:defRPr>
                      </a:lvl7pPr>
                      <a:lvl8pPr marL="3200272" algn="l" defTabSz="914363" rtl="0">
                        <a:defRPr sz="1800" b="1" kern="1200" dirty="0">
                          <a:solidFill>
                            <a:schemeClr val="bg1"/>
                          </a:solidFill>
                          <a:latin typeface="Arial"/>
                        </a:defRPr>
                      </a:lvl8pPr>
                      <a:lvl9pPr marL="3657454" algn="l" defTabSz="914363" rtl="0">
                        <a:defRPr sz="1800" b="1" kern="1200" dirty="0">
                          <a:solidFill>
                            <a:schemeClr val="bg1"/>
                          </a:solidFill>
                          <a:latin typeface="Arial"/>
                        </a:defRPr>
                      </a:lvl9pPr>
                    </a:lstStyle>
                    <a:p>
                      <a:pPr defTabSz="914363"/>
                      <a:r>
                        <a:rPr lang="en-US" sz="900" b="0" i="0" dirty="0">
                          <a:solidFill>
                            <a:schemeClr val="tx1"/>
                          </a:solidFill>
                          <a:latin typeface="Open Sans"/>
                          <a:ea typeface="Open Sans"/>
                          <a:cs typeface="Open Sans"/>
                        </a:rPr>
                        <a:t>0%</a:t>
                      </a:r>
                    </a:p>
                  </a:txBody>
                  <a:tcPr marL="0" marR="0" marT="0" marB="0" anchor="ctr" horzOverflow="overflow">
                    <a:lnL w="12700">
                      <a:noFill/>
                      <a:headEnd type="none"/>
                      <a:tailEnd type="none"/>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237878">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1" i="0" dirty="0">
                        <a:solidFill>
                          <a:schemeClr val="accent3">
                            <a:lumMod val="75000"/>
                          </a:schemeClr>
                        </a:solidFill>
                        <a:latin typeface="+mn-lt"/>
                        <a:ea typeface="Open Sans"/>
                        <a:cs typeface="Open Sans"/>
                      </a:endParaRPr>
                    </a:p>
                  </a:txBody>
                  <a:tcPr marL="0" marR="0" marT="0" marB="0" anchor="ctr" horzOverflow="overflow">
                    <a:lnL w="12700" cap="flat">
                      <a:noFill/>
                      <a:prstDash val="solid"/>
                      <a:round/>
                      <a:headEnd type="none" w="med" len="med"/>
                      <a:tailEnd type="none" w="med" len="med"/>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4BACC6"/>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900" b="0" i="0" dirty="0">
                          <a:solidFill>
                            <a:schemeClr val="tx1"/>
                          </a:solidFill>
                          <a:latin typeface="Open Sans"/>
                          <a:ea typeface="Open Sans"/>
                          <a:cs typeface="Open Sans"/>
                        </a:rPr>
                        <a:t>Second year</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900" b="0" i="0" dirty="0">
                          <a:solidFill>
                            <a:schemeClr val="tx1"/>
                          </a:solidFill>
                          <a:latin typeface="Open Sans"/>
                          <a:ea typeface="Open Sans"/>
                          <a:cs typeface="Open Sans"/>
                        </a:rPr>
                        <a:t> 1%</a:t>
                      </a:r>
                    </a:p>
                  </a:txBody>
                  <a:tcPr marL="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0" i="0" dirty="0">
                        <a:solidFill>
                          <a:schemeClr val="accent3">
                            <a:lumMod val="75000"/>
                          </a:schemeClr>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F79646"/>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900" b="0" i="0" dirty="0">
                          <a:solidFill>
                            <a:schemeClr val="tx1"/>
                          </a:solidFill>
                          <a:latin typeface="Open Sans"/>
                          <a:ea typeface="Open Sans"/>
                          <a:cs typeface="Open Sans"/>
                        </a:rPr>
                        <a:t>Sixth year</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900" b="0" i="0" dirty="0">
                          <a:solidFill>
                            <a:schemeClr val="tx1"/>
                          </a:solidFill>
                          <a:latin typeface="Open Sans"/>
                          <a:ea typeface="Open Sans"/>
                          <a:cs typeface="Open Sans"/>
                        </a:rPr>
                        <a:t>0%</a:t>
                      </a:r>
                    </a:p>
                  </a:txBody>
                  <a:tcPr marL="0" marR="0" marT="0" marB="0" anchor="ctr" horzOverflow="overflow">
                    <a:lnL w="12700">
                      <a:noFill/>
                      <a:headEnd type="none"/>
                      <a:tailEnd type="none"/>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237878">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1" i="0" dirty="0">
                        <a:solidFill>
                          <a:schemeClr val="accent3">
                            <a:lumMod val="75000"/>
                          </a:schemeClr>
                        </a:solidFill>
                        <a:latin typeface="+mn-lt"/>
                        <a:ea typeface="Open Sans"/>
                        <a:cs typeface="Open Sans"/>
                      </a:endParaRPr>
                    </a:p>
                  </a:txBody>
                  <a:tcPr marL="0" marR="0" marT="0" marB="0" anchor="ctr" horzOverflow="overflow">
                    <a:lnL w="12700" cap="flat">
                      <a:noFill/>
                      <a:prstDash val="solid"/>
                      <a:round/>
                      <a:headEnd type="none" w="med" len="med"/>
                      <a:tailEnd type="none" w="med" len="med"/>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9BBB59"/>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900" b="0" i="0" dirty="0">
                          <a:solidFill>
                            <a:schemeClr val="tx1"/>
                          </a:solidFill>
                          <a:latin typeface="Open Sans"/>
                          <a:ea typeface="Open Sans"/>
                          <a:cs typeface="Open Sans"/>
                        </a:rPr>
                        <a:t>Third year</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900" b="0" i="0" dirty="0">
                          <a:solidFill>
                            <a:schemeClr val="tx1"/>
                          </a:solidFill>
                          <a:latin typeface="Open Sans"/>
                          <a:ea typeface="Open Sans"/>
                          <a:cs typeface="Open Sans"/>
                        </a:rPr>
                        <a:t> 0%</a:t>
                      </a:r>
                    </a:p>
                  </a:txBody>
                  <a:tcPr marL="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0" i="0" dirty="0">
                        <a:solidFill>
                          <a:schemeClr val="accent3">
                            <a:lumMod val="75000"/>
                          </a:schemeClr>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1C366B">
                        <a:lumMod val="60000"/>
                        <a:lumOff val="40000"/>
                      </a:srgbClr>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900" b="0" i="0" dirty="0">
                          <a:solidFill>
                            <a:schemeClr val="tx1"/>
                          </a:solidFill>
                          <a:latin typeface="Open Sans"/>
                          <a:ea typeface="Open Sans"/>
                          <a:cs typeface="Open Sans"/>
                        </a:rPr>
                        <a:t>Other</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900" b="0" i="0" dirty="0">
                          <a:solidFill>
                            <a:schemeClr val="tx1"/>
                          </a:solidFill>
                          <a:latin typeface="Open Sans"/>
                          <a:ea typeface="Open Sans"/>
                          <a:cs typeface="Open Sans"/>
                        </a:rPr>
                        <a:t>0%</a:t>
                      </a:r>
                    </a:p>
                  </a:txBody>
                  <a:tcPr marL="0" marR="0" marT="0" marB="0" anchor="ctr" horzOverflow="overflow">
                    <a:lnL w="12700">
                      <a:noFill/>
                      <a:headEnd type="none"/>
                      <a:tailEnd type="none"/>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237878">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1" i="0" dirty="0">
                        <a:solidFill>
                          <a:schemeClr val="accent3">
                            <a:lumMod val="75000"/>
                          </a:schemeClr>
                        </a:solidFill>
                        <a:latin typeface="+mn-lt"/>
                        <a:ea typeface="Open Sans"/>
                        <a:cs typeface="Open Sans"/>
                      </a:endParaRPr>
                    </a:p>
                  </a:txBody>
                  <a:tcPr marL="0" marR="0" marT="0" marB="0" anchor="ctr" horzOverflow="overflow">
                    <a:lnL w="12700" cap="flat">
                      <a:noFill/>
                      <a:prstDash val="solid"/>
                      <a:round/>
                      <a:headEnd type="none" w="med" len="med"/>
                      <a:tailEnd type="none" w="med" len="med"/>
                    </a:lnL>
                    <a:lnR w="12700">
                      <a:noFill/>
                      <a:headEnd type="none"/>
                      <a:tailEnd type="none"/>
                    </a:lnR>
                    <a:lnT w="38100" cap="flat">
                      <a:solidFill>
                        <a:srgbClr val="FFFFFF"/>
                      </a:solid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A90F1C">
                        <a:lumMod val="60000"/>
                        <a:lumOff val="40000"/>
                      </a:srgbClr>
                    </a:solid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900" b="0" i="0" dirty="0">
                          <a:solidFill>
                            <a:schemeClr val="tx1"/>
                          </a:solidFill>
                          <a:latin typeface="Open Sans"/>
                          <a:ea typeface="Open Sans"/>
                          <a:cs typeface="Open Sans"/>
                        </a:rPr>
                        <a:t>Fourth year</a:t>
                      </a: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r>
                        <a:rPr lang="en-US" sz="900" b="0" i="0" dirty="0">
                          <a:solidFill>
                            <a:schemeClr val="tx1"/>
                          </a:solidFill>
                          <a:latin typeface="Open Sans"/>
                          <a:ea typeface="Open Sans"/>
                          <a:cs typeface="Open Sans"/>
                        </a:rPr>
                        <a:t> 0%</a:t>
                      </a:r>
                    </a:p>
                  </a:txBody>
                  <a:tcPr marL="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0" i="0" dirty="0">
                        <a:solidFill>
                          <a:schemeClr val="accent3">
                            <a:lumMod val="75000"/>
                          </a:schemeClr>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0" i="0" dirty="0">
                        <a:solidFill>
                          <a:schemeClr val="accent3">
                            <a:lumMod val="75000"/>
                          </a:schemeClr>
                        </a:solidFill>
                        <a:latin typeface="Open Sans"/>
                        <a:ea typeface="Open Sans"/>
                        <a:cs typeface="Open Sans"/>
                      </a:endParaRPr>
                    </a:p>
                  </a:txBody>
                  <a:tcPr marL="45720" marR="0" marT="0" marB="0" anchor="ctr" horzOverflow="overflow">
                    <a:lnL w="12700">
                      <a:noFill/>
                      <a:headEnd type="none"/>
                      <a:tailEnd type="none"/>
                    </a:lnL>
                    <a:lnR w="12700">
                      <a:noFill/>
                      <a:headEnd type="none"/>
                      <a:tailEnd type="none"/>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lvl1pPr marL="0" algn="l" defTabSz="914363" rtl="0">
                        <a:defRPr sz="1800" kern="1200" dirty="0">
                          <a:solidFill>
                            <a:schemeClr val="tx1"/>
                          </a:solidFill>
                          <a:latin typeface="Arial"/>
                        </a:defRPr>
                      </a:lvl1pPr>
                      <a:lvl2pPr marL="457182" algn="l" defTabSz="914363" rtl="0">
                        <a:defRPr sz="1800" kern="1200" dirty="0">
                          <a:solidFill>
                            <a:schemeClr val="tx1"/>
                          </a:solidFill>
                          <a:latin typeface="Arial"/>
                        </a:defRPr>
                      </a:lvl2pPr>
                      <a:lvl3pPr marL="914363" algn="l" defTabSz="914363" rtl="0">
                        <a:defRPr sz="1800" kern="1200" dirty="0">
                          <a:solidFill>
                            <a:schemeClr val="tx1"/>
                          </a:solidFill>
                          <a:latin typeface="Arial"/>
                        </a:defRPr>
                      </a:lvl3pPr>
                      <a:lvl4pPr marL="1371545" algn="l" defTabSz="914363" rtl="0">
                        <a:defRPr sz="1800" kern="1200" dirty="0">
                          <a:solidFill>
                            <a:schemeClr val="tx1"/>
                          </a:solidFill>
                          <a:latin typeface="Arial"/>
                        </a:defRPr>
                      </a:lvl4pPr>
                      <a:lvl5pPr marL="1828727" algn="l" defTabSz="914363" rtl="0">
                        <a:defRPr sz="1800" kern="1200" dirty="0">
                          <a:solidFill>
                            <a:schemeClr val="tx1"/>
                          </a:solidFill>
                          <a:latin typeface="Arial"/>
                        </a:defRPr>
                      </a:lvl5pPr>
                      <a:lvl6pPr marL="2285909" algn="l" defTabSz="914363" rtl="0">
                        <a:defRPr sz="1800" kern="1200" dirty="0">
                          <a:solidFill>
                            <a:schemeClr val="tx1"/>
                          </a:solidFill>
                          <a:latin typeface="Arial"/>
                        </a:defRPr>
                      </a:lvl6pPr>
                      <a:lvl7pPr marL="2743090" algn="l" defTabSz="914363" rtl="0">
                        <a:defRPr sz="1800" kern="1200" dirty="0">
                          <a:solidFill>
                            <a:schemeClr val="tx1"/>
                          </a:solidFill>
                          <a:latin typeface="Arial"/>
                        </a:defRPr>
                      </a:lvl7pPr>
                      <a:lvl8pPr marL="3200272" algn="l" defTabSz="914363" rtl="0">
                        <a:defRPr sz="1800" kern="1200" dirty="0">
                          <a:solidFill>
                            <a:schemeClr val="tx1"/>
                          </a:solidFill>
                          <a:latin typeface="Arial"/>
                        </a:defRPr>
                      </a:lvl8pPr>
                      <a:lvl9pPr marL="3657454" algn="l" defTabSz="914363" rtl="0">
                        <a:defRPr sz="1800" kern="1200" dirty="0">
                          <a:solidFill>
                            <a:schemeClr val="tx1"/>
                          </a:solidFill>
                          <a:latin typeface="Arial"/>
                        </a:defRPr>
                      </a:lvl9pPr>
                    </a:lstStyle>
                    <a:p>
                      <a:pPr defTabSz="914363"/>
                      <a:endParaRPr lang="en-US" sz="900" b="0" i="0" dirty="0">
                        <a:solidFill>
                          <a:schemeClr val="accent3">
                            <a:lumMod val="75000"/>
                          </a:schemeClr>
                        </a:solidFill>
                        <a:latin typeface="Open Sans"/>
                        <a:ea typeface="Open Sans"/>
                        <a:cs typeface="Open Sans"/>
                      </a:endParaRPr>
                    </a:p>
                  </a:txBody>
                  <a:tcPr marL="0" marR="0" marT="0" marB="0" anchor="ctr" horzOverflow="overflow">
                    <a:lnL w="12700">
                      <a:noFill/>
                      <a:headEnd type="none"/>
                      <a:tailEnd type="none"/>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bl>
          </a:graphicData>
        </a:graphic>
      </p:graphicFrame>
      <p:sp>
        <p:nvSpPr>
          <p:cNvPr id="13" name="TextBox 12"/>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txBox="1">
            <a:spLocks noChangeArrowheads="1"/>
          </p:cNvSpPr>
          <p:nvPr/>
        </p:nvSpPr>
        <p:spPr>
          <a:xfrm>
            <a:off x="11722100" y="6407150"/>
            <a:ext cx="469900" cy="1365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tx1">
                    <a:tint val="75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algn="ctr"/>
            <a:fld id="{00000000-1234-1234-1234-123412341234}" type="slidenum">
              <a:rPr lang="en-US" dirty="0"/>
              <a:t>26</a:t>
            </a:fld>
            <a:endParaRPr lang="en-US" dirty="0"/>
          </a:p>
        </p:txBody>
      </p:sp>
      <p:sp>
        <p:nvSpPr>
          <p:cNvPr id="26" name="Rectangle 25"/>
          <p:cNvSpPr>
            <a:spLocks/>
          </p:cNvSpPr>
          <p:nvPr/>
        </p:nvSpPr>
        <p:spPr>
          <a:xfrm>
            <a:off x="-23466" y="1"/>
            <a:ext cx="5008907" cy="6924548"/>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cxnSp>
        <p:nvCxnSpPr>
          <p:cNvPr id="28" name="Straight Connector 27"/>
          <p:cNvCxnSpPr/>
          <p:nvPr/>
        </p:nvCxnSpPr>
        <p:spPr>
          <a:xfrm>
            <a:off x="4985441"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Google Shape;250;p6"/>
          <p:cNvSpPr txBox="1">
            <a:spLocks noChangeArrowheads="1"/>
          </p:cNvSpPr>
          <p:nvPr/>
        </p:nvSpPr>
        <p:spPr>
          <a:xfrm>
            <a:off x="447837" y="1099376"/>
            <a:ext cx="3639379" cy="1419432"/>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b="1" dirty="0">
                <a:solidFill>
                  <a:srgbClr val="FFFFFF"/>
                </a:solidFill>
              </a:rPr>
              <a:t>Sexual Assault Prevention for Graduate Students</a:t>
            </a:r>
            <a:endParaRPr lang="en-US" sz="4000" dirty="0">
              <a:solidFill>
                <a:schemeClr val="bg1"/>
              </a:solidFill>
              <a:ea typeface="Open Sans"/>
              <a:sym typeface="Open Sans"/>
            </a:endParaRPr>
          </a:p>
        </p:txBody>
      </p:sp>
      <p:sp>
        <p:nvSpPr>
          <p:cNvPr id="3" name="Google Shape;532;p25"/>
          <p:cNvSpPr txBox="1">
            <a:spLocks noChangeArrowheads="1"/>
          </p:cNvSpPr>
          <p:nvPr/>
        </p:nvSpPr>
        <p:spPr>
          <a:xfrm>
            <a:off x="487680" y="3603848"/>
            <a:ext cx="2266671" cy="2071825"/>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00000"/>
              </a:lnSpc>
              <a:spcBef>
                <a:spcPts val="0"/>
              </a:spcBef>
              <a:buClr>
                <a:schemeClr val="bg1"/>
              </a:buClr>
              <a:buSzPts val="2400"/>
              <a:buFont typeface="Arial"/>
              <a:buNone/>
            </a:pPr>
            <a:r>
              <a:rPr lang="en-US" dirty="0">
                <a:solidFill>
                  <a:schemeClr val="bg1"/>
                </a:solidFill>
                <a:ea typeface="Open Sans"/>
                <a:sym typeface="Open Sans"/>
              </a:rPr>
              <a:t>Supplemental Information</a:t>
            </a:r>
          </a:p>
        </p:txBody>
      </p:sp>
      <p:pic>
        <p:nvPicPr>
          <p:cNvPr id="2" name="Picture 1" descr="A group of people walking on a brick path&#10;&#10;AI-generated content may be incorrect."/>
          <p:cNvPicPr>
            <a:picLocks noChangeAspect="1"/>
          </p:cNvPicPr>
          <p:nvPr/>
        </p:nvPicPr>
        <p:blipFill>
          <a:blip r:embed="rId2">
            <a:lum/>
          </a:blip>
          <a:srcRect/>
          <a:stretch>
            <a:fillRect/>
          </a:stretch>
        </p:blipFill>
        <p:spPr>
          <a:xfrm>
            <a:off x="4985442" y="0"/>
            <a:ext cx="7206558" cy="6858000"/>
          </a:xfrm>
          <a:prstGeom prst="rect">
            <a:avLst/>
          </a:prstGeom>
          <a:ln>
            <a:headEnd type="none"/>
            <a:tailEnd type="none"/>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5916920" y="1642667"/>
            <a:ext cx="5783668"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13920" y="3128318"/>
            <a:ext cx="5286668"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276320" y="4583454"/>
            <a:ext cx="5424268"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25" name="Diagram 24"/>
          <p:cNvGraphicFramePr/>
          <p:nvPr/>
        </p:nvGraphicFramePr>
        <p:xfrm>
          <a:off x="3450274" y="186678"/>
          <a:ext cx="4321907" cy="5856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6" name="Straight Connector 25"/>
          <p:cNvCxnSpPr/>
          <p:nvPr/>
        </p:nvCxnSpPr>
        <p:spPr>
          <a:xfrm>
            <a:off x="7306345" y="6024963"/>
            <a:ext cx="4394243"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Rectangle 21"/>
          <p:cNvSpPr>
            <a:spLocks/>
          </p:cNvSpPr>
          <p:nvPr/>
        </p:nvSpPr>
        <p:spPr>
          <a:xfrm>
            <a:off x="6754315" y="1000171"/>
            <a:ext cx="3372982" cy="608940"/>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spcBef>
                <a:spcPts val="600"/>
              </a:spcBef>
            </a:pPr>
            <a:r>
              <a:rPr lang="en-US" sz="1400" b="1" dirty="0">
                <a:solidFill>
                  <a:srgbClr val="3CC0AF"/>
                </a:solidFill>
                <a:latin typeface="Arial"/>
                <a:ea typeface="Open Sans"/>
                <a:cs typeface="Arial"/>
              </a:rPr>
              <a:t>Programming</a:t>
            </a:r>
          </a:p>
          <a:p>
            <a:pPr>
              <a:spcBef>
                <a:spcPts val="300"/>
              </a:spcBef>
            </a:pPr>
            <a:r>
              <a:rPr lang="en-US" sz="1000" dirty="0">
                <a:solidFill>
                  <a:schemeClr val="tx1">
                    <a:lumMod val="75000"/>
                  </a:schemeClr>
                </a:solidFill>
                <a:latin typeface="Arial"/>
                <a:ea typeface="Open Sans"/>
                <a:cs typeface="Arial"/>
              </a:rPr>
              <a:t>Prevention training, programs and, communication strategies that maximize engagement and drive impact</a:t>
            </a:r>
          </a:p>
        </p:txBody>
      </p:sp>
      <p:sp>
        <p:nvSpPr>
          <p:cNvPr id="19" name="Rectangle 18"/>
          <p:cNvSpPr>
            <a:spLocks/>
          </p:cNvSpPr>
          <p:nvPr/>
        </p:nvSpPr>
        <p:spPr>
          <a:xfrm>
            <a:off x="8251716" y="5247793"/>
            <a:ext cx="3153345" cy="587579"/>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spcBef>
                <a:spcPts val="300"/>
              </a:spcBef>
            </a:pPr>
            <a:r>
              <a:rPr lang="en-US" sz="1400" b="1" dirty="0">
                <a:solidFill>
                  <a:schemeClr val="accent1"/>
                </a:solidFill>
                <a:latin typeface="Arial"/>
                <a:ea typeface="Open Sans"/>
                <a:cs typeface="Arial"/>
              </a:rPr>
              <a:t>Institutionalization</a:t>
            </a:r>
            <a:endParaRPr lang="th-TH" sz="1400" b="1" dirty="0">
              <a:solidFill>
                <a:schemeClr val="accent1"/>
              </a:solidFill>
              <a:latin typeface="Arial"/>
              <a:ea typeface="Open Sans"/>
            </a:endParaRPr>
          </a:p>
          <a:p>
            <a:pPr>
              <a:spcBef>
                <a:spcPts val="300"/>
              </a:spcBef>
            </a:pPr>
            <a:r>
              <a:rPr lang="en-US" sz="1000" dirty="0">
                <a:solidFill>
                  <a:schemeClr val="tx1"/>
                </a:solidFill>
                <a:latin typeface="Arial"/>
                <a:ea typeface="Open Sans"/>
                <a:cs typeface="Arial"/>
              </a:rPr>
              <a:t>System-wide buy-in, visible commitment, and investment in effective prevention initiatives</a:t>
            </a:r>
          </a:p>
        </p:txBody>
      </p:sp>
      <p:sp>
        <p:nvSpPr>
          <p:cNvPr id="20" name="Rectangle 19"/>
          <p:cNvSpPr>
            <a:spLocks/>
          </p:cNvSpPr>
          <p:nvPr/>
        </p:nvSpPr>
        <p:spPr>
          <a:xfrm>
            <a:off x="7711702" y="3792559"/>
            <a:ext cx="3044270" cy="587579"/>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spcBef>
                <a:spcPts val="300"/>
              </a:spcBef>
            </a:pPr>
            <a:r>
              <a:rPr lang="en-US" sz="1400" b="1" kern="1200" dirty="0">
                <a:solidFill>
                  <a:srgbClr val="0171CF"/>
                </a:solidFill>
                <a:latin typeface="Arial"/>
                <a:ea typeface="Open Sans"/>
                <a:cs typeface="Arial"/>
              </a:rPr>
              <a:t>Critical Processes</a:t>
            </a:r>
            <a:endParaRPr lang="en-US" sz="1400" b="1" dirty="0">
              <a:solidFill>
                <a:srgbClr val="0171CF"/>
              </a:solidFill>
              <a:latin typeface="Arial"/>
              <a:ea typeface="Open Sans"/>
              <a:cs typeface="Arial"/>
            </a:endParaRPr>
          </a:p>
          <a:p>
            <a:pPr>
              <a:spcBef>
                <a:spcPts val="300"/>
              </a:spcBef>
            </a:pPr>
            <a:r>
              <a:rPr lang="en-US" sz="1000" dirty="0">
                <a:solidFill>
                  <a:schemeClr val="tx1"/>
                </a:solidFill>
                <a:latin typeface="Arial"/>
                <a:ea typeface="Open Sans"/>
                <a:cs typeface="Arial"/>
              </a:rPr>
              <a:t>Using goal setting, strategic planning, and data analysis to inform and evaluate prevention work</a:t>
            </a:r>
          </a:p>
        </p:txBody>
      </p:sp>
      <p:sp>
        <p:nvSpPr>
          <p:cNvPr id="21" name="Rectangle 20"/>
          <p:cNvSpPr>
            <a:spLocks/>
          </p:cNvSpPr>
          <p:nvPr/>
        </p:nvSpPr>
        <p:spPr>
          <a:xfrm>
            <a:off x="7294515" y="2328716"/>
            <a:ext cx="3778038" cy="587579"/>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spcBef>
                <a:spcPts val="300"/>
              </a:spcBef>
            </a:pPr>
            <a:r>
              <a:rPr lang="en-US" sz="1400" b="1" dirty="0">
                <a:solidFill>
                  <a:srgbClr val="0F736C"/>
                </a:solidFill>
                <a:latin typeface="Arial"/>
                <a:ea typeface="Open Sans"/>
                <a:cs typeface="Arial"/>
              </a:rPr>
              <a:t>Policy</a:t>
            </a:r>
          </a:p>
          <a:p>
            <a:pPr>
              <a:spcBef>
                <a:spcPts val="300"/>
              </a:spcBef>
            </a:pPr>
            <a:r>
              <a:rPr lang="en-US" sz="1000" dirty="0">
                <a:solidFill>
                  <a:schemeClr val="tx1"/>
                </a:solidFill>
                <a:latin typeface="Arial"/>
                <a:ea typeface="Open Sans"/>
                <a:cs typeface="Arial"/>
              </a:rPr>
              <a:t>The values and expectations of the institution, and the-system of </a:t>
            </a:r>
            <a:br>
              <a:rPr lang="en-US" sz="1000" dirty="0">
                <a:solidFill>
                  <a:schemeClr val="tx1"/>
                </a:solidFill>
                <a:latin typeface="Arial"/>
                <a:ea typeface="Open Sans"/>
                <a:cs typeface="Arial"/>
              </a:rPr>
            </a:br>
            <a:r>
              <a:rPr lang="en-US" sz="1000" dirty="0">
                <a:solidFill>
                  <a:schemeClr val="tx1"/>
                </a:solidFill>
                <a:latin typeface="Arial"/>
                <a:ea typeface="Open Sans"/>
                <a:cs typeface="Arial"/>
              </a:rPr>
              <a:t>accountability to uphold and enforce them</a:t>
            </a:r>
          </a:p>
        </p:txBody>
      </p:sp>
      <p:sp>
        <p:nvSpPr>
          <p:cNvPr id="8" name="Text Placeholder 7"/>
          <p:cNvSpPr>
            <a:spLocks noGrp="1"/>
          </p:cNvSpPr>
          <p:nvPr>
            <p:ph type="body" sz="half" idx="4294967295"/>
          </p:nvPr>
        </p:nvSpPr>
        <p:spPr>
          <a:xfrm>
            <a:off x="400652" y="1370015"/>
            <a:ext cx="3341688" cy="4572000"/>
          </a:xfrm>
          <a:ln>
            <a:headEnd type="none"/>
            <a:tailEnd type="none"/>
          </a:ln>
        </p:spPr>
        <p:txBody>
          <a:bodyPr wrap="square"/>
          <a:lstStyle/>
          <a:p>
            <a:pPr marL="0" indent="0" defTabSz="914363">
              <a:lnSpc>
                <a:spcPct val="130000"/>
              </a:lnSpc>
              <a:spcBef>
                <a:spcPts val="0"/>
              </a:spcBef>
              <a:buNone/>
            </a:pPr>
            <a:r>
              <a:rPr lang="en-US" sz="1100" dirty="0">
                <a:solidFill>
                  <a:schemeClr val="tx1"/>
                </a:solidFill>
                <a:latin typeface="Arial"/>
                <a:cs typeface="Arial"/>
              </a:rPr>
              <a:t>The Prevention Framework, developed by Vector Solutions’ Campus Prevention Network, defines the elements of a comprehensive approach to prevention, and the ways in which those elements build to an effective prevention program.</a:t>
            </a:r>
          </a:p>
        </p:txBody>
      </p:sp>
      <p:sp>
        <p:nvSpPr>
          <p:cNvPr id="5" name="Title 4"/>
          <p:cNvSpPr>
            <a:spLocks noGrp="1"/>
          </p:cNvSpPr>
          <p:nvPr>
            <p:ph type="title" idx="4294967295"/>
          </p:nvPr>
        </p:nvSpPr>
        <p:spPr>
          <a:xfrm>
            <a:off x="379136" y="500398"/>
            <a:ext cx="10820400" cy="638175"/>
          </a:xfrm>
          <a:ln>
            <a:headEnd type="none"/>
            <a:tailEnd type="none"/>
          </a:ln>
        </p:spPr>
        <p:txBody>
          <a:bodyPr wrap="square"/>
          <a:lstStyle/>
          <a:p>
            <a:pPr defTabSz="914363"/>
            <a:r>
              <a:rPr lang="en-US" b="1" dirty="0">
                <a:solidFill>
                  <a:srgbClr val="3D4543"/>
                </a:solidFill>
                <a:latin typeface="Arial"/>
                <a:cs typeface="Arial"/>
              </a:rPr>
              <a:t>The Prevention Framework</a:t>
            </a:r>
          </a:p>
        </p:txBody>
      </p:sp>
      <p:sp>
        <p:nvSpPr>
          <p:cNvPr id="2" name="Slide Number Placeholder 26"/>
          <p:cNvSpPr txBox="1">
            <a:spLocks noChangeArrowheads="1"/>
          </p:cNvSpPr>
          <p:nvPr/>
        </p:nvSpPr>
        <p:spPr>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fld id="{DB9E4368-C45C-9C4F-9597-D6088AA20994}" type="slidenum">
              <a:rPr lang="en-US" dirty="0"/>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28</a:t>
            </a:fld>
            <a:endParaRPr lang="en-US" dirty="0">
              <a:latin typeface="Arial"/>
              <a:cs typeface="Arial"/>
            </a:endParaRPr>
          </a:p>
        </p:txBody>
      </p:sp>
      <p:sp>
        <p:nvSpPr>
          <p:cNvPr id="6" name="Title 5"/>
          <p:cNvSpPr>
            <a:spLocks noGrp="1"/>
          </p:cNvSpPr>
          <p:nvPr>
            <p:ph type="title" idx="4294967295"/>
          </p:nvPr>
        </p:nvSpPr>
        <p:spPr>
          <a:xfrm>
            <a:off x="390552" y="811946"/>
            <a:ext cx="5800725" cy="638175"/>
          </a:xfrm>
          <a:ln>
            <a:headEnd type="none"/>
            <a:tailEnd type="none"/>
          </a:ln>
        </p:spPr>
        <p:txBody>
          <a:bodyPr wrap="square"/>
          <a:lstStyle/>
          <a:p>
            <a:pPr defTabSz="914363"/>
            <a:r>
              <a:rPr lang="en-US" b="1" dirty="0">
                <a:solidFill>
                  <a:srgbClr val="3D4542"/>
                </a:solidFill>
                <a:latin typeface="Arial"/>
                <a:cs typeface="Arial"/>
              </a:rPr>
              <a:t>About Sexual Assault Prevention for Graduate Students</a:t>
            </a:r>
            <a:br>
              <a:rPr lang="en-US" b="1" dirty="0">
                <a:solidFill>
                  <a:srgbClr val="3D4542"/>
                </a:solidFill>
                <a:latin typeface="Arial"/>
                <a:cs typeface="Arial"/>
              </a:rPr>
            </a:br>
            <a:endParaRPr lang="th-TH" b="1" dirty="0">
              <a:solidFill>
                <a:srgbClr val="3D4542"/>
              </a:solidFill>
              <a:latin typeface="Arial"/>
            </a:endParaRPr>
          </a:p>
        </p:txBody>
      </p:sp>
      <p:cxnSp>
        <p:nvCxnSpPr>
          <p:cNvPr id="15" name="Straight Connector 14"/>
          <p:cNvCxnSpPr/>
          <p:nvPr/>
        </p:nvCxnSpPr>
        <p:spPr>
          <a:xfrm>
            <a:off x="7275708" y="755924"/>
            <a:ext cx="0" cy="5382408"/>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Round Same Side Corner Rectangle 15"/>
          <p:cNvSpPr>
            <a:spLocks/>
          </p:cNvSpPr>
          <p:nvPr/>
        </p:nvSpPr>
        <p:spPr>
          <a:xfrm>
            <a:off x="465667" y="1524000"/>
            <a:ext cx="3385846" cy="596506"/>
          </a:xfrm>
          <a:prstGeom prst="round2SameRect">
            <a:avLst/>
          </a:prstGeom>
          <a:solidFill>
            <a:schemeClr val="accent3"/>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none" lIns="137160" tIns="182880" rIns="182880" bIns="182880" anchor="ctr"/>
          <a:lstStyle/>
          <a:p>
            <a:r>
              <a:rPr lang="en-US" sz="1200" b="1" dirty="0">
                <a:solidFill>
                  <a:schemeClr val="bg1"/>
                </a:solidFill>
                <a:latin typeface="Arial"/>
                <a:ea typeface="Open Sans"/>
                <a:cs typeface="Arial"/>
              </a:rPr>
              <a:t>The Benefits of Working with Vector</a:t>
            </a:r>
          </a:p>
        </p:txBody>
      </p:sp>
      <p:sp>
        <p:nvSpPr>
          <p:cNvPr id="17" name="Round Same Side Corner Rectangle 16"/>
          <p:cNvSpPr>
            <a:spLocks/>
          </p:cNvSpPr>
          <p:nvPr/>
        </p:nvSpPr>
        <p:spPr>
          <a:xfrm>
            <a:off x="3920061" y="1524000"/>
            <a:ext cx="2717247" cy="596506"/>
          </a:xfrm>
          <a:prstGeom prst="round2SameRect">
            <a:avLst/>
          </a:prstGeom>
          <a:solidFill>
            <a:srgbClr val="3CBFAE"/>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none" lIns="137160" tIns="182880" rIns="182880" bIns="182880" anchor="ctr"/>
          <a:lstStyle/>
          <a:p>
            <a:r>
              <a:rPr lang="en-US" sz="1200" b="1" dirty="0">
                <a:solidFill>
                  <a:schemeClr val="bg1"/>
                </a:solidFill>
                <a:latin typeface="Arial"/>
                <a:ea typeface="Open Sans"/>
                <a:cs typeface="Arial"/>
              </a:rPr>
              <a:t>Sexual Assault Prevention for </a:t>
            </a:r>
          </a:p>
          <a:p>
            <a:r>
              <a:rPr lang="en-US" sz="1200" b="1" dirty="0">
                <a:solidFill>
                  <a:schemeClr val="bg1"/>
                </a:solidFill>
                <a:latin typeface="Arial"/>
                <a:ea typeface="Open Sans"/>
                <a:cs typeface="Arial"/>
              </a:rPr>
              <a:t>Graduate Students</a:t>
            </a:r>
          </a:p>
        </p:txBody>
      </p:sp>
      <p:sp>
        <p:nvSpPr>
          <p:cNvPr id="20" name="Rectangle 19"/>
          <p:cNvSpPr>
            <a:spLocks/>
          </p:cNvSpPr>
          <p:nvPr/>
        </p:nvSpPr>
        <p:spPr>
          <a:xfrm>
            <a:off x="465666" y="2177450"/>
            <a:ext cx="3385849"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ea typeface="Open Sans"/>
                <a:cs typeface="Arial"/>
              </a:rPr>
              <a:t>Proven Efficacy</a:t>
            </a:r>
          </a:p>
          <a:p>
            <a:pPr>
              <a:lnSpc>
                <a:spcPct val="130000"/>
              </a:lnSpc>
              <a:spcAft>
                <a:spcPts val="300"/>
              </a:spcAft>
            </a:pPr>
            <a:r>
              <a:rPr lang="en-US" sz="900" dirty="0">
                <a:solidFill>
                  <a:schemeClr val="tx1"/>
                </a:solidFill>
                <a:latin typeface="Arial"/>
                <a:ea typeface="Open Sans"/>
                <a:cs typeface="Arial"/>
              </a:rPr>
              <a:t>Nine independent published studies demonstrate the efficacy of Vector Solutions’ online programs. Our approach improves knowledge, attitudes, and behaviors.</a:t>
            </a:r>
          </a:p>
        </p:txBody>
      </p:sp>
      <p:sp>
        <p:nvSpPr>
          <p:cNvPr id="22" name="Rectangle 21"/>
          <p:cNvSpPr>
            <a:spLocks/>
          </p:cNvSpPr>
          <p:nvPr/>
        </p:nvSpPr>
        <p:spPr>
          <a:xfrm>
            <a:off x="465666" y="3111236"/>
            <a:ext cx="3385850"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True Expertise</a:t>
            </a:r>
          </a:p>
          <a:p>
            <a:pPr>
              <a:lnSpc>
                <a:spcPct val="130000"/>
              </a:lnSpc>
              <a:spcAft>
                <a:spcPts val="300"/>
              </a:spcAft>
            </a:pPr>
            <a:r>
              <a:rPr lang="en-US" sz="900" dirty="0">
                <a:solidFill>
                  <a:schemeClr val="tx1"/>
                </a:solidFill>
                <a:latin typeface="Arial"/>
                <a:cs typeface="Arial"/>
              </a:rPr>
              <a:t>Our team includes experienced public health professionals, student affairs administrators, prevention experts, and legal authorities. Extend your team by partnering with ours.</a:t>
            </a:r>
          </a:p>
        </p:txBody>
      </p:sp>
      <p:sp>
        <p:nvSpPr>
          <p:cNvPr id="23" name="Rectangle 22"/>
          <p:cNvSpPr>
            <a:spLocks/>
          </p:cNvSpPr>
          <p:nvPr/>
        </p:nvSpPr>
        <p:spPr>
          <a:xfrm>
            <a:off x="465667" y="4045022"/>
            <a:ext cx="3385848"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Beyond Compliance</a:t>
            </a:r>
          </a:p>
          <a:p>
            <a:pPr>
              <a:lnSpc>
                <a:spcPct val="130000"/>
              </a:lnSpc>
              <a:spcAft>
                <a:spcPts val="300"/>
              </a:spcAft>
            </a:pPr>
            <a:r>
              <a:rPr lang="en-US" sz="900" dirty="0">
                <a:solidFill>
                  <a:schemeClr val="tx1"/>
                </a:solidFill>
                <a:latin typeface="Arial"/>
                <a:cs typeface="Arial"/>
              </a:rPr>
              <a:t>Our online programs are built by prevention and compliance experts to meet and exceed requirements from Title IX, Clery Act, and EDGAR part 86.</a:t>
            </a:r>
          </a:p>
        </p:txBody>
      </p:sp>
      <p:sp>
        <p:nvSpPr>
          <p:cNvPr id="24" name="Rectangle 23"/>
          <p:cNvSpPr>
            <a:spLocks/>
          </p:cNvSpPr>
          <p:nvPr/>
        </p:nvSpPr>
        <p:spPr>
          <a:xfrm>
            <a:off x="465666" y="4978809"/>
            <a:ext cx="3385847" cy="1049490"/>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Data Driven</a:t>
            </a:r>
          </a:p>
          <a:p>
            <a:pPr>
              <a:lnSpc>
                <a:spcPct val="130000"/>
              </a:lnSpc>
              <a:spcAft>
                <a:spcPts val="300"/>
              </a:spcAft>
            </a:pPr>
            <a:r>
              <a:rPr lang="en-US" sz="900" dirty="0">
                <a:solidFill>
                  <a:schemeClr val="tx1"/>
                </a:solidFill>
                <a:latin typeface="Arial"/>
                <a:cs typeface="Arial"/>
              </a:rPr>
              <a:t>Our data and analytics platform provides real-time access to attitude and behavior data from each of your unique populations and allows you to benchmark against select peer groups.</a:t>
            </a:r>
          </a:p>
        </p:txBody>
      </p:sp>
      <p:sp>
        <p:nvSpPr>
          <p:cNvPr id="25" name="Rectangle 24"/>
          <p:cNvSpPr>
            <a:spLocks/>
          </p:cNvSpPr>
          <p:nvPr/>
        </p:nvSpPr>
        <p:spPr>
          <a:xfrm>
            <a:off x="3920067" y="2177448"/>
            <a:ext cx="2717247" cy="876841"/>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Helps meet or exceed</a:t>
            </a:r>
          </a:p>
          <a:p>
            <a:pPr>
              <a:lnSpc>
                <a:spcPct val="130000"/>
              </a:lnSpc>
              <a:spcAft>
                <a:spcPts val="300"/>
              </a:spcAft>
            </a:pPr>
            <a:r>
              <a:rPr lang="en-US" sz="1000" dirty="0">
                <a:solidFill>
                  <a:schemeClr val="tx1"/>
                </a:solidFill>
                <a:latin typeface="Arial"/>
                <a:cs typeface="Arial"/>
              </a:rPr>
              <a:t>Title IX and Clery Act requirements.</a:t>
            </a:r>
          </a:p>
        </p:txBody>
      </p:sp>
      <p:sp>
        <p:nvSpPr>
          <p:cNvPr id="26" name="Rectangle 25"/>
          <p:cNvSpPr>
            <a:spLocks/>
          </p:cNvSpPr>
          <p:nvPr/>
        </p:nvSpPr>
        <p:spPr>
          <a:xfrm>
            <a:off x="3920061" y="3096330"/>
            <a:ext cx="2717254" cy="876837"/>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Developed in collaboration</a:t>
            </a:r>
          </a:p>
          <a:p>
            <a:pPr>
              <a:lnSpc>
                <a:spcPct val="130000"/>
              </a:lnSpc>
              <a:spcAft>
                <a:spcPts val="300"/>
              </a:spcAft>
            </a:pPr>
            <a:r>
              <a:rPr lang="en-US" sz="1000" dirty="0">
                <a:solidFill>
                  <a:schemeClr val="tx1"/>
                </a:solidFill>
                <a:latin typeface="Arial"/>
                <a:cs typeface="Arial"/>
              </a:rPr>
              <a:t>with leading prevention experts and researchers.</a:t>
            </a:r>
          </a:p>
        </p:txBody>
      </p:sp>
      <p:sp>
        <p:nvSpPr>
          <p:cNvPr id="27" name="Rectangle 26"/>
          <p:cNvSpPr>
            <a:spLocks/>
          </p:cNvSpPr>
          <p:nvPr/>
        </p:nvSpPr>
        <p:spPr>
          <a:xfrm>
            <a:off x="3920061" y="4030113"/>
            <a:ext cx="2717255" cy="891751"/>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Informed by Emerging Research </a:t>
            </a:r>
          </a:p>
          <a:p>
            <a:pPr>
              <a:lnSpc>
                <a:spcPct val="130000"/>
              </a:lnSpc>
              <a:spcAft>
                <a:spcPts val="300"/>
              </a:spcAft>
            </a:pPr>
            <a:r>
              <a:rPr lang="en-US" sz="1000" dirty="0">
                <a:solidFill>
                  <a:schemeClr val="tx1"/>
                </a:solidFill>
                <a:latin typeface="Arial"/>
                <a:cs typeface="Arial"/>
              </a:rPr>
              <a:t>on evidence-based practice (e.g., social norms approach, bystander intervention).</a:t>
            </a:r>
          </a:p>
        </p:txBody>
      </p:sp>
      <p:sp>
        <p:nvSpPr>
          <p:cNvPr id="28" name="Rectangle 27"/>
          <p:cNvSpPr>
            <a:spLocks/>
          </p:cNvSpPr>
          <p:nvPr/>
        </p:nvSpPr>
        <p:spPr>
          <a:xfrm>
            <a:off x="3920061" y="4978810"/>
            <a:ext cx="2717256" cy="1031600"/>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Arial"/>
                <a:cs typeface="Arial"/>
              </a:rPr>
              <a:t>Shown to have impact</a:t>
            </a:r>
          </a:p>
          <a:p>
            <a:pPr>
              <a:lnSpc>
                <a:spcPct val="130000"/>
              </a:lnSpc>
              <a:spcAft>
                <a:spcPts val="300"/>
              </a:spcAft>
            </a:pPr>
            <a:r>
              <a:rPr lang="en-US" sz="1000" dirty="0">
                <a:solidFill>
                  <a:schemeClr val="tx1"/>
                </a:solidFill>
                <a:latin typeface="Arial"/>
                <a:cs typeface="Arial"/>
              </a:rPr>
              <a:t>on student attitudes and intentions at a campus-level in peer-reviewed publication.</a:t>
            </a:r>
          </a:p>
        </p:txBody>
      </p:sp>
      <p:pic>
        <p:nvPicPr>
          <p:cNvPr id="3" name="Picture 2" descr="A screenshot of a computer&#10;&#10;AI-generated content may be incorrect."/>
          <p:cNvPicPr>
            <a:picLocks noChangeAspect="1"/>
          </p:cNvPicPr>
          <p:nvPr/>
        </p:nvPicPr>
        <p:blipFill>
          <a:blip r:embed="rId3">
            <a:lum/>
          </a:blip>
          <a:srcRect/>
          <a:stretch>
            <a:fillRect/>
          </a:stretch>
        </p:blipFill>
        <p:spPr>
          <a:xfrm>
            <a:off x="7559642" y="811946"/>
            <a:ext cx="4187536" cy="5382408"/>
          </a:xfrm>
          <a:prstGeom prst="rect">
            <a:avLst/>
          </a:prstGeom>
          <a:ln>
            <a:headEnd type="none"/>
            <a:tailEnd type="none"/>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p:nvPr/>
        </p:nvGraphicFramePr>
        <p:xfrm>
          <a:off x="5154415" y="716796"/>
          <a:ext cx="6527802" cy="5621720"/>
        </p:xfrm>
        <a:graphic>
          <a:graphicData uri="http://schemas.openxmlformats.org/drawingml/2006/table">
            <a:tbl>
              <a:tblPr>
                <a:tableStyleId>{5940675A-B579-460E-94D1-54222C63F5DA}</a:tableStyleId>
              </a:tblPr>
              <a:tblGrid>
                <a:gridCol w="5150182">
                  <a:extLst>
                    <a:ext uri="{9D8B030D-6E8A-4147-A177-3AD203B41FA5}">
                      <a16:colId xmlns:a16="http://schemas.microsoft.com/office/drawing/2014/main" val="20000"/>
                    </a:ext>
                  </a:extLst>
                </a:gridCol>
                <a:gridCol w="1377620">
                  <a:extLst>
                    <a:ext uri="{9D8B030D-6E8A-4147-A177-3AD203B41FA5}">
                      <a16:colId xmlns:a16="http://schemas.microsoft.com/office/drawing/2014/main" val="20001"/>
                    </a:ext>
                  </a:extLst>
                </a:gridCol>
              </a:tblGrid>
              <a:tr h="281086">
                <a:tc>
                  <a:txBody>
                    <a:bodyPr/>
                    <a:lstStyle/>
                    <a:p>
                      <a:pPr marL="0" algn="l" defTabSz="914400" rtl="0"/>
                      <a:r>
                        <a:rPr lang="en-US" sz="1100" b="1" i="0" kern="1200" dirty="0">
                          <a:solidFill>
                            <a:schemeClr val="tx1"/>
                          </a:solidFill>
                          <a:latin typeface="Open Sans"/>
                          <a:ea typeface="+mn-ea"/>
                          <a:cs typeface="+mn-cs"/>
                        </a:rPr>
                        <a:t>How to Use This Report</a:t>
                      </a:r>
                    </a:p>
                  </a:txBody>
                  <a:tcPr horzOverflow="overflow">
                    <a:lnL w="12700">
                      <a:noFill/>
                      <a:headEnd type="none"/>
                      <a:tailEnd type="none"/>
                    </a:lnL>
                    <a:lnR w="12700">
                      <a:noFill/>
                      <a:headEnd type="none"/>
                      <a:tailEnd type="none"/>
                    </a:lnR>
                    <a:lnT w="12700">
                      <a:noFill/>
                      <a:headEnd type="none"/>
                      <a:tailEnd type="none"/>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4</a:t>
                      </a:r>
                    </a:p>
                  </a:txBody>
                  <a:tcPr anchor="ctr" horzOverflow="overflow">
                    <a:lnL w="12700">
                      <a:noFill/>
                      <a:headEnd type="none"/>
                      <a:tailEnd type="none"/>
                    </a:lnL>
                    <a:lnR w="12700">
                      <a:noFill/>
                      <a:headEnd type="none"/>
                      <a:tailEnd type="none"/>
                    </a:lnR>
                    <a:lnT w="12700">
                      <a:noFill/>
                      <a:headEnd type="none"/>
                      <a:tailEnd type="none"/>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281086">
                <a:tc>
                  <a:txBody>
                    <a:bodyPr/>
                    <a:lstStyle/>
                    <a:p>
                      <a:pPr marL="0" algn="l" defTabSz="914400" rtl="0"/>
                      <a:r>
                        <a:rPr lang="en-US" sz="1100" b="1" i="0" kern="1200" dirty="0">
                          <a:solidFill>
                            <a:schemeClr val="tx1"/>
                          </a:solidFill>
                          <a:latin typeface="Open Sans"/>
                          <a:ea typeface="+mn-ea"/>
                          <a:cs typeface="+mn-cs"/>
                        </a:rPr>
                        <a:t>Executive Summary</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5</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281086">
                <a:tc>
                  <a:txBody>
                    <a:bodyPr/>
                    <a:lstStyle/>
                    <a:p>
                      <a:pPr marL="0" algn="l" defTabSz="914400" rtl="0"/>
                      <a:r>
                        <a:rPr lang="en-US" sz="1100" b="1" i="0" kern="1200" dirty="0">
                          <a:solidFill>
                            <a:schemeClr val="tx1"/>
                          </a:solidFill>
                          <a:latin typeface="Open Sans"/>
                          <a:ea typeface="+mn-ea"/>
                          <a:cs typeface="+mn-cs"/>
                        </a:rPr>
                        <a:t>Impact Snapshot</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6</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281086">
                <a:tc>
                  <a:txBody>
                    <a:bodyPr/>
                    <a:lstStyle/>
                    <a:p>
                      <a:pPr marL="0" algn="l" defTabSz="914400" rtl="0"/>
                      <a:r>
                        <a:rPr lang="en-US" sz="1100" b="1" i="0" kern="1200" dirty="0">
                          <a:solidFill>
                            <a:schemeClr val="tx1"/>
                          </a:solidFill>
                          <a:latin typeface="Open Sans"/>
                          <a:ea typeface="+mn-ea"/>
                          <a:cs typeface="+mn-cs"/>
                        </a:rPr>
                        <a:t>SAPG and Your Students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buNone/>
                      </a:pPr>
                      <a:r>
                        <a:rPr lang="en-US" sz="1100" b="1" dirty="0">
                          <a:latin typeface="Open Sans"/>
                        </a:rPr>
                        <a:t>10</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281086">
                <a:tc>
                  <a:txBody>
                    <a:bodyPr/>
                    <a:lstStyle/>
                    <a:p>
                      <a:pPr marL="342900" lvl="1" algn="l" defTabSz="914400" rtl="0"/>
                      <a:r>
                        <a:rPr lang="en-US" sz="1100" b="0" i="0" kern="1200" dirty="0">
                          <a:solidFill>
                            <a:schemeClr val="tx1"/>
                          </a:solidFill>
                          <a:latin typeface="Open Sans"/>
                          <a:ea typeface="+mn-ea"/>
                          <a:cs typeface="+mn-cs"/>
                        </a:rPr>
                        <a:t>Knowledge Gain</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11</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281086">
                <a:tc>
                  <a:txBody>
                    <a:bodyPr/>
                    <a:lstStyle/>
                    <a:p>
                      <a:pPr marL="342900" lvl="1" algn="l" defTabSz="914400" rtl="0"/>
                      <a:r>
                        <a:rPr lang="en-US" sz="1100" b="0" i="0" kern="1200" dirty="0">
                          <a:solidFill>
                            <a:schemeClr val="tx1"/>
                          </a:solidFill>
                          <a:latin typeface="Open Sans"/>
                          <a:ea typeface="+mn-ea"/>
                          <a:cs typeface="+mn-cs"/>
                        </a:rPr>
                        <a:t>Course Impact</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12</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281086">
                <a:tc>
                  <a:txBody>
                    <a:bodyPr/>
                    <a:lstStyle/>
                    <a:p>
                      <a:pPr marL="342900" lvl="1" algn="l" defTabSz="914400" rtl="0"/>
                      <a:r>
                        <a:rPr lang="en-US" sz="1100" b="0" i="0" kern="1200" dirty="0">
                          <a:solidFill>
                            <a:schemeClr val="tx1"/>
                          </a:solidFill>
                          <a:latin typeface="Open Sans"/>
                          <a:ea typeface="+mn-ea"/>
                          <a:cs typeface="+mn-cs"/>
                        </a:rPr>
                        <a:t>Healthy Relationships and Consent</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13</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281086">
                <a:tc>
                  <a:txBody>
                    <a:bodyPr/>
                    <a:lstStyle/>
                    <a:p>
                      <a:pPr marL="342900" lvl="1" algn="l" defTabSz="914400" rtl="0"/>
                      <a:r>
                        <a:rPr lang="en-US" sz="1100" b="0" i="0" kern="1200" dirty="0">
                          <a:solidFill>
                            <a:schemeClr val="tx1"/>
                          </a:solidFill>
                          <a:latin typeface="Open Sans"/>
                          <a:ea typeface="+mn-ea"/>
                          <a:cs typeface="+mn-cs"/>
                        </a:rPr>
                        <a:t>Supporting Survivors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14</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281086">
                <a:tc>
                  <a:txBody>
                    <a:bodyPr/>
                    <a:lstStyle/>
                    <a:p>
                      <a:pPr marL="0"/>
                      <a:r>
                        <a:rPr lang="en-US" sz="1100" b="1" i="0" dirty="0">
                          <a:latin typeface="Open Sans"/>
                        </a:rPr>
                        <a:t>Sexual Assault Prevention on Your Campus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15</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281086">
                <a:tc>
                  <a:txBody>
                    <a:bodyPr/>
                    <a:lstStyle/>
                    <a:p>
                      <a:pPr marL="342900" lvl="1"/>
                      <a:r>
                        <a:rPr lang="en-US" sz="1100" b="0" i="0" dirty="0">
                          <a:latin typeface="Open Sans"/>
                        </a:rPr>
                        <a:t>Engaging the Healthy Majority</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16</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281086">
                <a:tc>
                  <a:txBody>
                    <a:bodyPr/>
                    <a:lstStyle/>
                    <a:p>
                      <a:pPr marL="342900" lvl="1"/>
                      <a:r>
                        <a:rPr lang="en-US" sz="1100" b="0" i="0" dirty="0">
                          <a:latin typeface="Open Sans"/>
                        </a:rPr>
                        <a:t>Personal Experiences, Females and Males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17</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r h="281086">
                <a:tc>
                  <a:txBody>
                    <a:bodyPr/>
                    <a:lstStyle/>
                    <a:p>
                      <a:pPr marL="342900" lvl="1" indent="0" algn="l">
                        <a:lnSpc>
                          <a:spcPct val="100000"/>
                        </a:lnSpc>
                        <a:buNone/>
                      </a:pPr>
                      <a:r>
                        <a:rPr lang="en-US" sz="1100" b="0" i="0" u="none" strike="noStrike" dirty="0">
                          <a:solidFill>
                            <a:srgbClr val="3C4543"/>
                          </a:solidFill>
                          <a:latin typeface="Open Sans"/>
                        </a:rPr>
                        <a:t>Bystander Behaviors, Females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18</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1"/>
                  </a:ext>
                </a:extLst>
              </a:tr>
              <a:tr h="281086">
                <a:tc>
                  <a:txBody>
                    <a:bodyPr/>
                    <a:lstStyle/>
                    <a:p>
                      <a:pPr marL="342900" lvl="1" indent="0" algn="l">
                        <a:lnSpc>
                          <a:spcPct val="100000"/>
                        </a:lnSpc>
                        <a:buNone/>
                      </a:pPr>
                      <a:r>
                        <a:rPr lang="en-US" sz="1100" b="0" i="0" u="none" strike="noStrike" dirty="0">
                          <a:solidFill>
                            <a:srgbClr val="3C4543"/>
                          </a:solidFill>
                          <a:latin typeface="Open Sans"/>
                        </a:rPr>
                        <a:t>Bystander Behaviors, Males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19</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2"/>
                  </a:ext>
                </a:extLst>
              </a:tr>
              <a:tr h="281086">
                <a:tc>
                  <a:txBody>
                    <a:bodyPr/>
                    <a:lstStyle/>
                    <a:p>
                      <a:pPr marL="342900" lvl="1"/>
                      <a:r>
                        <a:rPr lang="en-US" sz="1100" b="0" i="0" dirty="0">
                          <a:latin typeface="Open Sans"/>
                        </a:rPr>
                        <a:t>Social Norms for Behavior</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20</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3"/>
                  </a:ext>
                </a:extLst>
              </a:tr>
              <a:tr h="281086">
                <a:tc>
                  <a:txBody>
                    <a:bodyPr/>
                    <a:lstStyle/>
                    <a:p>
                      <a:pPr marL="342900" lvl="1"/>
                      <a:r>
                        <a:rPr lang="en-US" sz="1100" b="0" i="0" dirty="0">
                          <a:latin typeface="Open Sans"/>
                        </a:rPr>
                        <a:t>Campus Climate</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21</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4"/>
                  </a:ext>
                </a:extLst>
              </a:tr>
              <a:tr h="281086">
                <a:tc>
                  <a:txBody>
                    <a:bodyPr/>
                    <a:lstStyle/>
                    <a:p>
                      <a:pPr marL="342900" lvl="1"/>
                      <a:r>
                        <a:rPr lang="en-US" sz="1100" b="0" i="0" dirty="0">
                          <a:latin typeface="Open Sans"/>
                        </a:rPr>
                        <a:t>Community Readiness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22</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5"/>
                  </a:ext>
                </a:extLst>
              </a:tr>
              <a:tr h="281086">
                <a:tc>
                  <a:txBody>
                    <a:bodyPr/>
                    <a:lstStyle/>
                    <a:p>
                      <a:pPr marL="0" algn="l" defTabSz="914400" rtl="0"/>
                      <a:r>
                        <a:rPr lang="en-US" sz="1100" b="1" i="0" kern="1200" dirty="0">
                          <a:solidFill>
                            <a:schemeClr val="tx1"/>
                          </a:solidFill>
                          <a:latin typeface="Open Sans"/>
                          <a:ea typeface="+mn-ea"/>
                          <a:cs typeface="+mn-cs"/>
                        </a:rPr>
                        <a:t>Appendix – Student Demographics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23</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6"/>
                  </a:ext>
                </a:extLst>
              </a:tr>
              <a:tr h="281086">
                <a:tc>
                  <a:txBody>
                    <a:bodyPr/>
                    <a:lstStyle/>
                    <a:p>
                      <a:pPr marL="0" algn="l" defTabSz="914400" rtl="0"/>
                      <a:r>
                        <a:rPr lang="en-US" sz="1100" b="1" i="0" kern="1200" dirty="0">
                          <a:solidFill>
                            <a:schemeClr val="tx1"/>
                          </a:solidFill>
                          <a:latin typeface="Open Sans"/>
                          <a:ea typeface="+mn-ea"/>
                          <a:cs typeface="+mn-cs"/>
                        </a:rPr>
                        <a:t>Supplemental Information</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26</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7"/>
                  </a:ext>
                </a:extLst>
              </a:tr>
              <a:tr h="281086">
                <a:tc>
                  <a:txBody>
                    <a:bodyPr/>
                    <a:lstStyle/>
                    <a:p>
                      <a:pPr marL="342900" lvl="1" algn="l" defTabSz="914400" rtl="0"/>
                      <a:r>
                        <a:rPr lang="en-US" sz="1100" b="0" i="0" kern="1200" dirty="0">
                          <a:solidFill>
                            <a:schemeClr val="tx1"/>
                          </a:solidFill>
                          <a:latin typeface="Open Sans"/>
                          <a:ea typeface="+mn-ea"/>
                          <a:cs typeface="+mn-cs"/>
                        </a:rPr>
                        <a:t>Prevention Framework</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27</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8"/>
                  </a:ext>
                </a:extLst>
              </a:tr>
              <a:tr h="281086">
                <a:tc>
                  <a:txBody>
                    <a:bodyPr/>
                    <a:lstStyle/>
                    <a:p>
                      <a:pPr marL="342900" lvl="1" algn="l" defTabSz="914400" rtl="0"/>
                      <a:r>
                        <a:rPr lang="en-US" sz="1100" b="0" i="0" kern="1200" dirty="0">
                          <a:solidFill>
                            <a:schemeClr val="tx1"/>
                          </a:solidFill>
                          <a:latin typeface="Open Sans"/>
                          <a:ea typeface="+mn-ea"/>
                          <a:cs typeface="+mn-cs"/>
                        </a:rPr>
                        <a:t>About Sexual Assault Prevention for Graduate Students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1" dirty="0">
                          <a:latin typeface="Open Sans"/>
                        </a:rPr>
                        <a:t>28</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9"/>
                  </a:ext>
                </a:extLst>
              </a:tr>
            </a:tbl>
          </a:graphicData>
        </a:graphic>
      </p:graphicFrame>
      <p:pic>
        <p:nvPicPr>
          <p:cNvPr id="8" name="Picture 7" descr="A blue diamond on a black background&#10;&#10;AI-generated content may be incorrect."/>
          <p:cNvPicPr>
            <a:picLocks noChangeAspect="1"/>
          </p:cNvPicPr>
          <p:nvPr/>
        </p:nvPicPr>
        <p:blipFill>
          <a:blip r:embed="rId2">
            <a:lum/>
          </a:blip>
          <a:srcRect t="8164" r="35948"/>
          <a:stretch>
            <a:fillRect/>
          </a:stretch>
        </p:blipFill>
        <p:spPr>
          <a:xfrm>
            <a:off x="0" y="1347841"/>
            <a:ext cx="4978400" cy="4015049"/>
          </a:xfrm>
          <a:prstGeom prst="rect">
            <a:avLst/>
          </a:prstGeom>
          <a:ln>
            <a:headEnd type="none"/>
            <a:tailEnd type="none"/>
          </a:ln>
        </p:spPr>
      </p:pic>
      <p:sp>
        <p:nvSpPr>
          <p:cNvPr id="9" name="Google Shape;203;p3"/>
          <p:cNvSpPr txBox="1">
            <a:spLocks noChangeArrowheads="1"/>
          </p:cNvSpPr>
          <p:nvPr/>
        </p:nvSpPr>
        <p:spPr>
          <a:xfrm>
            <a:off x="1597326" y="1942838"/>
            <a:ext cx="2758204" cy="2514600"/>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3200" dirty="0">
                <a:solidFill>
                  <a:schemeClr val="bg1"/>
                </a:solidFill>
                <a:ea typeface="Open Sans"/>
                <a:sym typeface="Open Sans"/>
              </a:rPr>
              <a:t>Table of Contents</a:t>
            </a:r>
          </a:p>
        </p:txBody>
      </p:sp>
      <p:pic>
        <p:nvPicPr>
          <p:cNvPr id="10" name="Picture 9" descr="A blue and green diamond shapes&#10;&#10;AI-generated content may be incorrect."/>
          <p:cNvPicPr>
            <a:picLocks noChangeAspect="1"/>
          </p:cNvPicPr>
          <p:nvPr/>
        </p:nvPicPr>
        <p:blipFill>
          <a:blip r:embed="rId3">
            <a:lum/>
          </a:blip>
          <a:srcRect l="57623" t="54090" r="15486" b="12616"/>
          <a:stretch>
            <a:fillRect/>
          </a:stretch>
        </p:blipFill>
        <p:spPr>
          <a:xfrm>
            <a:off x="2545183" y="3751167"/>
            <a:ext cx="1754363" cy="1221788"/>
          </a:xfrm>
          <a:prstGeom prst="rect">
            <a:avLst/>
          </a:prstGeom>
          <a:ln>
            <a:headEnd type="none"/>
            <a:tailEnd type="none"/>
          </a:ln>
        </p:spPr>
      </p:pic>
      <p:sp>
        <p:nvSpPr>
          <p:cNvPr id="2" name="Slide Number Placeholder 26"/>
          <p:cNvSpPr txBox="1">
            <a:spLocks noChangeArrowheads="1"/>
          </p:cNvSpPr>
          <p:nvPr/>
        </p:nvSpPr>
        <p:spPr>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marL="0" indent="0" algn="r" defTabSz="914400" rtl="0">
              <a:lnSpc>
                <a:spcPct val="100000"/>
              </a:lnSpc>
              <a:spcBef>
                <a:spcPts val="0"/>
              </a:spcBef>
              <a:spcAft>
                <a:spcPts val="0"/>
              </a:spcAft>
              <a:buClr>
                <a:srgbClr val="000000"/>
              </a:buClr>
              <a:buSzTx/>
              <a:buFont typeface="Arial"/>
              <a:buNone/>
              <a:tabLst/>
            </a:pPr>
            <a:fld id="{DB9E4368-C45C-9C4F-9597-D6088AA20994}" type="slidenum">
              <a:rPr lang="en-US" sz="1000" b="0" i="0" u="none" strike="noStrike" kern="0" cap="none" spc="0" dirty="0">
                <a:ln>
                  <a:noFill/>
                </a:ln>
                <a:solidFill>
                  <a:srgbClr val="E7E6E6">
                    <a:lumMod val="50000"/>
                  </a:srgbClr>
                </a:solidFill>
                <a:effectLst/>
                <a:uLnTx/>
                <a:uFillTx/>
                <a:latin typeface="Arial"/>
                <a:cs typeface="Arial"/>
                <a:sym typeface="Arial"/>
              </a:rPr>
              <a:t>3</a:t>
            </a:fld>
            <a:endParaRPr lang="en-US" sz="1000" b="0" i="0" u="none" strike="noStrike" kern="0" cap="none" spc="0" dirty="0">
              <a:ln>
                <a:noFill/>
              </a:ln>
              <a:solidFill>
                <a:srgbClr val="E7E6E6">
                  <a:lumMod val="50000"/>
                </a:srgbClr>
              </a:solidFill>
              <a:effectLst/>
              <a:uLnTx/>
              <a:uFillTx/>
              <a:latin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210;p4"/>
          <p:cNvSpPr>
            <a:spLocks noGrp="1"/>
          </p:cNvSpPr>
          <p:nvPr>
            <p:ph type="body" idx="4294967295"/>
          </p:nvPr>
        </p:nvSpPr>
        <p:spPr>
          <a:xfrm>
            <a:off x="520770" y="1512888"/>
            <a:ext cx="2623375" cy="4572000"/>
          </a:xfrm>
          <a:prstGeom prst="rect">
            <a:avLst/>
          </a:prstGeom>
          <a:noFill/>
          <a:ln>
            <a:noFill/>
            <a:headEnd type="none"/>
            <a:tailEnd type="none"/>
          </a:ln>
        </p:spPr>
        <p:txBody>
          <a:bodyPr wrap="square" lIns="0" tIns="0" rIns="0" bIns="0" anchor="t">
            <a:noAutofit/>
          </a:bodyPr>
          <a:lstStyle/>
          <a:p>
            <a:pPr marL="0" indent="0" algn="l" defTabSz="914363" rtl="0">
              <a:lnSpc>
                <a:spcPct val="130000"/>
              </a:lnSpc>
              <a:spcBef>
                <a:spcPts val="0"/>
              </a:spcBef>
              <a:spcAft>
                <a:spcPts val="0"/>
              </a:spcAft>
              <a:buClr>
                <a:schemeClr val="tx1"/>
              </a:buClr>
              <a:buSzPts val="1000"/>
              <a:buNone/>
            </a:pPr>
            <a:r>
              <a:rPr lang="en-US" sz="1100" dirty="0">
                <a:solidFill>
                  <a:schemeClr val="tx1"/>
                </a:solidFill>
                <a:latin typeface="Arial"/>
                <a:ea typeface="Open Sans"/>
                <a:cs typeface="Arial"/>
                <a:sym typeface="Open Sans"/>
              </a:rPr>
              <a:t>This report provides key insights from your </a:t>
            </a:r>
            <a:r>
              <a:rPr lang="en-US" sz="1100" i="1" dirty="0">
                <a:solidFill>
                  <a:schemeClr val="tx1"/>
                </a:solidFill>
                <a:latin typeface="Arial"/>
                <a:ea typeface="Open Sans"/>
                <a:cs typeface="Arial"/>
                <a:sym typeface="Open Sans"/>
              </a:rPr>
              <a:t>Sexual Assault Prevention for Graduate Students </a:t>
            </a:r>
            <a:r>
              <a:rPr lang="en-US" sz="1100" dirty="0">
                <a:solidFill>
                  <a:schemeClr val="tx1"/>
                </a:solidFill>
                <a:latin typeface="Arial"/>
                <a:ea typeface="Open Sans"/>
                <a:cs typeface="Arial"/>
                <a:sym typeface="Open Sans"/>
              </a:rPr>
              <a:t>(SAPG) course survey and assessment data. We encourage you to explore the data in the report, think about how you can use it to inform prevention efforts across your institution, and share it with others on your campus.</a:t>
            </a:r>
          </a:p>
          <a:p>
            <a:pPr marL="0" indent="0" algn="l" defTabSz="914363" rtl="0">
              <a:lnSpc>
                <a:spcPct val="130000"/>
              </a:lnSpc>
              <a:spcBef>
                <a:spcPts val="1200"/>
              </a:spcBef>
              <a:spcAft>
                <a:spcPts val="0"/>
              </a:spcAft>
              <a:buClr>
                <a:schemeClr val="tx1"/>
              </a:buClr>
              <a:buSzPts val="1000"/>
              <a:buNone/>
            </a:pPr>
            <a:r>
              <a:rPr lang="en-US" sz="1100" dirty="0">
                <a:solidFill>
                  <a:schemeClr val="tx1"/>
                </a:solidFill>
                <a:latin typeface="Arial"/>
                <a:ea typeface="Open Sans"/>
                <a:cs typeface="Arial"/>
                <a:sym typeface="Open Sans"/>
              </a:rPr>
              <a:t>To help you make the most of this report, we have included benchmarks to help you understand where you stand relative to peer institutions, provided recommendations throughout the report tied to a framework for prevention, and included a sharable snapshot of your data at the beginning of this report.</a:t>
            </a:r>
          </a:p>
          <a:p>
            <a:pPr marL="0" indent="0" defTabSz="914363">
              <a:lnSpc>
                <a:spcPct val="130000"/>
              </a:lnSpc>
              <a:buNone/>
            </a:pPr>
            <a:r>
              <a:rPr lang="en-US" sz="1100" dirty="0">
                <a:solidFill>
                  <a:schemeClr val="tx1"/>
                </a:solidFill>
                <a:latin typeface="Arial"/>
                <a:ea typeface="Open Sans"/>
                <a:cs typeface="Arial"/>
                <a:sym typeface="Open Sans"/>
              </a:rPr>
              <a:t>For deeper insights, your Vector Solutions administrator site provides real-time access to your survey data, in both graphical and raw data formats.​</a:t>
            </a:r>
          </a:p>
        </p:txBody>
      </p:sp>
      <p:sp>
        <p:nvSpPr>
          <p:cNvPr id="211" name="Google Shape;211;p4"/>
          <p:cNvSpPr>
            <a:spLocks noGrp="1"/>
          </p:cNvSpPr>
          <p:nvPr>
            <p:ph type="sldNum" idx="4"/>
          </p:nvPr>
        </p:nvSpPr>
        <p:spPr>
          <a:xfrm>
            <a:off x="11722100" y="6507163"/>
            <a:ext cx="469900" cy="136525"/>
          </a:xfrm>
          <a:prstGeom prst="rect">
            <a:avLst/>
          </a:prstGeom>
          <a:noFill/>
          <a:ln>
            <a:noFill/>
            <a:headEnd type="none"/>
            <a:tailEnd type="none"/>
          </a:ln>
        </p:spPr>
        <p:txBody>
          <a:bodyPr wrap="square" lIns="0" tIns="0" rIns="0" bIns="0" anchor="b">
            <a:noAutofit/>
          </a:bodyPr>
          <a:lstStyle/>
          <a:p>
            <a:pPr marL="0" indent="0" algn="ctr" defTabSz="914400" rtl="0">
              <a:lnSpc>
                <a:spcPct val="100000"/>
              </a:lnSpc>
              <a:spcBef>
                <a:spcPts val="0"/>
              </a:spcBef>
              <a:spcAft>
                <a:spcPts val="0"/>
              </a:spcAft>
              <a:buClr>
                <a:srgbClr val="000000"/>
              </a:buClr>
              <a:buSzPts val="700"/>
              <a:buFont typeface="Arial"/>
              <a:buNone/>
              <a:tabLst/>
            </a:pPr>
            <a:fld id="{00000000-1234-1234-1234-123412341234}" type="slidenum">
              <a:rPr lang="en-US" sz="700" b="1" i="0" u="none" strike="noStrike" kern="0" cap="none" spc="0" dirty="0">
                <a:ln>
                  <a:noFill/>
                </a:ln>
                <a:solidFill>
                  <a:srgbClr val="FFFFFF"/>
                </a:solidFill>
                <a:effectLst/>
                <a:uLnTx/>
                <a:uFillTx/>
                <a:latin typeface="Arial"/>
                <a:cs typeface="Arial"/>
                <a:sym typeface="Lato Black"/>
              </a:rPr>
              <a:t>4</a:t>
            </a:fld>
            <a:endParaRPr sz="700" b="1" i="0" u="none" strike="noStrike" kern="0" cap="none" spc="0" dirty="0">
              <a:ln>
                <a:noFill/>
              </a:ln>
              <a:solidFill>
                <a:srgbClr val="FFFFFF"/>
              </a:solidFill>
              <a:effectLst/>
              <a:uLnTx/>
              <a:uFillTx/>
              <a:latin typeface="Arial"/>
              <a:cs typeface="Arial"/>
              <a:sym typeface="Lato Black"/>
            </a:endParaRPr>
          </a:p>
        </p:txBody>
      </p:sp>
      <p:sp>
        <p:nvSpPr>
          <p:cNvPr id="212" name="Google Shape;212;p4"/>
          <p:cNvSpPr>
            <a:spLocks noGrp="1"/>
          </p:cNvSpPr>
          <p:nvPr>
            <p:ph type="title" idx="4294967295"/>
          </p:nvPr>
        </p:nvSpPr>
        <p:spPr>
          <a:xfrm>
            <a:off x="520770" y="663874"/>
            <a:ext cx="2286000" cy="639762"/>
          </a:xfrm>
          <a:prstGeom prst="rect">
            <a:avLst/>
          </a:prstGeom>
          <a:noFill/>
          <a:ln>
            <a:noFill/>
            <a:headEnd type="none"/>
            <a:tailEnd type="none"/>
          </a:ln>
        </p:spPr>
        <p:txBody>
          <a:bodyPr wrap="square" lIns="0" tIns="0" rIns="0" bIns="0" anchor="t">
            <a:noAutofit/>
          </a:bodyPr>
          <a:lstStyle/>
          <a:p>
            <a:pPr marL="0" indent="0" algn="l" defTabSz="914363" rtl="0">
              <a:lnSpc>
                <a:spcPct val="90000"/>
              </a:lnSpc>
              <a:spcBef>
                <a:spcPts val="0"/>
              </a:spcBef>
              <a:spcAft>
                <a:spcPts val="0"/>
              </a:spcAft>
              <a:buClr>
                <a:schemeClr val="tx1"/>
              </a:buClr>
              <a:buSzPts val="2400"/>
              <a:buFont typeface="Lato Black"/>
              <a:buNone/>
            </a:pPr>
            <a:r>
              <a:rPr lang="en-US" b="1" dirty="0">
                <a:solidFill>
                  <a:schemeClr val="tx1"/>
                </a:solidFill>
                <a:latin typeface="Arial"/>
                <a:ea typeface="Open Sans"/>
                <a:cs typeface="Arial"/>
                <a:sym typeface="Open Sans"/>
              </a:rPr>
              <a:t>How To Use </a:t>
            </a:r>
            <a:br>
              <a:rPr lang="en-US" b="1" dirty="0">
                <a:solidFill>
                  <a:schemeClr val="tx1"/>
                </a:solidFill>
                <a:latin typeface="Arial"/>
                <a:ea typeface="Open Sans"/>
                <a:cs typeface="Arial"/>
                <a:sym typeface="Open Sans"/>
              </a:rPr>
            </a:br>
            <a:r>
              <a:rPr lang="en-US" b="1" dirty="0">
                <a:solidFill>
                  <a:schemeClr val="tx1"/>
                </a:solidFill>
                <a:latin typeface="Arial"/>
                <a:ea typeface="Open Sans"/>
                <a:cs typeface="Arial"/>
                <a:sym typeface="Open Sans"/>
              </a:rPr>
              <a:t>This Report</a:t>
            </a:r>
            <a:endParaRPr b="1" dirty="0">
              <a:solidFill>
                <a:schemeClr val="tx1"/>
              </a:solidFill>
              <a:latin typeface="Arial"/>
              <a:ea typeface="Open Sans"/>
              <a:cs typeface="Arial"/>
              <a:sym typeface="Open Sans"/>
            </a:endParaRPr>
          </a:p>
        </p:txBody>
      </p:sp>
      <p:sp>
        <p:nvSpPr>
          <p:cNvPr id="213" name="Google Shape;213;p4"/>
          <p:cNvSpPr>
            <a:spLocks/>
          </p:cNvSpPr>
          <p:nvPr/>
        </p:nvSpPr>
        <p:spPr>
          <a:xfrm>
            <a:off x="3675893" y="1194049"/>
            <a:ext cx="4069080" cy="1391998"/>
          </a:xfrm>
          <a:prstGeom prst="rect">
            <a:avLst/>
          </a:prstGeom>
          <a:solidFill>
            <a:schemeClr val="bg1"/>
          </a:solidFill>
          <a:ln>
            <a:noFill/>
            <a:headEnd type="none"/>
            <a:tailEnd type="none"/>
          </a:ln>
        </p:spPr>
        <p:txBody>
          <a:bodyPr wrap="square" lIns="182880" tIns="182875" rIns="182880" bIns="182875" anchor="ctr">
            <a:noAutofit/>
          </a:bodyPr>
          <a:lstStyle/>
          <a:p>
            <a:pPr marL="0" indent="0" algn="l" defTabSz="914400" rtl="0">
              <a:lnSpc>
                <a:spcPct val="100000"/>
              </a:lnSpc>
              <a:spcBef>
                <a:spcPts val="0"/>
              </a:spcBef>
              <a:spcAft>
                <a:spcPts val="0"/>
              </a:spcAft>
              <a:buClr>
                <a:srgbClr val="000000"/>
              </a:buClr>
              <a:buSzTx/>
              <a:buFont typeface="Arial"/>
              <a:buNone/>
              <a:tabLst/>
            </a:pPr>
            <a:endParaRPr lang="en-US" sz="1000" b="0" i="0" u="none" strike="noStrike" kern="0" cap="none" spc="0" dirty="0">
              <a:ln>
                <a:noFill/>
              </a:ln>
              <a:solidFill>
                <a:srgbClr val="515859"/>
              </a:solidFill>
              <a:effectLst/>
              <a:uLnTx/>
              <a:uFillTx/>
              <a:latin typeface="Arial"/>
              <a:ea typeface="Open Sans"/>
              <a:cs typeface="Arial"/>
              <a:sym typeface="Open Sans"/>
            </a:endParaRPr>
          </a:p>
          <a:p>
            <a:pPr marL="0" indent="0" algn="l" defTabSz="914400" rtl="0">
              <a:lnSpc>
                <a:spcPct val="130000"/>
              </a:lnSpc>
              <a:spcBef>
                <a:spcPts val="0"/>
              </a:spcBef>
              <a:spcAft>
                <a:spcPts val="0"/>
              </a:spcAft>
              <a:buClr>
                <a:srgbClr val="000000"/>
              </a:buClr>
              <a:buSzTx/>
              <a:buFont typeface="Arial"/>
              <a:buNone/>
              <a:tabLst/>
            </a:pPr>
            <a:r>
              <a:rPr lang="en-US" sz="1000" b="0" i="0" u="none" strike="noStrike" kern="0" cap="none" spc="0" dirty="0">
                <a:ln>
                  <a:noFill/>
                </a:ln>
                <a:solidFill>
                  <a:srgbClr val="515859"/>
                </a:solidFill>
                <a:effectLst/>
                <a:uLnTx/>
                <a:uFillTx/>
                <a:latin typeface="Arial"/>
                <a:ea typeface="Open Sans"/>
                <a:cs typeface="Arial"/>
                <a:sym typeface="Open Sans"/>
              </a:rPr>
              <a:t>For select data points in this report, you will see comparisons to peer institution benchmarks. These peer institutions are similar to yours in size and public or private status. Georgia Institute of Technology is a Public institution with 10,000 to 19,999 students, so your benchmarks reflect that particular group of schools.</a:t>
            </a:r>
          </a:p>
          <a:p>
            <a:pPr marL="0" indent="0" algn="l" defTabSz="914400" rtl="0">
              <a:lnSpc>
                <a:spcPct val="130000"/>
              </a:lnSpc>
              <a:spcBef>
                <a:spcPts val="0"/>
              </a:spcBef>
              <a:spcAft>
                <a:spcPts val="0"/>
              </a:spcAft>
              <a:buClr>
                <a:srgbClr val="000000"/>
              </a:buClr>
              <a:buSzPts val="800"/>
              <a:buFont typeface="Arial"/>
              <a:buNone/>
              <a:tabLst/>
            </a:pPr>
            <a:endParaRPr lang="en-US" sz="1000" b="0" i="0" u="none" strike="noStrike" kern="0" cap="none" spc="0" dirty="0">
              <a:ln>
                <a:noFill/>
              </a:ln>
              <a:solidFill>
                <a:srgbClr val="3D4543"/>
              </a:solidFill>
              <a:effectLst/>
              <a:uLnTx/>
              <a:uFillTx/>
              <a:latin typeface="Arial"/>
              <a:ea typeface="Open Sans"/>
              <a:cs typeface="Arial"/>
              <a:sym typeface="Arial"/>
            </a:endParaRPr>
          </a:p>
        </p:txBody>
      </p:sp>
      <p:sp>
        <p:nvSpPr>
          <p:cNvPr id="214" name="Google Shape;214;p4"/>
          <p:cNvSpPr>
            <a:spLocks/>
          </p:cNvSpPr>
          <p:nvPr/>
        </p:nvSpPr>
        <p:spPr>
          <a:xfrm>
            <a:off x="7878005" y="1194048"/>
            <a:ext cx="4005610" cy="1391998"/>
          </a:xfrm>
          <a:prstGeom prst="rect">
            <a:avLst/>
          </a:prstGeom>
          <a:solidFill>
            <a:schemeClr val="bg1"/>
          </a:solidFill>
          <a:ln>
            <a:noFill/>
            <a:headEnd type="none"/>
            <a:tailEnd type="none"/>
          </a:ln>
        </p:spPr>
        <p:txBody>
          <a:bodyPr wrap="square" lIns="182880" tIns="182875" rIns="274300" bIns="182875" anchor="ctr">
            <a:noAutofit/>
          </a:bodyPr>
          <a:lstStyle/>
          <a:p>
            <a:pPr marL="0" indent="0" algn="l" defTabSz="914400" rtl="0">
              <a:lnSpc>
                <a:spcPct val="130000"/>
              </a:lnSpc>
              <a:spcBef>
                <a:spcPts val="0"/>
              </a:spcBef>
              <a:spcAft>
                <a:spcPts val="0"/>
              </a:spcAft>
              <a:buClr>
                <a:srgbClr val="000000"/>
              </a:buClr>
              <a:buSzPts val="800"/>
              <a:buFont typeface="Arial"/>
              <a:buNone/>
              <a:tabLst/>
            </a:pPr>
            <a:r>
              <a:rPr lang="en-US" sz="1000" b="0" i="0" u="none" strike="noStrike" kern="0" cap="none" spc="0" dirty="0">
                <a:ln>
                  <a:noFill/>
                </a:ln>
                <a:solidFill>
                  <a:srgbClr val="3D4543"/>
                </a:solidFill>
                <a:effectLst/>
                <a:uLnTx/>
                <a:uFillTx/>
                <a:latin typeface="Arial"/>
                <a:ea typeface="Open Sans"/>
                <a:cs typeface="Arial"/>
                <a:sym typeface="Open Sans"/>
              </a:rPr>
              <a:t>The Campus Prevention Network Framework for Prevention describes the elements of effective prevention efforts: Institutionalization, Critical Processes, Policy, and Programming. Throughout this report, you will find tips and further research related to these prevention elements. </a:t>
            </a:r>
            <a:endParaRPr sz="1000" b="0" i="0" u="none" strike="noStrike" kern="0" cap="none" spc="0" dirty="0">
              <a:ln>
                <a:noFill/>
              </a:ln>
              <a:solidFill>
                <a:srgbClr val="3D4543"/>
              </a:solidFill>
              <a:effectLst/>
              <a:uLnTx/>
              <a:uFillTx/>
              <a:latin typeface="Arial"/>
              <a:ea typeface="Open Sans"/>
              <a:cs typeface="Arial"/>
              <a:sym typeface="Open Sans"/>
            </a:endParaRPr>
          </a:p>
        </p:txBody>
      </p:sp>
      <p:sp>
        <p:nvSpPr>
          <p:cNvPr id="217" name="Google Shape;217;p4"/>
          <p:cNvSpPr>
            <a:spLocks/>
          </p:cNvSpPr>
          <p:nvPr/>
        </p:nvSpPr>
        <p:spPr>
          <a:xfrm>
            <a:off x="6190303" y="3361307"/>
            <a:ext cx="2000774" cy="3087861"/>
          </a:xfrm>
          <a:prstGeom prst="rect">
            <a:avLst/>
          </a:prstGeom>
          <a:solidFill>
            <a:schemeClr val="bg1"/>
          </a:solidFill>
          <a:ln>
            <a:noFill/>
            <a:headEnd type="none"/>
            <a:tailEnd type="none"/>
          </a:ln>
        </p:spPr>
        <p:txBody>
          <a:bodyPr wrap="square" lIns="182880" tIns="91440" rIns="182880" bIns="182875" anchor="t">
            <a:noAutofit/>
          </a:bodyPr>
          <a:lstStyle/>
          <a:p>
            <a:pPr marL="0" indent="0" algn="l" defTabSz="914400" rtl="0">
              <a:lnSpc>
                <a:spcPct val="150000"/>
              </a:lnSpc>
              <a:spcBef>
                <a:spcPts val="0"/>
              </a:spcBef>
              <a:spcAft>
                <a:spcPts val="0"/>
              </a:spcAft>
              <a:buClr>
                <a:srgbClr val="000000"/>
              </a:buClr>
              <a:buSzPts val="800"/>
              <a:buFont typeface="Arial"/>
              <a:buNone/>
              <a:tabLst/>
            </a:pPr>
            <a:r>
              <a:rPr lang="en-US" sz="1000" b="1" i="0" u="none" strike="noStrike" kern="0" cap="none" spc="0" dirty="0">
                <a:ln>
                  <a:noFill/>
                </a:ln>
                <a:solidFill>
                  <a:srgbClr val="7B2481"/>
                </a:solidFill>
                <a:effectLst/>
                <a:uLnTx/>
                <a:uFillTx/>
                <a:latin typeface="Arial"/>
                <a:ea typeface="Open Sans"/>
                <a:cs typeface="Arial"/>
                <a:sym typeface="Open Sans"/>
              </a:rPr>
              <a:t>Data Accuracy</a:t>
            </a:r>
          </a:p>
          <a:p>
            <a:pPr marL="0" indent="0" algn="l" defTabSz="914400" rtl="0">
              <a:lnSpc>
                <a:spcPct val="150000"/>
              </a:lnSpc>
              <a:spcBef>
                <a:spcPts val="0"/>
              </a:spcBef>
              <a:spcAft>
                <a:spcPts val="0"/>
              </a:spcAft>
              <a:buClr>
                <a:srgbClr val="000000"/>
              </a:buClr>
              <a:buSzPts val="800"/>
              <a:buFont typeface="Arial"/>
              <a:buNone/>
              <a:tabLst/>
            </a:pPr>
            <a:r>
              <a:rPr lang="en-US" sz="900" b="0" i="0" u="none" strike="noStrike" kern="0" cap="none" spc="0" dirty="0">
                <a:ln>
                  <a:noFill/>
                </a:ln>
                <a:solidFill>
                  <a:srgbClr val="3D4543"/>
                </a:solidFill>
                <a:effectLst/>
                <a:uLnTx/>
                <a:uFillTx/>
                <a:latin typeface="Arial"/>
                <a:ea typeface="Open Sans"/>
                <a:cs typeface="Arial"/>
                <a:sym typeface="Open Sans"/>
              </a:rPr>
              <a:t>All data are self-reported, but, in our analysis of responses, we find the data to be accurate, valid, and reliable. There is great consistency in the data from student cohorts over the years at specific institutions and our survey data correlates with external sources of information on these topic areas at the national and institutional level for college students. ​</a:t>
            </a:r>
          </a:p>
        </p:txBody>
      </p:sp>
      <p:sp>
        <p:nvSpPr>
          <p:cNvPr id="16" name="Google Shape;216;p4"/>
          <p:cNvSpPr>
            <a:spLocks/>
          </p:cNvSpPr>
          <p:nvPr/>
        </p:nvSpPr>
        <p:spPr>
          <a:xfrm>
            <a:off x="8290346" y="3338012"/>
            <a:ext cx="3603038" cy="3107399"/>
          </a:xfrm>
          <a:prstGeom prst="rect">
            <a:avLst/>
          </a:prstGeom>
          <a:solidFill>
            <a:schemeClr val="bg1"/>
          </a:solidFill>
          <a:ln>
            <a:noFill/>
            <a:headEnd type="none"/>
            <a:tailEnd type="none"/>
          </a:ln>
        </p:spPr>
        <p:txBody>
          <a:bodyPr wrap="square" lIns="182880" tIns="91440" rIns="182880" bIns="182875" anchor="t">
            <a:noAutofit/>
          </a:bodyPr>
          <a:lstStyle/>
          <a:p>
            <a:pPr marL="0" indent="0" algn="l" defTabSz="914400" rtl="0">
              <a:lnSpc>
                <a:spcPct val="150000"/>
              </a:lnSpc>
              <a:spcBef>
                <a:spcPts val="0"/>
              </a:spcBef>
              <a:spcAft>
                <a:spcPts val="0"/>
              </a:spcAft>
              <a:buClr>
                <a:srgbClr val="000000"/>
              </a:buClr>
              <a:buSzPts val="800"/>
              <a:buFont typeface="Arial"/>
              <a:buNone/>
              <a:tabLst/>
            </a:pPr>
            <a:r>
              <a:rPr lang="en-US" sz="1000" b="1" i="0" u="none" strike="noStrike" kern="0" cap="none" spc="0" dirty="0">
                <a:ln>
                  <a:noFill/>
                </a:ln>
                <a:solidFill>
                  <a:srgbClr val="7B2481"/>
                </a:solidFill>
                <a:effectLst/>
                <a:uLnTx/>
                <a:uFillTx/>
                <a:latin typeface="Arial"/>
                <a:ea typeface="Open Sans"/>
                <a:cs typeface="Arial"/>
                <a:sym typeface="Open Sans"/>
              </a:rPr>
              <a:t>Important Note About Your 2024-2025 Data</a:t>
            </a:r>
          </a:p>
          <a:p>
            <a:pPr marL="0" indent="0" algn="l" defTabSz="914400" rtl="0">
              <a:lnSpc>
                <a:spcPct val="150000"/>
              </a:lnSpc>
              <a:spcBef>
                <a:spcPts val="0"/>
              </a:spcBef>
              <a:spcAft>
                <a:spcPts val="0"/>
              </a:spcAft>
              <a:buClr>
                <a:srgbClr val="000000"/>
              </a:buClr>
              <a:buSzTx/>
              <a:buFont typeface="Arial"/>
              <a:buNone/>
              <a:tabLst/>
            </a:pPr>
            <a:r>
              <a:rPr lang="en-US" sz="900" b="0" i="0" u="none" strike="noStrike" kern="0" cap="none" spc="0" dirty="0">
                <a:ln>
                  <a:noFill/>
                </a:ln>
                <a:solidFill>
                  <a:srgbClr val="3D4543"/>
                </a:solidFill>
                <a:effectLst/>
                <a:uLnTx/>
                <a:uFillTx/>
                <a:latin typeface="Arial"/>
                <a:ea typeface="Open Sans"/>
                <a:cs typeface="Arial"/>
                <a:sym typeface="Arial"/>
              </a:rPr>
              <a:t>The data included in this report were collected between June 1, 2024 and February 25, 2025. Please note the following:</a:t>
            </a:r>
          </a:p>
          <a:p>
            <a:pPr marL="171450" indent="-171450" algn="l" defTabSz="914400" rtl="0">
              <a:lnSpc>
                <a:spcPct val="150000"/>
              </a:lnSpc>
              <a:spcBef>
                <a:spcPts val="0"/>
              </a:spcBef>
              <a:spcAft>
                <a:spcPts val="0"/>
              </a:spcAft>
              <a:buClr>
                <a:srgbClr val="000000"/>
              </a:buClr>
              <a:buSzTx/>
              <a:buFont typeface="Arial"/>
              <a:buChar char="•"/>
              <a:tabLst/>
            </a:pPr>
            <a:r>
              <a:rPr lang="en-US" sz="900" b="0" i="0" u="none" strike="noStrike" kern="0" cap="none" spc="0" dirty="0">
                <a:ln>
                  <a:noFill/>
                </a:ln>
                <a:solidFill>
                  <a:srgbClr val="3D4543"/>
                </a:solidFill>
                <a:effectLst/>
                <a:uLnTx/>
                <a:uFillTx/>
                <a:latin typeface="Arial"/>
                <a:ea typeface="Open Sans"/>
                <a:cs typeface="Arial"/>
                <a:sym typeface="Arial"/>
              </a:rPr>
              <a:t>While learners are encouraged to answer all survey questions honestly and are notified that their responses are stored confidentially, they are reminded that all survey questions are optional. </a:t>
            </a:r>
          </a:p>
          <a:p>
            <a:pPr marL="171450" indent="-171450" algn="l" defTabSz="914400" rtl="0">
              <a:lnSpc>
                <a:spcPct val="150000"/>
              </a:lnSpc>
              <a:spcBef>
                <a:spcPts val="0"/>
              </a:spcBef>
              <a:spcAft>
                <a:spcPts val="0"/>
              </a:spcAft>
              <a:buClr>
                <a:srgbClr val="000000"/>
              </a:buClr>
              <a:buSzTx/>
              <a:buFont typeface="Arial"/>
              <a:buChar char="•"/>
              <a:tabLst/>
            </a:pPr>
            <a:r>
              <a:rPr lang="en-US" sz="900" b="0" i="0" u="none" strike="noStrike" kern="0" cap="none" spc="0" dirty="0">
                <a:ln>
                  <a:noFill/>
                </a:ln>
                <a:solidFill>
                  <a:srgbClr val="3D4543"/>
                </a:solidFill>
                <a:effectLst/>
                <a:uLnTx/>
                <a:uFillTx/>
                <a:latin typeface="Arial"/>
                <a:ea typeface="Open Sans"/>
                <a:cs typeface="Arial"/>
                <a:sym typeface="Arial"/>
              </a:rPr>
              <a:t>Impact Reports are based on data from course surveys and assessments only </a:t>
            </a:r>
            <a:r>
              <a:rPr lang="en-US" sz="900" b="0" i="1" u="none" strike="noStrike" kern="0" cap="none" spc="0" dirty="0">
                <a:ln>
                  <a:noFill/>
                </a:ln>
                <a:solidFill>
                  <a:srgbClr val="3D4543"/>
                </a:solidFill>
                <a:effectLst/>
                <a:uLnTx/>
                <a:uFillTx/>
                <a:latin typeface="Arial"/>
                <a:ea typeface="Open Sans"/>
                <a:cs typeface="Arial"/>
                <a:sym typeface="Arial"/>
              </a:rPr>
              <a:t>(not course completions)</a:t>
            </a:r>
            <a:r>
              <a:rPr lang="en-US" sz="900" b="0" i="0" u="none" strike="noStrike" kern="0" cap="none" spc="0" dirty="0">
                <a:ln>
                  <a:noFill/>
                </a:ln>
                <a:solidFill>
                  <a:srgbClr val="3D4543"/>
                </a:solidFill>
                <a:effectLst/>
                <a:uLnTx/>
                <a:uFillTx/>
                <a:latin typeface="Arial"/>
                <a:ea typeface="Open Sans"/>
                <a:cs typeface="Arial"/>
                <a:sym typeface="Arial"/>
              </a:rPr>
              <a:t>.</a:t>
            </a:r>
            <a:endParaRPr lang="en-US" sz="900" b="0" i="1" u="none" strike="noStrike" kern="0" cap="none" spc="0" dirty="0">
              <a:ln>
                <a:noFill/>
              </a:ln>
              <a:solidFill>
                <a:srgbClr val="3D4543"/>
              </a:solidFill>
              <a:effectLst/>
              <a:uLnTx/>
              <a:uFillTx/>
              <a:latin typeface="Arial"/>
              <a:ea typeface="Open Sans"/>
              <a:cs typeface="Arial"/>
              <a:sym typeface="Arial"/>
            </a:endParaRPr>
          </a:p>
          <a:p>
            <a:pPr marL="171450" indent="-171450" algn="l" defTabSz="914400" rtl="0">
              <a:lnSpc>
                <a:spcPct val="150000"/>
              </a:lnSpc>
              <a:spcBef>
                <a:spcPts val="0"/>
              </a:spcBef>
              <a:spcAft>
                <a:spcPts val="0"/>
              </a:spcAft>
              <a:buClr>
                <a:srgbClr val="000000"/>
              </a:buClr>
              <a:buSzTx/>
              <a:buFont typeface="Arial"/>
              <a:buChar char="•"/>
              <a:tabLst/>
            </a:pPr>
            <a:r>
              <a:rPr lang="en-US" sz="900" b="0" i="0" u="none" strike="noStrike" kern="0" cap="none" spc="0" dirty="0">
                <a:ln>
                  <a:noFill/>
                </a:ln>
                <a:solidFill>
                  <a:srgbClr val="3D4543"/>
                </a:solidFill>
                <a:effectLst/>
                <a:uLnTx/>
                <a:uFillTx/>
                <a:latin typeface="Arial"/>
                <a:ea typeface="Open Sans"/>
                <a:cs typeface="Arial"/>
                <a:sym typeface="Arial"/>
              </a:rPr>
              <a:t>A low (</a:t>
            </a:r>
            <a:r>
              <a:rPr lang="en-US" sz="900" b="0" i="1" u="none" strike="noStrike" kern="0" cap="none" spc="0" dirty="0">
                <a:ln>
                  <a:noFill/>
                </a:ln>
                <a:solidFill>
                  <a:srgbClr val="3D4543"/>
                </a:solidFill>
                <a:effectLst/>
                <a:uLnTx/>
                <a:uFillTx/>
                <a:latin typeface="Arial"/>
                <a:ea typeface="Open Sans"/>
                <a:cs typeface="Arial"/>
                <a:sym typeface="Arial"/>
              </a:rPr>
              <a:t>n</a:t>
            </a:r>
            <a:r>
              <a:rPr lang="en-US" sz="900" b="0" i="0" u="none" strike="noStrike" kern="0" cap="none" spc="0" dirty="0">
                <a:ln>
                  <a:noFill/>
                </a:ln>
                <a:solidFill>
                  <a:srgbClr val="3D4543"/>
                </a:solidFill>
                <a:effectLst/>
                <a:uLnTx/>
                <a:uFillTx/>
                <a:latin typeface="Arial"/>
                <a:ea typeface="Open Sans"/>
                <a:cs typeface="Arial"/>
                <a:sym typeface="Arial"/>
              </a:rPr>
              <a:t> &lt; 50) number of responses to the Follow-Up Survey (Part Two) can result in there being extreme (very high or low) or no (if </a:t>
            </a:r>
            <a:r>
              <a:rPr lang="en-US" sz="900" b="0" i="1" u="none" strike="noStrike" kern="0" cap="none" spc="0" dirty="0">
                <a:ln>
                  <a:noFill/>
                </a:ln>
                <a:solidFill>
                  <a:srgbClr val="3D4543"/>
                </a:solidFill>
                <a:effectLst/>
                <a:uLnTx/>
                <a:uFillTx/>
                <a:latin typeface="Arial"/>
                <a:ea typeface="Open Sans"/>
                <a:cs typeface="Arial"/>
                <a:sym typeface="Arial"/>
              </a:rPr>
              <a:t>n</a:t>
            </a:r>
            <a:r>
              <a:rPr lang="en-US" sz="900" b="0" i="0" u="none" strike="noStrike" kern="0" cap="none" spc="0" dirty="0">
                <a:ln>
                  <a:noFill/>
                </a:ln>
                <a:solidFill>
                  <a:srgbClr val="3D4543"/>
                </a:solidFill>
                <a:effectLst/>
                <a:uLnTx/>
                <a:uFillTx/>
                <a:latin typeface="Arial"/>
                <a:ea typeface="Open Sans"/>
                <a:cs typeface="Arial"/>
                <a:sym typeface="Arial"/>
              </a:rPr>
              <a:t> = 0) data present on certain slides. </a:t>
            </a:r>
            <a:endParaRPr sz="900" b="0" i="0" u="none" strike="noStrike" kern="0" cap="none" spc="0" dirty="0">
              <a:ln>
                <a:noFill/>
              </a:ln>
              <a:solidFill>
                <a:srgbClr val="3D4543"/>
              </a:solidFill>
              <a:effectLst/>
              <a:uLnTx/>
              <a:uFillTx/>
              <a:latin typeface="Arial"/>
              <a:ea typeface="Open Sans"/>
              <a:cs typeface="Arial"/>
              <a:sym typeface="Arial"/>
            </a:endParaRPr>
          </a:p>
        </p:txBody>
      </p:sp>
      <p:sp>
        <p:nvSpPr>
          <p:cNvPr id="17" name="Google Shape;217;p4"/>
          <p:cNvSpPr>
            <a:spLocks/>
          </p:cNvSpPr>
          <p:nvPr/>
        </p:nvSpPr>
        <p:spPr>
          <a:xfrm>
            <a:off x="3652120" y="3333794"/>
            <a:ext cx="2448683" cy="3117168"/>
          </a:xfrm>
          <a:prstGeom prst="rect">
            <a:avLst/>
          </a:prstGeom>
          <a:solidFill>
            <a:schemeClr val="bg1"/>
          </a:solidFill>
          <a:ln>
            <a:noFill/>
            <a:headEnd type="none"/>
            <a:tailEnd type="none"/>
          </a:ln>
        </p:spPr>
        <p:txBody>
          <a:bodyPr wrap="square" lIns="182880" tIns="91440" rIns="182880" bIns="182875" anchor="t">
            <a:noAutofit/>
          </a:bodyPr>
          <a:lstStyle/>
          <a:p>
            <a:pPr marL="0" indent="0" algn="l" defTabSz="914400" rtl="0">
              <a:lnSpc>
                <a:spcPct val="150000"/>
              </a:lnSpc>
              <a:spcBef>
                <a:spcPts val="0"/>
              </a:spcBef>
              <a:spcAft>
                <a:spcPts val="0"/>
              </a:spcAft>
              <a:buClr>
                <a:srgbClr val="000000"/>
              </a:buClr>
              <a:buSzPts val="800"/>
              <a:buFont typeface="Arial"/>
              <a:buNone/>
              <a:tabLst/>
            </a:pPr>
            <a:r>
              <a:rPr lang="en-US" sz="1000" b="1" i="0" u="none" strike="noStrike" kern="0" cap="none" spc="0" dirty="0">
                <a:ln>
                  <a:noFill/>
                </a:ln>
                <a:solidFill>
                  <a:srgbClr val="7B2481"/>
                </a:solidFill>
                <a:effectLst/>
                <a:uLnTx/>
                <a:uFillTx/>
                <a:ea typeface="Open Sans"/>
                <a:sym typeface="Open Sans"/>
              </a:rPr>
              <a:t>Type of Data</a:t>
            </a:r>
          </a:p>
          <a:p>
            <a:pPr>
              <a:lnSpc>
                <a:spcPct val="150000"/>
              </a:lnSpc>
              <a:buSzPts val="800"/>
            </a:pPr>
            <a:r>
              <a:rPr lang="en-US" sz="900" b="0" i="0" u="none" strike="noStrike" kern="0" cap="none" spc="0" dirty="0">
                <a:ln>
                  <a:noFill/>
                </a:ln>
                <a:solidFill>
                  <a:srgbClr val="3D4543"/>
                </a:solidFill>
                <a:effectLst/>
                <a:uLnTx/>
                <a:uFillTx/>
                <a:ea typeface="Open Sans"/>
                <a:sym typeface="Open Sans"/>
              </a:rPr>
              <a:t>This report includes data from student surveys: Pre-Course Surveys taken immediately before the course; Post-Course Surveys taken immediately after the course; and Follow-Up Surveys (Part Two) taken after an intersession period (typically 30-45 days following course completion). Overall, 2,708</a:t>
            </a:r>
            <a:r>
              <a:rPr lang="en-US" sz="900" dirty="0">
                <a:solidFill>
                  <a:srgbClr val="3D4543"/>
                </a:solidFill>
                <a:ea typeface="Open Sans"/>
                <a:sym typeface="Open Sans"/>
              </a:rPr>
              <a:t> </a:t>
            </a:r>
            <a:r>
              <a:rPr lang="en-US" sz="900" b="0" i="0" u="none" strike="noStrike" kern="0" cap="none" spc="0" dirty="0">
                <a:ln>
                  <a:noFill/>
                </a:ln>
                <a:solidFill>
                  <a:srgbClr val="3D4543"/>
                </a:solidFill>
                <a:effectLst/>
                <a:uLnTx/>
                <a:uFillTx/>
                <a:ea typeface="Open Sans"/>
                <a:sym typeface="Open Sans"/>
              </a:rPr>
              <a:t>of your students completed the Pre-Course Survey, 2,474 completed the Post-Course Survey, and 2,621 completed the Follow-Up Survey (Part Two).</a:t>
            </a:r>
            <a:endParaRPr lang="en-US" sz="900" b="0" i="0" u="none" strike="noStrike" kern="0" cap="none" spc="0" dirty="0">
              <a:ln>
                <a:noFill/>
              </a:ln>
              <a:solidFill>
                <a:srgbClr val="3D4543"/>
              </a:solidFill>
              <a:effectLst/>
              <a:uLnTx/>
              <a:uFillTx/>
              <a:ea typeface="Open Sans"/>
              <a:sym typeface="Arial"/>
            </a:endParaRPr>
          </a:p>
        </p:txBody>
      </p:sp>
      <p:sp>
        <p:nvSpPr>
          <p:cNvPr id="21" name="Round Same Side Corner Rectangle 20"/>
          <p:cNvSpPr>
            <a:spLocks/>
          </p:cNvSpPr>
          <p:nvPr/>
        </p:nvSpPr>
        <p:spPr>
          <a:xfrm>
            <a:off x="3687614" y="587674"/>
            <a:ext cx="4045635" cy="596506"/>
          </a:xfrm>
          <a:prstGeom prst="round2SameRect">
            <a:avLst>
              <a:gd name="adj1" fmla="val 33492"/>
              <a:gd name="adj2" fmla="val 0"/>
            </a:avLst>
          </a:prstGeom>
          <a:solidFill>
            <a:srgbClr val="3CB6E7"/>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marL="0" indent="0" algn="l" defTabSz="914400" rtl="0">
              <a:lnSpc>
                <a:spcPct val="100000"/>
              </a:lnSpc>
              <a:spcBef>
                <a:spcPts val="0"/>
              </a:spcBef>
              <a:spcAft>
                <a:spcPts val="0"/>
              </a:spcAft>
              <a:buClr>
                <a:srgbClr val="000000"/>
              </a:buClr>
              <a:buSzPts val="1200"/>
              <a:buFont typeface="Arial"/>
              <a:buNone/>
              <a:tabLst/>
            </a:pPr>
            <a:r>
              <a:rPr lang="en-US" sz="1200" b="1" i="0" u="none" strike="noStrike" kern="0" cap="none" spc="0" dirty="0">
                <a:ln>
                  <a:noFill/>
                </a:ln>
                <a:solidFill>
                  <a:srgbClr val="FFFFFF"/>
                </a:solidFill>
                <a:effectLst/>
                <a:uLnTx/>
                <a:uFillTx/>
                <a:latin typeface="Arial"/>
                <a:ea typeface="Open Sans"/>
                <a:cs typeface="Arial"/>
                <a:sym typeface="Open Sans"/>
              </a:rPr>
              <a:t>Peer Institution Benchmarks</a:t>
            </a:r>
            <a:endParaRPr lang="en-US" sz="1400" b="1" i="0" u="none" strike="noStrike" kern="0" cap="none" spc="0" dirty="0">
              <a:ln>
                <a:noFill/>
              </a:ln>
              <a:solidFill>
                <a:srgbClr val="000000"/>
              </a:solidFill>
              <a:effectLst/>
              <a:uLnTx/>
              <a:uFillTx/>
              <a:latin typeface="Arial"/>
              <a:ea typeface="Open Sans"/>
              <a:cs typeface="Arial"/>
              <a:sym typeface="Open Sans"/>
            </a:endParaRPr>
          </a:p>
        </p:txBody>
      </p:sp>
      <p:sp>
        <p:nvSpPr>
          <p:cNvPr id="22" name="Round Same Side Corner Rectangle 21"/>
          <p:cNvSpPr>
            <a:spLocks/>
          </p:cNvSpPr>
          <p:nvPr/>
        </p:nvSpPr>
        <p:spPr>
          <a:xfrm>
            <a:off x="7878003" y="587674"/>
            <a:ext cx="3823089" cy="596506"/>
          </a:xfrm>
          <a:prstGeom prst="round2SameRect">
            <a:avLst>
              <a:gd name="adj1" fmla="val 33492"/>
              <a:gd name="adj2" fmla="val 0"/>
            </a:avLst>
          </a:prstGeom>
          <a:solidFill>
            <a:srgbClr val="0F736C"/>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marL="0" indent="0" algn="l" defTabSz="914400" rtl="0">
              <a:lnSpc>
                <a:spcPct val="100000"/>
              </a:lnSpc>
              <a:spcBef>
                <a:spcPts val="0"/>
              </a:spcBef>
              <a:spcAft>
                <a:spcPts val="0"/>
              </a:spcAft>
              <a:buClr>
                <a:srgbClr val="000000"/>
              </a:buClr>
              <a:buSzPts val="1200"/>
              <a:buFont typeface="Arial"/>
              <a:buNone/>
              <a:tabLst/>
            </a:pPr>
            <a:r>
              <a:rPr lang="en-US" sz="1200" b="1" i="0" u="none" strike="noStrike" kern="0" cap="none" spc="0" dirty="0">
                <a:ln>
                  <a:noFill/>
                </a:ln>
                <a:solidFill>
                  <a:srgbClr val="FFFFFF"/>
                </a:solidFill>
                <a:effectLst/>
                <a:uLnTx/>
                <a:uFillTx/>
                <a:latin typeface="Arial"/>
                <a:ea typeface="Open Sans"/>
                <a:cs typeface="Arial"/>
                <a:sym typeface="Open Sans"/>
              </a:rPr>
              <a:t>Campus Prevention Network Framework Tips</a:t>
            </a:r>
            <a:endParaRPr lang="en-US" sz="1400" b="1" i="0" u="none" strike="noStrike" kern="0" cap="none" spc="0" dirty="0">
              <a:ln>
                <a:noFill/>
              </a:ln>
              <a:solidFill>
                <a:srgbClr val="000000"/>
              </a:solidFill>
              <a:effectLst/>
              <a:uLnTx/>
              <a:uFillTx/>
              <a:latin typeface="Arial"/>
              <a:ea typeface="Open Sans"/>
              <a:cs typeface="Arial"/>
              <a:sym typeface="Open Sans"/>
            </a:endParaRPr>
          </a:p>
        </p:txBody>
      </p:sp>
      <p:sp>
        <p:nvSpPr>
          <p:cNvPr id="23" name="Round Same Side Corner Rectangle 22"/>
          <p:cNvSpPr>
            <a:spLocks/>
          </p:cNvSpPr>
          <p:nvPr/>
        </p:nvSpPr>
        <p:spPr>
          <a:xfrm>
            <a:off x="3687614" y="2747466"/>
            <a:ext cx="8012972" cy="596506"/>
          </a:xfrm>
          <a:prstGeom prst="round2SameRect">
            <a:avLst>
              <a:gd name="adj1" fmla="val 33492"/>
              <a:gd name="adj2" fmla="val 0"/>
            </a:avLst>
          </a:prstGeom>
          <a:solidFill>
            <a:srgbClr val="7C2582"/>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marL="0" indent="0" algn="l" defTabSz="914400" rtl="0">
              <a:lnSpc>
                <a:spcPct val="100000"/>
              </a:lnSpc>
              <a:spcBef>
                <a:spcPts val="0"/>
              </a:spcBef>
              <a:spcAft>
                <a:spcPts val="0"/>
              </a:spcAft>
              <a:buClr>
                <a:srgbClr val="000000"/>
              </a:buClr>
              <a:buSzPts val="1200"/>
              <a:buFont typeface="Arial"/>
              <a:buNone/>
              <a:tabLst/>
            </a:pPr>
            <a:r>
              <a:rPr lang="en-US" sz="1200" b="1" i="0" u="none" strike="noStrike" kern="0" cap="none" spc="0" dirty="0">
                <a:ln>
                  <a:noFill/>
                </a:ln>
                <a:solidFill>
                  <a:srgbClr val="FFFFFF"/>
                </a:solidFill>
                <a:effectLst/>
                <a:uLnTx/>
                <a:uFillTx/>
                <a:latin typeface="Arial"/>
                <a:ea typeface="Open Sans"/>
                <a:cs typeface="Arial"/>
                <a:sym typeface="Open Sans"/>
              </a:rPr>
              <a:t>About the Data in This Report</a:t>
            </a:r>
            <a:endParaRPr lang="en-US" sz="1400" b="1" i="0" u="none" strike="noStrike" kern="0" cap="none" spc="0" dirty="0">
              <a:ln>
                <a:noFill/>
              </a:ln>
              <a:solidFill>
                <a:srgbClr val="000000"/>
              </a:solidFill>
              <a:effectLst/>
              <a:uLnTx/>
              <a:uFillTx/>
              <a:latin typeface="Arial"/>
              <a:ea typeface="Open Sans"/>
              <a:cs typeface="Arial"/>
              <a:sym typeface="Open Sans"/>
            </a:endParaRPr>
          </a:p>
        </p:txBody>
      </p:sp>
      <p:cxnSp>
        <p:nvCxnSpPr>
          <p:cNvPr id="24" name="Google Shape;231;p5"/>
          <p:cNvCxnSpPr/>
          <p:nvPr/>
        </p:nvCxnSpPr>
        <p:spPr>
          <a:xfrm>
            <a:off x="3407475" y="685800"/>
            <a:ext cx="0" cy="5486400"/>
          </a:xfrm>
          <a:prstGeom prst="straightConnector1">
            <a:avLst/>
          </a:prstGeom>
          <a:noFill/>
          <a:ln w="12700" cap="flat">
            <a:solidFill>
              <a:schemeClr val="tx2"/>
            </a:solidFill>
            <a:prstDash val="solid"/>
            <a:miter/>
            <a:headEnd type="none" w="sm" len="sm"/>
            <a:tailEnd type="none" w="sm" len="sm"/>
          </a:ln>
        </p:spPr>
      </p:cxnSp>
      <p:cxnSp>
        <p:nvCxnSpPr>
          <p:cNvPr id="25" name="Google Shape;232;p5"/>
          <p:cNvCxnSpPr/>
          <p:nvPr/>
        </p:nvCxnSpPr>
        <p:spPr>
          <a:xfrm>
            <a:off x="6114816" y="3505200"/>
            <a:ext cx="0" cy="2667000"/>
          </a:xfrm>
          <a:prstGeom prst="straightConnector1">
            <a:avLst/>
          </a:prstGeom>
          <a:noFill/>
          <a:ln w="12700" cap="flat">
            <a:solidFill>
              <a:schemeClr val="tx2"/>
            </a:solidFill>
            <a:prstDash val="solid"/>
            <a:miter/>
            <a:headEnd type="none" w="sm" len="sm"/>
            <a:tailEnd type="none" w="sm" len="sm"/>
          </a:ln>
        </p:spPr>
      </p:cxnSp>
      <p:cxnSp>
        <p:nvCxnSpPr>
          <p:cNvPr id="26" name="Google Shape;232;p5"/>
          <p:cNvCxnSpPr/>
          <p:nvPr/>
        </p:nvCxnSpPr>
        <p:spPr>
          <a:xfrm>
            <a:off x="8222585" y="3505200"/>
            <a:ext cx="0" cy="2667000"/>
          </a:xfrm>
          <a:prstGeom prst="straightConnector1">
            <a:avLst/>
          </a:prstGeom>
          <a:noFill/>
          <a:ln w="12700" cap="flat">
            <a:solidFill>
              <a:schemeClr val="tx2"/>
            </a:solidFill>
            <a:prstDash val="solid"/>
            <a:miter/>
            <a:headEnd type="none" w="sm" len="sm"/>
            <a:tailEnd type="none" w="sm" len="sm"/>
          </a:ln>
        </p:spPr>
      </p:cxnSp>
      <p:sp>
        <p:nvSpPr>
          <p:cNvPr id="2" name="Slide Number Placeholder 26"/>
          <p:cNvSpPr txBox="1">
            <a:spLocks noChangeArrowheads="1"/>
          </p:cNvSpPr>
          <p:nvPr/>
        </p:nvSpPr>
        <p:spPr>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marL="0" indent="0" algn="r" defTabSz="914400" rtl="0">
              <a:lnSpc>
                <a:spcPct val="100000"/>
              </a:lnSpc>
              <a:spcBef>
                <a:spcPts val="0"/>
              </a:spcBef>
              <a:spcAft>
                <a:spcPts val="0"/>
              </a:spcAft>
              <a:buClr>
                <a:srgbClr val="000000"/>
              </a:buClr>
              <a:buSzTx/>
              <a:buFont typeface="Arial"/>
              <a:buNone/>
              <a:tabLst/>
            </a:pPr>
            <a:fld id="{DB9E4368-C45C-9C4F-9597-D6088AA20994}" type="slidenum">
              <a:rPr lang="en-US" sz="1000" b="0" i="0" u="none" strike="noStrike" kern="0" cap="none" spc="0" dirty="0">
                <a:ln>
                  <a:noFill/>
                </a:ln>
                <a:solidFill>
                  <a:srgbClr val="E7E6E6">
                    <a:lumMod val="50000"/>
                  </a:srgbClr>
                </a:solidFill>
                <a:effectLst/>
                <a:uLnTx/>
                <a:uFillTx/>
                <a:latin typeface="Arial"/>
                <a:cs typeface="Arial"/>
                <a:sym typeface="Arial"/>
              </a:rPr>
              <a:t>4</a:t>
            </a:fld>
            <a:endParaRPr lang="en-US" sz="1000" b="0" i="0" u="none" strike="noStrike" kern="0" cap="none" spc="0" dirty="0">
              <a:ln>
                <a:noFill/>
              </a:ln>
              <a:solidFill>
                <a:srgbClr val="E7E6E6">
                  <a:lumMod val="50000"/>
                </a:srgbClr>
              </a:solidFill>
              <a:effectLst/>
              <a:uLnTx/>
              <a:uFillTx/>
              <a:latin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5</a:t>
            </a:fld>
            <a:endParaRPr lang="en-US" dirty="0">
              <a:latin typeface="Arial"/>
              <a:cs typeface="Arial"/>
            </a:endParaRPr>
          </a:p>
        </p:txBody>
      </p:sp>
      <p:sp>
        <p:nvSpPr>
          <p:cNvPr id="5" name="Title 4"/>
          <p:cNvSpPr>
            <a:spLocks noGrp="1"/>
          </p:cNvSpPr>
          <p:nvPr>
            <p:ph type="title" idx="4294967295"/>
          </p:nvPr>
        </p:nvSpPr>
        <p:spPr>
          <a:xfrm>
            <a:off x="371788" y="540955"/>
            <a:ext cx="2273300" cy="912812"/>
          </a:xfrm>
          <a:ln>
            <a:headEnd type="none"/>
            <a:tailEnd type="none"/>
          </a:ln>
        </p:spPr>
        <p:txBody>
          <a:bodyPr wrap="square"/>
          <a:lstStyle/>
          <a:p>
            <a:pPr defTabSz="914363"/>
            <a:r>
              <a:rPr lang="en-US" b="1" dirty="0">
                <a:solidFill>
                  <a:srgbClr val="3D4542"/>
                </a:solidFill>
                <a:latin typeface="Arial"/>
                <a:cs typeface="Arial"/>
              </a:rPr>
              <a:t>Executive </a:t>
            </a:r>
            <a:br>
              <a:rPr lang="en-US" b="1" dirty="0">
                <a:solidFill>
                  <a:srgbClr val="3D4542"/>
                </a:solidFill>
                <a:latin typeface="Arial"/>
                <a:cs typeface="Arial"/>
              </a:rPr>
            </a:br>
            <a:r>
              <a:rPr lang="en-US" b="1" dirty="0">
                <a:solidFill>
                  <a:srgbClr val="3D4542"/>
                </a:solidFill>
                <a:latin typeface="Arial"/>
                <a:cs typeface="Arial"/>
              </a:rPr>
              <a:t>Summary</a:t>
            </a:r>
          </a:p>
        </p:txBody>
      </p:sp>
      <p:sp>
        <p:nvSpPr>
          <p:cNvPr id="14" name="Content Placeholder 1"/>
          <p:cNvSpPr txBox="1">
            <a:spLocks noChangeArrowheads="1"/>
          </p:cNvSpPr>
          <p:nvPr/>
        </p:nvSpPr>
        <p:spPr>
          <a:xfrm>
            <a:off x="468823" y="1615699"/>
            <a:ext cx="2272938" cy="4576762"/>
          </a:xfrm>
          <a:prstGeom prst="rect">
            <a:avLst/>
          </a:prstGeom>
          <a:ln>
            <a:headEnd type="none"/>
            <a:tailEnd type="none"/>
          </a:ln>
        </p:spPr>
        <p:txBody>
          <a:bodyPr wrap="square" lIns="0" tIns="0" rIns="0" bIns="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400">
              <a:buNone/>
            </a:pPr>
            <a:r>
              <a:rPr lang="en-US" sz="1200" b="1" dirty="0">
                <a:solidFill>
                  <a:srgbClr val="0171CF"/>
                </a:solidFill>
                <a:latin typeface="Arial"/>
                <a:ea typeface="Open Sans"/>
                <a:cs typeface="Arial"/>
              </a:rPr>
              <a:t>This school year, </a:t>
            </a:r>
          </a:p>
          <a:p>
            <a:pPr marL="0" indent="0" defTabSz="914400">
              <a:lnSpc>
                <a:spcPct val="150000"/>
              </a:lnSpc>
              <a:spcAft>
                <a:spcPts val="200"/>
              </a:spcAft>
              <a:buNone/>
            </a:pPr>
            <a:r>
              <a:rPr lang="en-US" sz="1200" b="1" dirty="0">
                <a:solidFill>
                  <a:srgbClr val="4A4A4A"/>
                </a:solidFill>
                <a:latin typeface="Arial"/>
                <a:ea typeface="Open Sans"/>
                <a:cs typeface="Arial"/>
              </a:rPr>
              <a:t>2,708</a:t>
            </a:r>
            <a:r>
              <a:rPr lang="en-US" sz="1100" dirty="0">
                <a:solidFill>
                  <a:srgbClr val="4A4A4A"/>
                </a:solidFill>
                <a:latin typeface="Arial"/>
                <a:ea typeface="Open Sans"/>
                <a:cs typeface="Arial"/>
              </a:rPr>
              <a:t> Georgia Institute of Technology students completed surveys in </a:t>
            </a:r>
            <a:r>
              <a:rPr lang="en-US" sz="1100" i="1" dirty="0">
                <a:solidFill>
                  <a:srgbClr val="4A4A4A"/>
                </a:solidFill>
                <a:latin typeface="Arial"/>
                <a:ea typeface="Open Sans"/>
                <a:cs typeface="Arial"/>
              </a:rPr>
              <a:t>Sexual Assault Prevention for Graduate Students</a:t>
            </a:r>
            <a:r>
              <a:rPr lang="en-US" sz="1100" dirty="0">
                <a:solidFill>
                  <a:srgbClr val="4A4A4A"/>
                </a:solidFill>
                <a:latin typeface="Arial"/>
                <a:ea typeface="Open Sans"/>
                <a:cs typeface="Arial"/>
              </a:rPr>
              <a:t> (SAPG) from June 1, 2024 to February 25, 2025. This course, developed by prevention education and compliance experts, uses relatable scenarios and interactive elements to provide students with strategies for healthy behavior and skills to support bystander intervention.</a:t>
            </a:r>
            <a:endParaRPr lang="en-US" dirty="0">
              <a:solidFill>
                <a:srgbClr val="4A4A4A"/>
              </a:solidFill>
              <a:latin typeface="Arial"/>
              <a:ea typeface="Open Sans"/>
              <a:cs typeface="Arial"/>
            </a:endParaRPr>
          </a:p>
        </p:txBody>
      </p:sp>
      <p:cxnSp>
        <p:nvCxnSpPr>
          <p:cNvPr id="16" name="Straight Connector 15"/>
          <p:cNvCxnSpPr/>
          <p:nvPr/>
        </p:nvCxnSpPr>
        <p:spPr>
          <a:xfrm>
            <a:off x="3384550" y="685800"/>
            <a:ext cx="0" cy="54864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601291" y="685800"/>
            <a:ext cx="0" cy="54864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Content Placeholder 1"/>
          <p:cNvSpPr txBox="1">
            <a:spLocks noChangeArrowheads="1"/>
          </p:cNvSpPr>
          <p:nvPr/>
        </p:nvSpPr>
        <p:spPr>
          <a:xfrm>
            <a:off x="3771213" y="2348345"/>
            <a:ext cx="2272938" cy="3828618"/>
          </a:xfrm>
          <a:prstGeom prst="rect">
            <a:avLst/>
          </a:prstGeom>
          <a:ln>
            <a:headEnd type="none"/>
            <a:tailEnd type="none"/>
          </a:ln>
        </p:spPr>
        <p:txBody>
          <a:bodyPr wrap="square" lIns="0" tIns="0" rIns="0" bIns="0">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algn="ctr" defTabSz="914400">
              <a:buNone/>
            </a:pPr>
            <a:r>
              <a:rPr lang="en-US" b="1" dirty="0">
                <a:latin typeface="Arial"/>
                <a:cs typeface="Arial"/>
              </a:rPr>
              <a:t>Course Impact</a:t>
            </a:r>
          </a:p>
          <a:p>
            <a:pPr marL="0" indent="0" defTabSz="914400">
              <a:lnSpc>
                <a:spcPts val="1400"/>
              </a:lnSpc>
              <a:spcAft>
                <a:spcPts val="200"/>
              </a:spcAft>
              <a:buNone/>
            </a:pPr>
            <a:r>
              <a:rPr lang="en-US" dirty="0">
                <a:latin typeface="Arial"/>
                <a:cs typeface="Arial"/>
              </a:rPr>
              <a:t>SAPG is designed to equip your students with knowledge and skills to support healthier decisions related to romantic relationships, sexual interactions, consent, and supporting peers on their campus.</a:t>
            </a:r>
          </a:p>
          <a:p>
            <a:pPr marL="0" indent="0" defTabSz="914400">
              <a:lnSpc>
                <a:spcPts val="1400"/>
              </a:lnSpc>
              <a:spcAft>
                <a:spcPts val="200"/>
              </a:spcAft>
              <a:buNone/>
            </a:pPr>
            <a:r>
              <a:rPr lang="en-US" dirty="0">
                <a:latin typeface="Arial"/>
                <a:cs typeface="Arial"/>
              </a:rPr>
              <a:t>Georgia Institute of Technology students increased their knowledge of topics related to sexual assault prevention by 4%. When it comes to skills, 90% of your students agreed that SAPG </a:t>
            </a:r>
            <a:r>
              <a:rPr lang="en" dirty="0">
                <a:latin typeface="Arial"/>
                <a:cs typeface="Arial"/>
              </a:rPr>
              <a:t>helped them identify characteristics of healthy and unhealthy relationships</a:t>
            </a:r>
            <a:r>
              <a:rPr lang="en-US" dirty="0">
                <a:latin typeface="Arial"/>
                <a:cs typeface="Arial"/>
              </a:rPr>
              <a:t>, and 88% reported that the education increased their confidence in their ability to intervene when they witnessed concerning behavior.</a:t>
            </a:r>
          </a:p>
        </p:txBody>
      </p:sp>
      <p:sp>
        <p:nvSpPr>
          <p:cNvPr id="24" name="Content Placeholder 1"/>
          <p:cNvSpPr txBox="1">
            <a:spLocks noChangeArrowheads="1"/>
          </p:cNvSpPr>
          <p:nvPr/>
        </p:nvSpPr>
        <p:spPr>
          <a:xfrm>
            <a:off x="6908269" y="2337965"/>
            <a:ext cx="4695560" cy="3828618"/>
          </a:xfrm>
          <a:prstGeom prst="rect">
            <a:avLst/>
          </a:prstGeom>
          <a:ln>
            <a:headEnd type="none"/>
            <a:tailEnd type="none"/>
          </a:ln>
        </p:spPr>
        <p:txBody>
          <a:bodyPr wrap="square" lIns="0" tIns="0" rIns="0" bIns="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algn="ctr" defTabSz="914400">
              <a:buNone/>
            </a:pPr>
            <a:r>
              <a:rPr lang="en-US" b="1" dirty="0">
                <a:solidFill>
                  <a:srgbClr val="5AAAD7"/>
                </a:solidFill>
                <a:latin typeface="Arial"/>
                <a:cs typeface="Arial"/>
              </a:rPr>
              <a:t>Behavioral Intentions &amp; Norms</a:t>
            </a:r>
          </a:p>
          <a:p>
            <a:pPr marL="0" indent="0" defTabSz="914400">
              <a:lnSpc>
                <a:spcPts val="1400"/>
              </a:lnSpc>
              <a:spcAft>
                <a:spcPts val="200"/>
              </a:spcAft>
              <a:buNone/>
            </a:pPr>
            <a:r>
              <a:rPr lang="en-US" dirty="0">
                <a:latin typeface="Arial"/>
                <a:cs typeface="Arial"/>
              </a:rPr>
              <a:t>Change is driven, in part, by an individual’s perception of the social environment surrounding  behavior — the community norms.</a:t>
            </a:r>
          </a:p>
          <a:p>
            <a:pPr marL="0" indent="0" defTabSz="914400">
              <a:lnSpc>
                <a:spcPts val="1400"/>
              </a:lnSpc>
              <a:spcAft>
                <a:spcPts val="200"/>
              </a:spcAft>
              <a:buNone/>
            </a:pPr>
            <a:r>
              <a:rPr lang="en-US" dirty="0">
                <a:latin typeface="Arial"/>
                <a:ea typeface="Open Sans"/>
                <a:cs typeface="Arial"/>
              </a:rPr>
              <a:t>Most students taking this course report healthy attitudes and behaviors related to sex and relationships. This includes 95% of students who say they would refrain from sexual activity if the other person was incapacitated, while 78% of those same students believe their peers would do the same. </a:t>
            </a:r>
          </a:p>
          <a:p>
            <a:pPr marL="0" indent="0" defTabSz="914400">
              <a:lnSpc>
                <a:spcPts val="1400"/>
              </a:lnSpc>
              <a:spcAft>
                <a:spcPts val="200"/>
              </a:spcAft>
              <a:buNone/>
            </a:pPr>
            <a:r>
              <a:rPr lang="en-US" dirty="0">
                <a:latin typeface="Arial"/>
                <a:cs typeface="Arial"/>
              </a:rPr>
              <a:t>Among students at Georgia Institute of Technology who took SAPG, 46% agreed that they could play a role in preventing sexual assault on their campus. And a substantial number of your students, after taking SAPG, reported that they knew how to report a sexual assault at their school. Further, 89% felt that your institution offered good resources for students going through difficult times. </a:t>
            </a:r>
          </a:p>
          <a:p>
            <a:pPr marL="0" indent="0" defTabSz="914400">
              <a:lnSpc>
                <a:spcPts val="1400"/>
              </a:lnSpc>
              <a:spcAft>
                <a:spcPts val="200"/>
              </a:spcAft>
              <a:buNone/>
            </a:pPr>
            <a:r>
              <a:rPr lang="en-US" dirty="0">
                <a:latin typeface="Arial"/>
                <a:cs typeface="Arial"/>
              </a:rPr>
              <a:t>Your </a:t>
            </a:r>
            <a:r>
              <a:rPr lang="en-US" i="1" dirty="0">
                <a:latin typeface="Arial"/>
                <a:cs typeface="Arial"/>
              </a:rPr>
              <a:t>Sexual Assault Prevention for Graduate Students</a:t>
            </a:r>
            <a:r>
              <a:rPr lang="en-US" dirty="0">
                <a:latin typeface="Arial"/>
                <a:cs typeface="Arial"/>
              </a:rPr>
              <a:t> Impact Report includes detailed information about how your students think, feel, and behave in romantic and sexual relationships. This data can be invaluable in guiding your prevention programming for maximum impact.</a:t>
            </a:r>
          </a:p>
        </p:txBody>
      </p:sp>
      <p:grpSp>
        <p:nvGrpSpPr>
          <p:cNvPr id="10" name="Group 9"/>
          <p:cNvGrpSpPr>
            <a:grpSpLocks/>
          </p:cNvGrpSpPr>
          <p:nvPr/>
        </p:nvGrpSpPr>
        <p:grpSpPr>
          <a:xfrm>
            <a:off x="3974802" y="480596"/>
            <a:ext cx="1950737" cy="1805331"/>
            <a:chOff x="2920918" y="480596"/>
            <a:chExt cx="1950737" cy="1805331"/>
          </a:xfrm>
        </p:grpSpPr>
        <p:pic>
          <p:nvPicPr>
            <p:cNvPr id="11" name="Picture 10" descr="A pair of blue and white circles&#10;&#10;AI-generated content may be incorrect."/>
            <p:cNvPicPr>
              <a:picLocks noChangeAspect="1"/>
            </p:cNvPicPr>
            <p:nvPr/>
          </p:nvPicPr>
          <p:blipFill>
            <a:blip r:embed="rId2">
              <a:lum/>
            </a:blip>
            <a:srcRect/>
            <a:stretch>
              <a:fillRect/>
            </a:stretch>
          </p:blipFill>
          <p:spPr>
            <a:xfrm>
              <a:off x="2920918" y="480596"/>
              <a:ext cx="1950737" cy="1805331"/>
            </a:xfrm>
            <a:prstGeom prst="rect">
              <a:avLst/>
            </a:prstGeom>
            <a:ln>
              <a:headEnd type="none"/>
              <a:tailEnd type="none"/>
            </a:ln>
          </p:spPr>
        </p:pic>
        <p:sp>
          <p:nvSpPr>
            <p:cNvPr id="12" name="Google Shape;242;p5"/>
            <p:cNvSpPr>
              <a:spLocks/>
            </p:cNvSpPr>
            <p:nvPr/>
          </p:nvSpPr>
          <p:spPr>
            <a:xfrm>
              <a:off x="3682908" y="1117183"/>
              <a:ext cx="490934" cy="556855"/>
            </a:xfrm>
            <a:custGeom>
              <a:avLst/>
              <a:gdLst/>
              <a:ahLst/>
              <a:cxnLst/>
              <a:rect l="l" t="t" r="r" b="b"/>
              <a:pathLst>
                <a:path w="173157" h="216050">
                  <a:moveTo>
                    <a:pt x="173356" y="43409"/>
                  </a:moveTo>
                  <a:lnTo>
                    <a:pt x="160648" y="24345"/>
                  </a:lnTo>
                  <a:lnTo>
                    <a:pt x="173356" y="5441"/>
                  </a:lnTo>
                  <a:cubicBezTo>
                    <a:pt x="173992" y="4488"/>
                    <a:pt x="173992" y="3217"/>
                    <a:pt x="173515" y="2105"/>
                  </a:cubicBezTo>
                  <a:cubicBezTo>
                    <a:pt x="173039" y="993"/>
                    <a:pt x="171927" y="358"/>
                    <a:pt x="170656" y="358"/>
                  </a:cubicBezTo>
                  <a:lnTo>
                    <a:pt x="112354" y="358"/>
                  </a:lnTo>
                  <a:cubicBezTo>
                    <a:pt x="112195" y="358"/>
                    <a:pt x="112036" y="358"/>
                    <a:pt x="111719" y="358"/>
                  </a:cubicBezTo>
                  <a:cubicBezTo>
                    <a:pt x="111401" y="199"/>
                    <a:pt x="110924" y="199"/>
                    <a:pt x="110607" y="199"/>
                  </a:cubicBezTo>
                  <a:cubicBezTo>
                    <a:pt x="108859" y="199"/>
                    <a:pt x="107429" y="1628"/>
                    <a:pt x="107429" y="3376"/>
                  </a:cubicBezTo>
                  <a:lnTo>
                    <a:pt x="107429" y="95197"/>
                  </a:lnTo>
                  <a:lnTo>
                    <a:pt x="89796" y="74228"/>
                  </a:lnTo>
                  <a:cubicBezTo>
                    <a:pt x="89796" y="74228"/>
                    <a:pt x="89796" y="74228"/>
                    <a:pt x="89796" y="74228"/>
                  </a:cubicBezTo>
                  <a:cubicBezTo>
                    <a:pt x="89796" y="74228"/>
                    <a:pt x="89796" y="74228"/>
                    <a:pt x="89796" y="74228"/>
                  </a:cubicBezTo>
                  <a:cubicBezTo>
                    <a:pt x="86142" y="69780"/>
                    <a:pt x="80741" y="67238"/>
                    <a:pt x="75022" y="67238"/>
                  </a:cubicBezTo>
                  <a:lnTo>
                    <a:pt x="71209" y="67238"/>
                  </a:lnTo>
                  <a:lnTo>
                    <a:pt x="71209" y="62631"/>
                  </a:lnTo>
                  <a:cubicBezTo>
                    <a:pt x="71209" y="62472"/>
                    <a:pt x="71209" y="62313"/>
                    <a:pt x="71209" y="61995"/>
                  </a:cubicBezTo>
                  <a:cubicBezTo>
                    <a:pt x="77723" y="58659"/>
                    <a:pt x="82171" y="51987"/>
                    <a:pt x="82171" y="44203"/>
                  </a:cubicBezTo>
                  <a:lnTo>
                    <a:pt x="82171" y="31653"/>
                  </a:lnTo>
                  <a:cubicBezTo>
                    <a:pt x="82171" y="20692"/>
                    <a:pt x="73274" y="11637"/>
                    <a:pt x="62154" y="11637"/>
                  </a:cubicBezTo>
                  <a:lnTo>
                    <a:pt x="61201" y="11637"/>
                  </a:lnTo>
                  <a:cubicBezTo>
                    <a:pt x="56276" y="11637"/>
                    <a:pt x="51669" y="13543"/>
                    <a:pt x="48175" y="16561"/>
                  </a:cubicBezTo>
                  <a:cubicBezTo>
                    <a:pt x="44521" y="13384"/>
                    <a:pt x="39914" y="11637"/>
                    <a:pt x="35148" y="11637"/>
                  </a:cubicBezTo>
                  <a:lnTo>
                    <a:pt x="34195" y="11637"/>
                  </a:lnTo>
                  <a:cubicBezTo>
                    <a:pt x="23233" y="11637"/>
                    <a:pt x="14178" y="20533"/>
                    <a:pt x="14178" y="31653"/>
                  </a:cubicBezTo>
                  <a:lnTo>
                    <a:pt x="14178" y="44203"/>
                  </a:lnTo>
                  <a:cubicBezTo>
                    <a:pt x="14178" y="51352"/>
                    <a:pt x="17991" y="57547"/>
                    <a:pt x="23551" y="61201"/>
                  </a:cubicBezTo>
                  <a:cubicBezTo>
                    <a:pt x="23233" y="61678"/>
                    <a:pt x="23075" y="62313"/>
                    <a:pt x="23075" y="62790"/>
                  </a:cubicBezTo>
                  <a:lnTo>
                    <a:pt x="23075" y="67555"/>
                  </a:lnTo>
                  <a:lnTo>
                    <a:pt x="19262" y="67555"/>
                  </a:lnTo>
                  <a:cubicBezTo>
                    <a:pt x="8777" y="67555"/>
                    <a:pt x="199" y="75499"/>
                    <a:pt x="199" y="85348"/>
                  </a:cubicBezTo>
                  <a:lnTo>
                    <a:pt x="2105" y="149845"/>
                  </a:lnTo>
                  <a:cubicBezTo>
                    <a:pt x="2105" y="151593"/>
                    <a:pt x="3535" y="152864"/>
                    <a:pt x="5282" y="152864"/>
                  </a:cubicBezTo>
                  <a:lnTo>
                    <a:pt x="14655" y="152864"/>
                  </a:lnTo>
                  <a:lnTo>
                    <a:pt x="14655" y="212595"/>
                  </a:lnTo>
                  <a:cubicBezTo>
                    <a:pt x="14655" y="214342"/>
                    <a:pt x="16085" y="215772"/>
                    <a:pt x="17832" y="215772"/>
                  </a:cubicBezTo>
                  <a:lnTo>
                    <a:pt x="50240" y="215772"/>
                  </a:lnTo>
                  <a:cubicBezTo>
                    <a:pt x="50558" y="215772"/>
                    <a:pt x="51034" y="215772"/>
                    <a:pt x="51352" y="215613"/>
                  </a:cubicBezTo>
                  <a:lnTo>
                    <a:pt x="76611" y="215613"/>
                  </a:lnTo>
                  <a:lnTo>
                    <a:pt x="109495" y="215613"/>
                  </a:lnTo>
                  <a:cubicBezTo>
                    <a:pt x="109812" y="215772"/>
                    <a:pt x="110289" y="215931"/>
                    <a:pt x="110766" y="215931"/>
                  </a:cubicBezTo>
                  <a:cubicBezTo>
                    <a:pt x="111242" y="215931"/>
                    <a:pt x="111719" y="215772"/>
                    <a:pt x="112036" y="215613"/>
                  </a:cubicBezTo>
                  <a:lnTo>
                    <a:pt x="133641" y="215613"/>
                  </a:lnTo>
                  <a:cubicBezTo>
                    <a:pt x="135389" y="215613"/>
                    <a:pt x="136819" y="214184"/>
                    <a:pt x="136819" y="212436"/>
                  </a:cubicBezTo>
                  <a:cubicBezTo>
                    <a:pt x="136819" y="210689"/>
                    <a:pt x="135389" y="209259"/>
                    <a:pt x="133641" y="209259"/>
                  </a:cubicBezTo>
                  <a:lnTo>
                    <a:pt x="113943" y="209259"/>
                  </a:lnTo>
                  <a:lnTo>
                    <a:pt x="113943" y="129988"/>
                  </a:lnTo>
                  <a:lnTo>
                    <a:pt x="118867" y="133641"/>
                  </a:lnTo>
                  <a:cubicBezTo>
                    <a:pt x="119503" y="134118"/>
                    <a:pt x="120138" y="134277"/>
                    <a:pt x="120774" y="134277"/>
                  </a:cubicBezTo>
                  <a:cubicBezTo>
                    <a:pt x="121568" y="134277"/>
                    <a:pt x="122521" y="133959"/>
                    <a:pt x="123157" y="133324"/>
                  </a:cubicBezTo>
                  <a:lnTo>
                    <a:pt x="129829" y="126175"/>
                  </a:lnTo>
                  <a:cubicBezTo>
                    <a:pt x="130941" y="125063"/>
                    <a:pt x="130941" y="123157"/>
                    <a:pt x="129988" y="122045"/>
                  </a:cubicBezTo>
                  <a:lnTo>
                    <a:pt x="114102" y="102981"/>
                  </a:lnTo>
                  <a:lnTo>
                    <a:pt x="114102" y="48333"/>
                  </a:lnTo>
                  <a:lnTo>
                    <a:pt x="170974" y="48333"/>
                  </a:lnTo>
                  <a:cubicBezTo>
                    <a:pt x="172086" y="48333"/>
                    <a:pt x="173198" y="47698"/>
                    <a:pt x="173833" y="46586"/>
                  </a:cubicBezTo>
                  <a:cubicBezTo>
                    <a:pt x="173992" y="45633"/>
                    <a:pt x="173992" y="44362"/>
                    <a:pt x="173356" y="43409"/>
                  </a:cubicBezTo>
                  <a:close/>
                  <a:moveTo>
                    <a:pt x="68032" y="73751"/>
                  </a:moveTo>
                  <a:lnTo>
                    <a:pt x="75022" y="73751"/>
                  </a:lnTo>
                  <a:cubicBezTo>
                    <a:pt x="78835" y="73751"/>
                    <a:pt x="82488" y="75499"/>
                    <a:pt x="85030" y="78358"/>
                  </a:cubicBezTo>
                  <a:cubicBezTo>
                    <a:pt x="85030" y="78358"/>
                    <a:pt x="85030" y="78358"/>
                    <a:pt x="85030" y="78358"/>
                  </a:cubicBezTo>
                  <a:lnTo>
                    <a:pt x="107429" y="105205"/>
                  </a:lnTo>
                  <a:lnTo>
                    <a:pt x="107429" y="117438"/>
                  </a:lnTo>
                  <a:lnTo>
                    <a:pt x="92020" y="106000"/>
                  </a:lnTo>
                  <a:cubicBezTo>
                    <a:pt x="92020" y="106000"/>
                    <a:pt x="92020" y="106000"/>
                    <a:pt x="92020" y="106000"/>
                  </a:cubicBezTo>
                  <a:cubicBezTo>
                    <a:pt x="91861" y="105841"/>
                    <a:pt x="91702" y="105841"/>
                    <a:pt x="91543" y="105682"/>
                  </a:cubicBezTo>
                  <a:cubicBezTo>
                    <a:pt x="91543" y="105682"/>
                    <a:pt x="91543" y="105682"/>
                    <a:pt x="91385" y="105682"/>
                  </a:cubicBezTo>
                  <a:cubicBezTo>
                    <a:pt x="91226" y="105682"/>
                    <a:pt x="91226" y="105523"/>
                    <a:pt x="91067" y="105523"/>
                  </a:cubicBezTo>
                  <a:cubicBezTo>
                    <a:pt x="90908" y="105523"/>
                    <a:pt x="90908" y="105523"/>
                    <a:pt x="90749" y="105364"/>
                  </a:cubicBezTo>
                  <a:cubicBezTo>
                    <a:pt x="90749" y="105364"/>
                    <a:pt x="90590" y="105364"/>
                    <a:pt x="90590" y="105364"/>
                  </a:cubicBezTo>
                  <a:cubicBezTo>
                    <a:pt x="90431" y="105364"/>
                    <a:pt x="90273" y="105364"/>
                    <a:pt x="90114" y="105364"/>
                  </a:cubicBezTo>
                  <a:cubicBezTo>
                    <a:pt x="90114" y="105364"/>
                    <a:pt x="90114" y="105364"/>
                    <a:pt x="90114" y="105364"/>
                  </a:cubicBezTo>
                  <a:cubicBezTo>
                    <a:pt x="89955" y="105364"/>
                    <a:pt x="89955" y="105364"/>
                    <a:pt x="89796" y="105364"/>
                  </a:cubicBezTo>
                  <a:cubicBezTo>
                    <a:pt x="89637" y="105364"/>
                    <a:pt x="89637" y="105364"/>
                    <a:pt x="89478" y="105364"/>
                  </a:cubicBezTo>
                  <a:cubicBezTo>
                    <a:pt x="89320" y="105364"/>
                    <a:pt x="89160" y="105364"/>
                    <a:pt x="89002" y="105523"/>
                  </a:cubicBezTo>
                  <a:cubicBezTo>
                    <a:pt x="89002" y="105523"/>
                    <a:pt x="89002" y="105523"/>
                    <a:pt x="89002" y="105523"/>
                  </a:cubicBezTo>
                  <a:cubicBezTo>
                    <a:pt x="87890" y="105841"/>
                    <a:pt x="87095" y="106794"/>
                    <a:pt x="86937" y="108065"/>
                  </a:cubicBezTo>
                  <a:cubicBezTo>
                    <a:pt x="86937" y="108224"/>
                    <a:pt x="86937" y="108383"/>
                    <a:pt x="86937" y="108383"/>
                  </a:cubicBezTo>
                  <a:cubicBezTo>
                    <a:pt x="86937" y="108383"/>
                    <a:pt x="86937" y="108383"/>
                    <a:pt x="86937" y="108383"/>
                  </a:cubicBezTo>
                  <a:lnTo>
                    <a:pt x="85824" y="146191"/>
                  </a:lnTo>
                  <a:lnTo>
                    <a:pt x="76452" y="146191"/>
                  </a:lnTo>
                  <a:cubicBezTo>
                    <a:pt x="74704" y="146191"/>
                    <a:pt x="73274" y="147621"/>
                    <a:pt x="73274" y="149369"/>
                  </a:cubicBezTo>
                  <a:lnTo>
                    <a:pt x="73274" y="209100"/>
                  </a:lnTo>
                  <a:lnTo>
                    <a:pt x="48333" y="209100"/>
                  </a:lnTo>
                  <a:lnTo>
                    <a:pt x="48333" y="149527"/>
                  </a:lnTo>
                  <a:cubicBezTo>
                    <a:pt x="48333" y="147780"/>
                    <a:pt x="46904" y="146350"/>
                    <a:pt x="45156" y="146350"/>
                  </a:cubicBezTo>
                  <a:lnTo>
                    <a:pt x="35783" y="146350"/>
                  </a:lnTo>
                  <a:lnTo>
                    <a:pt x="34036" y="85030"/>
                  </a:lnTo>
                  <a:cubicBezTo>
                    <a:pt x="34036" y="78835"/>
                    <a:pt x="39755" y="73751"/>
                    <a:pt x="46745" y="73751"/>
                  </a:cubicBezTo>
                  <a:lnTo>
                    <a:pt x="53735" y="73751"/>
                  </a:lnTo>
                  <a:cubicBezTo>
                    <a:pt x="55482" y="73751"/>
                    <a:pt x="56912" y="72321"/>
                    <a:pt x="56912" y="70574"/>
                  </a:cubicBezTo>
                  <a:lnTo>
                    <a:pt x="56912" y="63743"/>
                  </a:lnTo>
                  <a:cubicBezTo>
                    <a:pt x="58342" y="64061"/>
                    <a:pt x="59771" y="64219"/>
                    <a:pt x="61201" y="64219"/>
                  </a:cubicBezTo>
                  <a:lnTo>
                    <a:pt x="62154" y="64219"/>
                  </a:lnTo>
                  <a:cubicBezTo>
                    <a:pt x="63108" y="64219"/>
                    <a:pt x="63902" y="64061"/>
                    <a:pt x="64855" y="64061"/>
                  </a:cubicBezTo>
                  <a:lnTo>
                    <a:pt x="64855" y="70574"/>
                  </a:lnTo>
                  <a:cubicBezTo>
                    <a:pt x="64855" y="72321"/>
                    <a:pt x="66285" y="73751"/>
                    <a:pt x="68032" y="73751"/>
                  </a:cubicBezTo>
                  <a:close/>
                  <a:moveTo>
                    <a:pt x="61201" y="18150"/>
                  </a:moveTo>
                  <a:lnTo>
                    <a:pt x="62154" y="18150"/>
                  </a:lnTo>
                  <a:cubicBezTo>
                    <a:pt x="69621" y="18150"/>
                    <a:pt x="75816" y="24187"/>
                    <a:pt x="75816" y="31812"/>
                  </a:cubicBezTo>
                  <a:lnTo>
                    <a:pt x="75816" y="44362"/>
                  </a:lnTo>
                  <a:cubicBezTo>
                    <a:pt x="75816" y="51828"/>
                    <a:pt x="69780" y="58024"/>
                    <a:pt x="62154" y="58024"/>
                  </a:cubicBezTo>
                  <a:lnTo>
                    <a:pt x="61201" y="58024"/>
                  </a:lnTo>
                  <a:cubicBezTo>
                    <a:pt x="53735" y="58024"/>
                    <a:pt x="47539" y="51987"/>
                    <a:pt x="47539" y="44362"/>
                  </a:cubicBezTo>
                  <a:lnTo>
                    <a:pt x="47539" y="31812"/>
                  </a:lnTo>
                  <a:cubicBezTo>
                    <a:pt x="47539" y="24345"/>
                    <a:pt x="53735" y="18150"/>
                    <a:pt x="61201" y="18150"/>
                  </a:cubicBezTo>
                  <a:close/>
                  <a:moveTo>
                    <a:pt x="20533" y="31812"/>
                  </a:moveTo>
                  <a:cubicBezTo>
                    <a:pt x="20533" y="24345"/>
                    <a:pt x="26570" y="18150"/>
                    <a:pt x="34195" y="18150"/>
                  </a:cubicBezTo>
                  <a:lnTo>
                    <a:pt x="35148" y="18150"/>
                  </a:lnTo>
                  <a:cubicBezTo>
                    <a:pt x="38484" y="18150"/>
                    <a:pt x="41661" y="19421"/>
                    <a:pt x="44203" y="21645"/>
                  </a:cubicBezTo>
                  <a:cubicBezTo>
                    <a:pt x="42456" y="24663"/>
                    <a:pt x="41344" y="28158"/>
                    <a:pt x="41344" y="31812"/>
                  </a:cubicBezTo>
                  <a:lnTo>
                    <a:pt x="41344" y="44362"/>
                  </a:lnTo>
                  <a:cubicBezTo>
                    <a:pt x="41344" y="48016"/>
                    <a:pt x="42456" y="51511"/>
                    <a:pt x="44203" y="54529"/>
                  </a:cubicBezTo>
                  <a:cubicBezTo>
                    <a:pt x="41661" y="56753"/>
                    <a:pt x="38484" y="58024"/>
                    <a:pt x="35148" y="58024"/>
                  </a:cubicBezTo>
                  <a:lnTo>
                    <a:pt x="34195" y="58024"/>
                  </a:lnTo>
                  <a:cubicBezTo>
                    <a:pt x="26729" y="58024"/>
                    <a:pt x="20533" y="51987"/>
                    <a:pt x="20533" y="44362"/>
                  </a:cubicBezTo>
                  <a:lnTo>
                    <a:pt x="20533" y="31812"/>
                  </a:lnTo>
                  <a:close/>
                  <a:moveTo>
                    <a:pt x="17832" y="146668"/>
                  </a:moveTo>
                  <a:lnTo>
                    <a:pt x="8460" y="146668"/>
                  </a:lnTo>
                  <a:lnTo>
                    <a:pt x="6712" y="85348"/>
                  </a:lnTo>
                  <a:cubicBezTo>
                    <a:pt x="6712" y="79152"/>
                    <a:pt x="12431" y="74069"/>
                    <a:pt x="19421" y="74069"/>
                  </a:cubicBezTo>
                  <a:lnTo>
                    <a:pt x="26411" y="74069"/>
                  </a:lnTo>
                  <a:cubicBezTo>
                    <a:pt x="28158" y="74069"/>
                    <a:pt x="29588" y="72639"/>
                    <a:pt x="29588" y="70892"/>
                  </a:cubicBezTo>
                  <a:lnTo>
                    <a:pt x="29588" y="63743"/>
                  </a:lnTo>
                  <a:cubicBezTo>
                    <a:pt x="31018" y="64061"/>
                    <a:pt x="32606" y="64378"/>
                    <a:pt x="34195" y="64378"/>
                  </a:cubicBezTo>
                  <a:lnTo>
                    <a:pt x="35148" y="64378"/>
                  </a:lnTo>
                  <a:cubicBezTo>
                    <a:pt x="40073" y="64378"/>
                    <a:pt x="44680" y="62631"/>
                    <a:pt x="48175" y="59454"/>
                  </a:cubicBezTo>
                  <a:cubicBezTo>
                    <a:pt x="48969" y="60248"/>
                    <a:pt x="49922" y="60883"/>
                    <a:pt x="50875" y="61360"/>
                  </a:cubicBezTo>
                  <a:cubicBezTo>
                    <a:pt x="50716" y="61837"/>
                    <a:pt x="50558" y="62154"/>
                    <a:pt x="50558" y="62631"/>
                  </a:cubicBezTo>
                  <a:lnTo>
                    <a:pt x="50558" y="67397"/>
                  </a:lnTo>
                  <a:lnTo>
                    <a:pt x="46745" y="67397"/>
                  </a:lnTo>
                  <a:cubicBezTo>
                    <a:pt x="36260" y="67397"/>
                    <a:pt x="27682" y="75340"/>
                    <a:pt x="27682" y="85189"/>
                  </a:cubicBezTo>
                  <a:lnTo>
                    <a:pt x="29588" y="149686"/>
                  </a:lnTo>
                  <a:cubicBezTo>
                    <a:pt x="29588" y="151434"/>
                    <a:pt x="31018" y="152705"/>
                    <a:pt x="32765" y="152705"/>
                  </a:cubicBezTo>
                  <a:lnTo>
                    <a:pt x="42138" y="152705"/>
                  </a:lnTo>
                  <a:lnTo>
                    <a:pt x="42138" y="209418"/>
                  </a:lnTo>
                  <a:lnTo>
                    <a:pt x="21010" y="209418"/>
                  </a:lnTo>
                  <a:lnTo>
                    <a:pt x="21010" y="149686"/>
                  </a:lnTo>
                  <a:cubicBezTo>
                    <a:pt x="21010" y="148098"/>
                    <a:pt x="19580" y="146668"/>
                    <a:pt x="17832" y="146668"/>
                  </a:cubicBezTo>
                  <a:close/>
                  <a:moveTo>
                    <a:pt x="107429" y="209259"/>
                  </a:moveTo>
                  <a:lnTo>
                    <a:pt x="79629" y="209259"/>
                  </a:lnTo>
                  <a:lnTo>
                    <a:pt x="79629" y="152705"/>
                  </a:lnTo>
                  <a:lnTo>
                    <a:pt x="89002" y="152705"/>
                  </a:lnTo>
                  <a:cubicBezTo>
                    <a:pt x="90749" y="152705"/>
                    <a:pt x="92179" y="151275"/>
                    <a:pt x="92179" y="149686"/>
                  </a:cubicBezTo>
                  <a:lnTo>
                    <a:pt x="93291" y="114896"/>
                  </a:lnTo>
                  <a:lnTo>
                    <a:pt x="107588" y="125381"/>
                  </a:lnTo>
                  <a:lnTo>
                    <a:pt x="107588" y="209259"/>
                  </a:lnTo>
                  <a:close/>
                  <a:moveTo>
                    <a:pt x="122998" y="123792"/>
                  </a:moveTo>
                  <a:lnTo>
                    <a:pt x="120138" y="126810"/>
                  </a:lnTo>
                  <a:lnTo>
                    <a:pt x="113784" y="122045"/>
                  </a:lnTo>
                  <a:lnTo>
                    <a:pt x="113784" y="112672"/>
                  </a:lnTo>
                  <a:lnTo>
                    <a:pt x="122998" y="123792"/>
                  </a:lnTo>
                  <a:close/>
                  <a:moveTo>
                    <a:pt x="113784" y="41979"/>
                  </a:moveTo>
                  <a:lnTo>
                    <a:pt x="113784" y="6871"/>
                  </a:lnTo>
                  <a:lnTo>
                    <a:pt x="164619" y="6871"/>
                  </a:lnTo>
                  <a:lnTo>
                    <a:pt x="154134" y="22598"/>
                  </a:lnTo>
                  <a:cubicBezTo>
                    <a:pt x="153499" y="23710"/>
                    <a:pt x="153499" y="24981"/>
                    <a:pt x="154134" y="26093"/>
                  </a:cubicBezTo>
                  <a:lnTo>
                    <a:pt x="164619" y="41979"/>
                  </a:lnTo>
                  <a:lnTo>
                    <a:pt x="113784" y="41979"/>
                  </a:lnTo>
                  <a:close/>
                </a:path>
              </a:pathLst>
            </a:custGeom>
            <a:solidFill>
              <a:schemeClr val="bg1"/>
            </a:solidFill>
            <a:ln>
              <a:noFill/>
              <a:headEnd type="none"/>
              <a:tailEnd type="none"/>
            </a:ln>
          </p:spPr>
          <p:txBody>
            <a:bodyPr wrap="square" lIns="91425" tIns="45700" rIns="91425" bIns="45700" anchor="ctr">
              <a:noAutofit/>
            </a:bodyPr>
            <a:lstStyle/>
            <a:p>
              <a:pPr mar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tx1"/>
                </a:solidFill>
                <a:latin typeface="Arial"/>
                <a:ea typeface="Open Sans Light"/>
                <a:cs typeface="Arial"/>
                <a:sym typeface="Open Sans Light"/>
              </a:endParaRPr>
            </a:p>
          </p:txBody>
        </p:sp>
      </p:grpSp>
      <p:grpSp>
        <p:nvGrpSpPr>
          <p:cNvPr id="13" name="Group 12"/>
          <p:cNvGrpSpPr>
            <a:grpSpLocks/>
          </p:cNvGrpSpPr>
          <p:nvPr/>
        </p:nvGrpSpPr>
        <p:grpSpPr>
          <a:xfrm>
            <a:off x="8128341" y="480596"/>
            <a:ext cx="1950737" cy="1805331"/>
            <a:chOff x="6144565" y="480596"/>
            <a:chExt cx="1950737" cy="1805331"/>
          </a:xfrm>
        </p:grpSpPr>
        <p:pic>
          <p:nvPicPr>
            <p:cNvPr id="15" name="Picture 14" descr="A pair of blue and white circles&#10;&#10;AI-generated content may be incorrect."/>
            <p:cNvPicPr>
              <a:picLocks noChangeAspect="1"/>
            </p:cNvPicPr>
            <p:nvPr/>
          </p:nvPicPr>
          <p:blipFill>
            <a:blip r:embed="rId3">
              <a:lum/>
            </a:blip>
            <a:srcRect/>
            <a:stretch>
              <a:fillRect/>
            </a:stretch>
          </p:blipFill>
          <p:spPr>
            <a:xfrm>
              <a:off x="6144565" y="480596"/>
              <a:ext cx="1950737" cy="1805331"/>
            </a:xfrm>
            <a:prstGeom prst="rect">
              <a:avLst/>
            </a:prstGeom>
            <a:ln>
              <a:headEnd type="none"/>
              <a:tailEnd type="none"/>
            </a:ln>
          </p:spPr>
        </p:pic>
        <p:sp>
          <p:nvSpPr>
            <p:cNvPr id="21" name="Google Shape;239;p5"/>
            <p:cNvSpPr>
              <a:spLocks/>
            </p:cNvSpPr>
            <p:nvPr/>
          </p:nvSpPr>
          <p:spPr>
            <a:xfrm flipH="1">
              <a:off x="6984127" y="1062492"/>
              <a:ext cx="471598" cy="611546"/>
            </a:xfrm>
            <a:custGeom>
              <a:avLst/>
              <a:gdLst/>
              <a:ahLst/>
              <a:cxnLst/>
              <a:rect l="l" t="t" r="r" b="b"/>
              <a:pathLst>
                <a:path w="135031" h="201752">
                  <a:moveTo>
                    <a:pt x="97898" y="115849"/>
                  </a:moveTo>
                  <a:lnTo>
                    <a:pt x="86142" y="115849"/>
                  </a:lnTo>
                  <a:lnTo>
                    <a:pt x="86142" y="101234"/>
                  </a:lnTo>
                  <a:cubicBezTo>
                    <a:pt x="95833" y="95833"/>
                    <a:pt x="103140" y="86460"/>
                    <a:pt x="105365" y="75022"/>
                  </a:cubicBezTo>
                  <a:cubicBezTo>
                    <a:pt x="110925" y="74387"/>
                    <a:pt x="115372" y="69621"/>
                    <a:pt x="115372" y="63743"/>
                  </a:cubicBezTo>
                  <a:lnTo>
                    <a:pt x="115372" y="51511"/>
                  </a:lnTo>
                  <a:cubicBezTo>
                    <a:pt x="115372" y="45951"/>
                    <a:pt x="111401" y="41344"/>
                    <a:pt x="106159" y="40390"/>
                  </a:cubicBezTo>
                  <a:lnTo>
                    <a:pt x="106159" y="38643"/>
                  </a:lnTo>
                  <a:cubicBezTo>
                    <a:pt x="106159" y="17356"/>
                    <a:pt x="88843" y="199"/>
                    <a:pt x="67714" y="199"/>
                  </a:cubicBezTo>
                  <a:cubicBezTo>
                    <a:pt x="46427" y="199"/>
                    <a:pt x="29270" y="17514"/>
                    <a:pt x="29270" y="38643"/>
                  </a:cubicBezTo>
                  <a:lnTo>
                    <a:pt x="29270" y="40232"/>
                  </a:lnTo>
                  <a:cubicBezTo>
                    <a:pt x="24028" y="41185"/>
                    <a:pt x="19898" y="45792"/>
                    <a:pt x="19898" y="51352"/>
                  </a:cubicBezTo>
                  <a:lnTo>
                    <a:pt x="19898" y="63584"/>
                  </a:lnTo>
                  <a:cubicBezTo>
                    <a:pt x="19898" y="69462"/>
                    <a:pt x="24346" y="74228"/>
                    <a:pt x="29906" y="74863"/>
                  </a:cubicBezTo>
                  <a:cubicBezTo>
                    <a:pt x="32130" y="86142"/>
                    <a:pt x="39438" y="95674"/>
                    <a:pt x="49128" y="100916"/>
                  </a:cubicBezTo>
                  <a:lnTo>
                    <a:pt x="49128" y="115690"/>
                  </a:lnTo>
                  <a:lnTo>
                    <a:pt x="37372" y="115690"/>
                  </a:lnTo>
                  <a:cubicBezTo>
                    <a:pt x="16879" y="115690"/>
                    <a:pt x="199" y="132370"/>
                    <a:pt x="199" y="152864"/>
                  </a:cubicBezTo>
                  <a:lnTo>
                    <a:pt x="199" y="198933"/>
                  </a:lnTo>
                  <a:cubicBezTo>
                    <a:pt x="199" y="200680"/>
                    <a:pt x="1629" y="202110"/>
                    <a:pt x="3376" y="202110"/>
                  </a:cubicBezTo>
                  <a:lnTo>
                    <a:pt x="132212" y="202110"/>
                  </a:lnTo>
                  <a:cubicBezTo>
                    <a:pt x="133959" y="202110"/>
                    <a:pt x="135389" y="200680"/>
                    <a:pt x="135389" y="198933"/>
                  </a:cubicBezTo>
                  <a:lnTo>
                    <a:pt x="135389" y="152864"/>
                  </a:lnTo>
                  <a:cubicBezTo>
                    <a:pt x="135071" y="132529"/>
                    <a:pt x="118391" y="115849"/>
                    <a:pt x="97898" y="115849"/>
                  </a:cubicBezTo>
                  <a:close/>
                  <a:moveTo>
                    <a:pt x="67556" y="6712"/>
                  </a:moveTo>
                  <a:cubicBezTo>
                    <a:pt x="85348" y="6712"/>
                    <a:pt x="99645" y="21168"/>
                    <a:pt x="99645" y="38802"/>
                  </a:cubicBezTo>
                  <a:lnTo>
                    <a:pt x="99645" y="40390"/>
                  </a:lnTo>
                  <a:cubicBezTo>
                    <a:pt x="88684" y="38166"/>
                    <a:pt x="84871" y="22121"/>
                    <a:pt x="84713" y="21963"/>
                  </a:cubicBezTo>
                  <a:cubicBezTo>
                    <a:pt x="84395" y="20692"/>
                    <a:pt x="83442" y="19739"/>
                    <a:pt x="82171" y="19580"/>
                  </a:cubicBezTo>
                  <a:cubicBezTo>
                    <a:pt x="80900" y="19421"/>
                    <a:pt x="79629" y="19897"/>
                    <a:pt x="78994" y="21009"/>
                  </a:cubicBezTo>
                  <a:cubicBezTo>
                    <a:pt x="78835" y="21168"/>
                    <a:pt x="65649" y="41344"/>
                    <a:pt x="35307" y="40549"/>
                  </a:cubicBezTo>
                  <a:lnTo>
                    <a:pt x="35307" y="38802"/>
                  </a:lnTo>
                  <a:cubicBezTo>
                    <a:pt x="35466" y="21168"/>
                    <a:pt x="49763" y="6712"/>
                    <a:pt x="67556" y="6712"/>
                  </a:cubicBezTo>
                  <a:close/>
                  <a:moveTo>
                    <a:pt x="35625" y="71368"/>
                  </a:moveTo>
                  <a:cubicBezTo>
                    <a:pt x="35466" y="70415"/>
                    <a:pt x="34989" y="69780"/>
                    <a:pt x="34354" y="69144"/>
                  </a:cubicBezTo>
                  <a:cubicBezTo>
                    <a:pt x="33877" y="68668"/>
                    <a:pt x="33083" y="68509"/>
                    <a:pt x="32447" y="68509"/>
                  </a:cubicBezTo>
                  <a:cubicBezTo>
                    <a:pt x="32289" y="68509"/>
                    <a:pt x="31971" y="68509"/>
                    <a:pt x="31812" y="68509"/>
                  </a:cubicBezTo>
                  <a:cubicBezTo>
                    <a:pt x="28794" y="69144"/>
                    <a:pt x="25934" y="66602"/>
                    <a:pt x="25934" y="63584"/>
                  </a:cubicBezTo>
                  <a:lnTo>
                    <a:pt x="25934" y="51352"/>
                  </a:lnTo>
                  <a:cubicBezTo>
                    <a:pt x="25934" y="48651"/>
                    <a:pt x="28158" y="46427"/>
                    <a:pt x="30859" y="46427"/>
                  </a:cubicBezTo>
                  <a:cubicBezTo>
                    <a:pt x="31176" y="46427"/>
                    <a:pt x="31335" y="46427"/>
                    <a:pt x="31653" y="46427"/>
                  </a:cubicBezTo>
                  <a:cubicBezTo>
                    <a:pt x="31971" y="46427"/>
                    <a:pt x="32289" y="46427"/>
                    <a:pt x="32447" y="46427"/>
                  </a:cubicBezTo>
                  <a:cubicBezTo>
                    <a:pt x="32765" y="46586"/>
                    <a:pt x="33083" y="46586"/>
                    <a:pt x="33401" y="46586"/>
                  </a:cubicBezTo>
                  <a:cubicBezTo>
                    <a:pt x="34513" y="46586"/>
                    <a:pt x="35784" y="46586"/>
                    <a:pt x="36896" y="46586"/>
                  </a:cubicBezTo>
                  <a:cubicBezTo>
                    <a:pt x="60248" y="46586"/>
                    <a:pt x="74228" y="35466"/>
                    <a:pt x="80423" y="28794"/>
                  </a:cubicBezTo>
                  <a:cubicBezTo>
                    <a:pt x="83124" y="35307"/>
                    <a:pt x="88684" y="44997"/>
                    <a:pt x="99486" y="46427"/>
                  </a:cubicBezTo>
                  <a:cubicBezTo>
                    <a:pt x="100281" y="46586"/>
                    <a:pt x="100916" y="46427"/>
                    <a:pt x="101552" y="45951"/>
                  </a:cubicBezTo>
                  <a:cubicBezTo>
                    <a:pt x="102028" y="46109"/>
                    <a:pt x="102664" y="46268"/>
                    <a:pt x="103299" y="46268"/>
                  </a:cubicBezTo>
                  <a:cubicBezTo>
                    <a:pt x="103458" y="46268"/>
                    <a:pt x="103776" y="46268"/>
                    <a:pt x="103935" y="46268"/>
                  </a:cubicBezTo>
                  <a:cubicBezTo>
                    <a:pt x="106635" y="46268"/>
                    <a:pt x="108859" y="48492"/>
                    <a:pt x="108859" y="51193"/>
                  </a:cubicBezTo>
                  <a:lnTo>
                    <a:pt x="108859" y="63425"/>
                  </a:lnTo>
                  <a:cubicBezTo>
                    <a:pt x="108859" y="66126"/>
                    <a:pt x="106635" y="68350"/>
                    <a:pt x="103935" y="68350"/>
                  </a:cubicBezTo>
                  <a:cubicBezTo>
                    <a:pt x="103617" y="68350"/>
                    <a:pt x="103458" y="68350"/>
                    <a:pt x="103140" y="68350"/>
                  </a:cubicBezTo>
                  <a:cubicBezTo>
                    <a:pt x="102346" y="68191"/>
                    <a:pt x="101393" y="68350"/>
                    <a:pt x="100757" y="68985"/>
                  </a:cubicBezTo>
                  <a:cubicBezTo>
                    <a:pt x="100122" y="69462"/>
                    <a:pt x="99645" y="70256"/>
                    <a:pt x="99486" y="71209"/>
                  </a:cubicBezTo>
                  <a:cubicBezTo>
                    <a:pt x="97580" y="87254"/>
                    <a:pt x="83759" y="99486"/>
                    <a:pt x="67556" y="99486"/>
                  </a:cubicBezTo>
                  <a:cubicBezTo>
                    <a:pt x="51352" y="99645"/>
                    <a:pt x="37690" y="87572"/>
                    <a:pt x="35625" y="71368"/>
                  </a:cubicBezTo>
                  <a:close/>
                  <a:moveTo>
                    <a:pt x="128717" y="196074"/>
                  </a:moveTo>
                  <a:lnTo>
                    <a:pt x="6235" y="196074"/>
                  </a:lnTo>
                  <a:lnTo>
                    <a:pt x="6235" y="153181"/>
                  </a:lnTo>
                  <a:cubicBezTo>
                    <a:pt x="6235" y="136183"/>
                    <a:pt x="20056" y="122362"/>
                    <a:pt x="37055" y="122362"/>
                  </a:cubicBezTo>
                  <a:lnTo>
                    <a:pt x="51987" y="122362"/>
                  </a:lnTo>
                  <a:cubicBezTo>
                    <a:pt x="53735" y="122362"/>
                    <a:pt x="55165" y="120933"/>
                    <a:pt x="55165" y="119185"/>
                  </a:cubicBezTo>
                  <a:lnTo>
                    <a:pt x="55165" y="104093"/>
                  </a:lnTo>
                  <a:cubicBezTo>
                    <a:pt x="58977" y="105364"/>
                    <a:pt x="63108" y="106159"/>
                    <a:pt x="67397" y="106159"/>
                  </a:cubicBezTo>
                  <a:cubicBezTo>
                    <a:pt x="71686" y="106159"/>
                    <a:pt x="75657" y="105364"/>
                    <a:pt x="79470" y="104093"/>
                  </a:cubicBezTo>
                  <a:lnTo>
                    <a:pt x="79470" y="119185"/>
                  </a:lnTo>
                  <a:cubicBezTo>
                    <a:pt x="79470" y="120933"/>
                    <a:pt x="80900" y="122362"/>
                    <a:pt x="82647" y="122362"/>
                  </a:cubicBezTo>
                  <a:lnTo>
                    <a:pt x="97580" y="122362"/>
                  </a:lnTo>
                  <a:cubicBezTo>
                    <a:pt x="114578" y="122362"/>
                    <a:pt x="128399" y="136183"/>
                    <a:pt x="128399" y="153181"/>
                  </a:cubicBezTo>
                  <a:lnTo>
                    <a:pt x="128399" y="196074"/>
                  </a:lnTo>
                  <a:close/>
                  <a:moveTo>
                    <a:pt x="72957" y="89319"/>
                  </a:moveTo>
                  <a:lnTo>
                    <a:pt x="62154" y="89319"/>
                  </a:lnTo>
                  <a:cubicBezTo>
                    <a:pt x="60407" y="89319"/>
                    <a:pt x="58977" y="87890"/>
                    <a:pt x="58977" y="86142"/>
                  </a:cubicBezTo>
                  <a:cubicBezTo>
                    <a:pt x="58977" y="84395"/>
                    <a:pt x="60407" y="82965"/>
                    <a:pt x="62154" y="82965"/>
                  </a:cubicBezTo>
                  <a:lnTo>
                    <a:pt x="72957" y="82965"/>
                  </a:lnTo>
                  <a:cubicBezTo>
                    <a:pt x="74704" y="82965"/>
                    <a:pt x="76134" y="84395"/>
                    <a:pt x="76134" y="86142"/>
                  </a:cubicBezTo>
                  <a:cubicBezTo>
                    <a:pt x="76134" y="87890"/>
                    <a:pt x="74704" y="89319"/>
                    <a:pt x="72957" y="89319"/>
                  </a:cubicBezTo>
                  <a:close/>
                  <a:moveTo>
                    <a:pt x="79947" y="130941"/>
                  </a:moveTo>
                  <a:cubicBezTo>
                    <a:pt x="75181" y="130941"/>
                    <a:pt x="70733" y="133006"/>
                    <a:pt x="67556" y="136660"/>
                  </a:cubicBezTo>
                  <a:cubicBezTo>
                    <a:pt x="64379" y="133006"/>
                    <a:pt x="59930" y="130941"/>
                    <a:pt x="55165" y="130941"/>
                  </a:cubicBezTo>
                  <a:cubicBezTo>
                    <a:pt x="45633" y="130941"/>
                    <a:pt x="38008" y="139360"/>
                    <a:pt x="38008" y="149527"/>
                  </a:cubicBezTo>
                  <a:cubicBezTo>
                    <a:pt x="38008" y="154452"/>
                    <a:pt x="39755" y="159059"/>
                    <a:pt x="42932" y="162554"/>
                  </a:cubicBezTo>
                  <a:cubicBezTo>
                    <a:pt x="45474" y="165414"/>
                    <a:pt x="64537" y="183206"/>
                    <a:pt x="65490" y="184000"/>
                  </a:cubicBezTo>
                  <a:cubicBezTo>
                    <a:pt x="66126" y="184636"/>
                    <a:pt x="66920" y="184794"/>
                    <a:pt x="67714" y="184794"/>
                  </a:cubicBezTo>
                  <a:cubicBezTo>
                    <a:pt x="68509" y="184794"/>
                    <a:pt x="69303" y="184477"/>
                    <a:pt x="69780" y="184000"/>
                  </a:cubicBezTo>
                  <a:cubicBezTo>
                    <a:pt x="71845" y="182094"/>
                    <a:pt x="90749" y="164778"/>
                    <a:pt x="93450" y="161283"/>
                  </a:cubicBezTo>
                  <a:cubicBezTo>
                    <a:pt x="95992" y="157947"/>
                    <a:pt x="97263" y="153817"/>
                    <a:pt x="97263" y="149527"/>
                  </a:cubicBezTo>
                  <a:cubicBezTo>
                    <a:pt x="97104" y="139360"/>
                    <a:pt x="89320" y="130941"/>
                    <a:pt x="79947" y="130941"/>
                  </a:cubicBezTo>
                  <a:close/>
                  <a:moveTo>
                    <a:pt x="88208" y="157470"/>
                  </a:moveTo>
                  <a:cubicBezTo>
                    <a:pt x="86619" y="159536"/>
                    <a:pt x="75499" y="170020"/>
                    <a:pt x="67556" y="177328"/>
                  </a:cubicBezTo>
                  <a:cubicBezTo>
                    <a:pt x="61042" y="171291"/>
                    <a:pt x="49445" y="160330"/>
                    <a:pt x="47539" y="158265"/>
                  </a:cubicBezTo>
                  <a:cubicBezTo>
                    <a:pt x="45474" y="155882"/>
                    <a:pt x="44203" y="152864"/>
                    <a:pt x="44203" y="149527"/>
                  </a:cubicBezTo>
                  <a:cubicBezTo>
                    <a:pt x="44203" y="142696"/>
                    <a:pt x="49128" y="137295"/>
                    <a:pt x="55006" y="137295"/>
                  </a:cubicBezTo>
                  <a:cubicBezTo>
                    <a:pt x="58977" y="137295"/>
                    <a:pt x="62631" y="139678"/>
                    <a:pt x="64537" y="143650"/>
                  </a:cubicBezTo>
                  <a:cubicBezTo>
                    <a:pt x="65014" y="144762"/>
                    <a:pt x="66126" y="145397"/>
                    <a:pt x="67397" y="145397"/>
                  </a:cubicBezTo>
                  <a:cubicBezTo>
                    <a:pt x="68668" y="145397"/>
                    <a:pt x="69780" y="144762"/>
                    <a:pt x="70256" y="143650"/>
                  </a:cubicBezTo>
                  <a:cubicBezTo>
                    <a:pt x="72163" y="139678"/>
                    <a:pt x="75816" y="137295"/>
                    <a:pt x="79788" y="137295"/>
                  </a:cubicBezTo>
                  <a:cubicBezTo>
                    <a:pt x="85825" y="137295"/>
                    <a:pt x="90590" y="142855"/>
                    <a:pt x="90590" y="149527"/>
                  </a:cubicBezTo>
                  <a:cubicBezTo>
                    <a:pt x="90749" y="152546"/>
                    <a:pt x="89796" y="155246"/>
                    <a:pt x="88208" y="157470"/>
                  </a:cubicBezTo>
                  <a:close/>
                </a:path>
              </a:pathLst>
            </a:custGeom>
            <a:solidFill>
              <a:schemeClr val="bg1"/>
            </a:solidFill>
            <a:ln>
              <a:noFill/>
              <a:headEnd type="none"/>
              <a:tailEnd type="none"/>
            </a:ln>
          </p:spPr>
          <p:txBody>
            <a:bodyPr wrap="square" lIns="91425" tIns="45700" rIns="91425" bIns="45700" anchor="ctr">
              <a:noAutofit/>
            </a:bodyPr>
            <a:lstStyle/>
            <a:p>
              <a:pPr mar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tx1"/>
                </a:solidFill>
                <a:latin typeface="Arial"/>
                <a:ea typeface="Open Sans Light"/>
                <a:cs typeface="Arial"/>
                <a:sym typeface="Open Sans Light"/>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walking on a brick path&#10;&#10;AI-generated content may be incorrect."/>
          <p:cNvPicPr>
            <a:picLocks noChangeAspect="1"/>
          </p:cNvPicPr>
          <p:nvPr/>
        </p:nvPicPr>
        <p:blipFill>
          <a:blip r:embed="rId2">
            <a:lum/>
          </a:blip>
          <a:srcRect l="3769"/>
          <a:stretch>
            <a:fillRect/>
          </a:stretch>
        </p:blipFill>
        <p:spPr>
          <a:xfrm>
            <a:off x="5257146" y="-762"/>
            <a:ext cx="6934853" cy="6858000"/>
          </a:xfrm>
          <a:prstGeom prst="rect">
            <a:avLst/>
          </a:prstGeom>
          <a:ln>
            <a:headEnd type="none"/>
            <a:tailEnd type="none"/>
          </a:ln>
        </p:spPr>
      </p:pic>
      <p:sp>
        <p:nvSpPr>
          <p:cNvPr id="4" name="Slide Number Placeholder 3"/>
          <p:cNvSpPr>
            <a:spLocks noGrp="1"/>
          </p:cNvSpPr>
          <p:nvPr>
            <p:ph type="sldNum" idx="12"/>
          </p:nvPr>
        </p:nvSpPr>
        <p:spPr>
          <a:ln>
            <a:headEnd type="none"/>
            <a:tailEnd type="none"/>
          </a:ln>
        </p:spPr>
        <p:txBody>
          <a:bodyPr wrap="square"/>
          <a:lstStyle/>
          <a:p>
            <a:pPr marL="0" indent="0" algn="ctr" rtl="0">
              <a:spcBef>
                <a:spcPts val="0"/>
              </a:spcBef>
              <a:spcAft>
                <a:spcPts val="0"/>
              </a:spcAft>
              <a:buNone/>
            </a:pPr>
            <a:fld id="{00000000-1234-1234-1234-123412341234}" type="slidenum">
              <a:rPr lang="en-US" dirty="0"/>
              <a:t>6</a:t>
            </a:fld>
            <a:endParaRPr lang="en-US" dirty="0"/>
          </a:p>
        </p:txBody>
      </p:sp>
      <p:sp>
        <p:nvSpPr>
          <p:cNvPr id="5" name="Rectangle 4"/>
          <p:cNvSpPr>
            <a:spLocks/>
          </p:cNvSpPr>
          <p:nvPr/>
        </p:nvSpPr>
        <p:spPr>
          <a:xfrm>
            <a:off x="-23465" y="1"/>
            <a:ext cx="5280612" cy="6924548"/>
          </a:xfrm>
          <a:prstGeom prst="rect">
            <a:avLst/>
          </a:prstGeom>
          <a:solidFill>
            <a:srgbClr val="0F736C"/>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8" name="Google Shape;251;p6"/>
          <p:cNvSpPr txBox="1">
            <a:spLocks noChangeArrowheads="1"/>
          </p:cNvSpPr>
          <p:nvPr/>
        </p:nvSpPr>
        <p:spPr>
          <a:xfrm>
            <a:off x="427959" y="2846137"/>
            <a:ext cx="3639379" cy="3638489"/>
          </a:xfrm>
          <a:prstGeom prst="rect">
            <a:avLst/>
          </a:prstGeom>
          <a:noFill/>
          <a:ln>
            <a:noFill/>
            <a:headEnd type="none"/>
            <a:tailEnd type="none"/>
          </a:ln>
        </p:spPr>
        <p:txBody>
          <a:bodyPr wrap="square" lIns="0" tIns="0" rIns="0" bIns="0" anchor="t">
            <a:noAutofit/>
          </a:bodyPr>
          <a:lstStyle>
            <a:lvl1pPr marL="228591" indent="-228591" algn="l" defTabSz="914363" rtl="0">
              <a:lnSpc>
                <a:spcPct val="90000"/>
              </a:lnSpc>
              <a:spcBef>
                <a:spcPts val="1000"/>
              </a:spcBef>
              <a:buFont typeface="Arial"/>
              <a:buChar char="•"/>
              <a:defRPr sz="2000" kern="1200" dirty="0">
                <a:solidFill>
                  <a:schemeClr val="tx1"/>
                </a:solidFill>
                <a:latin typeface="Arial"/>
                <a:ea typeface="Open Sans"/>
                <a:cs typeface="Arial"/>
              </a:defRPr>
            </a:lvl1pPr>
            <a:lvl2pPr marL="685773" indent="-228591" algn="l" defTabSz="914363" rtl="0">
              <a:lnSpc>
                <a:spcPct val="90000"/>
              </a:lnSpc>
              <a:spcBef>
                <a:spcPts val="500"/>
              </a:spcBef>
              <a:buFont typeface="Arial"/>
              <a:buChar char="•"/>
              <a:defRPr sz="1667" kern="1200" dirty="0">
                <a:solidFill>
                  <a:schemeClr val="tx1"/>
                </a:solidFill>
                <a:latin typeface="Arial"/>
                <a:ea typeface="Open Sans"/>
                <a:cs typeface="Arial"/>
              </a:defRPr>
            </a:lvl2pPr>
            <a:lvl3pPr marL="1142954" indent="-228591" algn="l" defTabSz="914363" rtl="0">
              <a:lnSpc>
                <a:spcPct val="90000"/>
              </a:lnSpc>
              <a:spcBef>
                <a:spcPts val="500"/>
              </a:spcBef>
              <a:buFont typeface="Arial"/>
              <a:buChar char="•"/>
              <a:defRPr sz="1500" kern="1200" dirty="0">
                <a:solidFill>
                  <a:schemeClr val="tx1"/>
                </a:solidFill>
                <a:latin typeface="Arial"/>
                <a:ea typeface="Open Sans"/>
                <a:cs typeface="Arial"/>
              </a:defRPr>
            </a:lvl3pPr>
            <a:lvl4pPr marL="1600136"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4pPr>
            <a:lvl5pPr marL="2057318" indent="-228591" algn="l" defTabSz="914363" rtl="0">
              <a:lnSpc>
                <a:spcPct val="90000"/>
              </a:lnSpc>
              <a:spcBef>
                <a:spcPts val="500"/>
              </a:spcBef>
              <a:buFont typeface="Arial"/>
              <a:buChar char="•"/>
              <a:defRPr sz="1333" kern="1200" dirty="0">
                <a:solidFill>
                  <a:schemeClr val="tx1"/>
                </a:solidFill>
                <a:latin typeface="Arial"/>
                <a:ea typeface="Open Sans"/>
                <a:cs typeface="Arial"/>
              </a:defRPr>
            </a:lvl5pPr>
            <a:lvl6pPr marL="2514499" indent="-228591" algn="l" defTabSz="914363" rtl="0">
              <a:lnSpc>
                <a:spcPct val="90000"/>
              </a:lnSpc>
              <a:spcBef>
                <a:spcPts val="500"/>
              </a:spcBef>
              <a:buFont typeface="Arial"/>
              <a:buChar char="•"/>
              <a:defRPr sz="1800" kern="1200" dirty="0">
                <a:solidFill>
                  <a:schemeClr val="tx1"/>
                </a:solidFill>
                <a:latin typeface="+mn-lt"/>
                <a:ea typeface="+mn-ea"/>
                <a:cs typeface="+mn-cs"/>
              </a:defRPr>
            </a:lvl6pPr>
            <a:lvl7pPr marL="2971681" indent="-228591" algn="l" defTabSz="914363" rtl="0">
              <a:lnSpc>
                <a:spcPct val="90000"/>
              </a:lnSpc>
              <a:spcBef>
                <a:spcPts val="500"/>
              </a:spcBef>
              <a:buFont typeface="Arial"/>
              <a:buChar char="•"/>
              <a:defRPr sz="1800" kern="1200" dirty="0">
                <a:solidFill>
                  <a:schemeClr val="tx1"/>
                </a:solidFill>
                <a:latin typeface="+mn-lt"/>
                <a:ea typeface="+mn-ea"/>
                <a:cs typeface="+mn-cs"/>
              </a:defRPr>
            </a:lvl7pPr>
            <a:lvl8pPr marL="3428863" indent="-228591" algn="l" defTabSz="914363" rtl="0">
              <a:lnSpc>
                <a:spcPct val="90000"/>
              </a:lnSpc>
              <a:spcBef>
                <a:spcPts val="500"/>
              </a:spcBef>
              <a:buFont typeface="Arial"/>
              <a:buChar char="•"/>
              <a:defRPr sz="1800" kern="1200" dirty="0">
                <a:solidFill>
                  <a:schemeClr val="tx1"/>
                </a:solidFill>
                <a:latin typeface="+mn-lt"/>
                <a:ea typeface="+mn-ea"/>
                <a:cs typeface="+mn-cs"/>
              </a:defRPr>
            </a:lvl8pPr>
            <a:lvl9pPr marL="3886045" indent="-228591" algn="l" defTabSz="914363"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363">
              <a:lnSpc>
                <a:spcPct val="100000"/>
              </a:lnSpc>
              <a:spcBef>
                <a:spcPts val="0"/>
              </a:spcBef>
              <a:buClr>
                <a:schemeClr val="bg1"/>
              </a:buClr>
              <a:buSzPts val="2400"/>
              <a:buNone/>
            </a:pPr>
            <a:r>
              <a:rPr lang="en-US" dirty="0">
                <a:solidFill>
                  <a:schemeClr val="bg1"/>
                </a:solidFill>
                <a:ea typeface="Open Sans"/>
                <a:sym typeface="Open Sans"/>
              </a:rPr>
              <a:t>Impact Snapshot</a:t>
            </a:r>
          </a:p>
          <a:p>
            <a:pPr marL="0" indent="0" defTabSz="914363">
              <a:lnSpc>
                <a:spcPct val="100000"/>
              </a:lnSpc>
              <a:spcBef>
                <a:spcPts val="0"/>
              </a:spcBef>
              <a:buClr>
                <a:schemeClr val="bg1"/>
              </a:buClr>
              <a:buSzPts val="2400"/>
              <a:buNone/>
            </a:pPr>
            <a:endParaRPr lang="en-US" sz="1200" dirty="0">
              <a:solidFill>
                <a:schemeClr val="bg1"/>
              </a:solidFill>
            </a:endParaRPr>
          </a:p>
          <a:p>
            <a:pPr marL="11113" indent="0" defTabSz="914363">
              <a:lnSpc>
                <a:spcPct val="100000"/>
              </a:lnSpc>
              <a:buNone/>
            </a:pPr>
            <a:r>
              <a:rPr lang="en-US" sz="1200" dirty="0">
                <a:solidFill>
                  <a:schemeClr val="bg1"/>
                </a:solidFill>
                <a:ea typeface="Open Sans"/>
              </a:rPr>
              <a:t>In order to make the content of this report easier to share with your colleagues and stakeholders, we have included a Snapshot section that highlights and visually displays the most salient data points from the full report. </a:t>
            </a:r>
          </a:p>
          <a:p>
            <a:pPr marL="11113" indent="0" defTabSz="914363">
              <a:lnSpc>
                <a:spcPct val="100000"/>
              </a:lnSpc>
              <a:buNone/>
            </a:pPr>
            <a:r>
              <a:rPr lang="en-US" sz="1200" dirty="0">
                <a:solidFill>
                  <a:schemeClr val="bg1"/>
                </a:solidFill>
                <a:ea typeface="Open Sans"/>
              </a:rPr>
              <a:t>This can help your data get more traction and increase interest in the full report and the </a:t>
            </a:r>
            <a:r>
              <a:rPr lang="en-US" sz="1200" i="1" dirty="0">
                <a:solidFill>
                  <a:schemeClr val="bg1"/>
                </a:solidFill>
                <a:ea typeface="Open Sans"/>
              </a:rPr>
              <a:t>Sexual Assault Prevention for Graduate Students</a:t>
            </a:r>
            <a:r>
              <a:rPr lang="en-US" sz="1200" dirty="0">
                <a:solidFill>
                  <a:schemeClr val="bg1"/>
                </a:solidFill>
                <a:ea typeface="Open Sans"/>
              </a:rPr>
              <a:t> program at large. </a:t>
            </a:r>
          </a:p>
          <a:p>
            <a:pPr marL="11113" indent="0" defTabSz="914363">
              <a:lnSpc>
                <a:spcPct val="100000"/>
              </a:lnSpc>
              <a:buNone/>
            </a:pPr>
            <a:r>
              <a:rPr lang="en-US" sz="1200" dirty="0">
                <a:solidFill>
                  <a:schemeClr val="bg1"/>
                </a:solidFill>
                <a:ea typeface="Open Sans"/>
              </a:rPr>
              <a:t>We recommend excerpting this Snapshot section from the full report and sharing with stakeholders, colleagues, and students who might be interested in the impact of the SAPG program but have less direct experience in prevention work. </a:t>
            </a:r>
          </a:p>
          <a:p>
            <a:pPr marL="0" indent="0" defTabSz="914363">
              <a:lnSpc>
                <a:spcPct val="100000"/>
              </a:lnSpc>
              <a:spcBef>
                <a:spcPts val="0"/>
              </a:spcBef>
              <a:buClr>
                <a:schemeClr val="bg1"/>
              </a:buClr>
              <a:buSzPts val="2400"/>
              <a:buNone/>
            </a:pPr>
            <a:endParaRPr lang="en-US" sz="1200" dirty="0">
              <a:solidFill>
                <a:schemeClr val="bg1"/>
              </a:solidFill>
              <a:ea typeface="Open Sans"/>
              <a:sym typeface="Open Sans"/>
            </a:endParaRPr>
          </a:p>
        </p:txBody>
      </p:sp>
      <p:sp>
        <p:nvSpPr>
          <p:cNvPr id="7" name="Google Shape;250;p6"/>
          <p:cNvSpPr txBox="1">
            <a:spLocks noChangeArrowheads="1"/>
          </p:cNvSpPr>
          <p:nvPr/>
        </p:nvSpPr>
        <p:spPr>
          <a:xfrm>
            <a:off x="447837" y="391333"/>
            <a:ext cx="4620109" cy="2243379"/>
          </a:xfrm>
          <a:prstGeom prst="rect">
            <a:avLst/>
          </a:prstGeom>
          <a:noFill/>
          <a:ln>
            <a:noFill/>
            <a:headEnd type="none"/>
            <a:tailEnd type="none"/>
          </a:ln>
        </p:spPr>
        <p:txBody>
          <a:bodyPr wrap="square" lIns="0" tIns="0" rIns="0" bIns="0" anchor="ctr">
            <a:noAutofit/>
          </a:bodyPr>
          <a:lstStyle>
            <a:lvl1pPr algn="l" defTabSz="914363" rtl="0">
              <a:lnSpc>
                <a:spcPct val="90000"/>
              </a:lnSpc>
              <a:spcBef>
                <a:spcPct val="0"/>
              </a:spcBef>
              <a:buNone/>
              <a:defRPr sz="2333" b="1" kern="1200" dirty="0">
                <a:solidFill>
                  <a:srgbClr val="002060"/>
                </a:solidFill>
                <a:latin typeface="Arial"/>
                <a:ea typeface="Open Sans"/>
                <a:cs typeface="Arial"/>
              </a:defRPr>
            </a:lvl1pPr>
          </a:lstStyle>
          <a:p>
            <a:pPr defTabSz="914363">
              <a:lnSpc>
                <a:spcPct val="100000"/>
              </a:lnSpc>
              <a:spcBef>
                <a:spcPts val="0"/>
              </a:spcBef>
              <a:buClr>
                <a:schemeClr val="bg1"/>
              </a:buClr>
              <a:buSzPts val="4000"/>
              <a:buFont typeface="Lato Black"/>
              <a:buNone/>
            </a:pPr>
            <a:r>
              <a:rPr lang="en-US" sz="4000" b="1" dirty="0">
                <a:solidFill>
                  <a:schemeClr val="bg1"/>
                </a:solidFill>
              </a:rPr>
              <a:t>Sexual Assault Prevention for Graduate Students</a:t>
            </a:r>
            <a:endParaRPr lang="en-US" sz="4000" dirty="0">
              <a:solidFill>
                <a:schemeClr val="bg1"/>
              </a:solidFill>
              <a:ea typeface="Open Sans"/>
              <a:sym typeface="Open Sans"/>
            </a:endParaRPr>
          </a:p>
        </p:txBody>
      </p:sp>
      <p:cxnSp>
        <p:nvCxnSpPr>
          <p:cNvPr id="15" name="Straight Connector 14"/>
          <p:cNvCxnSpPr/>
          <p:nvPr/>
        </p:nvCxnSpPr>
        <p:spPr>
          <a:xfrm>
            <a:off x="5263002" y="762"/>
            <a:ext cx="0" cy="6923787"/>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7</a:t>
            </a:fld>
            <a:endParaRPr lang="en-US" dirty="0">
              <a:latin typeface="Arial"/>
              <a:cs typeface="Arial"/>
            </a:endParaRPr>
          </a:p>
        </p:txBody>
      </p:sp>
      <p:sp>
        <p:nvSpPr>
          <p:cNvPr id="7" name="Title 6"/>
          <p:cNvSpPr>
            <a:spLocks noGrp="1"/>
          </p:cNvSpPr>
          <p:nvPr>
            <p:ph type="title" idx="4294967295"/>
          </p:nvPr>
        </p:nvSpPr>
        <p:spPr>
          <a:xfrm>
            <a:off x="370231" y="652006"/>
            <a:ext cx="10820400" cy="360363"/>
          </a:xfrm>
          <a:ln>
            <a:headEnd type="none"/>
            <a:tailEnd type="none"/>
          </a:ln>
        </p:spPr>
        <p:txBody>
          <a:bodyPr wrap="square"/>
          <a:lstStyle/>
          <a:p>
            <a:pPr defTabSz="914363"/>
            <a:r>
              <a:rPr lang="en-US" b="1" dirty="0">
                <a:solidFill>
                  <a:srgbClr val="3D4542"/>
                </a:solidFill>
                <a:latin typeface="Arial"/>
                <a:cs typeface="Arial"/>
              </a:rPr>
              <a:t>Sexual Assault Prevention for Graduate Students: Snapshot</a:t>
            </a:r>
          </a:p>
        </p:txBody>
      </p:sp>
      <p:cxnSp>
        <p:nvCxnSpPr>
          <p:cNvPr id="9" name="Straight Connector 8"/>
          <p:cNvCxnSpPr/>
          <p:nvPr/>
        </p:nvCxnSpPr>
        <p:spPr>
          <a:xfrm>
            <a:off x="2686676"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572876"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p:cNvSpPr txBox="1">
            <a:spLocks noChangeArrowheads="1"/>
          </p:cNvSpPr>
          <p:nvPr/>
        </p:nvSpPr>
        <p:spPr>
          <a:xfrm>
            <a:off x="3055768" y="1620168"/>
            <a:ext cx="2662671" cy="477858"/>
          </a:xfrm>
          <a:prstGeom prst="rect">
            <a:avLst/>
          </a:prstGeom>
          <a:ln>
            <a:headEnd type="none"/>
            <a:tailEnd type="none"/>
          </a:ln>
        </p:spPr>
        <p:txBody>
          <a:bodyPr wrap="square" lIns="0" tIns="0" rIns="0" bIns="0" anchor="t">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chemeClr val="tx1"/>
                </a:solidFill>
                <a:latin typeface="Arial"/>
                <a:ea typeface="Open Sans"/>
                <a:cs typeface="Arial"/>
              </a:rPr>
              <a:t>Impact on Learners</a:t>
            </a:r>
          </a:p>
        </p:txBody>
      </p:sp>
      <p:sp>
        <p:nvSpPr>
          <p:cNvPr id="15" name="TextBox 14"/>
          <p:cNvSpPr txBox="1">
            <a:spLocks noChangeArrowheads="1"/>
          </p:cNvSpPr>
          <p:nvPr/>
        </p:nvSpPr>
        <p:spPr>
          <a:xfrm>
            <a:off x="499824" y="1620168"/>
            <a:ext cx="1786299" cy="477858"/>
          </a:xfrm>
          <a:prstGeom prst="rect">
            <a:avLst/>
          </a:prstGeom>
          <a:ln>
            <a:headEnd type="none"/>
            <a:tailEnd type="none"/>
          </a:ln>
        </p:spPr>
        <p:txBody>
          <a:bodyPr wrap="square" lIns="0" tIns="0" rIns="0" bIns="0" anchor="t">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chemeClr val="tx1"/>
                </a:solidFill>
                <a:latin typeface="Arial"/>
                <a:ea typeface="Open Sans"/>
                <a:cs typeface="Arial"/>
              </a:rPr>
              <a:t>Sample Size</a:t>
            </a:r>
          </a:p>
        </p:txBody>
      </p:sp>
      <p:sp>
        <p:nvSpPr>
          <p:cNvPr id="16" name="Rectangle 15"/>
          <p:cNvSpPr>
            <a:spLocks/>
          </p:cNvSpPr>
          <p:nvPr/>
        </p:nvSpPr>
        <p:spPr>
          <a:xfrm>
            <a:off x="499824" y="2098025"/>
            <a:ext cx="1970308" cy="2475348"/>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b="1" dirty="0">
                <a:solidFill>
                  <a:srgbClr val="0171CF"/>
                </a:solidFill>
                <a:latin typeface="Arial"/>
                <a:ea typeface="Open Sans"/>
                <a:cs typeface="Arial"/>
              </a:rPr>
              <a:t>2,708 students</a:t>
            </a:r>
          </a:p>
          <a:p>
            <a:pPr>
              <a:lnSpc>
                <a:spcPct val="130000"/>
              </a:lnSpc>
              <a:spcAft>
                <a:spcPts val="1200"/>
              </a:spcAft>
            </a:pPr>
            <a:r>
              <a:rPr lang="en-US" sz="1200" b="1" dirty="0">
                <a:solidFill>
                  <a:schemeClr val="tx1"/>
                </a:solidFill>
                <a:latin typeface="Arial"/>
                <a:ea typeface="Open Sans"/>
                <a:cs typeface="Arial"/>
              </a:rPr>
              <a:t>at Georgia Institute of Technology </a:t>
            </a:r>
            <a:r>
              <a:rPr lang="en-US" sz="1200" dirty="0">
                <a:solidFill>
                  <a:schemeClr val="tx1"/>
                </a:solidFill>
                <a:latin typeface="Arial"/>
                <a:ea typeface="Open Sans"/>
                <a:cs typeface="Arial"/>
              </a:rPr>
              <a:t>completed surveys in </a:t>
            </a:r>
            <a:r>
              <a:rPr lang="en-US" sz="1200" i="1" dirty="0">
                <a:solidFill>
                  <a:schemeClr val="tx1"/>
                </a:solidFill>
                <a:latin typeface="Arial"/>
                <a:ea typeface="Open Sans"/>
                <a:cs typeface="Arial"/>
              </a:rPr>
              <a:t>Sexual Assault Prevention for Graduate Students</a:t>
            </a:r>
            <a:r>
              <a:rPr lang="en-US" sz="1200" dirty="0">
                <a:solidFill>
                  <a:schemeClr val="tx1"/>
                </a:solidFill>
                <a:latin typeface="Arial"/>
                <a:ea typeface="Open Sans"/>
                <a:cs typeface="Arial"/>
              </a:rPr>
              <a:t> from June 1, 2024 to February 25, 2025.</a:t>
            </a:r>
            <a:r>
              <a:rPr lang="en-US" sz="1100" dirty="0">
                <a:solidFill>
                  <a:schemeClr val="tx1"/>
                </a:solidFill>
                <a:latin typeface="Arial"/>
                <a:ea typeface="Open Sans"/>
                <a:cs typeface="Arial"/>
              </a:rPr>
              <a:t> </a:t>
            </a:r>
            <a:endParaRPr lang="en-US" sz="1100" dirty="0">
              <a:solidFill>
                <a:schemeClr val="tx1"/>
              </a:solidFill>
              <a:latin typeface="Arial"/>
              <a:cs typeface="Arial"/>
            </a:endParaRPr>
          </a:p>
        </p:txBody>
      </p:sp>
      <p:graphicFrame>
        <p:nvGraphicFramePr>
          <p:cNvPr id="23" name="Table 22"/>
          <p:cNvGraphicFramePr/>
          <p:nvPr/>
        </p:nvGraphicFramePr>
        <p:xfrm>
          <a:off x="2898215" y="3655232"/>
          <a:ext cx="3460085" cy="2046093"/>
        </p:xfrm>
        <a:graphic>
          <a:graphicData uri="http://schemas.openxmlformats.org/drawingml/2006/table">
            <a:tbl>
              <a:tblPr firstRow="1" bandRow="1">
                <a:tableStyleId>{7DF18680-E054-41AD-8BC1-D1AEF772440D}</a:tableStyleId>
              </a:tblPr>
              <a:tblGrid>
                <a:gridCol w="2591115">
                  <a:extLst>
                    <a:ext uri="{9D8B030D-6E8A-4147-A177-3AD203B41FA5}">
                      <a16:colId xmlns:a16="http://schemas.microsoft.com/office/drawing/2014/main" val="20000"/>
                    </a:ext>
                  </a:extLst>
                </a:gridCol>
                <a:gridCol w="868970">
                  <a:extLst>
                    <a:ext uri="{9D8B030D-6E8A-4147-A177-3AD203B41FA5}">
                      <a16:colId xmlns:a16="http://schemas.microsoft.com/office/drawing/2014/main" val="20001"/>
                    </a:ext>
                  </a:extLst>
                </a:gridCol>
              </a:tblGrid>
              <a:tr h="294969">
                <a:tc gridSpan="2">
                  <a:txBody>
                    <a:bodyPr/>
                    <a:lstStyle/>
                    <a:p>
                      <a:pPr marL="0" algn="ctr" defTabSz="914400" rtl="0"/>
                      <a:r>
                        <a:rPr lang="en-US" sz="1200" b="1" kern="1200" dirty="0">
                          <a:solidFill>
                            <a:schemeClr val="bg1"/>
                          </a:solidFill>
                        </a:rPr>
                        <a:t>Your students agree SAPG:</a:t>
                      </a:r>
                      <a:endParaRPr lang="en-US" sz="1200" b="1" i="0" kern="1200" dirty="0">
                        <a:solidFill>
                          <a:schemeClr val="bg1"/>
                        </a:solidFill>
                        <a:latin typeface="Open Sans"/>
                        <a:ea typeface="+mn-ea"/>
                        <a:cs typeface="+mn-cs"/>
                      </a:endParaRPr>
                    </a:p>
                  </a:txBody>
                  <a:tcPr marL="0" marR="0" marT="0" marB="0" anchor="ctr" horzOverflow="overflow">
                    <a:solidFill>
                      <a:srgbClr val="0171CF"/>
                    </a:solidFill>
                  </a:tcPr>
                </a:tc>
                <a:tc hMerge="1">
                  <a:txBody>
                    <a:bodyPr/>
                    <a:lstStyle/>
                    <a:p>
                      <a:endParaRPr lang="en-US" dirty="0"/>
                    </a:p>
                  </a:txBody>
                  <a:tcPr horzOverflow="overflow"/>
                </a:tc>
                <a:extLst>
                  <a:ext uri="{0D108BD9-81ED-4DB2-BD59-A6C34878D82A}">
                    <a16:rowId xmlns:a16="http://schemas.microsoft.com/office/drawing/2014/main" val="10000"/>
                  </a:ext>
                </a:extLst>
              </a:tr>
              <a:tr h="583708">
                <a:tc>
                  <a:txBody>
                    <a:bodyPr/>
                    <a:lstStyle/>
                    <a:p>
                      <a:r>
                        <a:rPr lang="en" sz="1050" b="0" i="0" dirty="0">
                          <a:solidFill>
                            <a:schemeClr val="tx1"/>
                          </a:solidFill>
                          <a:latin typeface="Open Sans"/>
                          <a:ea typeface="Open Sans"/>
                          <a:cs typeface="Open Sans"/>
                        </a:rPr>
                        <a:t>Helped me identify characteristics of healthy and unheal</a:t>
                      </a:r>
                      <a:r>
                        <a:rPr lang="en-US" sz="1050" b="0" i="0" dirty="0">
                          <a:solidFill>
                            <a:schemeClr val="tx1"/>
                          </a:solidFill>
                          <a:latin typeface="Open Sans"/>
                          <a:ea typeface="Open Sans"/>
                          <a:cs typeface="Open Sans"/>
                        </a:rPr>
                        <a:t>thy relationships.</a:t>
                      </a:r>
                    </a:p>
                  </a:txBody>
                  <a:tcPr marR="0" marT="0" marB="0" anchor="ctr" horzOverflow="overflow">
                    <a:lnB w="12700" cap="flat">
                      <a:solidFill>
                        <a:schemeClr val="bg1">
                          <a:lumMod val="50000"/>
                        </a:schemeClr>
                      </a:solidFill>
                      <a:prstDash val="solid"/>
                      <a:round/>
                      <a:headEnd type="none" w="med" len="med"/>
                      <a:tailEnd type="none" w="med" len="med"/>
                    </a:lnB>
                    <a:noFill/>
                  </a:tcPr>
                </a:tc>
                <a:tc>
                  <a:txBody>
                    <a:bodyPr/>
                    <a:lstStyle/>
                    <a:p>
                      <a:pPr algn="ctr"/>
                      <a:r>
                        <a:rPr lang="en-US" sz="1600" b="1" i="0" dirty="0">
                          <a:solidFill>
                            <a:srgbClr val="0171CF"/>
                          </a:solidFill>
                          <a:latin typeface="Open Sans"/>
                          <a:ea typeface="Open Sans"/>
                          <a:cs typeface="Open Sans"/>
                        </a:rPr>
                        <a:t>90%</a:t>
                      </a:r>
                    </a:p>
                  </a:txBody>
                  <a:tcPr marR="0" marT="0" marB="0" anchor="ctr" horzOverflow="overflow">
                    <a:lnB w="12700"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583708">
                <a:tc>
                  <a:txBody>
                    <a:bodyPr/>
                    <a:lstStyle/>
                    <a:p>
                      <a:r>
                        <a:rPr lang="en" sz="1050" b="0" i="0" dirty="0">
                          <a:solidFill>
                            <a:schemeClr val="tx1"/>
                          </a:solidFill>
                          <a:latin typeface="Open Sans"/>
                          <a:ea typeface="Open Sans"/>
                          <a:cs typeface="Open Sans"/>
                        </a:rPr>
                        <a:t>Gave me information about sexual consent that I plan to use if I choose to be s</a:t>
                      </a:r>
                      <a:r>
                        <a:rPr lang="en-US" sz="1050" b="0" i="0" dirty="0">
                          <a:solidFill>
                            <a:schemeClr val="tx1"/>
                          </a:solidFill>
                          <a:latin typeface="Open Sans"/>
                          <a:ea typeface="Open Sans"/>
                          <a:cs typeface="Open Sans"/>
                        </a:rPr>
                        <a:t>e</a:t>
                      </a:r>
                      <a:r>
                        <a:rPr lang="en" sz="1050" b="0" i="0" dirty="0">
                          <a:solidFill>
                            <a:schemeClr val="tx1"/>
                          </a:solidFill>
                          <a:latin typeface="Open Sans"/>
                          <a:ea typeface="Open Sans"/>
                          <a:cs typeface="Open Sans"/>
                        </a:rPr>
                        <a:t>xually active.</a:t>
                      </a:r>
                      <a:endParaRPr lang="en-US" sz="1050" b="0" i="0" dirty="0">
                        <a:solidFill>
                          <a:schemeClr val="tx1"/>
                        </a:solidFill>
                        <a:latin typeface="Open Sans"/>
                        <a:ea typeface="Open Sans"/>
                        <a:cs typeface="Open Sans"/>
                      </a:endParaRPr>
                    </a:p>
                  </a:txBody>
                  <a:tcPr marR="0" marT="0" marB="0" anchor="ctr" horzOverflow="overflow">
                    <a:lnT w="12700" cap="flat">
                      <a:solidFill>
                        <a:schemeClr val="bg1">
                          <a:lumMod val="50000"/>
                        </a:schemeClr>
                      </a:solidFill>
                      <a:prstDash val="solid"/>
                      <a:round/>
                      <a:headEnd type="none" w="med" len="med"/>
                      <a:tailEnd type="none" w="med" len="med"/>
                    </a:lnT>
                    <a:lnB w="12700" cap="flat">
                      <a:solidFill>
                        <a:schemeClr val="bg1">
                          <a:lumMod val="50000"/>
                        </a:schemeClr>
                      </a:solidFill>
                      <a:prstDash val="solid"/>
                      <a:round/>
                      <a:headEnd type="none" w="med" len="med"/>
                      <a:tailEnd type="none" w="med" len="med"/>
                    </a:lnB>
                    <a:noFill/>
                  </a:tcPr>
                </a:tc>
                <a:tc>
                  <a:txBody>
                    <a:bodyPr/>
                    <a:lstStyle/>
                    <a:p>
                      <a:pPr marL="0" algn="ctr" defTabSz="685800" rtl="0"/>
                      <a:r>
                        <a:rPr lang="en-US" sz="1600" b="1" i="0" kern="1200" dirty="0">
                          <a:solidFill>
                            <a:srgbClr val="0171CF"/>
                          </a:solidFill>
                          <a:latin typeface="Open Sans"/>
                          <a:ea typeface="Open Sans"/>
                          <a:cs typeface="Open Sans"/>
                        </a:rPr>
                        <a:t>89%</a:t>
                      </a:r>
                    </a:p>
                  </a:txBody>
                  <a:tcPr marR="0" marT="0" marB="0" anchor="ctr" horzOverflow="overflow">
                    <a:lnT w="12700" cap="flat">
                      <a:solidFill>
                        <a:schemeClr val="bg1">
                          <a:lumMod val="50000"/>
                        </a:schemeClr>
                      </a:solidFill>
                      <a:prstDash val="solid"/>
                      <a:round/>
                      <a:headEnd type="none" w="med" len="med"/>
                      <a:tailEnd type="none" w="med" len="med"/>
                    </a:lnT>
                    <a:lnB w="12700"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583708">
                <a:tc>
                  <a:txBody>
                    <a:bodyPr/>
                    <a:lstStyle/>
                    <a:p>
                      <a:r>
                        <a:rPr lang="en" sz="1050" b="0" i="0" dirty="0">
                          <a:solidFill>
                            <a:schemeClr val="tx1"/>
                          </a:solidFill>
                          <a:latin typeface="Open Sans"/>
                          <a:ea typeface="Open Sans"/>
                          <a:cs typeface="Open Sans"/>
                        </a:rPr>
                        <a:t>Provided me with skills to better support someone who has experienced sexual assault.</a:t>
                      </a:r>
                      <a:endParaRPr lang="en-US" sz="1050" b="0" i="0" dirty="0">
                        <a:solidFill>
                          <a:schemeClr val="tx1"/>
                        </a:solidFill>
                        <a:latin typeface="Open Sans"/>
                        <a:ea typeface="Open Sans"/>
                        <a:cs typeface="Open Sans"/>
                      </a:endParaRPr>
                    </a:p>
                  </a:txBody>
                  <a:tcPr marR="0" marT="0" marB="0" anchor="ctr" horzOverflow="overflow">
                    <a:lnT w="12700" cap="flat">
                      <a:solidFill>
                        <a:schemeClr val="bg1">
                          <a:lumMod val="50000"/>
                        </a:schemeClr>
                      </a:solidFill>
                      <a:prstDash val="solid"/>
                      <a:round/>
                      <a:headEnd type="none" w="med" len="med"/>
                      <a:tailEnd type="none" w="med" len="med"/>
                    </a:lnT>
                    <a:noFill/>
                  </a:tcPr>
                </a:tc>
                <a:tc>
                  <a:txBody>
                    <a:bodyPr/>
                    <a:lstStyle/>
                    <a:p>
                      <a:pPr marL="0" algn="ctr" defTabSz="685800" rtl="0"/>
                      <a:r>
                        <a:rPr lang="en-US" sz="1600" b="1" i="0" kern="1200" dirty="0">
                          <a:solidFill>
                            <a:srgbClr val="0171CF"/>
                          </a:solidFill>
                          <a:latin typeface="Open Sans"/>
                          <a:ea typeface="Open Sans"/>
                          <a:cs typeface="Open Sans"/>
                        </a:rPr>
                        <a:t>90%</a:t>
                      </a:r>
                    </a:p>
                  </a:txBody>
                  <a:tcPr marR="0" marT="0" marB="0" anchor="ctr" horzOverflow="overflow">
                    <a:lnT w="12700" cap="flat">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0003"/>
                  </a:ext>
                </a:extLst>
              </a:tr>
            </a:tbl>
          </a:graphicData>
        </a:graphic>
      </p:graphicFrame>
      <p:sp>
        <p:nvSpPr>
          <p:cNvPr id="25" name="TextBox 24"/>
          <p:cNvSpPr txBox="1">
            <a:spLocks noChangeArrowheads="1"/>
          </p:cNvSpPr>
          <p:nvPr/>
        </p:nvSpPr>
        <p:spPr>
          <a:xfrm>
            <a:off x="6805425" y="1620168"/>
            <a:ext cx="3278998" cy="477858"/>
          </a:xfrm>
          <a:prstGeom prst="rect">
            <a:avLst/>
          </a:prstGeom>
          <a:ln>
            <a:headEnd type="none"/>
            <a:tailEnd type="none"/>
          </a:ln>
        </p:spPr>
        <p:txBody>
          <a:bodyPr wrap="square" lIns="0" tIns="0" rIns="0" bIns="0" anchor="t">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chemeClr val="tx1"/>
                </a:solidFill>
                <a:latin typeface="Arial"/>
                <a:ea typeface="Open Sans"/>
                <a:cs typeface="Arial"/>
              </a:rPr>
              <a:t>Perceptions of Campus Climate</a:t>
            </a:r>
          </a:p>
        </p:txBody>
      </p:sp>
      <p:sp>
        <p:nvSpPr>
          <p:cNvPr id="26" name="Rectangle 25"/>
          <p:cNvSpPr>
            <a:spLocks/>
          </p:cNvSpPr>
          <p:nvPr/>
        </p:nvSpPr>
        <p:spPr>
          <a:xfrm>
            <a:off x="6787452" y="3056752"/>
            <a:ext cx="4718732" cy="553430"/>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b="1" dirty="0">
                <a:solidFill>
                  <a:schemeClr val="tx1"/>
                </a:solidFill>
                <a:latin typeface="Arial"/>
                <a:cs typeface="Arial"/>
              </a:rPr>
              <a:t>46% of students </a:t>
            </a:r>
            <a:r>
              <a:rPr lang="en-US" sz="1100" dirty="0">
                <a:solidFill>
                  <a:schemeClr val="tx1"/>
                </a:solidFill>
                <a:latin typeface="Arial"/>
                <a:cs typeface="Arial"/>
              </a:rPr>
              <a:t>at Georgia Institute of Technology agree they can play a role in preventing sexual assault at your school.</a:t>
            </a:r>
          </a:p>
        </p:txBody>
      </p:sp>
      <p:graphicFrame>
        <p:nvGraphicFramePr>
          <p:cNvPr id="20" name="Chart 19" descr="campusGraph"/>
          <p:cNvGraphicFramePr/>
          <p:nvPr/>
        </p:nvGraphicFramePr>
        <p:xfrm>
          <a:off x="6624422" y="3687332"/>
          <a:ext cx="4989595" cy="2557714"/>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 Placeholder 2"/>
          <p:cNvSpPr txBox="1">
            <a:spLocks noChangeArrowheads="1"/>
          </p:cNvSpPr>
          <p:nvPr/>
        </p:nvSpPr>
        <p:spPr>
          <a:xfrm>
            <a:off x="466016" y="1165211"/>
            <a:ext cx="10820401" cy="444500"/>
          </a:xfrm>
          <a:prstGeom prst="rect">
            <a:avLst/>
          </a:prstGeom>
          <a:ln>
            <a:headEnd type="none"/>
            <a:tailEnd type="none"/>
          </a:ln>
        </p:spPr>
        <p:txBody>
          <a:bodyPr wrap="square" lIns="0" tIns="0" rIns="0" bIns="0">
            <a:noAutofit/>
          </a:bodyPr>
          <a:lstStyle>
            <a:lvl1pPr marL="0" indent="0" algn="l" defTabSz="914400" rtl="0">
              <a:lnSpc>
                <a:spcPct val="130000"/>
              </a:lnSpc>
              <a:spcBef>
                <a:spcPts val="1200"/>
              </a:spcBef>
              <a:buFont typeface="Arial"/>
              <a:buNone/>
              <a:defRPr sz="1200" kern="1200" dirty="0">
                <a:solidFill>
                  <a:schemeClr val="tx1"/>
                </a:solidFill>
                <a:latin typeface="+mn-lt"/>
                <a:ea typeface="+mn-ea"/>
                <a:cs typeface="+mn-cs"/>
              </a:defRPr>
            </a:lvl1pPr>
            <a:lvl2pPr marL="457200" indent="0" algn="l" defTabSz="914400" rtl="0">
              <a:lnSpc>
                <a:spcPct val="130000"/>
              </a:lnSpc>
              <a:spcBef>
                <a:spcPts val="600"/>
              </a:spcBef>
              <a:buFont typeface="Calibri"/>
              <a:buNone/>
              <a:defRPr sz="1400" kern="1200" dirty="0">
                <a:solidFill>
                  <a:schemeClr val="tx1"/>
                </a:solidFill>
                <a:latin typeface="+mn-lt"/>
                <a:ea typeface="+mn-ea"/>
                <a:cs typeface="+mn-cs"/>
              </a:defRPr>
            </a:lvl2pPr>
            <a:lvl3pPr marL="914400" indent="0" algn="l" defTabSz="914400" rtl="0">
              <a:lnSpc>
                <a:spcPct val="130000"/>
              </a:lnSpc>
              <a:spcBef>
                <a:spcPts val="600"/>
              </a:spcBef>
              <a:buFont typeface="Calibri"/>
              <a:buNone/>
              <a:defRPr sz="1200" kern="1200" dirty="0">
                <a:solidFill>
                  <a:schemeClr val="tx1"/>
                </a:solidFill>
                <a:latin typeface="+mn-lt"/>
                <a:ea typeface="+mn-ea"/>
                <a:cs typeface="+mn-cs"/>
              </a:defRPr>
            </a:lvl3pPr>
            <a:lvl4pPr marL="1371600" indent="0" algn="l" defTabSz="914400" rtl="0">
              <a:lnSpc>
                <a:spcPct val="130000"/>
              </a:lnSpc>
              <a:spcBef>
                <a:spcPts val="600"/>
              </a:spcBef>
              <a:buFont typeface="Calibri"/>
              <a:buNone/>
              <a:defRPr sz="1000" kern="1200" dirty="0">
                <a:solidFill>
                  <a:schemeClr val="tx1"/>
                </a:solidFill>
                <a:latin typeface="+mn-lt"/>
                <a:ea typeface="+mn-ea"/>
                <a:cs typeface="+mn-cs"/>
              </a:defRPr>
            </a:lvl4pPr>
            <a:lvl5pPr marL="1828800" indent="0" algn="l" defTabSz="914400" rtl="0">
              <a:lnSpc>
                <a:spcPct val="130000"/>
              </a:lnSpc>
              <a:spcBef>
                <a:spcPts val="600"/>
              </a:spcBef>
              <a:buFont typeface="Calibri"/>
              <a:buNone/>
              <a:defRPr sz="1000" kern="1200" dirty="0">
                <a:solidFill>
                  <a:schemeClr val="tx1"/>
                </a:solidFill>
                <a:latin typeface="+mn-lt"/>
                <a:ea typeface="+mn-ea"/>
                <a:cs typeface="+mn-cs"/>
              </a:defRPr>
            </a:lvl5pPr>
            <a:lvl6pPr marL="2286000" indent="0" algn="l" defTabSz="914400" rtl="0">
              <a:lnSpc>
                <a:spcPct val="90000"/>
              </a:lnSpc>
              <a:spcBef>
                <a:spcPts val="500"/>
              </a:spcBef>
              <a:buFont typeface="Arial"/>
              <a:buNone/>
              <a:defRPr sz="1000" kern="1200" dirty="0">
                <a:solidFill>
                  <a:schemeClr val="tx1"/>
                </a:solidFill>
                <a:latin typeface="+mn-lt"/>
                <a:ea typeface="+mn-ea"/>
                <a:cs typeface="+mn-cs"/>
              </a:defRPr>
            </a:lvl6pPr>
            <a:lvl7pPr marL="2743200" indent="0" algn="l" defTabSz="914400" rtl="0">
              <a:lnSpc>
                <a:spcPct val="90000"/>
              </a:lnSpc>
              <a:spcBef>
                <a:spcPts val="500"/>
              </a:spcBef>
              <a:buFont typeface="Arial"/>
              <a:buNone/>
              <a:defRPr sz="1000" kern="1200" dirty="0">
                <a:solidFill>
                  <a:schemeClr val="tx1"/>
                </a:solidFill>
                <a:latin typeface="+mn-lt"/>
                <a:ea typeface="+mn-ea"/>
                <a:cs typeface="+mn-cs"/>
              </a:defRPr>
            </a:lvl7pPr>
            <a:lvl8pPr marL="3200400" indent="0" algn="l" defTabSz="914400" rtl="0">
              <a:lnSpc>
                <a:spcPct val="90000"/>
              </a:lnSpc>
              <a:spcBef>
                <a:spcPts val="500"/>
              </a:spcBef>
              <a:buFont typeface="Arial"/>
              <a:buNone/>
              <a:defRPr sz="1000" kern="1200" dirty="0">
                <a:solidFill>
                  <a:schemeClr val="tx1"/>
                </a:solidFill>
                <a:latin typeface="+mn-lt"/>
                <a:ea typeface="+mn-ea"/>
                <a:cs typeface="+mn-cs"/>
              </a:defRPr>
            </a:lvl8pPr>
            <a:lvl9pPr marL="3657600" indent="0" algn="l" defTabSz="914400" rtl="0">
              <a:lnSpc>
                <a:spcPct val="90000"/>
              </a:lnSpc>
              <a:spcBef>
                <a:spcPts val="500"/>
              </a:spcBef>
              <a:buFont typeface="Arial"/>
              <a:buNone/>
              <a:defRPr sz="1000" kern="1200" dirty="0">
                <a:solidFill>
                  <a:schemeClr val="tx1"/>
                </a:solidFill>
                <a:latin typeface="+mn-lt"/>
                <a:ea typeface="+mn-ea"/>
                <a:cs typeface="+mn-cs"/>
              </a:defRPr>
            </a:lvl9pPr>
          </a:lstStyle>
          <a:p>
            <a:pPr defTabSz="914400"/>
            <a:r>
              <a:rPr lang="en-US" sz="1100" dirty="0">
                <a:latin typeface="Arial"/>
                <a:cs typeface="Arial"/>
              </a:rPr>
              <a:t>Designed by prevention and compliance experts to provide your students with knowledge and skills to support healthier campus communities.</a:t>
            </a:r>
          </a:p>
        </p:txBody>
      </p:sp>
      <p:graphicFrame>
        <p:nvGraphicFramePr>
          <p:cNvPr id="30" name="Content Placeholder 18" descr="Assessment"/>
          <p:cNvGraphicFramePr/>
          <p:nvPr/>
        </p:nvGraphicFramePr>
        <p:xfrm>
          <a:off x="3028900" y="2051865"/>
          <a:ext cx="3301869" cy="1558317"/>
        </p:xfrm>
        <a:graphic>
          <a:graphicData uri="http://schemas.openxmlformats.org/drawingml/2006/chart">
            <c:chart xmlns:c="http://schemas.openxmlformats.org/drawingml/2006/chart" xmlns:r="http://schemas.openxmlformats.org/officeDocument/2006/relationships" r:id="rId4"/>
          </a:graphicData>
        </a:graphic>
      </p:graphicFrame>
      <p:sp>
        <p:nvSpPr>
          <p:cNvPr id="22" name="Rectangle 21"/>
          <p:cNvSpPr>
            <a:spLocks/>
          </p:cNvSpPr>
          <p:nvPr/>
        </p:nvSpPr>
        <p:spPr>
          <a:xfrm>
            <a:off x="6787452" y="1992444"/>
            <a:ext cx="4718733" cy="1084376"/>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sz="1100" dirty="0">
                <a:solidFill>
                  <a:schemeClr val="tx1"/>
                </a:solidFill>
                <a:latin typeface="Arial"/>
                <a:cs typeface="Arial"/>
              </a:rPr>
              <a:t>Student perceptions of the commitment and intentions of their institution can have a significant impact on the feelings of safety, their experience on campus, and their likelihood to join the community effort to prevent abuse and harassment. </a:t>
            </a:r>
          </a:p>
        </p:txBody>
      </p:sp>
      <p:sp>
        <p:nvSpPr>
          <p:cNvPr id="2" name="Footer Placeholder 2"/>
          <p:cNvSpPr>
            <a:spLocks/>
          </p:cNvSpPr>
          <p:nvPr/>
        </p:nvSpPr>
        <p:spPr>
          <a:xfrm>
            <a:off x="6787452" y="6042616"/>
            <a:ext cx="4934052" cy="433357"/>
          </a:xfrm>
          <a:prstGeom prst="rect">
            <a:avLst/>
          </a:prstGeom>
          <a:noFill/>
          <a:ln>
            <a:noFill/>
            <a:headEnd type="none"/>
            <a:tailEnd type="none"/>
          </a:ln>
        </p:spPr>
        <p:txBody>
          <a:bodyPr wrap="square" lIns="0" tIns="0" rIns="0" bIns="0" anchor="b">
            <a:no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SzPts val="1400"/>
              <a:buFont typeface="Arial"/>
              <a:buNone/>
              <a:defRPr sz="700" b="0" i="0" u="none" strike="noStrike" cap="none" dirty="0">
                <a:solidFill>
                  <a:srgbClr val="939B9D"/>
                </a:solidFill>
                <a:latin typeface="Open Sans"/>
                <a:ea typeface="Open Sans"/>
                <a:cs typeface="Open Sans"/>
                <a:sym typeface="Lato"/>
              </a:defRPr>
            </a:lvl1pPr>
            <a:lvl2pPr lvl="1"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strike="noStrike" cap="none" dirty="0">
                <a:solidFill>
                  <a:srgbClr val="3C4543"/>
                </a:solidFill>
                <a:latin typeface="Lato Light"/>
                <a:ea typeface="Lato Light"/>
                <a:cs typeface="Lato Light"/>
                <a:sym typeface="Lato Light"/>
              </a:defRPr>
            </a:lvl9pPr>
          </a:lstStyle>
          <a:p>
            <a:pPr>
              <a:lnSpc>
                <a:spcPts val="1200"/>
              </a:lnSpc>
              <a:spcAft>
                <a:spcPts val="200"/>
              </a:spcAft>
            </a:pPr>
            <a:r>
              <a:rPr lang="en-US" sz="900" b="1" u="sng" dirty="0">
                <a:solidFill>
                  <a:srgbClr val="3C4543"/>
                </a:solidFill>
                <a:latin typeface="Arial"/>
                <a:ea typeface="Open Sans"/>
                <a:cs typeface="Arial"/>
              </a:rPr>
              <a:t>Note:</a:t>
            </a:r>
            <a:r>
              <a:rPr lang="en-US" sz="900" dirty="0">
                <a:solidFill>
                  <a:srgbClr val="3C4543"/>
                </a:solidFill>
                <a:latin typeface="Arial"/>
                <a:ea typeface="Open Sans"/>
                <a:cs typeface="Arial"/>
              </a:rPr>
              <a:t> Percentages represent students that chose “agree” or “strongly agree” in the </a:t>
            </a:r>
            <a:r>
              <a:rPr lang="en-US" sz="900" b="0" i="0" u="none" strike="noStrike" kern="0" cap="none" spc="0" dirty="0">
                <a:ln>
                  <a:noFill/>
                </a:ln>
                <a:solidFill>
                  <a:srgbClr val="3D4543"/>
                </a:solidFill>
                <a:effectLst/>
                <a:uLnTx/>
                <a:uFillTx/>
                <a:latin typeface="Arial"/>
                <a:ea typeface="Open Sans"/>
                <a:cs typeface="Arial"/>
                <a:sym typeface="Arial"/>
              </a:rPr>
              <a:t>Follow-Up Survey </a:t>
            </a:r>
            <a:r>
              <a:rPr lang="en-US" sz="900" b="0" i="0" u="none" strike="noStrike" kern="0" cap="none" spc="0" dirty="0">
                <a:ln>
                  <a:noFill/>
                </a:ln>
                <a:solidFill>
                  <a:srgbClr val="3C4543"/>
                </a:solidFill>
                <a:effectLst/>
                <a:uLnTx/>
                <a:uFillTx/>
                <a:latin typeface="Arial"/>
                <a:cs typeface="Arial"/>
                <a:sym typeface="Arial"/>
              </a:rPr>
              <a:t>(Part Two), </a:t>
            </a:r>
            <a:r>
              <a:rPr lang="en-US" sz="900" b="0" i="1" u="none" strike="noStrike" kern="0" cap="none" spc="0" dirty="0">
                <a:ln>
                  <a:noFill/>
                </a:ln>
                <a:solidFill>
                  <a:srgbClr val="3C4543"/>
                </a:solidFill>
                <a:effectLst/>
                <a:uLnTx/>
                <a:uFillTx/>
                <a:latin typeface="Arial"/>
                <a:cs typeface="Arial"/>
                <a:sym typeface="Arial"/>
              </a:rPr>
              <a:t>n</a:t>
            </a:r>
            <a:r>
              <a:rPr lang="en-US" sz="900" b="0" i="0" u="none" strike="noStrike" kern="0" cap="none" spc="0" dirty="0">
                <a:ln>
                  <a:noFill/>
                </a:ln>
                <a:solidFill>
                  <a:srgbClr val="3C4543"/>
                </a:solidFill>
                <a:effectLst/>
                <a:uLnTx/>
                <a:uFillTx/>
                <a:latin typeface="Arial"/>
                <a:cs typeface="Arial"/>
                <a:sym typeface="Arial"/>
              </a:rPr>
              <a:t> = 2,621.</a:t>
            </a:r>
            <a:endParaRPr lang="en-US" sz="900" dirty="0">
              <a:solidFill>
                <a:srgbClr val="3C4543"/>
              </a:solidFill>
              <a:latin typeface="Arial"/>
              <a:ea typeface="Open Sans"/>
              <a:cs typeface="Arial"/>
            </a:endParaRPr>
          </a:p>
        </p:txBody>
      </p:sp>
      <p:sp>
        <p:nvSpPr>
          <p:cNvPr id="3" name="Content Placeholder 4"/>
          <p:cNvSpPr txBox="1">
            <a:spLocks noChangeArrowheads="1"/>
          </p:cNvSpPr>
          <p:nvPr/>
        </p:nvSpPr>
        <p:spPr>
          <a:xfrm>
            <a:off x="2898215" y="5740081"/>
            <a:ext cx="3380264" cy="521390"/>
          </a:xfrm>
          <a:prstGeom prst="rect">
            <a:avLst/>
          </a:prstGeom>
          <a:ln>
            <a:headEnd type="none"/>
            <a:tailEnd type="none"/>
          </a:ln>
        </p:spPr>
        <p:txBody>
          <a:bodyPr wrap="square" lIns="91440" tIns="45720" rIns="91440" bIns="45720" numCol="1" spcCol="457200" anchor="t">
            <a:no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a:lnSpc>
                <a:spcPts val="1200"/>
              </a:lnSpc>
              <a:spcAft>
                <a:spcPts val="200"/>
              </a:spcAft>
            </a:pPr>
            <a:r>
              <a:rPr lang="en-US" sz="900" b="1" u="sng" dirty="0">
                <a:solidFill>
                  <a:srgbClr val="3C4543"/>
                </a:solidFill>
                <a:latin typeface="Arial"/>
                <a:ea typeface="Open Sans"/>
                <a:cs typeface="Arial"/>
              </a:rPr>
              <a:t>Note:</a:t>
            </a:r>
            <a:r>
              <a:rPr lang="en-US" sz="900" dirty="0">
                <a:solidFill>
                  <a:srgbClr val="3C4543"/>
                </a:solidFill>
                <a:latin typeface="Arial"/>
                <a:ea typeface="Open Sans"/>
                <a:cs typeface="Arial"/>
              </a:rPr>
              <a:t> Percentages represent students that responded “agree” or “strongly agree” to each item in the Post-Course Survey (</a:t>
            </a:r>
            <a:r>
              <a:rPr lang="en-US" sz="900" i="1" dirty="0">
                <a:solidFill>
                  <a:srgbClr val="3C4543"/>
                </a:solidFill>
                <a:latin typeface="Arial"/>
                <a:ea typeface="Open Sans"/>
                <a:cs typeface="Arial"/>
              </a:rPr>
              <a:t>n</a:t>
            </a:r>
            <a:r>
              <a:rPr lang="en-US" sz="900" dirty="0">
                <a:solidFill>
                  <a:srgbClr val="3C4543"/>
                </a:solidFill>
                <a:latin typeface="Arial"/>
                <a:ea typeface="Open Sans"/>
                <a:cs typeface="Arial"/>
              </a:rPr>
              <a:t> = 2,474).</a:t>
            </a:r>
          </a:p>
        </p:txBody>
      </p:sp>
      <p:sp>
        <p:nvSpPr>
          <p:cNvPr id="12" name="TextBox 11"/>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 Side Corner Rectangle 5"/>
          <p:cNvSpPr>
            <a:spLocks/>
          </p:cNvSpPr>
          <p:nvPr/>
        </p:nvSpPr>
        <p:spPr>
          <a:xfrm rot="5400000">
            <a:off x="8901186" y="3432182"/>
            <a:ext cx="1673546" cy="4121647"/>
          </a:xfrm>
          <a:prstGeom prst="round2SameRect">
            <a:avLst>
              <a:gd name="adj1" fmla="val 7905"/>
              <a:gd name="adj2" fmla="val 0"/>
            </a:avLst>
          </a:prstGeom>
          <a:solidFill>
            <a:schemeClr val="bg1">
              <a:lumMod val="95000"/>
            </a:schemeClr>
          </a:solidFill>
          <a:ln>
            <a:noFill/>
            <a:headEnd type="none"/>
            <a:tailEnd type="none"/>
          </a:ln>
        </p:spPr>
        <p:style>
          <a:lnRef idx="2">
            <a:schemeClr val="accent1">
              <a:shade val="15000"/>
            </a:schemeClr>
          </a:lnRef>
          <a:fillRef idx="1">
            <a:schemeClr val="accent1"/>
          </a:fillRef>
          <a:effectRef idx="0">
            <a:schemeClr val="accent1"/>
          </a:effectRef>
          <a:fontRef idx="minor">
            <a:schemeClr val="lt1"/>
          </a:fontRef>
        </p:style>
        <p:txBody>
          <a:bodyPr wrap="square" anchor="ctr"/>
          <a:lstStyle/>
          <a:p>
            <a:pPr algn="ctr"/>
            <a:endParaRPr lang="en-US" dirty="0">
              <a:latin typeface="Arial"/>
              <a:cs typeface="Arial"/>
            </a:endParaRPr>
          </a:p>
        </p:txBody>
      </p:sp>
      <p:sp>
        <p:nvSpPr>
          <p:cNvPr id="8" name="Google Shape;309;p9"/>
          <p:cNvSpPr>
            <a:spLocks/>
          </p:cNvSpPr>
          <p:nvPr/>
        </p:nvSpPr>
        <p:spPr>
          <a:xfrm>
            <a:off x="7680902" y="4661121"/>
            <a:ext cx="296196" cy="1683248"/>
          </a:xfrm>
          <a:prstGeom prst="rect">
            <a:avLst/>
          </a:prstGeom>
          <a:gradFill rotWithShape="1">
            <a:gsLst>
              <a:gs pos="0">
                <a:srgbClr val="3D4543"/>
              </a:gs>
              <a:gs pos="70000">
                <a:srgbClr val="3D4543">
                  <a:alpha val="0"/>
                </a:srgbClr>
              </a:gs>
            </a:gsLst>
            <a:lin ang="0" scaled="1"/>
            <a:tileRect/>
          </a:gradFill>
          <a:ln>
            <a:noFill/>
            <a:headEnd type="none"/>
            <a:tailEnd type="none"/>
          </a:ln>
        </p:spPr>
        <p:txBody>
          <a:bodyPr wrap="square" lIns="91425" tIns="45700" rIns="91425" bIns="45700" anchor="ctr">
            <a:noAutofit/>
          </a:bodyPr>
          <a:lstStyle/>
          <a:p>
            <a:pPr mar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bg1"/>
              </a:solidFill>
              <a:latin typeface="Arial"/>
              <a:ea typeface="Open Sans Light"/>
              <a:cs typeface="Arial"/>
              <a:sym typeface="Open Sans Light"/>
            </a:endParaRPr>
          </a:p>
        </p:txBody>
      </p:sp>
      <p:sp>
        <p:nvSpPr>
          <p:cNvPr id="5" name="Slide Number Placeholder 4"/>
          <p:cNvSpPr>
            <a:spLocks noGrp="1"/>
          </p:cNvSpPr>
          <p:nvPr>
            <p:ph type="sldNum" sz="quarter" idx="4"/>
          </p:nvPr>
        </p:nvSpPr>
        <p:spPr>
          <a:ln>
            <a:headEnd type="none"/>
            <a:tailEnd type="none"/>
          </a:ln>
        </p:spPr>
        <p:txBody>
          <a:bodyPr wrap="square"/>
          <a:lstStyle/>
          <a:p>
            <a:fld id="{4737D6AF-2FA5-476A-AF60-7A8CDF2E2DFB}" type="slidenum">
              <a:rPr lang="en-US" dirty="0">
                <a:latin typeface="Arial"/>
                <a:cs typeface="Arial"/>
              </a:rPr>
              <a:t>8</a:t>
            </a:fld>
            <a:endParaRPr lang="en-US" dirty="0">
              <a:latin typeface="Arial"/>
              <a:cs typeface="Arial"/>
            </a:endParaRPr>
          </a:p>
        </p:txBody>
      </p:sp>
      <p:sp>
        <p:nvSpPr>
          <p:cNvPr id="7" name="Title 6"/>
          <p:cNvSpPr>
            <a:spLocks noGrp="1"/>
          </p:cNvSpPr>
          <p:nvPr>
            <p:ph type="title" idx="4294967295"/>
          </p:nvPr>
        </p:nvSpPr>
        <p:spPr>
          <a:xfrm>
            <a:off x="388039" y="641464"/>
            <a:ext cx="10820400" cy="425450"/>
          </a:xfrm>
          <a:ln>
            <a:headEnd type="none"/>
            <a:tailEnd type="none"/>
          </a:ln>
        </p:spPr>
        <p:txBody>
          <a:bodyPr wrap="square"/>
          <a:lstStyle/>
          <a:p>
            <a:pPr defTabSz="914363"/>
            <a:r>
              <a:rPr lang="en-US" b="1" dirty="0">
                <a:solidFill>
                  <a:srgbClr val="3D4542"/>
                </a:solidFill>
                <a:latin typeface="Arial"/>
                <a:cs typeface="Arial"/>
              </a:rPr>
              <a:t>Sexual Assault Prevention for Graduate Students: Snapshot</a:t>
            </a:r>
          </a:p>
        </p:txBody>
      </p:sp>
      <p:cxnSp>
        <p:nvCxnSpPr>
          <p:cNvPr id="9" name="Straight Connector 8"/>
          <p:cNvCxnSpPr/>
          <p:nvPr/>
        </p:nvCxnSpPr>
        <p:spPr>
          <a:xfrm>
            <a:off x="2905592"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396295"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p:cNvSpPr txBox="1">
            <a:spLocks noChangeArrowheads="1"/>
          </p:cNvSpPr>
          <p:nvPr/>
        </p:nvSpPr>
        <p:spPr>
          <a:xfrm>
            <a:off x="3195469" y="1600200"/>
            <a:ext cx="3587618" cy="307327"/>
          </a:xfrm>
          <a:prstGeom prst="rect">
            <a:avLst/>
          </a:prstGeom>
          <a:ln>
            <a:headEnd type="none"/>
            <a:tailEnd type="none"/>
          </a:ln>
        </p:spPr>
        <p:txBody>
          <a:bodyPr wrap="square" lIns="0" tIns="0" rIns="0" bIns="0">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rgbClr val="3D4543"/>
                </a:solidFill>
                <a:latin typeface="Arial"/>
                <a:ea typeface="Open Sans"/>
                <a:cs typeface="Arial"/>
              </a:rPr>
              <a:t>Bystander Intervention Scenarios</a:t>
            </a:r>
          </a:p>
        </p:txBody>
      </p:sp>
      <p:sp>
        <p:nvSpPr>
          <p:cNvPr id="15" name="TextBox 14"/>
          <p:cNvSpPr txBox="1">
            <a:spLocks noChangeArrowheads="1"/>
          </p:cNvSpPr>
          <p:nvPr/>
        </p:nvSpPr>
        <p:spPr>
          <a:xfrm>
            <a:off x="483794" y="1601828"/>
            <a:ext cx="2275803" cy="477858"/>
          </a:xfrm>
          <a:prstGeom prst="rect">
            <a:avLst/>
          </a:prstGeom>
          <a:ln>
            <a:headEnd type="none"/>
            <a:tailEnd type="none"/>
          </a:ln>
        </p:spPr>
        <p:txBody>
          <a:bodyPr wrap="square" lIns="0" tIns="0" rIns="0" bIns="0">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rgbClr val="3D4543"/>
                </a:solidFill>
                <a:latin typeface="Arial"/>
                <a:ea typeface="Open Sans"/>
                <a:cs typeface="Arial"/>
              </a:rPr>
              <a:t>Bystander Intervention</a:t>
            </a:r>
          </a:p>
          <a:p>
            <a:pPr>
              <a:lnSpc>
                <a:spcPct val="100000"/>
              </a:lnSpc>
              <a:spcBef>
                <a:spcPts val="0"/>
              </a:spcBef>
            </a:pPr>
            <a:endParaRPr lang="en-US" b="0" dirty="0">
              <a:solidFill>
                <a:srgbClr val="3D4543"/>
              </a:solidFill>
              <a:latin typeface="Arial"/>
              <a:cs typeface="Arial"/>
            </a:endParaRPr>
          </a:p>
        </p:txBody>
      </p:sp>
      <p:sp>
        <p:nvSpPr>
          <p:cNvPr id="16" name="Rectangle 15"/>
          <p:cNvSpPr>
            <a:spLocks/>
          </p:cNvSpPr>
          <p:nvPr/>
        </p:nvSpPr>
        <p:spPr>
          <a:xfrm>
            <a:off x="484326" y="2222009"/>
            <a:ext cx="2049420" cy="3089028"/>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sz="1100" dirty="0">
                <a:solidFill>
                  <a:schemeClr val="tx1"/>
                </a:solidFill>
                <a:latin typeface="Arial"/>
                <a:ea typeface="Open Sans"/>
                <a:cs typeface="Arial"/>
              </a:rPr>
              <a:t>Proactive bystander behaviors —stepping in directly or engaging other observers indirectly — are some of the most important ways students can support and build a healthy campus environment. </a:t>
            </a:r>
          </a:p>
          <a:p>
            <a:pPr>
              <a:lnSpc>
                <a:spcPct val="130000"/>
              </a:lnSpc>
            </a:pPr>
            <a:endParaRPr lang="en-US" sz="1100" dirty="0">
              <a:solidFill>
                <a:schemeClr val="tx1"/>
              </a:solidFill>
              <a:latin typeface="Arial"/>
              <a:ea typeface="Open Sans"/>
              <a:cs typeface="Arial"/>
            </a:endParaRPr>
          </a:p>
          <a:p>
            <a:pPr>
              <a:lnSpc>
                <a:spcPct val="130000"/>
              </a:lnSpc>
            </a:pPr>
            <a:r>
              <a:rPr lang="en-US" sz="1100" dirty="0">
                <a:solidFill>
                  <a:schemeClr val="tx1"/>
                </a:solidFill>
                <a:latin typeface="Arial"/>
                <a:ea typeface="Open Sans"/>
                <a:cs typeface="Arial"/>
              </a:rPr>
              <a:t>SAPG helps students build their bystander skills. Georgia Institute of Technology can use this information to continue to develop those skills as part of a healthy campus community.</a:t>
            </a:r>
          </a:p>
        </p:txBody>
      </p:sp>
      <p:sp>
        <p:nvSpPr>
          <p:cNvPr id="25" name="TextBox 24"/>
          <p:cNvSpPr txBox="1">
            <a:spLocks noChangeArrowheads="1"/>
          </p:cNvSpPr>
          <p:nvPr/>
        </p:nvSpPr>
        <p:spPr>
          <a:xfrm>
            <a:off x="7677135" y="1438432"/>
            <a:ext cx="3278998" cy="477858"/>
          </a:xfrm>
          <a:prstGeom prst="rect">
            <a:avLst/>
          </a:prstGeom>
          <a:ln>
            <a:headEnd type="none"/>
            <a:tailEnd type="none"/>
          </a:ln>
        </p:spPr>
        <p:txBody>
          <a:bodyPr wrap="square" lIns="0" tIns="0" rIns="0" bIns="0">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rgbClr val="3D4543"/>
                </a:solidFill>
                <a:latin typeface="Arial"/>
                <a:ea typeface="Open Sans"/>
                <a:cs typeface="Arial"/>
              </a:rPr>
              <a:t>Preferred Bystander Behaviors</a:t>
            </a:r>
          </a:p>
        </p:txBody>
      </p:sp>
      <p:sp>
        <p:nvSpPr>
          <p:cNvPr id="22" name="Rectangle 21"/>
          <p:cNvSpPr>
            <a:spLocks/>
          </p:cNvSpPr>
          <p:nvPr/>
        </p:nvSpPr>
        <p:spPr>
          <a:xfrm>
            <a:off x="6787452" y="1910833"/>
            <a:ext cx="4718733" cy="1084376"/>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endParaRPr lang="en-US" sz="1200" dirty="0">
              <a:solidFill>
                <a:schemeClr val="tx1"/>
              </a:solidFill>
              <a:latin typeface="Arial"/>
              <a:cs typeface="Arial"/>
            </a:endParaRPr>
          </a:p>
        </p:txBody>
      </p:sp>
      <p:graphicFrame>
        <p:nvGraphicFramePr>
          <p:cNvPr id="28" name="Chart 27"/>
          <p:cNvGraphicFramePr/>
          <p:nvPr/>
        </p:nvGraphicFramePr>
        <p:xfrm>
          <a:off x="3029574" y="1910832"/>
          <a:ext cx="4372359" cy="3541727"/>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p:cNvSpPr txBox="1">
            <a:spLocks noChangeArrowheads="1"/>
          </p:cNvSpPr>
          <p:nvPr/>
        </p:nvSpPr>
        <p:spPr>
          <a:xfrm>
            <a:off x="3057097" y="5599579"/>
            <a:ext cx="4215217" cy="730200"/>
          </a:xfrm>
          <a:prstGeom prst="rect">
            <a:avLst/>
          </a:prstGeom>
          <a:noFill/>
          <a:ln>
            <a:headEnd type="none"/>
            <a:tailEnd type="none"/>
          </a:ln>
        </p:spPr>
        <p:txBody>
          <a:bodyPr wrap="square" lIns="91440" tIns="45720" rIns="91440" bIns="45720" anchor="t">
            <a:spAutoFit/>
          </a:bodyPr>
          <a:lstStyle/>
          <a:p>
            <a:pPr>
              <a:lnSpc>
                <a:spcPct val="114000"/>
              </a:lnSpc>
            </a:pPr>
            <a:r>
              <a:rPr lang="en-US" sz="1600" b="1" dirty="0">
                <a:solidFill>
                  <a:schemeClr val="tx1"/>
                </a:solidFill>
                <a:latin typeface="Arial"/>
                <a:cs typeface="Arial"/>
              </a:rPr>
              <a:t>88% </a:t>
            </a:r>
            <a:r>
              <a:rPr lang="en-US" sz="1050" dirty="0">
                <a:solidFill>
                  <a:srgbClr val="3D4543"/>
                </a:solidFill>
                <a:latin typeface="Arial"/>
                <a:ea typeface="Open Sans"/>
                <a:cs typeface="Arial"/>
              </a:rPr>
              <a:t>of students at Georgia Institute of Technology agreed in the Post-Course Survey that SAPG made them more confident in their ability to intervene when they see concerning behavior.</a:t>
            </a:r>
            <a:endParaRPr lang="en-US" sz="1000" dirty="0">
              <a:solidFill>
                <a:srgbClr val="3D4543"/>
              </a:solidFill>
              <a:latin typeface="Arial"/>
              <a:ea typeface="Open Sans"/>
              <a:cs typeface="Arial"/>
            </a:endParaRPr>
          </a:p>
        </p:txBody>
      </p:sp>
      <p:graphicFrame>
        <p:nvGraphicFramePr>
          <p:cNvPr id="36" name="Table 35"/>
          <p:cNvGraphicFramePr/>
          <p:nvPr/>
        </p:nvGraphicFramePr>
        <p:xfrm>
          <a:off x="7572942" y="1708379"/>
          <a:ext cx="3936062" cy="1397005"/>
        </p:xfrm>
        <a:graphic>
          <a:graphicData uri="http://schemas.openxmlformats.org/drawingml/2006/table">
            <a:tbl>
              <a:tblPr firstRow="1" bandRow="1">
                <a:tableStyleId>{5C22544A-7EE6-4342-B048-85BDC9FD1C3A}</a:tableStyleId>
              </a:tblPr>
              <a:tblGrid>
                <a:gridCol w="498169">
                  <a:extLst>
                    <a:ext uri="{9D8B030D-6E8A-4147-A177-3AD203B41FA5}">
                      <a16:colId xmlns:a16="http://schemas.microsoft.com/office/drawing/2014/main" val="20000"/>
                    </a:ext>
                  </a:extLst>
                </a:gridCol>
                <a:gridCol w="3437893">
                  <a:extLst>
                    <a:ext uri="{9D8B030D-6E8A-4147-A177-3AD203B41FA5}">
                      <a16:colId xmlns:a16="http://schemas.microsoft.com/office/drawing/2014/main" val="20001"/>
                    </a:ext>
                  </a:extLst>
                </a:gridCol>
              </a:tblGrid>
              <a:tr h="312317">
                <a:tc gridSpan="2">
                  <a:txBody>
                    <a:bodyPr/>
                    <a:lstStyle/>
                    <a:p>
                      <a:r>
                        <a:rPr lang="en-US" sz="1000" b="1" kern="1200" dirty="0">
                          <a:solidFill>
                            <a:srgbClr val="FFFFFF"/>
                          </a:solidFill>
                        </a:rPr>
                        <a:t>Female</a:t>
                      </a:r>
                      <a:endParaRPr lang="en-US" sz="1000" b="0" i="0" kern="1200" dirty="0">
                        <a:solidFill>
                          <a:srgbClr val="FFFFFF"/>
                        </a:solidFill>
                        <a:latin typeface="Open Sans"/>
                        <a:ea typeface="Open Sans"/>
                        <a:cs typeface="Open Sans"/>
                      </a:endParaRPr>
                    </a:p>
                  </a:txBody>
                  <a:tcPr marT="0" marB="0" anchor="ctr" horzOverflow="overflow">
                    <a:solidFill>
                      <a:srgbClr val="0171CF"/>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71515">
                <a:tc>
                  <a:txBody>
                    <a:bodyPr/>
                    <a:lstStyle/>
                    <a:p>
                      <a:pPr marL="0" algn="ctr" defTabSz="685800" rtl="0"/>
                      <a:r>
                        <a:rPr lang="en-US" sz="1100" b="1" kern="1200" dirty="0">
                          <a:solidFill>
                            <a:schemeClr val="tx1"/>
                          </a:solidFill>
                        </a:rPr>
                        <a:t>1</a:t>
                      </a:r>
                      <a:endParaRPr lang="en-US" sz="1100" b="0" i="0" kern="1200" dirty="0">
                        <a:solidFill>
                          <a:schemeClr val="tx1"/>
                        </a:solidFill>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noFill/>
                  </a:tcPr>
                </a:tc>
                <a:tc>
                  <a:txBody>
                    <a:bodyPr/>
                    <a:lstStyle/>
                    <a:p>
                      <a:r>
                        <a:rPr lang="en-US" sz="1000" dirty="0"/>
                        <a:t>Asking the person who you’re concerned about if they need help.</a:t>
                      </a:r>
                      <a:endParaRPr lang="en-US" sz="1000" b="0" i="0" dirty="0">
                        <a:latin typeface="Open Sans"/>
                      </a:endParaRPr>
                    </a:p>
                  </a:txBody>
                  <a:tcPr anchor="ctr" horzOverflow="overflow">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341658">
                <a:tc>
                  <a:txBody>
                    <a:bodyPr/>
                    <a:lstStyle/>
                    <a:p>
                      <a:pPr marL="0" algn="ctr" defTabSz="685800" rtl="0"/>
                      <a:r>
                        <a:rPr lang="en-US" sz="1100" b="1" kern="1200" dirty="0">
                          <a:solidFill>
                            <a:schemeClr val="tx1"/>
                          </a:solidFill>
                        </a:rPr>
                        <a:t>2</a:t>
                      </a:r>
                      <a:endParaRPr lang="en-US" sz="1100" b="0" i="0" kern="120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r>
                        <a:rPr lang="en-US" sz="1000" dirty="0"/>
                        <a:t>Following up later to check in with the person who you were concerned about.</a:t>
                      </a:r>
                      <a:endParaRPr lang="en-US" sz="1000" b="0" i="0" dirty="0">
                        <a:latin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371515">
                <a:tc>
                  <a:txBody>
                    <a:bodyPr/>
                    <a:lstStyle/>
                    <a:p>
                      <a:pPr marL="0" algn="ctr" defTabSz="685800" rtl="0"/>
                      <a:r>
                        <a:rPr lang="en-US" sz="1100" b="1" kern="1200" dirty="0">
                          <a:solidFill>
                            <a:schemeClr val="tx1"/>
                          </a:solidFill>
                        </a:rPr>
                        <a:t>3</a:t>
                      </a:r>
                      <a:endParaRPr lang="en-US" sz="1100" b="0" i="0" kern="120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tc>
                  <a:txBody>
                    <a:bodyPr/>
                    <a:lstStyle/>
                    <a:p>
                      <a:r>
                        <a:rPr lang="en-US" sz="1000" dirty="0"/>
                        <a:t>Finding the friends of those involved and asking them for help.</a:t>
                      </a:r>
                      <a:endParaRPr lang="en-US" sz="1000" b="0" i="0" dirty="0">
                        <a:latin typeface="Open Sans"/>
                      </a:endParaRPr>
                    </a:p>
                  </a:txBody>
                  <a:tcPr anchor="ctr" horzOverflow="overflow">
                    <a:lnT w="9525" cap="flat">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0003"/>
                  </a:ext>
                </a:extLst>
              </a:tr>
            </a:tbl>
          </a:graphicData>
        </a:graphic>
      </p:graphicFrame>
      <p:graphicFrame>
        <p:nvGraphicFramePr>
          <p:cNvPr id="37" name="Table 36"/>
          <p:cNvGraphicFramePr/>
          <p:nvPr/>
        </p:nvGraphicFramePr>
        <p:xfrm>
          <a:off x="7572942" y="3208630"/>
          <a:ext cx="3936062" cy="1308323"/>
        </p:xfrm>
        <a:graphic>
          <a:graphicData uri="http://schemas.openxmlformats.org/drawingml/2006/table">
            <a:tbl>
              <a:tblPr firstRow="1" bandRow="1">
                <a:tableStyleId>{21E4AEA4-8DFA-4A89-87EB-49C32662AFE0}</a:tableStyleId>
              </a:tblPr>
              <a:tblGrid>
                <a:gridCol w="498169">
                  <a:extLst>
                    <a:ext uri="{9D8B030D-6E8A-4147-A177-3AD203B41FA5}">
                      <a16:colId xmlns:a16="http://schemas.microsoft.com/office/drawing/2014/main" val="20000"/>
                    </a:ext>
                  </a:extLst>
                </a:gridCol>
                <a:gridCol w="3437893">
                  <a:extLst>
                    <a:ext uri="{9D8B030D-6E8A-4147-A177-3AD203B41FA5}">
                      <a16:colId xmlns:a16="http://schemas.microsoft.com/office/drawing/2014/main" val="20001"/>
                    </a:ext>
                  </a:extLst>
                </a:gridCol>
              </a:tblGrid>
              <a:tr h="286370">
                <a:tc gridSpan="2">
                  <a:txBody>
                    <a:bodyPr/>
                    <a:lstStyle/>
                    <a:p>
                      <a:r>
                        <a:rPr lang="en-US" sz="1000" b="1" kern="1200" dirty="0">
                          <a:solidFill>
                            <a:schemeClr val="bg1"/>
                          </a:solidFill>
                        </a:rPr>
                        <a:t>Male</a:t>
                      </a:r>
                      <a:endParaRPr lang="en-US" sz="1000" b="0" i="0" kern="1200" dirty="0">
                        <a:solidFill>
                          <a:schemeClr val="bg1"/>
                        </a:solidFill>
                        <a:latin typeface="Open Sans"/>
                        <a:ea typeface="Open Sans"/>
                        <a:cs typeface="Open Sans"/>
                      </a:endParaRPr>
                    </a:p>
                  </a:txBody>
                  <a:tcPr marT="0" marB="0" anchor="ctr" horzOverflow="overflow">
                    <a:solidFill>
                      <a:srgbClr val="5AAAD7"/>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40651">
                <a:tc>
                  <a:txBody>
                    <a:bodyPr/>
                    <a:lstStyle/>
                    <a:p>
                      <a:pPr marL="0" algn="ctr" defTabSz="685800" rtl="0"/>
                      <a:r>
                        <a:rPr lang="en-US" sz="1100" b="1" kern="1200" dirty="0">
                          <a:solidFill>
                            <a:schemeClr val="tx1"/>
                          </a:solidFill>
                        </a:rPr>
                        <a:t>1</a:t>
                      </a:r>
                      <a:endParaRPr lang="en-US" sz="1100" b="0" i="0" kern="1200" dirty="0">
                        <a:solidFill>
                          <a:schemeClr val="tx1"/>
                        </a:solidFill>
                        <a:latin typeface="Open Sans"/>
                        <a:ea typeface="Open Sans"/>
                        <a:cs typeface="Open Sans"/>
                      </a:endParaRPr>
                    </a:p>
                  </a:txBody>
                  <a:tcPr anchor="ctr" horzOverflow="overflow">
                    <a:lnB w="9525" cap="flat">
                      <a:solidFill>
                        <a:schemeClr val="bg1">
                          <a:lumMod val="50000"/>
                        </a:schemeClr>
                      </a:solidFill>
                      <a:prstDash val="solid"/>
                      <a:round/>
                      <a:headEnd type="none" w="med" len="med"/>
                      <a:tailEnd type="none" w="med" len="med"/>
                    </a:lnB>
                    <a:noFill/>
                  </a:tcPr>
                </a:tc>
                <a:tc>
                  <a:txBody>
                    <a:bodyPr/>
                    <a:lstStyle/>
                    <a:p>
                      <a:r>
                        <a:rPr lang="en-US" sz="1000" dirty="0"/>
                        <a:t>Asking the person who you’re concerned about if they need help.</a:t>
                      </a:r>
                      <a:endParaRPr lang="en-US" sz="1000" b="0" i="0" dirty="0">
                        <a:latin typeface="Open Sans"/>
                      </a:endParaRPr>
                    </a:p>
                  </a:txBody>
                  <a:tcPr anchor="ctr" horzOverflow="overflow">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340651">
                <a:tc>
                  <a:txBody>
                    <a:bodyPr/>
                    <a:lstStyle/>
                    <a:p>
                      <a:pPr marL="0" algn="ctr" defTabSz="685800" rtl="0"/>
                      <a:r>
                        <a:rPr lang="en-US" sz="1100" b="1" kern="1200" dirty="0">
                          <a:solidFill>
                            <a:schemeClr val="tx1"/>
                          </a:solidFill>
                        </a:rPr>
                        <a:t>2</a:t>
                      </a:r>
                      <a:endParaRPr lang="en-US" sz="1100" b="0" i="0" kern="120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tc>
                  <a:txBody>
                    <a:bodyPr/>
                    <a:lstStyle/>
                    <a:p>
                      <a:r>
                        <a:rPr lang="en-US" sz="1000" dirty="0"/>
                        <a:t>Finding the friends of those involved and asking them for help.</a:t>
                      </a:r>
                      <a:endParaRPr lang="en-US" sz="1000" b="0" i="0" dirty="0">
                        <a:latin typeface="Open Sans"/>
                      </a:endParaRPr>
                    </a:p>
                  </a:txBody>
                  <a:tcPr anchor="ctr" horzOverflow="overflow">
                    <a:lnT w="9525" cap="flat">
                      <a:solidFill>
                        <a:schemeClr val="bg1">
                          <a:lumMod val="50000"/>
                        </a:schemeClr>
                      </a:solidFill>
                      <a:prstDash val="solid"/>
                      <a:round/>
                      <a:headEnd type="none" w="med" len="med"/>
                      <a:tailEnd type="none" w="med" len="med"/>
                    </a:lnT>
                    <a:lnB w="9525" cap="flat">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2"/>
                  </a:ext>
                </a:extLst>
              </a:tr>
              <a:tr h="340651">
                <a:tc>
                  <a:txBody>
                    <a:bodyPr/>
                    <a:lstStyle/>
                    <a:p>
                      <a:pPr marL="0" algn="ctr" defTabSz="685800" rtl="0"/>
                      <a:r>
                        <a:rPr lang="en-US" sz="1100" b="1" kern="1200" dirty="0">
                          <a:solidFill>
                            <a:schemeClr val="tx1"/>
                          </a:solidFill>
                        </a:rPr>
                        <a:t>3</a:t>
                      </a:r>
                      <a:endParaRPr lang="en-US" sz="1100" b="0" i="0" kern="1200" dirty="0">
                        <a:solidFill>
                          <a:schemeClr val="tx1"/>
                        </a:solidFill>
                        <a:latin typeface="Open Sans"/>
                        <a:ea typeface="Open Sans"/>
                        <a:cs typeface="Open Sans"/>
                      </a:endParaRPr>
                    </a:p>
                  </a:txBody>
                  <a:tcPr anchor="ctr" horzOverflow="overflow">
                    <a:lnT w="9525" cap="flat">
                      <a:solidFill>
                        <a:schemeClr val="bg1">
                          <a:lumMod val="50000"/>
                        </a:schemeClr>
                      </a:solidFill>
                      <a:prstDash val="solid"/>
                      <a:round/>
                      <a:headEnd type="none" w="med" len="med"/>
                      <a:tailEnd type="none" w="med" len="med"/>
                    </a:lnT>
                    <a:noFill/>
                  </a:tcPr>
                </a:tc>
                <a:tc>
                  <a:txBody>
                    <a:bodyPr/>
                    <a:lstStyle/>
                    <a:p>
                      <a:r>
                        <a:rPr lang="en-US" sz="1000" dirty="0"/>
                        <a:t>Creating a distraction to cause one or more of the people to disengage from the situation.</a:t>
                      </a:r>
                      <a:endParaRPr lang="en-US" sz="1000" b="0" i="0" dirty="0">
                        <a:latin typeface="Open Sans"/>
                      </a:endParaRPr>
                    </a:p>
                  </a:txBody>
                  <a:tcPr anchor="ctr" horzOverflow="overflow">
                    <a:lnT w="9525" cap="flat">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0003"/>
                  </a:ext>
                </a:extLst>
              </a:tr>
            </a:tbl>
          </a:graphicData>
        </a:graphic>
      </p:graphicFrame>
      <p:sp>
        <p:nvSpPr>
          <p:cNvPr id="39" name="Rectangle 38"/>
          <p:cNvSpPr>
            <a:spLocks/>
          </p:cNvSpPr>
          <p:nvPr/>
        </p:nvSpPr>
        <p:spPr>
          <a:xfrm>
            <a:off x="7826953" y="4653881"/>
            <a:ext cx="3936063" cy="1675898"/>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0" rIns="91440" bIns="0" anchor="ctr"/>
          <a:lstStyle/>
          <a:p>
            <a:pPr>
              <a:lnSpc>
                <a:spcPct val="130000"/>
              </a:lnSpc>
              <a:spcBef>
                <a:spcPts val="1200"/>
              </a:spcBef>
            </a:pPr>
            <a:r>
              <a:rPr lang="en-US" sz="1000" b="1" dirty="0">
                <a:solidFill>
                  <a:srgbClr val="3D4543"/>
                </a:solidFill>
                <a:latin typeface="Arial"/>
                <a:ea typeface="Open Sans"/>
                <a:cs typeface="Arial"/>
              </a:rPr>
              <a:t>Tip</a:t>
            </a:r>
          </a:p>
          <a:p>
            <a:pPr marL="15875">
              <a:lnSpc>
                <a:spcPct val="130000"/>
              </a:lnSpc>
            </a:pPr>
            <a:r>
              <a:rPr lang="en-US" sz="900" dirty="0">
                <a:solidFill>
                  <a:schemeClr val="tx1"/>
                </a:solidFill>
                <a:latin typeface="Arial"/>
                <a:ea typeface="Open Sans"/>
                <a:cs typeface="Arial"/>
              </a:rPr>
              <a:t>Research has shown that male students may be more likely to engage in active, direct bystander behaviors than their female peers. While it is encouraging to know that students are interested in stepping in to help peers, not every situation calls for a specific type of response. Students should be encouraged to engage in a wide range of behaviors and helped to understand which strategies should be employed for maximum effectiveness.​</a:t>
            </a:r>
          </a:p>
        </p:txBody>
      </p:sp>
      <p:sp>
        <p:nvSpPr>
          <p:cNvPr id="3" name="TextBox 2"/>
          <p:cNvSpPr txBox="1">
            <a:spLocks noChangeArrowheads="1"/>
          </p:cNvSpPr>
          <p:nvPr/>
        </p:nvSpPr>
        <p:spPr>
          <a:xfrm>
            <a:off x="414244" y="5510620"/>
            <a:ext cx="2138370" cy="646331"/>
          </a:xfrm>
          <a:prstGeom prst="rect">
            <a:avLst/>
          </a:prstGeom>
          <a:noFill/>
          <a:ln>
            <a:headEnd type="none"/>
            <a:tailEnd type="none"/>
          </a:ln>
        </p:spPr>
        <p:txBody>
          <a:bodyPr wrap="square" lIns="91440" tIns="45720" rIns="91440" bIns="45720" anchor="t">
            <a:sp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r>
              <a:rPr lang="en-US" sz="900" b="1" u="sng" dirty="0">
                <a:solidFill>
                  <a:schemeClr val="tx1"/>
                </a:solidFill>
                <a:latin typeface="Arial"/>
                <a:ea typeface="Open Sans"/>
                <a:cs typeface="Arial"/>
              </a:rPr>
              <a:t>Notes:</a:t>
            </a:r>
            <a:r>
              <a:rPr lang="en-US" sz="900" dirty="0">
                <a:solidFill>
                  <a:schemeClr val="tx1"/>
                </a:solidFill>
                <a:latin typeface="Arial"/>
                <a:ea typeface="Open Sans"/>
                <a:cs typeface="Arial"/>
              </a:rPr>
              <a:t> The data in the graph and table are based on responses to the Follow-Up Survey (Part Two), </a:t>
            </a:r>
            <a:r>
              <a:rPr lang="en-US" sz="900" i="1" dirty="0">
                <a:solidFill>
                  <a:schemeClr val="tx1"/>
                </a:solidFill>
                <a:latin typeface="Arial"/>
                <a:ea typeface="Open Sans"/>
                <a:cs typeface="Arial"/>
              </a:rPr>
              <a:t>n</a:t>
            </a:r>
            <a:r>
              <a:rPr lang="en-US" sz="900" dirty="0">
                <a:solidFill>
                  <a:schemeClr val="tx1"/>
                </a:solidFill>
                <a:latin typeface="Arial"/>
                <a:ea typeface="Open Sans"/>
                <a:cs typeface="Arial"/>
              </a:rPr>
              <a:t> = 2,621. </a:t>
            </a:r>
          </a:p>
        </p:txBody>
      </p:sp>
      <p:sp>
        <p:nvSpPr>
          <p:cNvPr id="13" name="TextBox 12"/>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txBox="1">
            <a:spLocks noChangeArrowheads="1"/>
          </p:cNvSpPr>
          <p:nvPr/>
        </p:nvSpPr>
        <p:spPr>
          <a:xfrm>
            <a:off x="391225" y="627705"/>
            <a:ext cx="7712193" cy="691914"/>
          </a:xfrm>
          <a:prstGeom prst="rect">
            <a:avLst/>
          </a:prstGeom>
          <a:ln>
            <a:headEnd type="none"/>
            <a:tailEnd type="none"/>
          </a:ln>
        </p:spPr>
        <p:txBody>
          <a:bodyPr wrap="square" lIns="0" tIns="0" rIns="0" bIns="0" anchor="ctr">
            <a:noAutofit/>
          </a:bodyPr>
          <a:lstStyle>
            <a:lvl1pPr marL="76197" algn="l" defTabSz="914400" rtl="0">
              <a:lnSpc>
                <a:spcPct val="90000"/>
              </a:lnSpc>
              <a:spcBef>
                <a:spcPct val="0"/>
              </a:spcBef>
              <a:buNone/>
              <a:defRPr sz="3167" b="1" i="0" kern="1200" spc="17" dirty="0">
                <a:solidFill>
                  <a:srgbClr val="1D376C"/>
                </a:solidFill>
                <a:latin typeface="Open Sans"/>
                <a:ea typeface="Open Sans"/>
                <a:cs typeface="Open Sans"/>
              </a:defRPr>
            </a:lvl1pPr>
          </a:lstStyle>
          <a:p>
            <a:pPr marL="75565" indent="0" algn="l" defTabSz="914400" rtl="0">
              <a:lnSpc>
                <a:spcPct val="90000"/>
              </a:lnSpc>
              <a:spcBef>
                <a:spcPct val="0"/>
              </a:spcBef>
              <a:spcAft>
                <a:spcPts val="0"/>
              </a:spcAft>
              <a:buClrTx/>
              <a:buSzTx/>
              <a:buFontTx/>
              <a:buNone/>
              <a:tabLst/>
            </a:pPr>
            <a:r>
              <a:rPr lang="en-US" sz="2333" b="0" i="0" u="none" strike="noStrike" kern="1200" cap="none" spc="17" dirty="0">
                <a:ln>
                  <a:noFill/>
                </a:ln>
                <a:solidFill>
                  <a:srgbClr val="3D4542"/>
                </a:solidFill>
                <a:effectLst/>
                <a:uLnTx/>
                <a:uFillTx/>
                <a:latin typeface="Arial"/>
                <a:ea typeface="Open Sans"/>
                <a:cs typeface="Arial"/>
                <a:sym typeface="Arial"/>
              </a:rPr>
              <a:t>Impact Insights:</a:t>
            </a:r>
          </a:p>
          <a:p>
            <a:pPr marL="75565" indent="0" algn="l" defTabSz="914400" rtl="0">
              <a:lnSpc>
                <a:spcPct val="90000"/>
              </a:lnSpc>
              <a:spcBef>
                <a:spcPct val="0"/>
              </a:spcBef>
              <a:spcAft>
                <a:spcPts val="0"/>
              </a:spcAft>
              <a:buClrTx/>
              <a:buSzTx/>
              <a:buFontTx/>
              <a:buNone/>
              <a:tabLst/>
            </a:pPr>
            <a:r>
              <a:rPr lang="en-US" sz="2333" b="1" i="1" u="none" strike="noStrike" kern="1200" cap="none" spc="17" dirty="0">
                <a:ln>
                  <a:noFill/>
                </a:ln>
                <a:solidFill>
                  <a:srgbClr val="3D4542"/>
                </a:solidFill>
                <a:effectLst/>
                <a:uLnTx/>
                <a:uFillTx/>
                <a:latin typeface="Arial"/>
                <a:ea typeface="Open Sans"/>
                <a:cs typeface="Arial"/>
                <a:sym typeface="Arial"/>
              </a:rPr>
              <a:t>Sexual Assault Prevention for Graduate Students</a:t>
            </a:r>
          </a:p>
        </p:txBody>
      </p:sp>
      <p:graphicFrame>
        <p:nvGraphicFramePr>
          <p:cNvPr id="10" name="Table 9"/>
          <p:cNvGraphicFramePr/>
          <p:nvPr/>
        </p:nvGraphicFramePr>
        <p:xfrm>
          <a:off x="3615608" y="1493363"/>
          <a:ext cx="2898805" cy="3801688"/>
        </p:xfrm>
        <a:graphic>
          <a:graphicData uri="http://schemas.openxmlformats.org/drawingml/2006/table">
            <a:tbl>
              <a:tblPr firstRow="1" bandRow="1">
                <a:tableStyleId>{5DA37D80-6434-44D0-A028-1B22A696006F}</a:tableStyleId>
              </a:tblPr>
              <a:tblGrid>
                <a:gridCol w="2251144">
                  <a:extLst>
                    <a:ext uri="{9D8B030D-6E8A-4147-A177-3AD203B41FA5}">
                      <a16:colId xmlns:a16="http://schemas.microsoft.com/office/drawing/2014/main" val="20000"/>
                    </a:ext>
                  </a:extLst>
                </a:gridCol>
                <a:gridCol w="647661">
                  <a:extLst>
                    <a:ext uri="{9D8B030D-6E8A-4147-A177-3AD203B41FA5}">
                      <a16:colId xmlns:a16="http://schemas.microsoft.com/office/drawing/2014/main" val="20001"/>
                    </a:ext>
                  </a:extLst>
                </a:gridCol>
              </a:tblGrid>
              <a:tr h="483265">
                <a:tc gridSpan="2">
                  <a:txBody>
                    <a:bodyPr/>
                    <a:lstStyle>
                      <a:lvl1pPr marL="0" algn="l" defTabSz="914363" rtl="0">
                        <a:defRPr sz="1800" b="1" kern="1200" dirty="0">
                          <a:solidFill>
                            <a:schemeClr val="bg1"/>
                          </a:solidFill>
                          <a:latin typeface="Calibri"/>
                        </a:defRPr>
                      </a:lvl1pPr>
                      <a:lvl2pPr marL="457182" algn="l" defTabSz="914363" rtl="0">
                        <a:defRPr sz="1800" b="1" kern="1200" dirty="0">
                          <a:solidFill>
                            <a:schemeClr val="bg1"/>
                          </a:solidFill>
                          <a:latin typeface="Calibri"/>
                        </a:defRPr>
                      </a:lvl2pPr>
                      <a:lvl3pPr marL="914363" algn="l" defTabSz="914363" rtl="0">
                        <a:defRPr sz="1800" b="1" kern="1200" dirty="0">
                          <a:solidFill>
                            <a:schemeClr val="bg1"/>
                          </a:solidFill>
                          <a:latin typeface="Calibri"/>
                        </a:defRPr>
                      </a:lvl3pPr>
                      <a:lvl4pPr marL="1371545" algn="l" defTabSz="914363" rtl="0">
                        <a:defRPr sz="1800" b="1" kern="1200" dirty="0">
                          <a:solidFill>
                            <a:schemeClr val="bg1"/>
                          </a:solidFill>
                          <a:latin typeface="Calibri"/>
                        </a:defRPr>
                      </a:lvl4pPr>
                      <a:lvl5pPr marL="1828727" algn="l" defTabSz="914363" rtl="0">
                        <a:defRPr sz="1800" b="1" kern="1200" dirty="0">
                          <a:solidFill>
                            <a:schemeClr val="bg1"/>
                          </a:solidFill>
                          <a:latin typeface="Calibri"/>
                        </a:defRPr>
                      </a:lvl5pPr>
                      <a:lvl6pPr marL="2285909" algn="l" defTabSz="914363" rtl="0">
                        <a:defRPr sz="1800" b="1" kern="1200" dirty="0">
                          <a:solidFill>
                            <a:schemeClr val="bg1"/>
                          </a:solidFill>
                          <a:latin typeface="Calibri"/>
                        </a:defRPr>
                      </a:lvl6pPr>
                      <a:lvl7pPr marL="2743090" algn="l" defTabSz="914363" rtl="0">
                        <a:defRPr sz="1800" b="1" kern="1200" dirty="0">
                          <a:solidFill>
                            <a:schemeClr val="bg1"/>
                          </a:solidFill>
                          <a:latin typeface="Calibri"/>
                        </a:defRPr>
                      </a:lvl7pPr>
                      <a:lvl8pPr marL="3200272" algn="l" defTabSz="914363" rtl="0">
                        <a:defRPr sz="1800" b="1" kern="1200" dirty="0">
                          <a:solidFill>
                            <a:schemeClr val="bg1"/>
                          </a:solidFill>
                          <a:latin typeface="Calibri"/>
                        </a:defRPr>
                      </a:lvl8pPr>
                      <a:lvl9pPr marL="3657454" algn="l" defTabSz="914363" rtl="0">
                        <a:defRPr sz="1800" b="1" kern="1200" dirty="0">
                          <a:solidFill>
                            <a:schemeClr val="bg1"/>
                          </a:solidFill>
                          <a:latin typeface="Calibri"/>
                        </a:defRPr>
                      </a:lvl9pPr>
                    </a:lstStyle>
                    <a:p>
                      <a:pPr algn="ctr" defTabSz="914363"/>
                      <a:r>
                        <a:rPr lang="en-US" sz="1200" b="1" dirty="0">
                          <a:solidFill>
                            <a:schemeClr val="bg1"/>
                          </a:solidFill>
                          <a:latin typeface="Open Sans"/>
                          <a:ea typeface="Open Sans"/>
                          <a:cs typeface="Open Sans"/>
                        </a:rPr>
                        <a:t>Greatest Strengths</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chemeClr val="tx2"/>
                    </a:solidFill>
                  </a:tcPr>
                </a:tc>
                <a:tc hMerge="1">
                  <a:txBody>
                    <a:bodyPr/>
                    <a:lstStyle/>
                    <a:p>
                      <a:endParaRPr lang="en-US" dirty="0"/>
                    </a:p>
                  </a:txBody>
                  <a:tcPr horzOverflow="overflow"/>
                </a:tc>
                <a:extLst>
                  <a:ext uri="{0D108BD9-81ED-4DB2-BD59-A6C34878D82A}">
                    <a16:rowId xmlns:a16="http://schemas.microsoft.com/office/drawing/2014/main" val="10000"/>
                  </a:ext>
                </a:extLst>
              </a:tr>
              <a:tr h="1106141">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buNone/>
                      </a:pPr>
                      <a:r>
                        <a:rPr lang="en-US" sz="1100" b="1" i="0" u="none" strike="noStrike" dirty="0">
                          <a:solidFill>
                            <a:srgbClr val="3D4542"/>
                          </a:solidFill>
                          <a:latin typeface="Open Sans"/>
                          <a:ea typeface="Open Sans"/>
                          <a:cs typeface="Open Sans"/>
                        </a:rPr>
                        <a:t>In a sexual situation, I would make sure to communicate with the other person about what they want.</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CBECE7"/>
                    </a:solid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dirty="0">
                          <a:solidFill>
                            <a:schemeClr val="tx2"/>
                          </a:solidFill>
                          <a:latin typeface="Open Sans"/>
                          <a:ea typeface="Open Sans"/>
                          <a:cs typeface="Open Sans"/>
                        </a:rPr>
                        <a:t>95% </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CBECE7"/>
                    </a:solidFill>
                  </a:tcPr>
                </a:tc>
                <a:extLst>
                  <a:ext uri="{0D108BD9-81ED-4DB2-BD59-A6C34878D82A}">
                    <a16:rowId xmlns:a16="http://schemas.microsoft.com/office/drawing/2014/main" val="10001"/>
                  </a:ext>
                </a:extLst>
              </a:tr>
              <a:tr h="1106141">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buNone/>
                      </a:pPr>
                      <a:r>
                        <a:rPr lang="en-US" sz="1100" b="1" i="0" u="none" strike="noStrike" dirty="0">
                          <a:solidFill>
                            <a:srgbClr val="3D4542"/>
                          </a:solidFill>
                          <a:latin typeface="Open Sans"/>
                          <a:ea typeface="Open Sans"/>
                          <a:cs typeface="Open Sans"/>
                        </a:rPr>
                        <a:t>I would respect a person who took action to prevent a sexual assault.</a:t>
                      </a:r>
                      <a:endParaRPr lang="en-US" sz="1100" b="1" dirty="0">
                        <a:solidFill>
                          <a:schemeClr val="tx2"/>
                        </a:solidFill>
                        <a:latin typeface="Open Sans"/>
                        <a:ea typeface="Open Sans"/>
                        <a:cs typeface="Open Sans"/>
                      </a:endParaRP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no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dirty="0">
                          <a:solidFill>
                            <a:schemeClr val="tx2"/>
                          </a:solidFill>
                          <a:latin typeface="Open Sans"/>
                          <a:ea typeface="Open Sans"/>
                          <a:cs typeface="Open Sans"/>
                        </a:rPr>
                        <a:t>95%</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noFill/>
                  </a:tcPr>
                </a:tc>
                <a:extLst>
                  <a:ext uri="{0D108BD9-81ED-4DB2-BD59-A6C34878D82A}">
                    <a16:rowId xmlns:a16="http://schemas.microsoft.com/office/drawing/2014/main" val="10002"/>
                  </a:ext>
                </a:extLst>
              </a:tr>
              <a:tr h="1106141">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marL="0" algn="l" defTabSz="914363" rtl="0">
                        <a:buNone/>
                      </a:pPr>
                      <a:r>
                        <a:rPr lang="en-US" sz="1100" b="1" i="0" u="none" strike="noStrike" dirty="0">
                          <a:solidFill>
                            <a:srgbClr val="3D4542"/>
                          </a:solidFill>
                          <a:latin typeface="Open Sans"/>
                          <a:ea typeface="Open Sans"/>
                          <a:cs typeface="Open Sans"/>
                        </a:rPr>
                        <a:t>Clear, verbal, and sober permission is the best way to make sure a person is okay with sexual activity. </a:t>
                      </a:r>
                      <a:endParaRPr lang="en-US" sz="1100" b="1" i="0" u="none" strike="noStrike" kern="1200" dirty="0">
                        <a:solidFill>
                          <a:srgbClr val="3D4542"/>
                        </a:solidFill>
                        <a:latin typeface="Open Sans"/>
                        <a:ea typeface="Open Sans"/>
                        <a:cs typeface="Open Sans"/>
                      </a:endParaRP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cap="flat">
                      <a:solidFill>
                        <a:schemeClr val="tx1"/>
                      </a:solidFill>
                      <a:prstDash val="solid"/>
                      <a:round/>
                      <a:headEnd type="none" w="med" len="med"/>
                      <a:tailEnd type="none" w="med" len="med"/>
                    </a:lnB>
                    <a:solidFill>
                      <a:srgbClr val="CBECE7"/>
                    </a:solid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marL="0" algn="l" defTabSz="914363" rtl="0">
                        <a:buNone/>
                      </a:pPr>
                      <a:r>
                        <a:rPr lang="en-US" sz="1100" b="1" dirty="0">
                          <a:solidFill>
                            <a:schemeClr val="tx2"/>
                          </a:solidFill>
                          <a:latin typeface="Open Sans"/>
                          <a:ea typeface="Open Sans"/>
                          <a:cs typeface="Open Sans"/>
                        </a:rPr>
                        <a:t>94</a:t>
                      </a:r>
                      <a:r>
                        <a:rPr lang="en-US" sz="1100" b="1" i="0" u="none" strike="noStrike" kern="1200" dirty="0">
                          <a:solidFill>
                            <a:srgbClr val="3D4542"/>
                          </a:solidFill>
                          <a:latin typeface="Open Sans"/>
                          <a:ea typeface="Open Sans"/>
                          <a:cs typeface="Open Sans"/>
                        </a:rPr>
                        <a:t>%</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cap="flat">
                      <a:solidFill>
                        <a:schemeClr val="tx1"/>
                      </a:solidFill>
                      <a:prstDash val="solid"/>
                      <a:round/>
                      <a:headEnd type="none" w="med" len="med"/>
                      <a:tailEnd type="none" w="med" len="med"/>
                    </a:lnB>
                    <a:solidFill>
                      <a:srgbClr val="CBECE7"/>
                    </a:solidFill>
                  </a:tcPr>
                </a:tc>
                <a:extLst>
                  <a:ext uri="{0D108BD9-81ED-4DB2-BD59-A6C34878D82A}">
                    <a16:rowId xmlns:a16="http://schemas.microsoft.com/office/drawing/2014/main" val="10003"/>
                  </a:ext>
                </a:extLst>
              </a:tr>
            </a:tbl>
          </a:graphicData>
        </a:graphic>
      </p:graphicFrame>
      <p:graphicFrame>
        <p:nvGraphicFramePr>
          <p:cNvPr id="11" name="Table 10"/>
          <p:cNvGraphicFramePr/>
          <p:nvPr/>
        </p:nvGraphicFramePr>
        <p:xfrm>
          <a:off x="508735" y="1493363"/>
          <a:ext cx="2991810" cy="3801687"/>
        </p:xfrm>
        <a:graphic>
          <a:graphicData uri="http://schemas.openxmlformats.org/drawingml/2006/table">
            <a:tbl>
              <a:tblPr firstRow="1" bandRow="1">
                <a:tableStyleId>{E8B1032C-EA38-4F05-BA0D-38AFFFC7BED3}</a:tableStyleId>
              </a:tblPr>
              <a:tblGrid>
                <a:gridCol w="2314458">
                  <a:extLst>
                    <a:ext uri="{9D8B030D-6E8A-4147-A177-3AD203B41FA5}">
                      <a16:colId xmlns:a16="http://schemas.microsoft.com/office/drawing/2014/main" val="20000"/>
                    </a:ext>
                  </a:extLst>
                </a:gridCol>
                <a:gridCol w="677352">
                  <a:extLst>
                    <a:ext uri="{9D8B030D-6E8A-4147-A177-3AD203B41FA5}">
                      <a16:colId xmlns:a16="http://schemas.microsoft.com/office/drawing/2014/main" val="20001"/>
                    </a:ext>
                  </a:extLst>
                </a:gridCol>
              </a:tblGrid>
              <a:tr h="492612">
                <a:tc gridSpan="2">
                  <a:txBody>
                    <a:bodyPr/>
                    <a:lstStyle>
                      <a:lvl1pPr marL="0" algn="l" defTabSz="914363" rtl="0">
                        <a:defRPr sz="1800" b="1" kern="1200" dirty="0">
                          <a:solidFill>
                            <a:schemeClr val="bg1"/>
                          </a:solidFill>
                          <a:latin typeface="Calibri"/>
                        </a:defRPr>
                      </a:lvl1pPr>
                      <a:lvl2pPr marL="457182" algn="l" defTabSz="914363" rtl="0">
                        <a:defRPr sz="1800" b="1" kern="1200" dirty="0">
                          <a:solidFill>
                            <a:schemeClr val="bg1"/>
                          </a:solidFill>
                          <a:latin typeface="Calibri"/>
                        </a:defRPr>
                      </a:lvl2pPr>
                      <a:lvl3pPr marL="914363" algn="l" defTabSz="914363" rtl="0">
                        <a:defRPr sz="1800" b="1" kern="1200" dirty="0">
                          <a:solidFill>
                            <a:schemeClr val="bg1"/>
                          </a:solidFill>
                          <a:latin typeface="Calibri"/>
                        </a:defRPr>
                      </a:lvl3pPr>
                      <a:lvl4pPr marL="1371545" algn="l" defTabSz="914363" rtl="0">
                        <a:defRPr sz="1800" b="1" kern="1200" dirty="0">
                          <a:solidFill>
                            <a:schemeClr val="bg1"/>
                          </a:solidFill>
                          <a:latin typeface="Calibri"/>
                        </a:defRPr>
                      </a:lvl4pPr>
                      <a:lvl5pPr marL="1828727" algn="l" defTabSz="914363" rtl="0">
                        <a:defRPr sz="1800" b="1" kern="1200" dirty="0">
                          <a:solidFill>
                            <a:schemeClr val="bg1"/>
                          </a:solidFill>
                          <a:latin typeface="Calibri"/>
                        </a:defRPr>
                      </a:lvl5pPr>
                      <a:lvl6pPr marL="2285909" algn="l" defTabSz="914363" rtl="0">
                        <a:defRPr sz="1800" b="1" kern="1200" dirty="0">
                          <a:solidFill>
                            <a:schemeClr val="bg1"/>
                          </a:solidFill>
                          <a:latin typeface="Calibri"/>
                        </a:defRPr>
                      </a:lvl6pPr>
                      <a:lvl7pPr marL="2743090" algn="l" defTabSz="914363" rtl="0">
                        <a:defRPr sz="1800" b="1" kern="1200" dirty="0">
                          <a:solidFill>
                            <a:schemeClr val="bg1"/>
                          </a:solidFill>
                          <a:latin typeface="Calibri"/>
                        </a:defRPr>
                      </a:lvl7pPr>
                      <a:lvl8pPr marL="3200272" algn="l" defTabSz="914363" rtl="0">
                        <a:defRPr sz="1800" b="1" kern="1200" dirty="0">
                          <a:solidFill>
                            <a:schemeClr val="bg1"/>
                          </a:solidFill>
                          <a:latin typeface="Calibri"/>
                        </a:defRPr>
                      </a:lvl8pPr>
                      <a:lvl9pPr marL="3657454" algn="l" defTabSz="914363" rtl="0">
                        <a:defRPr sz="1800" b="1" kern="1200" dirty="0">
                          <a:solidFill>
                            <a:schemeClr val="bg1"/>
                          </a:solidFill>
                          <a:latin typeface="Calibri"/>
                        </a:defRPr>
                      </a:lvl9pPr>
                    </a:lstStyle>
                    <a:p>
                      <a:pPr algn="ctr" defTabSz="914363"/>
                      <a:r>
                        <a:rPr lang="en-US" sz="1200" dirty="0">
                          <a:solidFill>
                            <a:schemeClr val="bg1"/>
                          </a:solidFill>
                          <a:latin typeface="Open Sans"/>
                          <a:ea typeface="Open Sans"/>
                          <a:cs typeface="Open Sans"/>
                        </a:rPr>
                        <a:t>Greatest Opportunities for Growth</a:t>
                      </a:r>
                    </a:p>
                  </a:txBody>
                  <a:tcPr anchor="ct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chemeClr val="tx2"/>
                    </a:solidFill>
                  </a:tcPr>
                </a:tc>
                <a:tc hMerge="1">
                  <a:txBody>
                    <a:bodyPr/>
                    <a:lstStyle/>
                    <a:p>
                      <a:endParaRPr lang="en-US" dirty="0"/>
                    </a:p>
                  </a:txBody>
                  <a:tcPr marL="0" marR="0" marT="0" marB="0" horzOverflow="overflow"/>
                </a:tc>
                <a:extLst>
                  <a:ext uri="{0D108BD9-81ED-4DB2-BD59-A6C34878D82A}">
                    <a16:rowId xmlns:a16="http://schemas.microsoft.com/office/drawing/2014/main" val="10000"/>
                  </a:ext>
                </a:extLst>
              </a:tr>
              <a:tr h="1103025">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marL="0" indent="0" algn="l" defTabSz="914363" rtl="0">
                        <a:lnSpc>
                          <a:spcPct val="100000"/>
                        </a:lnSpc>
                        <a:spcBef>
                          <a:spcPts val="0"/>
                        </a:spcBef>
                        <a:spcAft>
                          <a:spcPts val="0"/>
                        </a:spcAft>
                        <a:buClrTx/>
                        <a:buSzTx/>
                        <a:buFontTx/>
                        <a:buNone/>
                        <a:tabLst/>
                      </a:pPr>
                      <a:r>
                        <a:rPr lang="en-US" sz="1100" b="1" i="0" u="none" strike="noStrike" dirty="0">
                          <a:solidFill>
                            <a:srgbClr val="3D4542"/>
                          </a:solidFill>
                          <a:latin typeface="Open Sans"/>
                          <a:ea typeface="Open Sans"/>
                          <a:cs typeface="Open Sans"/>
                        </a:rPr>
                        <a:t>Most students at my school would not engage in sexual activity with someone if the other person was incapacitated by alcohol or drugs.</a:t>
                      </a:r>
                      <a:endParaRPr lang="en-US" sz="1100" b="1" dirty="0">
                        <a:solidFill>
                          <a:schemeClr val="tx2"/>
                        </a:solidFill>
                        <a:latin typeface="Open Sans"/>
                        <a:ea typeface="Open Sans"/>
                        <a:cs typeface="Open Sans"/>
                      </a:endParaRP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BED5D4"/>
                    </a:solid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dirty="0">
                          <a:solidFill>
                            <a:schemeClr val="tx2"/>
                          </a:solidFill>
                          <a:latin typeface="Open Sans"/>
                          <a:ea typeface="Open Sans"/>
                          <a:cs typeface="Open Sans"/>
                        </a:rPr>
                        <a:t>74% </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BED5D4"/>
                    </a:solidFill>
                  </a:tcPr>
                </a:tc>
                <a:extLst>
                  <a:ext uri="{0D108BD9-81ED-4DB2-BD59-A6C34878D82A}">
                    <a16:rowId xmlns:a16="http://schemas.microsoft.com/office/drawing/2014/main" val="10001"/>
                  </a:ext>
                </a:extLst>
              </a:tr>
              <a:tr h="1103025">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marL="0" indent="0" algn="l" defTabSz="914363" rtl="0">
                        <a:lnSpc>
                          <a:spcPct val="100000"/>
                        </a:lnSpc>
                        <a:spcBef>
                          <a:spcPts val="0"/>
                        </a:spcBef>
                        <a:spcAft>
                          <a:spcPts val="0"/>
                        </a:spcAft>
                        <a:buClrTx/>
                        <a:buSzTx/>
                        <a:buFontTx/>
                        <a:buNone/>
                        <a:tabLst/>
                      </a:pPr>
                      <a:r>
                        <a:rPr lang="en-US" sz="1100" b="1" i="0" u="none" strike="noStrike" dirty="0">
                          <a:solidFill>
                            <a:srgbClr val="3D4542"/>
                          </a:solidFill>
                          <a:latin typeface="Open Sans"/>
                          <a:ea typeface="Open Sans"/>
                          <a:cs typeface="Open Sans"/>
                        </a:rPr>
                        <a:t>Most students at my school would never place blame on a person who told them someone else had sexually assaulted them.</a:t>
                      </a:r>
                      <a:endParaRPr lang="en-US" sz="1100" b="1" dirty="0">
                        <a:solidFill>
                          <a:schemeClr val="tx2"/>
                        </a:solidFill>
                        <a:latin typeface="Open Sans"/>
                        <a:ea typeface="Open Sans"/>
                        <a:cs typeface="Open Sans"/>
                      </a:endParaRP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no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dirty="0">
                          <a:solidFill>
                            <a:schemeClr val="tx2"/>
                          </a:solidFill>
                          <a:latin typeface="Open Sans"/>
                          <a:ea typeface="Open Sans"/>
                          <a:cs typeface="Open Sans"/>
                        </a:rPr>
                        <a:t>82%</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noFill/>
                  </a:tcPr>
                </a:tc>
                <a:extLst>
                  <a:ext uri="{0D108BD9-81ED-4DB2-BD59-A6C34878D82A}">
                    <a16:rowId xmlns:a16="http://schemas.microsoft.com/office/drawing/2014/main" val="10002"/>
                  </a:ext>
                </a:extLst>
              </a:tr>
              <a:tr h="1103025">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marL="0" indent="0" algn="l" defTabSz="914363" rtl="0">
                        <a:lnSpc>
                          <a:spcPct val="100000"/>
                        </a:lnSpc>
                        <a:spcBef>
                          <a:spcPts val="0"/>
                        </a:spcBef>
                        <a:spcAft>
                          <a:spcPts val="0"/>
                        </a:spcAft>
                        <a:buClrTx/>
                        <a:buSzTx/>
                        <a:buFontTx/>
                        <a:buNone/>
                        <a:tabLst/>
                      </a:pPr>
                      <a:r>
                        <a:rPr lang="en-US" sz="1100" b="1" i="0" u="none" strike="noStrike" dirty="0">
                          <a:solidFill>
                            <a:srgbClr val="3D4542"/>
                          </a:solidFill>
                          <a:latin typeface="Open Sans"/>
                          <a:ea typeface="Open Sans"/>
                          <a:cs typeface="Open Sans"/>
                        </a:rPr>
                        <a:t>Most students at my school would take action in a situation in which someone was trying to take advantage of another person sexually.</a:t>
                      </a:r>
                      <a:endParaRPr lang="en-US" sz="1100" b="1" dirty="0">
                        <a:solidFill>
                          <a:schemeClr val="tx2"/>
                        </a:solidFill>
                        <a:latin typeface="Open Sans"/>
                        <a:ea typeface="Open Sans"/>
                        <a:cs typeface="Open Sans"/>
                      </a:endParaRP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BED5D4"/>
                    </a:solidFill>
                  </a:tcPr>
                </a:tc>
                <a:tc>
                  <a:txBody>
                    <a:bodyPr/>
                    <a:lstStyle>
                      <a:lvl1pPr marL="0" algn="l" defTabSz="914363" rtl="0">
                        <a:defRPr sz="1800" kern="1200" dirty="0">
                          <a:solidFill>
                            <a:schemeClr val="tx1"/>
                          </a:solidFill>
                          <a:latin typeface="Calibri"/>
                        </a:defRPr>
                      </a:lvl1pPr>
                      <a:lvl2pPr marL="457182" algn="l" defTabSz="914363" rtl="0">
                        <a:defRPr sz="1800" kern="1200" dirty="0">
                          <a:solidFill>
                            <a:schemeClr val="tx1"/>
                          </a:solidFill>
                          <a:latin typeface="Calibri"/>
                        </a:defRPr>
                      </a:lvl2pPr>
                      <a:lvl3pPr marL="914363" algn="l" defTabSz="914363" rtl="0">
                        <a:defRPr sz="1800" kern="1200" dirty="0">
                          <a:solidFill>
                            <a:schemeClr val="tx1"/>
                          </a:solidFill>
                          <a:latin typeface="Calibri"/>
                        </a:defRPr>
                      </a:lvl3pPr>
                      <a:lvl4pPr marL="1371545" algn="l" defTabSz="914363" rtl="0">
                        <a:defRPr sz="1800" kern="1200" dirty="0">
                          <a:solidFill>
                            <a:schemeClr val="tx1"/>
                          </a:solidFill>
                          <a:latin typeface="Calibri"/>
                        </a:defRPr>
                      </a:lvl4pPr>
                      <a:lvl5pPr marL="1828727" algn="l" defTabSz="914363" rtl="0">
                        <a:defRPr sz="1800" kern="1200" dirty="0">
                          <a:solidFill>
                            <a:schemeClr val="tx1"/>
                          </a:solidFill>
                          <a:latin typeface="Calibri"/>
                        </a:defRPr>
                      </a:lvl5pPr>
                      <a:lvl6pPr marL="2285909" algn="l" defTabSz="914363" rtl="0">
                        <a:defRPr sz="1800" kern="1200" dirty="0">
                          <a:solidFill>
                            <a:schemeClr val="tx1"/>
                          </a:solidFill>
                          <a:latin typeface="Calibri"/>
                        </a:defRPr>
                      </a:lvl6pPr>
                      <a:lvl7pPr marL="2743090" algn="l" defTabSz="914363" rtl="0">
                        <a:defRPr sz="1800" kern="1200" dirty="0">
                          <a:solidFill>
                            <a:schemeClr val="tx1"/>
                          </a:solidFill>
                          <a:latin typeface="Calibri"/>
                        </a:defRPr>
                      </a:lvl7pPr>
                      <a:lvl8pPr marL="3200272" algn="l" defTabSz="914363" rtl="0">
                        <a:defRPr sz="1800" kern="1200" dirty="0">
                          <a:solidFill>
                            <a:schemeClr val="tx1"/>
                          </a:solidFill>
                          <a:latin typeface="Calibri"/>
                        </a:defRPr>
                      </a:lvl8pPr>
                      <a:lvl9pPr marL="3657454" algn="l" defTabSz="914363" rtl="0">
                        <a:defRPr sz="1800" kern="1200" dirty="0">
                          <a:solidFill>
                            <a:schemeClr val="tx1"/>
                          </a:solidFill>
                          <a:latin typeface="Calibri"/>
                        </a:defRPr>
                      </a:lvl9pPr>
                    </a:lstStyle>
                    <a:p>
                      <a:pPr defTabSz="914363"/>
                      <a:r>
                        <a:rPr lang="en-US" sz="1100" b="1" dirty="0">
                          <a:solidFill>
                            <a:schemeClr val="tx2"/>
                          </a:solidFill>
                          <a:latin typeface="Open Sans"/>
                          <a:ea typeface="Open Sans"/>
                          <a:cs typeface="Open Sans"/>
                        </a:rPr>
                        <a:t>83%</a:t>
                      </a:r>
                    </a:p>
                  </a:txBody>
                  <a:tcPr horzOverflow="overflow">
                    <a:lnL w="12700">
                      <a:solidFill>
                        <a:schemeClr val="tx1"/>
                      </a:solidFill>
                      <a:headEnd type="none"/>
                      <a:tailEnd type="none"/>
                    </a:lnL>
                    <a:lnR w="12700">
                      <a:solidFill>
                        <a:schemeClr val="tx1"/>
                      </a:solidFill>
                      <a:headEnd type="none"/>
                      <a:tailEnd type="none"/>
                    </a:lnR>
                    <a:lnT w="12700">
                      <a:solidFill>
                        <a:schemeClr val="tx1"/>
                      </a:solidFill>
                      <a:headEnd type="none"/>
                      <a:tailEnd type="none"/>
                    </a:lnT>
                    <a:lnB w="12700">
                      <a:solidFill>
                        <a:schemeClr val="tx1"/>
                      </a:solidFill>
                      <a:headEnd type="none"/>
                      <a:tailEnd type="none"/>
                    </a:lnB>
                    <a:solidFill>
                      <a:srgbClr val="BED5D4"/>
                    </a:solidFill>
                  </a:tcPr>
                </a:tc>
                <a:extLst>
                  <a:ext uri="{0D108BD9-81ED-4DB2-BD59-A6C34878D82A}">
                    <a16:rowId xmlns:a16="http://schemas.microsoft.com/office/drawing/2014/main" val="10003"/>
                  </a:ext>
                </a:extLst>
              </a:tr>
            </a:tbl>
          </a:graphicData>
        </a:graphic>
      </p:graphicFrame>
      <p:graphicFrame>
        <p:nvGraphicFramePr>
          <p:cNvPr id="12" name="Chart 11" descr="Impact"/>
          <p:cNvGraphicFramePr/>
          <p:nvPr/>
        </p:nvGraphicFramePr>
        <p:xfrm>
          <a:off x="6585347" y="1334104"/>
          <a:ext cx="5327826" cy="411845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a:spLocks noChangeArrowheads="1"/>
          </p:cNvSpPr>
          <p:nvPr/>
        </p:nvSpPr>
        <p:spPr>
          <a:xfrm>
            <a:off x="546598" y="5847675"/>
            <a:ext cx="6034825" cy="369332"/>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Tx/>
              <a:buSzTx/>
              <a:buFontTx/>
              <a:buNone/>
              <a:tabLst/>
            </a:pPr>
            <a:r>
              <a:rPr lang="en-US" sz="900" b="1" i="0" u="sng" strike="noStrike" kern="1200" cap="none" spc="0" dirty="0">
                <a:ln>
                  <a:noFill/>
                </a:ln>
                <a:solidFill>
                  <a:srgbClr val="3D4542"/>
                </a:solidFill>
                <a:effectLst/>
                <a:uLnTx/>
                <a:uFillTx/>
                <a:latin typeface="Arial"/>
                <a:ea typeface="Open Sans"/>
                <a:cs typeface="Arial"/>
                <a:sym typeface="Arial"/>
              </a:rPr>
              <a:t>Note:</a:t>
            </a:r>
            <a:r>
              <a:rPr lang="en-US" sz="900" b="1" i="0" u="none" strike="noStrike" kern="1200" cap="none" spc="0" dirty="0">
                <a:ln>
                  <a:noFill/>
                </a:ln>
                <a:solidFill>
                  <a:srgbClr val="3D4542"/>
                </a:solidFill>
                <a:effectLst/>
                <a:uLnTx/>
                <a:uFillTx/>
                <a:latin typeface="Arial"/>
                <a:ea typeface="Open Sans"/>
                <a:cs typeface="Arial"/>
                <a:sym typeface="Arial"/>
              </a:rPr>
              <a:t> </a:t>
            </a:r>
            <a:r>
              <a:rPr lang="en-US" sz="900" b="0" i="0" u="none" strike="noStrike" kern="1200" cap="none" spc="0" dirty="0">
                <a:ln>
                  <a:noFill/>
                </a:ln>
                <a:solidFill>
                  <a:srgbClr val="3D4542"/>
                </a:solidFill>
                <a:effectLst/>
                <a:uLnTx/>
                <a:uFillTx/>
                <a:latin typeface="Arial"/>
                <a:ea typeface="Open Sans"/>
                <a:cs typeface="Arial"/>
                <a:sym typeface="Arial"/>
              </a:rPr>
              <a:t>Highest and lowest scoring items are taken from the Post-Course Survey (</a:t>
            </a:r>
            <a:r>
              <a:rPr lang="en-US" sz="900" b="0" i="1" u="none" strike="noStrike" kern="0" cap="none" spc="0" dirty="0">
                <a:ln>
                  <a:noFill/>
                </a:ln>
                <a:solidFill>
                  <a:srgbClr val="3C4543"/>
                </a:solidFill>
                <a:effectLst/>
                <a:uLnTx/>
                <a:uFillTx/>
                <a:latin typeface="Arial"/>
                <a:ea typeface="Open Sans"/>
                <a:cs typeface="Arial"/>
                <a:sym typeface="Arial"/>
              </a:rPr>
              <a:t>n</a:t>
            </a:r>
            <a:r>
              <a:rPr lang="en-US" sz="900" b="0" i="0" u="none" strike="noStrike" kern="0" cap="none" spc="0" dirty="0">
                <a:ln>
                  <a:noFill/>
                </a:ln>
                <a:solidFill>
                  <a:srgbClr val="3C4543"/>
                </a:solidFill>
                <a:effectLst/>
                <a:uLnTx/>
                <a:uFillTx/>
                <a:latin typeface="Arial"/>
                <a:ea typeface="Open Sans"/>
                <a:cs typeface="Arial"/>
                <a:sym typeface="Arial"/>
              </a:rPr>
              <a:t> = 2,474)</a:t>
            </a:r>
            <a:r>
              <a:rPr lang="en-US" sz="900" b="0" i="0" u="none" strike="noStrike" kern="1200" cap="none" spc="0" dirty="0">
                <a:ln>
                  <a:noFill/>
                </a:ln>
                <a:solidFill>
                  <a:srgbClr val="3D4542"/>
                </a:solidFill>
                <a:effectLst/>
                <a:uLnTx/>
                <a:uFillTx/>
                <a:latin typeface="Arial"/>
                <a:ea typeface="Open Sans"/>
                <a:cs typeface="Arial"/>
                <a:sym typeface="Arial"/>
              </a:rPr>
              <a:t>, and each percentage represents the learners at Georgia Institute of Technology that chose “Agree” or “Strongly agree” on a 5-point Likert scale.</a:t>
            </a:r>
          </a:p>
        </p:txBody>
      </p:sp>
      <p:sp>
        <p:nvSpPr>
          <p:cNvPr id="15" name="TextBox 14"/>
          <p:cNvSpPr txBox="1">
            <a:spLocks noChangeArrowheads="1"/>
          </p:cNvSpPr>
          <p:nvPr/>
        </p:nvSpPr>
        <p:spPr>
          <a:xfrm>
            <a:off x="7017875" y="5740423"/>
            <a:ext cx="4556229" cy="400110"/>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Tx/>
              <a:buSzTx/>
              <a:buFontTx/>
              <a:buNone/>
              <a:tabLst/>
            </a:pPr>
            <a:r>
              <a:rPr lang="en-US" sz="1000" b="1" i="0" u="sng" strike="noStrike" kern="1200" cap="none" spc="0" dirty="0">
                <a:ln>
                  <a:noFill/>
                </a:ln>
                <a:solidFill>
                  <a:srgbClr val="3D4542"/>
                </a:solidFill>
                <a:effectLst/>
                <a:uLnTx/>
                <a:uFillTx/>
                <a:latin typeface="Arial"/>
                <a:ea typeface="Open Sans"/>
                <a:cs typeface="Arial"/>
                <a:sym typeface="Arial"/>
              </a:rPr>
              <a:t>Note:</a:t>
            </a:r>
            <a:r>
              <a:rPr lang="en-US" sz="1000" b="0" i="0" u="none" strike="noStrike" kern="1200" cap="none" spc="0" dirty="0">
                <a:ln>
                  <a:noFill/>
                </a:ln>
                <a:solidFill>
                  <a:srgbClr val="3D4542"/>
                </a:solidFill>
                <a:effectLst/>
                <a:uLnTx/>
                <a:uFillTx/>
                <a:latin typeface="Arial"/>
                <a:ea typeface="Open Sans"/>
                <a:cs typeface="Arial"/>
                <a:sym typeface="Arial"/>
              </a:rPr>
              <a:t> Learners at Georgia Institute of Technology demonstrated the most pre-to-post growth on these items upon completing this course.</a:t>
            </a:r>
          </a:p>
        </p:txBody>
      </p:sp>
      <p:sp>
        <p:nvSpPr>
          <p:cNvPr id="19" name="TextBox 18"/>
          <p:cNvSpPr txBox="1">
            <a:spLocks noChangeArrowheads="1"/>
          </p:cNvSpPr>
          <p:nvPr/>
        </p:nvSpPr>
        <p:spPr>
          <a:xfrm>
            <a:off x="3595096" y="5309536"/>
            <a:ext cx="3073817" cy="430887"/>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Tx/>
              <a:buSzTx/>
              <a:buFontTx/>
              <a:buNone/>
              <a:tabLst/>
            </a:pPr>
            <a:r>
              <a:rPr lang="en-US" sz="1100" b="0" i="0" u="none" strike="noStrike" kern="1200" cap="none" spc="0" dirty="0">
                <a:ln>
                  <a:noFill/>
                </a:ln>
                <a:solidFill>
                  <a:srgbClr val="3D4542"/>
                </a:solidFill>
                <a:effectLst/>
                <a:uLnTx/>
                <a:uFillTx/>
                <a:latin typeface="Arial"/>
                <a:ea typeface="Open Sans"/>
                <a:cs typeface="Arial"/>
                <a:sym typeface="Arial"/>
              </a:rPr>
              <a:t>Items listed above represent the highest-scoring survey items among your learners.</a:t>
            </a:r>
          </a:p>
        </p:txBody>
      </p:sp>
      <p:sp>
        <p:nvSpPr>
          <p:cNvPr id="20" name="TextBox 19"/>
          <p:cNvSpPr txBox="1">
            <a:spLocks noChangeArrowheads="1"/>
          </p:cNvSpPr>
          <p:nvPr/>
        </p:nvSpPr>
        <p:spPr>
          <a:xfrm>
            <a:off x="497504" y="5309535"/>
            <a:ext cx="3349618" cy="600164"/>
          </a:xfrm>
          <a:prstGeom prst="rect">
            <a:avLst/>
          </a:prstGeom>
          <a:noFill/>
          <a:ln>
            <a:headEnd type="none"/>
            <a:tailEnd type="none"/>
          </a:ln>
        </p:spPr>
        <p:txBody>
          <a:bodyPr wrap="square" lIns="91440" tIns="45720" rIns="91440" bIns="45720" anchor="t">
            <a:spAutoFit/>
          </a:bodyPr>
          <a:lstStyle/>
          <a:p>
            <a:pPr marL="0" indent="0" algn="l" defTabSz="914400" rtl="0">
              <a:lnSpc>
                <a:spcPct val="100000"/>
              </a:lnSpc>
              <a:spcBef>
                <a:spcPts val="0"/>
              </a:spcBef>
              <a:spcAft>
                <a:spcPts val="0"/>
              </a:spcAft>
              <a:buClrTx/>
              <a:buSzTx/>
              <a:buFontTx/>
              <a:buNone/>
              <a:tabLst/>
            </a:pPr>
            <a:r>
              <a:rPr lang="en-US" sz="1100" b="0" i="0" u="none" strike="noStrike" kern="1200" cap="none" spc="0" dirty="0">
                <a:ln>
                  <a:noFill/>
                </a:ln>
                <a:solidFill>
                  <a:srgbClr val="3D4542"/>
                </a:solidFill>
                <a:effectLst/>
                <a:uLnTx/>
                <a:uFillTx/>
                <a:latin typeface="Arial"/>
                <a:ea typeface="Open Sans"/>
                <a:cs typeface="Arial"/>
                <a:sym typeface="Arial"/>
              </a:rPr>
              <a:t>Items listed above represent the lowest-scoring survey items among your learners</a:t>
            </a:r>
          </a:p>
          <a:p>
            <a:pPr marL="0" indent="0" algn="l" defTabSz="914400" rtl="0">
              <a:lnSpc>
                <a:spcPct val="100000"/>
              </a:lnSpc>
              <a:spcBef>
                <a:spcPts val="0"/>
              </a:spcBef>
              <a:spcAft>
                <a:spcPts val="0"/>
              </a:spcAft>
              <a:buClrTx/>
              <a:buSzTx/>
              <a:buFontTx/>
              <a:buNone/>
              <a:tabLst/>
            </a:pPr>
            <a:endParaRPr lang="en-US" sz="1100" b="0" i="0" u="none" strike="noStrike" kern="1200" cap="none" spc="0" dirty="0">
              <a:ln>
                <a:noFill/>
              </a:ln>
              <a:solidFill>
                <a:srgbClr val="3D4542"/>
              </a:solidFill>
              <a:effectLst/>
              <a:uLnTx/>
              <a:uFillTx/>
              <a:latin typeface="Arial"/>
              <a:ea typeface="+mn-ea"/>
              <a:cs typeface="Arial"/>
              <a:sym typeface="Arial"/>
            </a:endParaRPr>
          </a:p>
        </p:txBody>
      </p:sp>
      <p:sp>
        <p:nvSpPr>
          <p:cNvPr id="3" name="TextBox 1"/>
          <p:cNvSpPr txBox="1">
            <a:spLocks noChangeArrowheads="1"/>
          </p:cNvSpPr>
          <p:nvPr/>
        </p:nvSpPr>
        <p:spPr>
          <a:xfrm>
            <a:off x="8434873" y="5396660"/>
            <a:ext cx="1028541" cy="227526"/>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pPr marL="0" indent="0" algn="l" defTabSz="914400" rtl="0">
              <a:lnSpc>
                <a:spcPct val="100000"/>
              </a:lnSpc>
              <a:spcBef>
                <a:spcPts val="0"/>
              </a:spcBef>
              <a:spcAft>
                <a:spcPts val="0"/>
              </a:spcAft>
              <a:buClr>
                <a:srgbClr val="000000"/>
              </a:buClr>
              <a:buSzTx/>
              <a:buFont typeface="Arial"/>
              <a:buNone/>
              <a:tabLst/>
            </a:pPr>
            <a:r>
              <a:rPr lang="en-US" sz="1000" b="0" i="0" u="none" strike="noStrike" kern="0" cap="none" spc="0" dirty="0">
                <a:ln>
                  <a:noFill/>
                </a:ln>
                <a:solidFill>
                  <a:srgbClr val="000000"/>
                </a:solidFill>
                <a:effectLst/>
                <a:uLnTx/>
                <a:uFillTx/>
                <a:latin typeface="Arial"/>
                <a:ea typeface="Open Sans"/>
                <a:cs typeface="Arial"/>
                <a:sym typeface="Arial"/>
              </a:rPr>
              <a:t>(</a:t>
            </a:r>
            <a:r>
              <a:rPr lang="en-US" sz="1000" b="0" i="1" u="none" strike="noStrike" kern="0" cap="none" spc="0" dirty="0">
                <a:ln>
                  <a:noFill/>
                </a:ln>
                <a:solidFill>
                  <a:srgbClr val="000000"/>
                </a:solidFill>
                <a:effectLst/>
                <a:uLnTx/>
                <a:uFillTx/>
                <a:latin typeface="Arial"/>
                <a:ea typeface="Open Sans"/>
                <a:cs typeface="Arial"/>
                <a:sym typeface="Arial"/>
              </a:rPr>
              <a:t>n</a:t>
            </a:r>
            <a:r>
              <a:rPr lang="en-US" sz="1000" b="0" i="0" u="none" strike="noStrike" kern="0" cap="none" spc="0" dirty="0">
                <a:ln>
                  <a:noFill/>
                </a:ln>
                <a:solidFill>
                  <a:srgbClr val="000000"/>
                </a:solidFill>
                <a:effectLst/>
                <a:uLnTx/>
                <a:uFillTx/>
                <a:latin typeface="Arial"/>
                <a:ea typeface="Open Sans"/>
                <a:cs typeface="Arial"/>
                <a:sym typeface="Arial"/>
              </a:rPr>
              <a:t> = 2,708)</a:t>
            </a:r>
          </a:p>
        </p:txBody>
      </p:sp>
      <p:sp>
        <p:nvSpPr>
          <p:cNvPr id="4" name="TextBox 1"/>
          <p:cNvSpPr txBox="1">
            <a:spLocks noChangeArrowheads="1"/>
          </p:cNvSpPr>
          <p:nvPr/>
        </p:nvSpPr>
        <p:spPr>
          <a:xfrm>
            <a:off x="9802297" y="5375828"/>
            <a:ext cx="1028541" cy="227526"/>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pPr marL="0" indent="0" algn="l" defTabSz="914400" rtl="0">
              <a:lnSpc>
                <a:spcPct val="100000"/>
              </a:lnSpc>
              <a:spcBef>
                <a:spcPts val="0"/>
              </a:spcBef>
              <a:spcAft>
                <a:spcPts val="0"/>
              </a:spcAft>
              <a:buClr>
                <a:srgbClr val="000000"/>
              </a:buClr>
              <a:buSzTx/>
              <a:buFont typeface="Arial"/>
              <a:buNone/>
              <a:tabLst/>
            </a:pPr>
            <a:r>
              <a:rPr lang="en-US" sz="1000" b="0" i="0" u="none" strike="noStrike" kern="0" cap="none" spc="0" dirty="0">
                <a:ln>
                  <a:noFill/>
                </a:ln>
                <a:solidFill>
                  <a:srgbClr val="000000"/>
                </a:solidFill>
                <a:effectLst/>
                <a:uLnTx/>
                <a:uFillTx/>
                <a:latin typeface="Arial"/>
                <a:ea typeface="Open Sans"/>
                <a:cs typeface="Arial"/>
                <a:sym typeface="Arial"/>
              </a:rPr>
              <a:t>(</a:t>
            </a:r>
            <a:r>
              <a:rPr lang="en-US" sz="1000" b="0" i="1" u="none" strike="noStrike" kern="0" cap="none" spc="0" dirty="0">
                <a:ln>
                  <a:noFill/>
                </a:ln>
                <a:solidFill>
                  <a:srgbClr val="000000"/>
                </a:solidFill>
                <a:effectLst/>
                <a:uLnTx/>
                <a:uFillTx/>
                <a:latin typeface="Arial"/>
                <a:ea typeface="Open Sans"/>
                <a:cs typeface="Arial"/>
                <a:sym typeface="Arial"/>
              </a:rPr>
              <a:t>n</a:t>
            </a:r>
            <a:r>
              <a:rPr lang="en-US" sz="1000" b="0" i="0" u="none" strike="noStrike" kern="0" cap="none" spc="0" dirty="0">
                <a:ln>
                  <a:noFill/>
                </a:ln>
                <a:solidFill>
                  <a:srgbClr val="000000"/>
                </a:solidFill>
                <a:effectLst/>
                <a:uLnTx/>
                <a:uFillTx/>
                <a:latin typeface="Arial"/>
                <a:ea typeface="Open Sans"/>
                <a:cs typeface="Arial"/>
                <a:sym typeface="Arial"/>
              </a:rPr>
              <a:t> = 2,474)</a:t>
            </a:r>
          </a:p>
        </p:txBody>
      </p:sp>
      <p:sp>
        <p:nvSpPr>
          <p:cNvPr id="14" name="TextBox 13"/>
          <p:cNvSpPr txBox="1">
            <a:spLocks noChangeArrowheads="1"/>
          </p:cNvSpPr>
          <p:nvPr/>
        </p:nvSpPr>
        <p:spPr>
          <a:xfrm>
            <a:off x="9905067" y="-1"/>
            <a:ext cx="1790700" cy="685801"/>
          </a:xfrm>
          <a:prstGeom prst="rect">
            <a:avLst/>
          </a:prstGeom>
          <a:solidFill>
            <a:srgbClr val="3CC0AF">
              <a:alpha val="10156"/>
            </a:srgbClr>
          </a:solidFill>
          <a:ln>
            <a:headEnd type="none"/>
            <a:tailEnd type="none"/>
          </a:ln>
        </p:spPr>
        <p:txBody>
          <a:bodyPr wrap="square" lIns="91440" tIns="0" rIns="91440" bIns="0" anchor="ctr">
            <a:normAutofit/>
          </a:bodyPr>
          <a:lstStyle/>
          <a:p>
            <a:pPr algn="ctr"/>
            <a:r>
              <a:rPr lang="en-US" sz="1200" b="1" dirty="0">
                <a:solidFill>
                  <a:schemeClr val="tx1"/>
                </a:solidFill>
                <a:latin typeface="Open Sans"/>
              </a:rPr>
              <a:t>Georgia Institute of Technology</a:t>
            </a:r>
          </a:p>
        </p:txBody>
      </p:sp>
      <p:sp>
        <p:nvSpPr>
          <p:cNvPr id="5" name="Slide Number Placeholder 26"/>
          <p:cNvSpPr txBox="1">
            <a:spLocks noChangeArrowheads="1"/>
          </p:cNvSpPr>
          <p:nvPr/>
        </p:nvSpPr>
        <p:spPr>
          <a:xfrm>
            <a:off x="9295990" y="6400063"/>
            <a:ext cx="2742406" cy="365125"/>
          </a:xfrm>
          <a:prstGeom prst="rect">
            <a:avLst/>
          </a:prstGeom>
          <a:ln>
            <a:headEnd type="none"/>
            <a:tailEnd type="none"/>
          </a:ln>
        </p:spPr>
        <p:txBody>
          <a:bodyPr wrap="square" lIns="91440" tIns="45720" rIns="91440" bIns="45720" anchor="ctr"/>
          <a:lstStyle>
            <a:defPPr algn="l" rtl="0">
              <a:lnSpc>
                <a:spcPct val="100000"/>
              </a:lnSpc>
              <a:spcBef>
                <a:spcPts val="0"/>
              </a:spcBef>
              <a:spcAft>
                <a:spcPts val="0"/>
              </a:spcAft>
            </a:defPPr>
            <a:lvl1pPr algn="r" rtl="0">
              <a:lnSpc>
                <a:spcPct val="100000"/>
              </a:lnSpc>
              <a:spcBef>
                <a:spcPts val="0"/>
              </a:spcBef>
              <a:spcAft>
                <a:spcPts val="0"/>
              </a:spcAft>
              <a:buClr>
                <a:srgbClr val="000000"/>
              </a:buClr>
              <a:buFont typeface="Arial"/>
              <a:defRPr sz="1000" b="0" i="0" u="none" strike="noStrike" cap="none" dirty="0">
                <a:solidFill>
                  <a:schemeClr val="bg2">
                    <a:lumMod val="50000"/>
                  </a:schemeClr>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strike="noStrike" cap="none" dirty="0">
                <a:solidFill>
                  <a:srgbClr val="000000"/>
                </a:solidFill>
                <a:latin typeface="Arial"/>
                <a:ea typeface="Arial"/>
                <a:cs typeface="Arial"/>
                <a:sym typeface="Arial"/>
              </a:defRPr>
            </a:lvl9pPr>
          </a:lstStyle>
          <a:p>
            <a:pPr marL="0" indent="0" algn="r" defTabSz="914400" rtl="0">
              <a:lnSpc>
                <a:spcPct val="100000"/>
              </a:lnSpc>
              <a:spcBef>
                <a:spcPts val="0"/>
              </a:spcBef>
              <a:spcAft>
                <a:spcPts val="0"/>
              </a:spcAft>
              <a:buClr>
                <a:srgbClr val="000000"/>
              </a:buClr>
              <a:buSzTx/>
              <a:buFont typeface="Arial"/>
              <a:buNone/>
              <a:tabLst/>
            </a:pPr>
            <a:fld id="{DB9E4368-C45C-9C4F-9597-D6088AA20994}" type="slidenum">
              <a:rPr lang="en-US" sz="1000" b="0" i="0" u="none" strike="noStrike" kern="0" cap="none" spc="0" dirty="0">
                <a:ln>
                  <a:noFill/>
                </a:ln>
                <a:solidFill>
                  <a:srgbClr val="E7E6E6">
                    <a:lumMod val="50000"/>
                  </a:srgbClr>
                </a:solidFill>
                <a:effectLst/>
                <a:uLnTx/>
                <a:uFillTx/>
                <a:latin typeface="Arial"/>
                <a:cs typeface="Arial"/>
                <a:sym typeface="Arial"/>
              </a:rPr>
              <a:t>9</a:t>
            </a:fld>
            <a:endParaRPr lang="en-US" sz="1000" b="0" i="0" u="none" strike="noStrike" kern="0" cap="none" spc="0" dirty="0">
              <a:ln>
                <a:noFill/>
              </a:ln>
              <a:solidFill>
                <a:srgbClr val="E7E6E6">
                  <a:lumMod val="50000"/>
                </a:srgbClr>
              </a:solidFill>
              <a:effectLst/>
              <a:uLnTx/>
              <a:uFillTx/>
              <a:latin typeface="Arial"/>
              <a:cs typeface="Arial"/>
              <a:sym typeface="Arial"/>
            </a:endParaRPr>
          </a:p>
        </p:txBody>
      </p:sp>
    </p:spTree>
  </p:cSld>
  <p:clrMapOvr>
    <a:masterClrMapping/>
  </p:clrMapOvr>
</p:sld>
</file>

<file path=ppt/theme/theme1.xml><?xml version="1.0" encoding="utf-8"?>
<a:theme xmlns:a="http://schemas.openxmlformats.org/drawingml/2006/main" name="EverFi | Customer Report">
  <a:themeElements>
    <a:clrScheme name="Vector Color Scheme">
      <a:dk1>
        <a:srgbClr val="3C4543"/>
      </a:dk1>
      <a:lt1>
        <a:srgbClr val="FFFFFF"/>
      </a:lt1>
      <a:dk2>
        <a:srgbClr val="000000"/>
      </a:dk2>
      <a:lt2>
        <a:srgbClr val="C1C1C0"/>
      </a:lt2>
      <a:accent1>
        <a:srgbClr val="1C366B"/>
      </a:accent1>
      <a:accent2>
        <a:srgbClr val="FBA927"/>
      </a:accent2>
      <a:accent3>
        <a:srgbClr val="3CBFAE"/>
      </a:accent3>
      <a:accent4>
        <a:srgbClr val="3CB5E6"/>
      </a:accent4>
      <a:accent5>
        <a:srgbClr val="A90F1C"/>
      </a:accent5>
      <a:accent6>
        <a:srgbClr val="7B2682"/>
      </a:accent6>
      <a:hlink>
        <a:srgbClr val="515859"/>
      </a:hlink>
      <a:folHlink>
        <a:srgbClr val="5158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ster page">
  <a:themeElements>
    <a:clrScheme name="Vector Solutions Brand Colors">
      <a:dk1>
        <a:srgbClr val="3D4542"/>
      </a:dk1>
      <a:lt1>
        <a:srgbClr val="FFFFFF"/>
      </a:lt1>
      <a:dk2>
        <a:srgbClr val="3D4542"/>
      </a:dk2>
      <a:lt2>
        <a:srgbClr val="E7E6E6"/>
      </a:lt2>
      <a:accent1>
        <a:srgbClr val="003CA7"/>
      </a:accent1>
      <a:accent2>
        <a:srgbClr val="A2D55F"/>
      </a:accent2>
      <a:accent3>
        <a:srgbClr val="0370CD"/>
      </a:accent3>
      <a:accent4>
        <a:srgbClr val="B150C4"/>
      </a:accent4>
      <a:accent5>
        <a:srgbClr val="F88D2B"/>
      </a:accent5>
      <a:accent6>
        <a:srgbClr val="E64B39"/>
      </a:accent6>
      <a:hlink>
        <a:srgbClr val="3EB4E5"/>
      </a:hlink>
      <a:folHlink>
        <a:srgbClr val="61A60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ppt/theme/theme3.xml><?xml version="1.0" encoding="utf-8"?>
<a:theme xmlns:a="http://schemas.openxmlformats.org/drawingml/2006/main" name="Office Theme">
  <a:themeElements>
    <a:clrScheme name="EverFi 01">
      <a:dk1>
        <a:srgbClr val="515859"/>
      </a:dk1>
      <a:lt1>
        <a:srgbClr val="FFFFFF"/>
      </a:lt1>
      <a:dk2>
        <a:srgbClr val="000000"/>
      </a:dk2>
      <a:lt2>
        <a:srgbClr val="C1C1C0"/>
      </a:lt2>
      <a:accent1>
        <a:srgbClr val="E14D10"/>
      </a:accent1>
      <a:accent2>
        <a:srgbClr val="FBA927"/>
      </a:accent2>
      <a:accent3>
        <a:srgbClr val="149D91"/>
      </a:accent3>
      <a:accent4>
        <a:srgbClr val="53BDC1"/>
      </a:accent4>
      <a:accent5>
        <a:srgbClr val="A90F1C"/>
      </a:accent5>
      <a:accent6>
        <a:srgbClr val="6B0A2A"/>
      </a:accent6>
      <a:hlink>
        <a:srgbClr val="515859"/>
      </a:hlink>
      <a:folHlink>
        <a:srgbClr val="515859"/>
      </a:folHlink>
    </a:clrScheme>
    <a:fontScheme name="Custom 86">
      <a:majorFont>
        <a:latin typeface="Lato Black"/>
        <a:ea typeface=""/>
        <a:cs typeface="Lato Black"/>
      </a:majorFont>
      <a:minorFont>
        <a:latin typeface="Lato Light"/>
        <a:ea typeface=""/>
        <a:cs typeface="Lato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Impact Reports 1">
    <a:dk1>
      <a:srgbClr val="515859"/>
    </a:dk1>
    <a:lt1>
      <a:srgbClr val="FFFFFF"/>
    </a:lt1>
    <a:dk2>
      <a:srgbClr val="000000"/>
    </a:dk2>
    <a:lt2>
      <a:srgbClr val="C1C1C0"/>
    </a:lt2>
    <a:accent1>
      <a:srgbClr val="1B366A"/>
    </a:accent1>
    <a:accent2>
      <a:srgbClr val="F9A926"/>
    </a:accent2>
    <a:accent3>
      <a:srgbClr val="3CBEAD"/>
    </a:accent3>
    <a:accent4>
      <a:srgbClr val="3CB4E5"/>
    </a:accent4>
    <a:accent5>
      <a:srgbClr val="A90E1B"/>
    </a:accent5>
    <a:accent6>
      <a:srgbClr val="7B2682"/>
    </a:accent6>
    <a:hlink>
      <a:srgbClr val="515859"/>
    </a:hlink>
    <a:folHlink>
      <a:srgbClr val="5158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Vector Color Scheme">
    <a:dk1>
      <a:srgbClr val="3C4543"/>
    </a:dk1>
    <a:lt1>
      <a:srgbClr val="FFFFFF"/>
    </a:lt1>
    <a:dk2>
      <a:srgbClr val="000000"/>
    </a:dk2>
    <a:lt2>
      <a:srgbClr val="C1C1C0"/>
    </a:lt2>
    <a:accent1>
      <a:srgbClr val="1C366B"/>
    </a:accent1>
    <a:accent2>
      <a:srgbClr val="FBA927"/>
    </a:accent2>
    <a:accent3>
      <a:srgbClr val="3CBFAE"/>
    </a:accent3>
    <a:accent4>
      <a:srgbClr val="3CB5E6"/>
    </a:accent4>
    <a:accent5>
      <a:srgbClr val="A90F1C"/>
    </a:accent5>
    <a:accent6>
      <a:srgbClr val="7B2682"/>
    </a:accent6>
    <a:hlink>
      <a:srgbClr val="515859"/>
    </a:hlink>
    <a:folHlink>
      <a:srgbClr val="5158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Vector Color Scheme">
    <a:dk1>
      <a:srgbClr val="3C4543"/>
    </a:dk1>
    <a:lt1>
      <a:srgbClr val="FFFFFF"/>
    </a:lt1>
    <a:dk2>
      <a:srgbClr val="000000"/>
    </a:dk2>
    <a:lt2>
      <a:srgbClr val="C1C1C0"/>
    </a:lt2>
    <a:accent1>
      <a:srgbClr val="1C366B"/>
    </a:accent1>
    <a:accent2>
      <a:srgbClr val="FBA927"/>
    </a:accent2>
    <a:accent3>
      <a:srgbClr val="3CBFAE"/>
    </a:accent3>
    <a:accent4>
      <a:srgbClr val="3CB5E6"/>
    </a:accent4>
    <a:accent5>
      <a:srgbClr val="A90F1C"/>
    </a:accent5>
    <a:accent6>
      <a:srgbClr val="7B2682"/>
    </a:accent6>
    <a:hlink>
      <a:srgbClr val="515859"/>
    </a:hlink>
    <a:folHlink>
      <a:srgbClr val="5158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45E0BD5C9316499D7AAB0AB9937691" ma:contentTypeVersion="16" ma:contentTypeDescription="Create a new document." ma:contentTypeScope="" ma:versionID="81a53da5237be9993c0469614f63f626">
  <xsd:schema xmlns:xsd="http://www.w3.org/2001/XMLSchema" xmlns:xs="http://www.w3.org/2001/XMLSchema" xmlns:p="http://schemas.microsoft.com/office/2006/metadata/properties" xmlns:ns3="627d8bfd-44f5-44e6-93f4-f72d791939c9" xmlns:ns4="2dfe5fe1-8234-4ba6-80d2-b51be93ccf23" targetNamespace="http://schemas.microsoft.com/office/2006/metadata/properties" ma:root="true" ma:fieldsID="14d686473edcba67be8b3ff907ebfadc" ns3:_="" ns4:_="">
    <xsd:import namespace="627d8bfd-44f5-44e6-93f4-f72d791939c9"/>
    <xsd:import namespace="2dfe5fe1-8234-4ba6-80d2-b51be93ccf23"/>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7d8bfd-44f5-44e6-93f4-f72d791939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fe5fe1-8234-4ba6-80d2-b51be93ccf2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27d8bfd-44f5-44e6-93f4-f72d791939c9" xsi:nil="true"/>
  </documentManagement>
</p:properties>
</file>

<file path=customXml/itemProps1.xml><?xml version="1.0" encoding="utf-8"?>
<ds:datastoreItem xmlns:ds="http://schemas.openxmlformats.org/officeDocument/2006/customXml" ds:itemID="{B519CFAF-D3E1-4315-A31C-91282FEEB3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7d8bfd-44f5-44e6-93f4-f72d791939c9"/>
    <ds:schemaRef ds:uri="2dfe5fe1-8234-4ba6-80d2-b51be93ccf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0C9FAB-60B0-47DA-85CE-79473033C7F2}">
  <ds:schemaRefs>
    <ds:schemaRef ds:uri="http://schemas.microsoft.com/sharepoint/v3/contenttype/forms"/>
  </ds:schemaRefs>
</ds:datastoreItem>
</file>

<file path=customXml/itemProps3.xml><?xml version="1.0" encoding="utf-8"?>
<ds:datastoreItem xmlns:ds="http://schemas.openxmlformats.org/officeDocument/2006/customXml" ds:itemID="{84535E0C-93E4-400B-A782-B3D49870B24F}">
  <ds:schemaRefs>
    <ds:schemaRef ds:uri="http://schemas.microsoft.com/office/2006/metadata/properties"/>
    <ds:schemaRef ds:uri="http://schemas.microsoft.com/office/infopath/2007/PartnerControls"/>
    <ds:schemaRef ds:uri="627d8bfd-44f5-44e6-93f4-f72d791939c9"/>
  </ds:schemaRefs>
</ds:datastoreItem>
</file>

<file path=docProps/app.xml><?xml version="1.0" encoding="utf-8"?>
<Properties xmlns="http://schemas.openxmlformats.org/officeDocument/2006/extended-properties" xmlns:vt="http://schemas.openxmlformats.org/officeDocument/2006/docPropsVTypes">
  <Template>EDU - HE - Impact Report - 2021 - Redesign</Template>
  <TotalTime>245</TotalTime>
  <Pages>0</Pages>
  <Words>5562</Words>
  <Characters>0</Characters>
  <Application>Microsoft Office PowerPoint</Application>
  <PresentationFormat>Widescreen</PresentationFormat>
  <Lines>0</Lines>
  <Paragraphs>620</Paragraphs>
  <Slides>28</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Lato</vt:lpstr>
      <vt:lpstr>Lato Black</vt:lpstr>
      <vt:lpstr>Lato Light</vt:lpstr>
      <vt:lpstr>Open Sans</vt:lpstr>
      <vt:lpstr>Open Sans Light</vt:lpstr>
      <vt:lpstr>EverFi | Customer Report</vt:lpstr>
      <vt:lpstr>Master page</vt:lpstr>
      <vt:lpstr>PowerPoint Presentation</vt:lpstr>
      <vt:lpstr>PowerPoint Presentation</vt:lpstr>
      <vt:lpstr>PowerPoint Presentation</vt:lpstr>
      <vt:lpstr>How To Use  This Report</vt:lpstr>
      <vt:lpstr>Executive  Summary</vt:lpstr>
      <vt:lpstr>PowerPoint Presentation</vt:lpstr>
      <vt:lpstr>Sexual Assault Prevention for Graduate Students: Snapshot</vt:lpstr>
      <vt:lpstr>Sexual Assault Prevention for Graduate Students: Snapshot</vt:lpstr>
      <vt:lpstr>PowerPoint Presentation</vt:lpstr>
      <vt:lpstr>PowerPoint Presentation</vt:lpstr>
      <vt:lpstr>Knowledge Gain </vt:lpstr>
      <vt:lpstr>Course Impact</vt:lpstr>
      <vt:lpstr>Healthy Relationships and Consent </vt:lpstr>
      <vt:lpstr>Supporting Survivors</vt:lpstr>
      <vt:lpstr>PowerPoint Presentation</vt:lpstr>
      <vt:lpstr>Engaging the Healthy Majority </vt:lpstr>
      <vt:lpstr>Personal Experiences, Females and Males </vt:lpstr>
      <vt:lpstr>Bystander Behaviors, Females </vt:lpstr>
      <vt:lpstr>Bystander Behaviors, Males </vt:lpstr>
      <vt:lpstr>Social Norms for Behavior </vt:lpstr>
      <vt:lpstr>Campus Climate</vt:lpstr>
      <vt:lpstr>Community Readiness</vt:lpstr>
      <vt:lpstr>PowerPoint Presentation</vt:lpstr>
      <vt:lpstr>Student Demographics</vt:lpstr>
      <vt:lpstr>Student Demographics (continued)</vt:lpstr>
      <vt:lpstr>PowerPoint Presentation</vt:lpstr>
      <vt:lpstr>The Prevention Framework</vt:lpstr>
      <vt:lpstr>About Sexual Assault Prevention for Graduate Students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Jaturanon</dc:creator>
  <cp:lastModifiedBy>Yi, Crystle</cp:lastModifiedBy>
  <cp:revision>77</cp:revision>
  <dcterms:created xsi:type="dcterms:W3CDTF">2020-11-25T09:43:36Z</dcterms:created>
  <dcterms:modified xsi:type="dcterms:W3CDTF">2025-07-03T16:06:52Z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17480110</vt:lpwstr>
  </property>
  <property fmtid="{D5CDD505-2E9C-101B-9397-08002B2CF9AE}" pid="3" name="NXPowerLiteSettings">
    <vt:lpwstr>C980073804F000</vt:lpwstr>
  </property>
  <property fmtid="{D5CDD505-2E9C-101B-9397-08002B2CF9AE}" pid="4" name="NXPowerLiteVersion">
    <vt:lpwstr>D9.0.2</vt:lpwstr>
  </property>
  <property fmtid="{D5CDD505-2E9C-101B-9397-08002B2CF9AE}" pid="5" name="ContentTypeId">
    <vt:lpwstr>0x0101000D45E0BD5C9316499D7AAB0AB9937691</vt:lpwstr>
  </property>
</Properties>
</file>